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0"/>
  </p:notesMasterIdLst>
  <p:sldIdLst>
    <p:sldId id="256" r:id="rId2"/>
    <p:sldId id="257" r:id="rId3"/>
    <p:sldId id="287" r:id="rId4"/>
    <p:sldId id="261" r:id="rId5"/>
    <p:sldId id="258" r:id="rId6"/>
    <p:sldId id="259" r:id="rId7"/>
    <p:sldId id="288" r:id="rId8"/>
    <p:sldId id="289" r:id="rId9"/>
    <p:sldId id="262" r:id="rId10"/>
    <p:sldId id="263" r:id="rId11"/>
    <p:sldId id="264" r:id="rId12"/>
    <p:sldId id="266" r:id="rId13"/>
    <p:sldId id="267" r:id="rId14"/>
    <p:sldId id="268" r:id="rId15"/>
    <p:sldId id="272" r:id="rId16"/>
    <p:sldId id="269" r:id="rId17"/>
    <p:sldId id="270" r:id="rId18"/>
    <p:sldId id="273" r:id="rId19"/>
    <p:sldId id="271" r:id="rId20"/>
    <p:sldId id="274" r:id="rId21"/>
    <p:sldId id="275" r:id="rId22"/>
    <p:sldId id="277" r:id="rId23"/>
    <p:sldId id="304" r:id="rId24"/>
    <p:sldId id="278" r:id="rId25"/>
    <p:sldId id="279" r:id="rId26"/>
    <p:sldId id="280" r:id="rId27"/>
    <p:sldId id="281" r:id="rId28"/>
    <p:sldId id="282" r:id="rId29"/>
    <p:sldId id="283" r:id="rId30"/>
    <p:sldId id="286" r:id="rId31"/>
    <p:sldId id="284" r:id="rId32"/>
    <p:sldId id="285" r:id="rId33"/>
    <p:sldId id="290" r:id="rId34"/>
    <p:sldId id="291" r:id="rId35"/>
    <p:sldId id="292" r:id="rId36"/>
    <p:sldId id="293" r:id="rId37"/>
    <p:sldId id="294" r:id="rId38"/>
    <p:sldId id="296" r:id="rId39"/>
    <p:sldId id="297" r:id="rId40"/>
    <p:sldId id="298" r:id="rId41"/>
    <p:sldId id="299" r:id="rId42"/>
    <p:sldId id="300" r:id="rId43"/>
    <p:sldId id="301" r:id="rId44"/>
    <p:sldId id="302" r:id="rId45"/>
    <p:sldId id="303" r:id="rId46"/>
    <p:sldId id="295" r:id="rId47"/>
    <p:sldId id="260" r:id="rId48"/>
    <p:sldId id="265" r:id="rId49"/>
  </p:sldIdLst>
  <p:sldSz cx="18288000" cy="10287000"/>
  <p:notesSz cx="6858000" cy="9144000"/>
  <p:embeddedFontLst>
    <p:embeddedFont>
      <p:font typeface="Calibri" panose="020F0502020204030204" pitchFamily="34" charset="0"/>
      <p:regular r:id="rId51"/>
      <p:bold r:id="rId52"/>
      <p:italic r:id="rId53"/>
      <p:boldItalic r:id="rId54"/>
    </p:embeddedFont>
    <p:embeddedFont>
      <p:font typeface="Cambria Math" panose="02040503050406030204" pitchFamily="18" charset="0"/>
      <p:regular r:id="rId5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88" userDrawn="1">
          <p15:clr>
            <a:srgbClr val="A4A3A4"/>
          </p15:clr>
        </p15:guide>
        <p15:guide id="2" pos="556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7DF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p:scale>
          <a:sx n="44" d="100"/>
          <a:sy n="44" d="100"/>
        </p:scale>
        <p:origin x="660" y="52"/>
      </p:cViewPr>
      <p:guideLst>
        <p:guide orient="horz" pos="3288"/>
        <p:guide pos="5568"/>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font" Target="fonts/font5.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3.fntdata"/><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5618B7-302D-4AFE-8B39-F641DAC16E39}" type="datetimeFigureOut">
              <a:rPr lang="en-US" smtClean="0"/>
              <a:t>9/30/2023</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F23AFA-367D-4B67-8A97-A62696C4D0BE}" type="slidenum">
              <a:rPr lang="en-US" smtClean="0"/>
              <a:t>‹#›</a:t>
            </a:fld>
            <a:endParaRPr lang="en-US"/>
          </a:p>
        </p:txBody>
      </p:sp>
    </p:spTree>
    <p:extLst>
      <p:ext uri="{BB962C8B-B14F-4D97-AF65-F5344CB8AC3E}">
        <p14:creationId xmlns:p14="http://schemas.microsoft.com/office/powerpoint/2010/main" val="14979952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D8F23AFA-367D-4B67-8A97-A62696C4D0BE}" type="slidenum">
              <a:rPr lang="en-US" smtClean="0"/>
              <a:t>11</a:t>
            </a:fld>
            <a:endParaRPr lang="en-US"/>
          </a:p>
        </p:txBody>
      </p:sp>
    </p:spTree>
    <p:extLst>
      <p:ext uri="{BB962C8B-B14F-4D97-AF65-F5344CB8AC3E}">
        <p14:creationId xmlns:p14="http://schemas.microsoft.com/office/powerpoint/2010/main" val="13714690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err="1" smtClean="0">
                <a:solidFill>
                  <a:schemeClr val="tx1"/>
                </a:solidFill>
                <a:latin typeface="Times New Roman" panose="02020603050405020304" pitchFamily="18" charset="0"/>
                <a:cs typeface="Times New Roman" panose="02020603050405020304" pitchFamily="18" charset="0"/>
              </a:rPr>
              <a:t>Cũng</a:t>
            </a:r>
            <a:r>
              <a:rPr lang="en-US" sz="1800" i="1" dirty="0" smtClean="0">
                <a:solidFill>
                  <a:schemeClr val="tx1"/>
                </a:solidFill>
                <a:latin typeface="Times New Roman" panose="02020603050405020304" pitchFamily="18" charset="0"/>
                <a:cs typeface="Times New Roman" panose="02020603050405020304" pitchFamily="18" charset="0"/>
              </a:rPr>
              <a:t> </a:t>
            </a:r>
            <a:r>
              <a:rPr lang="en-US" sz="1800" i="1" dirty="0" err="1" smtClean="0">
                <a:solidFill>
                  <a:schemeClr val="tx1"/>
                </a:solidFill>
                <a:latin typeface="Times New Roman" panose="02020603050405020304" pitchFamily="18" charset="0"/>
                <a:cs typeface="Times New Roman" panose="02020603050405020304" pitchFamily="18" charset="0"/>
              </a:rPr>
              <a:t>giống</a:t>
            </a:r>
            <a:r>
              <a:rPr lang="en-US" sz="1800" i="1" dirty="0" smtClean="0">
                <a:solidFill>
                  <a:schemeClr val="tx1"/>
                </a:solidFill>
                <a:latin typeface="Times New Roman" panose="02020603050405020304" pitchFamily="18" charset="0"/>
                <a:cs typeface="Times New Roman" panose="02020603050405020304" pitchFamily="18" charset="0"/>
              </a:rPr>
              <a:t> </a:t>
            </a:r>
            <a:r>
              <a:rPr lang="en-US" sz="1800" i="1" dirty="0" err="1" smtClean="0">
                <a:solidFill>
                  <a:schemeClr val="tx1"/>
                </a:solidFill>
                <a:latin typeface="Times New Roman" panose="02020603050405020304" pitchFamily="18" charset="0"/>
                <a:cs typeface="Times New Roman" panose="02020603050405020304" pitchFamily="18" charset="0"/>
              </a:rPr>
              <a:t>như</a:t>
            </a:r>
            <a:r>
              <a:rPr lang="en-US" sz="1800" i="1" dirty="0" smtClean="0">
                <a:solidFill>
                  <a:schemeClr val="tx1"/>
                </a:solidFill>
                <a:latin typeface="Times New Roman" panose="02020603050405020304" pitchFamily="18" charset="0"/>
                <a:cs typeface="Times New Roman" panose="02020603050405020304" pitchFamily="18" charset="0"/>
              </a:rPr>
              <a:t> </a:t>
            </a:r>
            <a:r>
              <a:rPr lang="en-US" sz="1800" i="1" dirty="0" err="1" smtClean="0">
                <a:solidFill>
                  <a:schemeClr val="tx1"/>
                </a:solidFill>
                <a:latin typeface="Times New Roman" panose="02020603050405020304" pitchFamily="18" charset="0"/>
                <a:cs typeface="Times New Roman" panose="02020603050405020304" pitchFamily="18" charset="0"/>
              </a:rPr>
              <a:t>tốc</a:t>
            </a:r>
            <a:r>
              <a:rPr lang="en-US" sz="1800" i="1" dirty="0" smtClean="0">
                <a:solidFill>
                  <a:schemeClr val="tx1"/>
                </a:solidFill>
                <a:latin typeface="Times New Roman" panose="02020603050405020304" pitchFamily="18" charset="0"/>
                <a:cs typeface="Times New Roman" panose="02020603050405020304" pitchFamily="18" charset="0"/>
              </a:rPr>
              <a:t> </a:t>
            </a:r>
            <a:r>
              <a:rPr lang="en-US" sz="1800" i="1" dirty="0" err="1" smtClean="0">
                <a:solidFill>
                  <a:schemeClr val="tx1"/>
                </a:solidFill>
                <a:latin typeface="Times New Roman" panose="02020603050405020304" pitchFamily="18" charset="0"/>
                <a:cs typeface="Times New Roman" panose="02020603050405020304" pitchFamily="18" charset="0"/>
              </a:rPr>
              <a:t>độ</a:t>
            </a:r>
            <a:r>
              <a:rPr lang="en-US" sz="1800" i="1" dirty="0" smtClean="0">
                <a:solidFill>
                  <a:schemeClr val="tx1"/>
                </a:solidFill>
                <a:latin typeface="Times New Roman" panose="02020603050405020304" pitchFamily="18" charset="0"/>
                <a:cs typeface="Times New Roman" panose="02020603050405020304" pitchFamily="18" charset="0"/>
              </a:rPr>
              <a:t> </a:t>
            </a:r>
            <a:r>
              <a:rPr lang="en-US" sz="1800" i="1" dirty="0" err="1" smtClean="0">
                <a:solidFill>
                  <a:schemeClr val="tx1"/>
                </a:solidFill>
                <a:latin typeface="Times New Roman" panose="02020603050405020304" pitchFamily="18" charset="0"/>
                <a:cs typeface="Times New Roman" panose="02020603050405020304" pitchFamily="18" charset="0"/>
              </a:rPr>
              <a:t>và</a:t>
            </a:r>
            <a:r>
              <a:rPr lang="en-US" sz="1800" i="1" dirty="0" smtClean="0">
                <a:solidFill>
                  <a:schemeClr val="tx1"/>
                </a:solidFill>
                <a:latin typeface="Times New Roman" panose="02020603050405020304" pitchFamily="18" charset="0"/>
                <a:cs typeface="Times New Roman" panose="02020603050405020304" pitchFamily="18" charset="0"/>
              </a:rPr>
              <a:t> </a:t>
            </a:r>
            <a:r>
              <a:rPr lang="en-US" sz="1800" i="1" dirty="0" err="1" smtClean="0">
                <a:solidFill>
                  <a:schemeClr val="tx1"/>
                </a:solidFill>
                <a:latin typeface="Times New Roman" panose="02020603050405020304" pitchFamily="18" charset="0"/>
                <a:cs typeface="Times New Roman" panose="02020603050405020304" pitchFamily="18" charset="0"/>
              </a:rPr>
              <a:t>tốc</a:t>
            </a:r>
            <a:r>
              <a:rPr lang="en-US" sz="1800" i="1" dirty="0" smtClean="0">
                <a:solidFill>
                  <a:schemeClr val="tx1"/>
                </a:solidFill>
                <a:latin typeface="Times New Roman" panose="02020603050405020304" pitchFamily="18" charset="0"/>
                <a:cs typeface="Times New Roman" panose="02020603050405020304" pitchFamily="18" charset="0"/>
              </a:rPr>
              <a:t> </a:t>
            </a:r>
            <a:r>
              <a:rPr lang="en-US" sz="1800" i="1" dirty="0" err="1" smtClean="0">
                <a:solidFill>
                  <a:schemeClr val="tx1"/>
                </a:solidFill>
                <a:latin typeface="Times New Roman" panose="02020603050405020304" pitchFamily="18" charset="0"/>
                <a:cs typeface="Times New Roman" panose="02020603050405020304" pitchFamily="18" charset="0"/>
              </a:rPr>
              <a:t>độ</a:t>
            </a:r>
            <a:r>
              <a:rPr lang="en-US" sz="1800" i="1" dirty="0" smtClean="0">
                <a:solidFill>
                  <a:schemeClr val="tx1"/>
                </a:solidFill>
                <a:latin typeface="Times New Roman" panose="02020603050405020304" pitchFamily="18" charset="0"/>
                <a:cs typeface="Times New Roman" panose="02020603050405020304" pitchFamily="18" charset="0"/>
              </a:rPr>
              <a:t> </a:t>
            </a:r>
            <a:r>
              <a:rPr lang="en-US" sz="1800" i="1" dirty="0" err="1" smtClean="0">
                <a:solidFill>
                  <a:schemeClr val="tx1"/>
                </a:solidFill>
                <a:latin typeface="Times New Roman" panose="02020603050405020304" pitchFamily="18" charset="0"/>
                <a:cs typeface="Times New Roman" panose="02020603050405020304" pitchFamily="18" charset="0"/>
              </a:rPr>
              <a:t>tức</a:t>
            </a:r>
            <a:r>
              <a:rPr lang="en-US" sz="1800" i="1" dirty="0" smtClean="0">
                <a:solidFill>
                  <a:schemeClr val="tx1"/>
                </a:solidFill>
                <a:latin typeface="Times New Roman" panose="02020603050405020304" pitchFamily="18" charset="0"/>
                <a:cs typeface="Times New Roman" panose="02020603050405020304" pitchFamily="18" charset="0"/>
              </a:rPr>
              <a:t> </a:t>
            </a:r>
            <a:r>
              <a:rPr lang="en-US" sz="1800" i="1" dirty="0" err="1" smtClean="0">
                <a:solidFill>
                  <a:schemeClr val="tx1"/>
                </a:solidFill>
                <a:latin typeface="Times New Roman" panose="02020603050405020304" pitchFamily="18" charset="0"/>
                <a:cs typeface="Times New Roman" panose="02020603050405020304" pitchFamily="18" charset="0"/>
              </a:rPr>
              <a:t>thời</a:t>
            </a:r>
            <a:r>
              <a:rPr lang="en-US" sz="1800" i="1" dirty="0" smtClean="0">
                <a:solidFill>
                  <a:schemeClr val="tx1"/>
                </a:solidFill>
                <a:latin typeface="Times New Roman" panose="02020603050405020304" pitchFamily="18" charset="0"/>
                <a:cs typeface="Times New Roman" panose="02020603050405020304" pitchFamily="18" charset="0"/>
              </a:rPr>
              <a:t>. </a:t>
            </a:r>
            <a:r>
              <a:rPr lang="en-US" sz="1800" i="1" dirty="0" err="1" smtClean="0">
                <a:solidFill>
                  <a:schemeClr val="tx1"/>
                </a:solidFill>
                <a:latin typeface="Times New Roman" panose="02020603050405020304" pitchFamily="18" charset="0"/>
                <a:cs typeface="Times New Roman" panose="02020603050405020304" pitchFamily="18" charset="0"/>
              </a:rPr>
              <a:t>Vận</a:t>
            </a:r>
            <a:r>
              <a:rPr lang="en-US" sz="1800" i="1" dirty="0" smtClean="0">
                <a:solidFill>
                  <a:schemeClr val="tx1"/>
                </a:solidFill>
                <a:latin typeface="Times New Roman" panose="02020603050405020304" pitchFamily="18" charset="0"/>
                <a:cs typeface="Times New Roman" panose="02020603050405020304" pitchFamily="18" charset="0"/>
              </a:rPr>
              <a:t> </a:t>
            </a:r>
            <a:r>
              <a:rPr lang="en-US" sz="1800" i="1" dirty="0" err="1" smtClean="0">
                <a:solidFill>
                  <a:schemeClr val="tx1"/>
                </a:solidFill>
                <a:latin typeface="Times New Roman" panose="02020603050405020304" pitchFamily="18" charset="0"/>
                <a:cs typeface="Times New Roman" panose="02020603050405020304" pitchFamily="18" charset="0"/>
              </a:rPr>
              <a:t>tốc</a:t>
            </a:r>
            <a:r>
              <a:rPr lang="en-US" sz="1800" i="1" dirty="0" smtClean="0">
                <a:solidFill>
                  <a:schemeClr val="tx1"/>
                </a:solidFill>
                <a:latin typeface="Times New Roman" panose="02020603050405020304" pitchFamily="18" charset="0"/>
                <a:cs typeface="Times New Roman" panose="02020603050405020304" pitchFamily="18" charset="0"/>
              </a:rPr>
              <a:t> </a:t>
            </a:r>
            <a:r>
              <a:rPr lang="en-US" sz="1800" i="1" dirty="0" err="1" smtClean="0">
                <a:solidFill>
                  <a:schemeClr val="tx1"/>
                </a:solidFill>
                <a:latin typeface="Times New Roman" panose="02020603050405020304" pitchFamily="18" charset="0"/>
                <a:cs typeface="Times New Roman" panose="02020603050405020304" pitchFamily="18" charset="0"/>
              </a:rPr>
              <a:t>trung</a:t>
            </a:r>
            <a:r>
              <a:rPr lang="en-US" sz="1800" i="1" dirty="0" smtClean="0">
                <a:solidFill>
                  <a:schemeClr val="tx1"/>
                </a:solidFill>
                <a:latin typeface="Times New Roman" panose="02020603050405020304" pitchFamily="18" charset="0"/>
                <a:cs typeface="Times New Roman" panose="02020603050405020304" pitchFamily="18" charset="0"/>
              </a:rPr>
              <a:t> </a:t>
            </a:r>
            <a:r>
              <a:rPr lang="en-US" sz="1800" i="1" dirty="0" err="1" smtClean="0">
                <a:solidFill>
                  <a:schemeClr val="tx1"/>
                </a:solidFill>
                <a:latin typeface="Times New Roman" panose="02020603050405020304" pitchFamily="18" charset="0"/>
                <a:cs typeface="Times New Roman" panose="02020603050405020304" pitchFamily="18" charset="0"/>
              </a:rPr>
              <a:t>bình</a:t>
            </a:r>
            <a:r>
              <a:rPr lang="en-US" sz="1800" i="1" dirty="0" smtClean="0">
                <a:solidFill>
                  <a:schemeClr val="tx1"/>
                </a:solidFill>
                <a:latin typeface="Times New Roman" panose="02020603050405020304" pitchFamily="18" charset="0"/>
                <a:cs typeface="Times New Roman" panose="02020603050405020304" pitchFamily="18" charset="0"/>
              </a:rPr>
              <a:t> </a:t>
            </a:r>
            <a:r>
              <a:rPr lang="en-US" sz="1800" i="1" dirty="0" err="1" smtClean="0">
                <a:solidFill>
                  <a:schemeClr val="tx1"/>
                </a:solidFill>
                <a:latin typeface="Times New Roman" panose="02020603050405020304" pitchFamily="18" charset="0"/>
                <a:cs typeface="Times New Roman" panose="02020603050405020304" pitchFamily="18" charset="0"/>
              </a:rPr>
              <a:t>là</a:t>
            </a:r>
            <a:r>
              <a:rPr lang="en-US" sz="1800" i="1" dirty="0" smtClean="0">
                <a:solidFill>
                  <a:schemeClr val="tx1"/>
                </a:solidFill>
                <a:latin typeface="Times New Roman" panose="02020603050405020304" pitchFamily="18" charset="0"/>
                <a:cs typeface="Times New Roman" panose="02020603050405020304" pitchFamily="18" charset="0"/>
              </a:rPr>
              <a:t> </a:t>
            </a:r>
            <a:r>
              <a:rPr lang="en-US" sz="1800" i="1" dirty="0" err="1" smtClean="0">
                <a:solidFill>
                  <a:schemeClr val="tx1"/>
                </a:solidFill>
                <a:latin typeface="Times New Roman" panose="02020603050405020304" pitchFamily="18" charset="0"/>
                <a:cs typeface="Times New Roman" panose="02020603050405020304" pitchFamily="18" charset="0"/>
              </a:rPr>
              <a:t>đại</a:t>
            </a:r>
            <a:r>
              <a:rPr lang="en-US" sz="1800" i="1" dirty="0" smtClean="0">
                <a:solidFill>
                  <a:schemeClr val="tx1"/>
                </a:solidFill>
                <a:latin typeface="Times New Roman" panose="02020603050405020304" pitchFamily="18" charset="0"/>
                <a:cs typeface="Times New Roman" panose="02020603050405020304" pitchFamily="18" charset="0"/>
              </a:rPr>
              <a:t> </a:t>
            </a:r>
            <a:r>
              <a:rPr lang="en-US" sz="1800" i="1" dirty="0" err="1" smtClean="0">
                <a:solidFill>
                  <a:schemeClr val="tx1"/>
                </a:solidFill>
                <a:latin typeface="Times New Roman" panose="02020603050405020304" pitchFamily="18" charset="0"/>
                <a:cs typeface="Times New Roman" panose="02020603050405020304" pitchFamily="18" charset="0"/>
              </a:rPr>
              <a:t>lượng</a:t>
            </a:r>
            <a:r>
              <a:rPr lang="en-US" sz="1800" i="1" dirty="0" smtClean="0">
                <a:solidFill>
                  <a:schemeClr val="tx1"/>
                </a:solidFill>
                <a:latin typeface="Times New Roman" panose="02020603050405020304" pitchFamily="18" charset="0"/>
                <a:cs typeface="Times New Roman" panose="02020603050405020304" pitchFamily="18" charset="0"/>
              </a:rPr>
              <a:t> </a:t>
            </a:r>
            <a:r>
              <a:rPr lang="en-US" sz="1800" i="1" dirty="0" err="1" smtClean="0">
                <a:solidFill>
                  <a:schemeClr val="tx1"/>
                </a:solidFill>
                <a:latin typeface="Times New Roman" panose="02020603050405020304" pitchFamily="18" charset="0"/>
                <a:cs typeface="Times New Roman" panose="02020603050405020304" pitchFamily="18" charset="0"/>
              </a:rPr>
              <a:t>để</a:t>
            </a:r>
            <a:r>
              <a:rPr lang="en-US" sz="1800" i="1" dirty="0" smtClean="0">
                <a:solidFill>
                  <a:schemeClr val="tx1"/>
                </a:solidFill>
                <a:latin typeface="Times New Roman" panose="02020603050405020304" pitchFamily="18" charset="0"/>
                <a:cs typeface="Times New Roman" panose="02020603050405020304" pitchFamily="18" charset="0"/>
              </a:rPr>
              <a:t> </a:t>
            </a:r>
            <a:r>
              <a:rPr lang="en-US" sz="1800" i="1" dirty="0" err="1" smtClean="0">
                <a:solidFill>
                  <a:schemeClr val="tx1"/>
                </a:solidFill>
                <a:latin typeface="Times New Roman" panose="02020603050405020304" pitchFamily="18" charset="0"/>
                <a:cs typeface="Times New Roman" panose="02020603050405020304" pitchFamily="18" charset="0"/>
              </a:rPr>
              <a:t>xác</a:t>
            </a:r>
            <a:r>
              <a:rPr lang="en-US" sz="1800" i="1" dirty="0" smtClean="0">
                <a:solidFill>
                  <a:schemeClr val="tx1"/>
                </a:solidFill>
                <a:latin typeface="Times New Roman" panose="02020603050405020304" pitchFamily="18" charset="0"/>
                <a:cs typeface="Times New Roman" panose="02020603050405020304" pitchFamily="18" charset="0"/>
              </a:rPr>
              <a:t> </a:t>
            </a:r>
            <a:r>
              <a:rPr lang="en-US" sz="1800" i="1" dirty="0" err="1" smtClean="0">
                <a:solidFill>
                  <a:schemeClr val="tx1"/>
                </a:solidFill>
                <a:latin typeface="Times New Roman" panose="02020603050405020304" pitchFamily="18" charset="0"/>
                <a:cs typeface="Times New Roman" panose="02020603050405020304" pitchFamily="18" charset="0"/>
              </a:rPr>
              <a:t>định</a:t>
            </a:r>
            <a:r>
              <a:rPr lang="en-US" sz="1800" i="1" dirty="0" smtClean="0">
                <a:solidFill>
                  <a:schemeClr val="tx1"/>
                </a:solidFill>
                <a:latin typeface="Times New Roman" panose="02020603050405020304" pitchFamily="18" charset="0"/>
                <a:cs typeface="Times New Roman" panose="02020603050405020304" pitchFamily="18" charset="0"/>
              </a:rPr>
              <a:t> </a:t>
            </a:r>
            <a:r>
              <a:rPr lang="en-US" sz="1800" i="1" dirty="0" err="1" smtClean="0">
                <a:solidFill>
                  <a:schemeClr val="tx1"/>
                </a:solidFill>
                <a:latin typeface="Times New Roman" panose="02020603050405020304" pitchFamily="18" charset="0"/>
                <a:cs typeface="Times New Roman" panose="02020603050405020304" pitchFamily="18" charset="0"/>
              </a:rPr>
              <a:t>độ</a:t>
            </a:r>
            <a:r>
              <a:rPr lang="en-US" sz="1800" i="1" dirty="0" smtClean="0">
                <a:solidFill>
                  <a:schemeClr val="tx1"/>
                </a:solidFill>
                <a:latin typeface="Times New Roman" panose="02020603050405020304" pitchFamily="18" charset="0"/>
                <a:cs typeface="Times New Roman" panose="02020603050405020304" pitchFamily="18" charset="0"/>
              </a:rPr>
              <a:t> </a:t>
            </a:r>
            <a:r>
              <a:rPr lang="en-US" sz="1800" i="1" dirty="0" err="1" smtClean="0">
                <a:solidFill>
                  <a:schemeClr val="tx1"/>
                </a:solidFill>
                <a:latin typeface="Times New Roman" panose="02020603050405020304" pitchFamily="18" charset="0"/>
                <a:cs typeface="Times New Roman" panose="02020603050405020304" pitchFamily="18" charset="0"/>
              </a:rPr>
              <a:t>nhanh</a:t>
            </a:r>
            <a:r>
              <a:rPr lang="en-US" sz="1800" i="1" dirty="0" smtClean="0">
                <a:solidFill>
                  <a:schemeClr val="tx1"/>
                </a:solidFill>
                <a:latin typeface="Times New Roman" panose="02020603050405020304" pitchFamily="18" charset="0"/>
                <a:cs typeface="Times New Roman" panose="02020603050405020304" pitchFamily="18" charset="0"/>
              </a:rPr>
              <a:t> hay </a:t>
            </a:r>
            <a:r>
              <a:rPr lang="en-US" sz="1800" i="1" dirty="0" err="1" smtClean="0">
                <a:solidFill>
                  <a:schemeClr val="tx1"/>
                </a:solidFill>
                <a:latin typeface="Times New Roman" panose="02020603050405020304" pitchFamily="18" charset="0"/>
                <a:cs typeface="Times New Roman" panose="02020603050405020304" pitchFamily="18" charset="0"/>
              </a:rPr>
              <a:t>chậm</a:t>
            </a:r>
            <a:r>
              <a:rPr lang="en-US" sz="1800" i="1" dirty="0" smtClean="0">
                <a:solidFill>
                  <a:schemeClr val="tx1"/>
                </a:solidFill>
                <a:latin typeface="Times New Roman" panose="02020603050405020304" pitchFamily="18" charset="0"/>
                <a:cs typeface="Times New Roman" panose="02020603050405020304" pitchFamily="18" charset="0"/>
              </a:rPr>
              <a:t> </a:t>
            </a:r>
            <a:r>
              <a:rPr lang="en-US" sz="1800" i="1" dirty="0" err="1" smtClean="0">
                <a:solidFill>
                  <a:schemeClr val="tx1"/>
                </a:solidFill>
                <a:latin typeface="Times New Roman" panose="02020603050405020304" pitchFamily="18" charset="0"/>
                <a:cs typeface="Times New Roman" panose="02020603050405020304" pitchFamily="18" charset="0"/>
              </a:rPr>
              <a:t>độ</a:t>
            </a:r>
            <a:r>
              <a:rPr lang="en-US" sz="1800" i="1" dirty="0" smtClean="0">
                <a:solidFill>
                  <a:schemeClr val="tx1"/>
                </a:solidFill>
                <a:latin typeface="Times New Roman" panose="02020603050405020304" pitchFamily="18" charset="0"/>
                <a:cs typeface="Times New Roman" panose="02020603050405020304" pitchFamily="18" charset="0"/>
              </a:rPr>
              <a:t> </a:t>
            </a:r>
            <a:r>
              <a:rPr lang="en-US" sz="1800" i="1" dirty="0" err="1" smtClean="0">
                <a:solidFill>
                  <a:schemeClr val="tx1"/>
                </a:solidFill>
                <a:latin typeface="Times New Roman" panose="02020603050405020304" pitchFamily="18" charset="0"/>
                <a:cs typeface="Times New Roman" panose="02020603050405020304" pitchFamily="18" charset="0"/>
              </a:rPr>
              <a:t>dịch</a:t>
            </a:r>
            <a:r>
              <a:rPr lang="en-US" sz="1800" i="1" dirty="0" smtClean="0">
                <a:solidFill>
                  <a:schemeClr val="tx1"/>
                </a:solidFill>
                <a:latin typeface="Times New Roman" panose="02020603050405020304" pitchFamily="18" charset="0"/>
                <a:cs typeface="Times New Roman" panose="02020603050405020304" pitchFamily="18" charset="0"/>
              </a:rPr>
              <a:t> </a:t>
            </a:r>
            <a:r>
              <a:rPr lang="en-US" sz="1800" i="1" dirty="0" err="1" smtClean="0">
                <a:solidFill>
                  <a:schemeClr val="tx1"/>
                </a:solidFill>
                <a:latin typeface="Times New Roman" panose="02020603050405020304" pitchFamily="18" charset="0"/>
                <a:cs typeface="Times New Roman" panose="02020603050405020304" pitchFamily="18" charset="0"/>
              </a:rPr>
              <a:t>chuyển</a:t>
            </a:r>
            <a:r>
              <a:rPr lang="en-US" sz="1800" i="1" dirty="0" smtClean="0">
                <a:solidFill>
                  <a:schemeClr val="tx1"/>
                </a:solidFill>
                <a:latin typeface="Times New Roman" panose="02020603050405020304" pitchFamily="18" charset="0"/>
                <a:cs typeface="Times New Roman" panose="02020603050405020304" pitchFamily="18" charset="0"/>
              </a:rPr>
              <a:t> </a:t>
            </a:r>
            <a:r>
              <a:rPr lang="en-US" sz="1800" i="1" dirty="0" err="1" smtClean="0">
                <a:solidFill>
                  <a:schemeClr val="tx1"/>
                </a:solidFill>
                <a:latin typeface="Times New Roman" panose="02020603050405020304" pitchFamily="18" charset="0"/>
                <a:cs typeface="Times New Roman" panose="02020603050405020304" pitchFamily="18" charset="0"/>
              </a:rPr>
              <a:t>của</a:t>
            </a:r>
            <a:r>
              <a:rPr lang="en-US" sz="1800" i="1" dirty="0" smtClean="0">
                <a:solidFill>
                  <a:schemeClr val="tx1"/>
                </a:solidFill>
                <a:latin typeface="Times New Roman" panose="02020603050405020304" pitchFamily="18" charset="0"/>
                <a:cs typeface="Times New Roman" panose="02020603050405020304" pitchFamily="18" charset="0"/>
              </a:rPr>
              <a:t> </a:t>
            </a:r>
            <a:r>
              <a:rPr lang="en-US" sz="1800" i="1" dirty="0" err="1" smtClean="0">
                <a:solidFill>
                  <a:schemeClr val="tx1"/>
                </a:solidFill>
                <a:latin typeface="Times New Roman" panose="02020603050405020304" pitchFamily="18" charset="0"/>
                <a:cs typeface="Times New Roman" panose="02020603050405020304" pitchFamily="18" charset="0"/>
              </a:rPr>
              <a:t>vật</a:t>
            </a:r>
            <a:r>
              <a:rPr lang="en-US" sz="1800" i="1" dirty="0" smtClean="0">
                <a:solidFill>
                  <a:schemeClr val="tx1"/>
                </a:solidFill>
                <a:latin typeface="Times New Roman" panose="02020603050405020304" pitchFamily="18" charset="0"/>
                <a:cs typeface="Times New Roman" panose="02020603050405020304" pitchFamily="18" charset="0"/>
              </a:rPr>
              <a:t> </a:t>
            </a:r>
            <a:r>
              <a:rPr lang="en-US" sz="1800" i="1" dirty="0" err="1" smtClean="0">
                <a:solidFill>
                  <a:schemeClr val="tx1"/>
                </a:solidFill>
                <a:latin typeface="Times New Roman" panose="02020603050405020304" pitchFamily="18" charset="0"/>
                <a:cs typeface="Times New Roman" panose="02020603050405020304" pitchFamily="18" charset="0"/>
              </a:rPr>
              <a:t>chuyển</a:t>
            </a:r>
            <a:r>
              <a:rPr lang="en-US" sz="1800" i="1" dirty="0" smtClean="0">
                <a:solidFill>
                  <a:schemeClr val="tx1"/>
                </a:solidFill>
                <a:latin typeface="Times New Roman" panose="02020603050405020304" pitchFamily="18" charset="0"/>
                <a:cs typeface="Times New Roman" panose="02020603050405020304" pitchFamily="18" charset="0"/>
              </a:rPr>
              <a:t> </a:t>
            </a:r>
            <a:r>
              <a:rPr lang="en-US" sz="1800" i="1" dirty="0" err="1" smtClean="0">
                <a:solidFill>
                  <a:schemeClr val="tx1"/>
                </a:solidFill>
                <a:latin typeface="Times New Roman" panose="02020603050405020304" pitchFamily="18" charset="0"/>
                <a:cs typeface="Times New Roman" panose="02020603050405020304" pitchFamily="18" charset="0"/>
              </a:rPr>
              <a:t>đông</a:t>
            </a:r>
            <a:r>
              <a:rPr lang="en-US" sz="1800" i="1" dirty="0" smtClean="0">
                <a:solidFill>
                  <a:schemeClr val="tx1"/>
                </a:solidFill>
                <a:latin typeface="Times New Roman" panose="02020603050405020304" pitchFamily="18" charset="0"/>
                <a:cs typeface="Times New Roman" panose="02020603050405020304" pitchFamily="18" charset="0"/>
              </a:rPr>
              <a:t> </a:t>
            </a:r>
            <a:r>
              <a:rPr lang="en-US" sz="1800" i="1" dirty="0" err="1" smtClean="0">
                <a:solidFill>
                  <a:schemeClr val="tx1"/>
                </a:solidFill>
                <a:latin typeface="Times New Roman" panose="02020603050405020304" pitchFamily="18" charset="0"/>
                <a:cs typeface="Times New Roman" panose="02020603050405020304" pitchFamily="18" charset="0"/>
              </a:rPr>
              <a:t>theo</a:t>
            </a:r>
            <a:r>
              <a:rPr lang="en-US" sz="1800" i="1" dirty="0" smtClean="0">
                <a:solidFill>
                  <a:schemeClr val="tx1"/>
                </a:solidFill>
                <a:latin typeface="Times New Roman" panose="02020603050405020304" pitchFamily="18" charset="0"/>
                <a:cs typeface="Times New Roman" panose="02020603050405020304" pitchFamily="18" charset="0"/>
              </a:rPr>
              <a:t> </a:t>
            </a:r>
            <a:r>
              <a:rPr lang="en-US" sz="1800" i="1" dirty="0" err="1" smtClean="0">
                <a:solidFill>
                  <a:schemeClr val="tx1"/>
                </a:solidFill>
                <a:latin typeface="Times New Roman" panose="02020603050405020304" pitchFamily="18" charset="0"/>
                <a:cs typeface="Times New Roman" panose="02020603050405020304" pitchFamily="18" charset="0"/>
              </a:rPr>
              <a:t>một</a:t>
            </a:r>
            <a:r>
              <a:rPr lang="en-US" sz="1800" i="1" dirty="0" smtClean="0">
                <a:solidFill>
                  <a:schemeClr val="tx1"/>
                </a:solidFill>
                <a:latin typeface="Times New Roman" panose="02020603050405020304" pitchFamily="18" charset="0"/>
                <a:cs typeface="Times New Roman" panose="02020603050405020304" pitchFamily="18" charset="0"/>
              </a:rPr>
              <a:t> </a:t>
            </a:r>
            <a:r>
              <a:rPr lang="en-US" sz="1800" i="1" dirty="0" err="1" smtClean="0">
                <a:solidFill>
                  <a:schemeClr val="tx1"/>
                </a:solidFill>
                <a:latin typeface="Times New Roman" panose="02020603050405020304" pitchFamily="18" charset="0"/>
                <a:cs typeface="Times New Roman" panose="02020603050405020304" pitchFamily="18" charset="0"/>
              </a:rPr>
              <a:t>hướng</a:t>
            </a:r>
            <a:r>
              <a:rPr lang="en-US" sz="1800" i="1" dirty="0" smtClean="0">
                <a:solidFill>
                  <a:schemeClr val="tx1"/>
                </a:solidFill>
                <a:latin typeface="Times New Roman" panose="02020603050405020304" pitchFamily="18" charset="0"/>
                <a:cs typeface="Times New Roman" panose="02020603050405020304" pitchFamily="18" charset="0"/>
              </a:rPr>
              <a:t> </a:t>
            </a:r>
            <a:r>
              <a:rPr lang="en-US" sz="1800" i="1" dirty="0" err="1" smtClean="0">
                <a:solidFill>
                  <a:schemeClr val="tx1"/>
                </a:solidFill>
                <a:latin typeface="Times New Roman" panose="02020603050405020304" pitchFamily="18" charset="0"/>
                <a:cs typeface="Times New Roman" panose="02020603050405020304" pitchFamily="18" charset="0"/>
              </a:rPr>
              <a:t>xác</a:t>
            </a:r>
            <a:r>
              <a:rPr lang="en-US" sz="1800" i="1" dirty="0" smtClean="0">
                <a:solidFill>
                  <a:schemeClr val="tx1"/>
                </a:solidFill>
                <a:latin typeface="Times New Roman" panose="02020603050405020304" pitchFamily="18" charset="0"/>
                <a:cs typeface="Times New Roman" panose="02020603050405020304" pitchFamily="18" charset="0"/>
              </a:rPr>
              <a:t> </a:t>
            </a:r>
            <a:r>
              <a:rPr lang="en-US" sz="1800" i="1" dirty="0" err="1" smtClean="0">
                <a:solidFill>
                  <a:schemeClr val="tx1"/>
                </a:solidFill>
                <a:latin typeface="Times New Roman" panose="02020603050405020304" pitchFamily="18" charset="0"/>
                <a:cs typeface="Times New Roman" panose="02020603050405020304" pitchFamily="18" charset="0"/>
              </a:rPr>
              <a:t>định</a:t>
            </a:r>
            <a:r>
              <a:rPr lang="en-US" sz="1800" i="1" dirty="0" smtClean="0">
                <a:solidFill>
                  <a:schemeClr val="tx1"/>
                </a:solidFill>
                <a:latin typeface="Times New Roman" panose="02020603050405020304" pitchFamily="18" charset="0"/>
                <a:cs typeface="Times New Roman" panose="02020603050405020304" pitchFamily="18" charset="0"/>
              </a:rPr>
              <a:t> </a:t>
            </a:r>
            <a:r>
              <a:rPr lang="en-US" sz="1800" i="1" dirty="0" err="1" smtClean="0">
                <a:solidFill>
                  <a:schemeClr val="tx1"/>
                </a:solidFill>
                <a:latin typeface="Times New Roman" panose="02020603050405020304" pitchFamily="18" charset="0"/>
                <a:cs typeface="Times New Roman" panose="02020603050405020304" pitchFamily="18" charset="0"/>
              </a:rPr>
              <a:t>trên</a:t>
            </a:r>
            <a:r>
              <a:rPr lang="en-US" sz="1800" i="1" dirty="0" smtClean="0">
                <a:solidFill>
                  <a:schemeClr val="tx1"/>
                </a:solidFill>
                <a:latin typeface="Times New Roman" panose="02020603050405020304" pitchFamily="18" charset="0"/>
                <a:cs typeface="Times New Roman" panose="02020603050405020304" pitchFamily="18" charset="0"/>
              </a:rPr>
              <a:t> </a:t>
            </a:r>
            <a:r>
              <a:rPr lang="en-US" sz="1800" i="1" dirty="0" err="1" smtClean="0">
                <a:solidFill>
                  <a:schemeClr val="tx1"/>
                </a:solidFill>
                <a:latin typeface="Times New Roman" panose="02020603050405020304" pitchFamily="18" charset="0"/>
                <a:cs typeface="Times New Roman" panose="02020603050405020304" pitchFamily="18" charset="0"/>
              </a:rPr>
              <a:t>cả</a:t>
            </a:r>
            <a:r>
              <a:rPr lang="en-US" sz="1800" i="1" dirty="0" smtClean="0">
                <a:solidFill>
                  <a:schemeClr val="tx1"/>
                </a:solidFill>
                <a:latin typeface="Times New Roman" panose="02020603050405020304" pitchFamily="18" charset="0"/>
                <a:cs typeface="Times New Roman" panose="02020603050405020304" pitchFamily="18" charset="0"/>
              </a:rPr>
              <a:t> </a:t>
            </a:r>
            <a:r>
              <a:rPr lang="en-US" sz="1800" i="1" dirty="0" err="1" smtClean="0">
                <a:solidFill>
                  <a:schemeClr val="tx1"/>
                </a:solidFill>
                <a:latin typeface="Times New Roman" panose="02020603050405020304" pitchFamily="18" charset="0"/>
                <a:cs typeface="Times New Roman" panose="02020603050405020304" pitchFamily="18" charset="0"/>
              </a:rPr>
              <a:t>chuyển</a:t>
            </a:r>
            <a:r>
              <a:rPr lang="en-US" sz="1800" i="1" dirty="0" smtClean="0">
                <a:solidFill>
                  <a:schemeClr val="tx1"/>
                </a:solidFill>
                <a:latin typeface="Times New Roman" panose="02020603050405020304" pitchFamily="18" charset="0"/>
                <a:cs typeface="Times New Roman" panose="02020603050405020304" pitchFamily="18" charset="0"/>
              </a:rPr>
              <a:t> </a:t>
            </a:r>
            <a:r>
              <a:rPr lang="en-US" sz="1800" i="1" dirty="0" err="1" smtClean="0">
                <a:solidFill>
                  <a:schemeClr val="tx1"/>
                </a:solidFill>
                <a:latin typeface="Times New Roman" panose="02020603050405020304" pitchFamily="18" charset="0"/>
                <a:cs typeface="Times New Roman" panose="02020603050405020304" pitchFamily="18" charset="0"/>
              </a:rPr>
              <a:t>động</a:t>
            </a:r>
            <a:r>
              <a:rPr lang="en-US" sz="1800" i="1" dirty="0" smtClean="0">
                <a:solidFill>
                  <a:schemeClr val="tx1"/>
                </a:solidFill>
                <a:latin typeface="Times New Roman" panose="02020603050405020304" pitchFamily="18" charset="0"/>
                <a:cs typeface="Times New Roman" panose="02020603050405020304" pitchFamily="18" charset="0"/>
              </a:rPr>
              <a:t>.. </a:t>
            </a:r>
            <a:r>
              <a:rPr lang="en-US" sz="1800" i="1" dirty="0" err="1" smtClean="0">
                <a:solidFill>
                  <a:schemeClr val="tx1"/>
                </a:solidFill>
                <a:latin typeface="Times New Roman" panose="02020603050405020304" pitchFamily="18" charset="0"/>
                <a:cs typeface="Times New Roman" panose="02020603050405020304" pitchFamily="18" charset="0"/>
              </a:rPr>
              <a:t>Thì</a:t>
            </a:r>
            <a:r>
              <a:rPr lang="en-US" sz="1800" i="1" dirty="0" smtClean="0">
                <a:solidFill>
                  <a:schemeClr val="tx1"/>
                </a:solidFill>
                <a:latin typeface="Times New Roman" panose="02020603050405020304" pitchFamily="18" charset="0"/>
                <a:cs typeface="Times New Roman" panose="02020603050405020304" pitchFamily="18" charset="0"/>
              </a:rPr>
              <a:t> </a:t>
            </a:r>
            <a:r>
              <a:rPr lang="en-US" sz="1800" i="1" dirty="0" err="1" smtClean="0">
                <a:solidFill>
                  <a:schemeClr val="tx1"/>
                </a:solidFill>
                <a:latin typeface="Times New Roman" panose="02020603050405020304" pitchFamily="18" charset="0"/>
                <a:cs typeface="Times New Roman" panose="02020603050405020304" pitchFamily="18" charset="0"/>
              </a:rPr>
              <a:t>đại</a:t>
            </a:r>
            <a:r>
              <a:rPr lang="en-US" sz="1800" i="1" dirty="0" smtClean="0">
                <a:solidFill>
                  <a:schemeClr val="tx1"/>
                </a:solidFill>
                <a:latin typeface="Times New Roman" panose="02020603050405020304" pitchFamily="18" charset="0"/>
                <a:cs typeface="Times New Roman" panose="02020603050405020304" pitchFamily="18" charset="0"/>
              </a:rPr>
              <a:t> </a:t>
            </a:r>
            <a:r>
              <a:rPr lang="en-US" sz="1800" i="1" dirty="0" err="1" smtClean="0">
                <a:solidFill>
                  <a:schemeClr val="tx1"/>
                </a:solidFill>
                <a:latin typeface="Times New Roman" panose="02020603050405020304" pitchFamily="18" charset="0"/>
                <a:cs typeface="Times New Roman" panose="02020603050405020304" pitchFamily="18" charset="0"/>
              </a:rPr>
              <a:t>lượng</a:t>
            </a:r>
            <a:r>
              <a:rPr lang="en-US" sz="1800" i="1" dirty="0" smtClean="0">
                <a:solidFill>
                  <a:schemeClr val="tx1"/>
                </a:solidFill>
                <a:latin typeface="Times New Roman" panose="02020603050405020304" pitchFamily="18" charset="0"/>
                <a:cs typeface="Times New Roman" panose="02020603050405020304" pitchFamily="18" charset="0"/>
              </a:rPr>
              <a:t> </a:t>
            </a:r>
            <a:r>
              <a:rPr lang="en-US" sz="1800" i="1" dirty="0" err="1" smtClean="0">
                <a:solidFill>
                  <a:schemeClr val="tx1"/>
                </a:solidFill>
                <a:latin typeface="Times New Roman" panose="02020603050405020304" pitchFamily="18" charset="0"/>
                <a:cs typeface="Times New Roman" panose="02020603050405020304" pitchFamily="18" charset="0"/>
              </a:rPr>
              <a:t>đặc</a:t>
            </a:r>
            <a:r>
              <a:rPr lang="en-US" sz="1800" i="1" dirty="0" smtClean="0">
                <a:solidFill>
                  <a:schemeClr val="tx1"/>
                </a:solidFill>
                <a:latin typeface="Times New Roman" panose="02020603050405020304" pitchFamily="18" charset="0"/>
                <a:cs typeface="Times New Roman" panose="02020603050405020304" pitchFamily="18" charset="0"/>
              </a:rPr>
              <a:t> </a:t>
            </a:r>
            <a:r>
              <a:rPr lang="en-US" sz="1800" i="1" dirty="0" err="1" smtClean="0">
                <a:solidFill>
                  <a:schemeClr val="tx1"/>
                </a:solidFill>
                <a:latin typeface="Times New Roman" panose="02020603050405020304" pitchFamily="18" charset="0"/>
                <a:cs typeface="Times New Roman" panose="02020603050405020304" pitchFamily="18" charset="0"/>
              </a:rPr>
              <a:t>trưng</a:t>
            </a:r>
            <a:r>
              <a:rPr lang="en-US" sz="1800" i="1" dirty="0" smtClean="0">
                <a:solidFill>
                  <a:schemeClr val="tx1"/>
                </a:solidFill>
                <a:latin typeface="Times New Roman" panose="02020603050405020304" pitchFamily="18" charset="0"/>
                <a:cs typeface="Times New Roman" panose="02020603050405020304" pitchFamily="18" charset="0"/>
              </a:rPr>
              <a:t> </a:t>
            </a:r>
            <a:r>
              <a:rPr lang="en-US" sz="1800" i="1" dirty="0" err="1" smtClean="0">
                <a:solidFill>
                  <a:schemeClr val="tx1"/>
                </a:solidFill>
                <a:latin typeface="Times New Roman" panose="02020603050405020304" pitchFamily="18" charset="0"/>
                <a:cs typeface="Times New Roman" panose="02020603050405020304" pitchFamily="18" charset="0"/>
              </a:rPr>
              <a:t>cho</a:t>
            </a:r>
            <a:r>
              <a:rPr lang="en-US" sz="1800" i="1" dirty="0" smtClean="0">
                <a:solidFill>
                  <a:schemeClr val="tx1"/>
                </a:solidFill>
                <a:latin typeface="Times New Roman" panose="02020603050405020304" pitchFamily="18" charset="0"/>
                <a:cs typeface="Times New Roman" panose="02020603050405020304" pitchFamily="18" charset="0"/>
              </a:rPr>
              <a:t> </a:t>
            </a:r>
            <a:r>
              <a:rPr lang="en-US" sz="1800" i="1" dirty="0" err="1" smtClean="0">
                <a:solidFill>
                  <a:schemeClr val="tx1"/>
                </a:solidFill>
                <a:latin typeface="Times New Roman" panose="02020603050405020304" pitchFamily="18" charset="0"/>
                <a:cs typeface="Times New Roman" panose="02020603050405020304" pitchFamily="18" charset="0"/>
              </a:rPr>
              <a:t>độ</a:t>
            </a:r>
            <a:r>
              <a:rPr lang="en-US" sz="1800" i="1" dirty="0" smtClean="0">
                <a:solidFill>
                  <a:schemeClr val="tx1"/>
                </a:solidFill>
                <a:latin typeface="Times New Roman" panose="02020603050405020304" pitchFamily="18" charset="0"/>
                <a:cs typeface="Times New Roman" panose="02020603050405020304" pitchFamily="18" charset="0"/>
              </a:rPr>
              <a:t> </a:t>
            </a:r>
            <a:r>
              <a:rPr lang="en-US" sz="1800" i="1" dirty="0" err="1" smtClean="0">
                <a:solidFill>
                  <a:schemeClr val="tx1"/>
                </a:solidFill>
                <a:latin typeface="Times New Roman" panose="02020603050405020304" pitchFamily="18" charset="0"/>
                <a:cs typeface="Times New Roman" panose="02020603050405020304" pitchFamily="18" charset="0"/>
              </a:rPr>
              <a:t>nhanh</a:t>
            </a:r>
            <a:r>
              <a:rPr lang="en-US" sz="1800" i="1" dirty="0" smtClean="0">
                <a:solidFill>
                  <a:schemeClr val="tx1"/>
                </a:solidFill>
                <a:latin typeface="Times New Roman" panose="02020603050405020304" pitchFamily="18" charset="0"/>
                <a:cs typeface="Times New Roman" panose="02020603050405020304" pitchFamily="18" charset="0"/>
              </a:rPr>
              <a:t> hay </a:t>
            </a:r>
            <a:r>
              <a:rPr lang="en-US" sz="1800" i="1" dirty="0" err="1" smtClean="0">
                <a:solidFill>
                  <a:schemeClr val="tx1"/>
                </a:solidFill>
                <a:latin typeface="Times New Roman" panose="02020603050405020304" pitchFamily="18" charset="0"/>
                <a:cs typeface="Times New Roman" panose="02020603050405020304" pitchFamily="18" charset="0"/>
              </a:rPr>
              <a:t>chậm</a:t>
            </a:r>
            <a:r>
              <a:rPr lang="en-US" sz="1800" i="1" dirty="0" smtClean="0">
                <a:solidFill>
                  <a:schemeClr val="tx1"/>
                </a:solidFill>
                <a:latin typeface="Times New Roman" panose="02020603050405020304" pitchFamily="18" charset="0"/>
                <a:cs typeface="Times New Roman" panose="02020603050405020304" pitchFamily="18" charset="0"/>
              </a:rPr>
              <a:t> </a:t>
            </a:r>
            <a:r>
              <a:rPr lang="en-US" sz="1800" i="1" dirty="0" err="1" smtClean="0">
                <a:solidFill>
                  <a:schemeClr val="tx1"/>
                </a:solidFill>
                <a:latin typeface="Times New Roman" panose="02020603050405020304" pitchFamily="18" charset="0"/>
                <a:cs typeface="Times New Roman" panose="02020603050405020304" pitchFamily="18" charset="0"/>
              </a:rPr>
              <a:t>độ</a:t>
            </a:r>
            <a:r>
              <a:rPr lang="en-US" sz="1800" i="1" dirty="0" smtClean="0">
                <a:solidFill>
                  <a:schemeClr val="tx1"/>
                </a:solidFill>
                <a:latin typeface="Times New Roman" panose="02020603050405020304" pitchFamily="18" charset="0"/>
                <a:cs typeface="Times New Roman" panose="02020603050405020304" pitchFamily="18" charset="0"/>
              </a:rPr>
              <a:t> </a:t>
            </a:r>
            <a:r>
              <a:rPr lang="en-US" sz="1800" i="1" dirty="0" err="1" smtClean="0">
                <a:solidFill>
                  <a:schemeClr val="tx1"/>
                </a:solidFill>
                <a:latin typeface="Times New Roman" panose="02020603050405020304" pitchFamily="18" charset="0"/>
                <a:cs typeface="Times New Roman" panose="02020603050405020304" pitchFamily="18" charset="0"/>
              </a:rPr>
              <a:t>dịch</a:t>
            </a:r>
            <a:r>
              <a:rPr lang="en-US" sz="1800" i="1" dirty="0" smtClean="0">
                <a:solidFill>
                  <a:schemeClr val="tx1"/>
                </a:solidFill>
                <a:latin typeface="Times New Roman" panose="02020603050405020304" pitchFamily="18" charset="0"/>
                <a:cs typeface="Times New Roman" panose="02020603050405020304" pitchFamily="18" charset="0"/>
              </a:rPr>
              <a:t> </a:t>
            </a:r>
            <a:r>
              <a:rPr lang="en-US" sz="1800" i="1" dirty="0" err="1" smtClean="0">
                <a:solidFill>
                  <a:schemeClr val="tx1"/>
                </a:solidFill>
                <a:latin typeface="Times New Roman" panose="02020603050405020304" pitchFamily="18" charset="0"/>
                <a:cs typeface="Times New Roman" panose="02020603050405020304" pitchFamily="18" charset="0"/>
              </a:rPr>
              <a:t>chuyển</a:t>
            </a:r>
            <a:r>
              <a:rPr lang="en-US" sz="1800" i="1" dirty="0" smtClean="0">
                <a:solidFill>
                  <a:schemeClr val="tx1"/>
                </a:solidFill>
                <a:latin typeface="Times New Roman" panose="02020603050405020304" pitchFamily="18" charset="0"/>
                <a:cs typeface="Times New Roman" panose="02020603050405020304" pitchFamily="18" charset="0"/>
              </a:rPr>
              <a:t> </a:t>
            </a:r>
            <a:r>
              <a:rPr lang="en-US" sz="1800" i="1" dirty="0" err="1" smtClean="0">
                <a:solidFill>
                  <a:schemeClr val="tx1"/>
                </a:solidFill>
                <a:latin typeface="Times New Roman" panose="02020603050405020304" pitchFamily="18" charset="0"/>
                <a:cs typeface="Times New Roman" panose="02020603050405020304" pitchFamily="18" charset="0"/>
              </a:rPr>
              <a:t>của</a:t>
            </a:r>
            <a:r>
              <a:rPr lang="en-US" sz="1800" i="1" dirty="0" smtClean="0">
                <a:solidFill>
                  <a:schemeClr val="tx1"/>
                </a:solidFill>
                <a:latin typeface="Times New Roman" panose="02020603050405020304" pitchFamily="18" charset="0"/>
                <a:cs typeface="Times New Roman" panose="02020603050405020304" pitchFamily="18" charset="0"/>
              </a:rPr>
              <a:t> </a:t>
            </a:r>
            <a:r>
              <a:rPr lang="en-US" sz="1800" i="1" dirty="0" err="1" smtClean="0">
                <a:solidFill>
                  <a:schemeClr val="tx1"/>
                </a:solidFill>
                <a:latin typeface="Times New Roman" panose="02020603050405020304" pitchFamily="18" charset="0"/>
                <a:cs typeface="Times New Roman" panose="02020603050405020304" pitchFamily="18" charset="0"/>
              </a:rPr>
              <a:t>vật</a:t>
            </a:r>
            <a:r>
              <a:rPr lang="en-US" sz="1800" i="1" dirty="0" smtClean="0">
                <a:solidFill>
                  <a:schemeClr val="tx1"/>
                </a:solidFill>
                <a:latin typeface="Times New Roman" panose="02020603050405020304" pitchFamily="18" charset="0"/>
                <a:cs typeface="Times New Roman" panose="02020603050405020304" pitchFamily="18" charset="0"/>
              </a:rPr>
              <a:t> </a:t>
            </a:r>
            <a:r>
              <a:rPr lang="en-US" sz="1800" i="1" dirty="0" err="1" smtClean="0">
                <a:solidFill>
                  <a:schemeClr val="tx1"/>
                </a:solidFill>
                <a:latin typeface="Times New Roman" panose="02020603050405020304" pitchFamily="18" charset="0"/>
                <a:cs typeface="Times New Roman" panose="02020603050405020304" pitchFamily="18" charset="0"/>
              </a:rPr>
              <a:t>chuyển</a:t>
            </a:r>
            <a:r>
              <a:rPr lang="en-US" sz="1800" i="1" dirty="0" smtClean="0">
                <a:solidFill>
                  <a:schemeClr val="tx1"/>
                </a:solidFill>
                <a:latin typeface="Times New Roman" panose="02020603050405020304" pitchFamily="18" charset="0"/>
                <a:cs typeface="Times New Roman" panose="02020603050405020304" pitchFamily="18" charset="0"/>
              </a:rPr>
              <a:t> </a:t>
            </a:r>
            <a:r>
              <a:rPr lang="en-US" sz="1800" i="1" dirty="0" err="1" smtClean="0">
                <a:solidFill>
                  <a:schemeClr val="tx1"/>
                </a:solidFill>
                <a:latin typeface="Times New Roman" panose="02020603050405020304" pitchFamily="18" charset="0"/>
                <a:cs typeface="Times New Roman" panose="02020603050405020304" pitchFamily="18" charset="0"/>
              </a:rPr>
              <a:t>đông</a:t>
            </a:r>
            <a:r>
              <a:rPr lang="en-US" sz="1800" i="1" dirty="0" smtClean="0">
                <a:solidFill>
                  <a:schemeClr val="tx1"/>
                </a:solidFill>
                <a:latin typeface="Times New Roman" panose="02020603050405020304" pitchFamily="18" charset="0"/>
                <a:cs typeface="Times New Roman" panose="02020603050405020304" pitchFamily="18" charset="0"/>
              </a:rPr>
              <a:t> </a:t>
            </a:r>
            <a:r>
              <a:rPr lang="en-US" sz="1800" i="1" dirty="0" err="1" smtClean="0">
                <a:solidFill>
                  <a:schemeClr val="tx1"/>
                </a:solidFill>
                <a:latin typeface="Times New Roman" panose="02020603050405020304" pitchFamily="18" charset="0"/>
                <a:cs typeface="Times New Roman" panose="02020603050405020304" pitchFamily="18" charset="0"/>
              </a:rPr>
              <a:t>theo</a:t>
            </a:r>
            <a:r>
              <a:rPr lang="en-US" sz="1800" i="1" dirty="0" smtClean="0">
                <a:solidFill>
                  <a:schemeClr val="tx1"/>
                </a:solidFill>
                <a:latin typeface="Times New Roman" panose="02020603050405020304" pitchFamily="18" charset="0"/>
                <a:cs typeface="Times New Roman" panose="02020603050405020304" pitchFamily="18" charset="0"/>
              </a:rPr>
              <a:t> </a:t>
            </a:r>
            <a:r>
              <a:rPr lang="en-US" sz="1800" i="1" dirty="0" err="1" smtClean="0">
                <a:solidFill>
                  <a:schemeClr val="tx1"/>
                </a:solidFill>
                <a:latin typeface="Times New Roman" panose="02020603050405020304" pitchFamily="18" charset="0"/>
                <a:cs typeface="Times New Roman" panose="02020603050405020304" pitchFamily="18" charset="0"/>
              </a:rPr>
              <a:t>một</a:t>
            </a:r>
            <a:r>
              <a:rPr lang="en-US" sz="1800" i="1" dirty="0" smtClean="0">
                <a:solidFill>
                  <a:schemeClr val="tx1"/>
                </a:solidFill>
                <a:latin typeface="Times New Roman" panose="02020603050405020304" pitchFamily="18" charset="0"/>
                <a:cs typeface="Times New Roman" panose="02020603050405020304" pitchFamily="18" charset="0"/>
              </a:rPr>
              <a:t> </a:t>
            </a:r>
            <a:r>
              <a:rPr lang="en-US" sz="1800" i="1" dirty="0" err="1" smtClean="0">
                <a:solidFill>
                  <a:schemeClr val="tx1"/>
                </a:solidFill>
                <a:latin typeface="Times New Roman" panose="02020603050405020304" pitchFamily="18" charset="0"/>
                <a:cs typeface="Times New Roman" panose="02020603050405020304" pitchFamily="18" charset="0"/>
              </a:rPr>
              <a:t>hướng</a:t>
            </a:r>
            <a:r>
              <a:rPr lang="en-US" sz="1800" i="1" dirty="0" smtClean="0">
                <a:solidFill>
                  <a:schemeClr val="tx1"/>
                </a:solidFill>
                <a:latin typeface="Times New Roman" panose="02020603050405020304" pitchFamily="18" charset="0"/>
                <a:cs typeface="Times New Roman" panose="02020603050405020304" pitchFamily="18" charset="0"/>
              </a:rPr>
              <a:t> ?</a:t>
            </a:r>
          </a:p>
          <a:p>
            <a:endParaRPr lang="en-US" sz="18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D8F23AFA-367D-4B67-8A97-A62696C4D0BE}" type="slidenum">
              <a:rPr lang="en-US" smtClean="0"/>
              <a:t>27</a:t>
            </a:fld>
            <a:endParaRPr lang="en-US"/>
          </a:p>
        </p:txBody>
      </p:sp>
    </p:spTree>
    <p:extLst>
      <p:ext uri="{BB962C8B-B14F-4D97-AF65-F5344CB8AC3E}">
        <p14:creationId xmlns:p14="http://schemas.microsoft.com/office/powerpoint/2010/main" val="12550512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NHẤN BẮT ĐẦU ĐỂ CHUYỂN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C21F18-FE19-4DCA-BBFB-0F5671592E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2188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9/30/2023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9/30/2023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9/30/2023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9/30/2023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png"/><Relationship Id="rId7" Type="http://schemas.openxmlformats.org/officeDocument/2006/relationships/image" Target="../media/image6.svg"/><Relationship Id="rId12" Type="http://schemas.openxmlformats.org/officeDocument/2006/relationships/image" Target="../media/image35.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27.png"/><Relationship Id="rId5" Type="http://schemas.openxmlformats.org/officeDocument/2006/relationships/image" Target="../media/image33.svg"/><Relationship Id="rId10" Type="http://schemas.openxmlformats.org/officeDocument/2006/relationships/image" Target="../media/image33.png"/><Relationship Id="rId4" Type="http://schemas.openxmlformats.org/officeDocument/2006/relationships/image" Target="../media/image24.png"/><Relationship Id="rId9" Type="http://schemas.openxmlformats.org/officeDocument/2006/relationships/image" Target="../media/image8.svg"/></Relationships>
</file>

<file path=ppt/slides/_rels/slide1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2.png"/><Relationship Id="rId7"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28.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7.png"/><Relationship Id="rId3" Type="http://schemas.openxmlformats.org/officeDocument/2006/relationships/image" Target="../media/image6.png"/><Relationship Id="rId7" Type="http://schemas.openxmlformats.org/officeDocument/2006/relationships/image" Target="../media/image12.svg"/><Relationship Id="rId12"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8.svg"/><Relationship Id="rId5" Type="http://schemas.openxmlformats.org/officeDocument/2006/relationships/image" Target="../media/image2.png"/><Relationship Id="rId10" Type="http://schemas.openxmlformats.org/officeDocument/2006/relationships/image" Target="../media/image9.png"/><Relationship Id="rId4" Type="http://schemas.openxmlformats.org/officeDocument/2006/relationships/image" Target="../media/image10.svg"/><Relationship Id="rId9" Type="http://schemas.openxmlformats.org/officeDocument/2006/relationships/image" Target="../media/image6.svg"/><Relationship Id="rId14" Type="http://schemas.openxmlformats.org/officeDocument/2006/relationships/image" Target="../media/image21.svg"/></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8.svg"/><Relationship Id="rId10" Type="http://schemas.openxmlformats.org/officeDocument/2006/relationships/image" Target="../media/image38.svg"/><Relationship Id="rId4" Type="http://schemas.openxmlformats.org/officeDocument/2006/relationships/image" Target="../media/image9.png"/><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6.sv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8" Type="http://schemas.openxmlformats.org/officeDocument/2006/relationships/image" Target="../media/image360.png"/><Relationship Id="rId3" Type="http://schemas.openxmlformats.org/officeDocument/2006/relationships/image" Target="../media/image1.png"/><Relationship Id="rId7" Type="http://schemas.openxmlformats.org/officeDocument/2006/relationships/image" Target="../media/image6.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42.svg"/><Relationship Id="rId5" Type="http://schemas.openxmlformats.org/officeDocument/2006/relationships/image" Target="../media/image8.svg"/><Relationship Id="rId10" Type="http://schemas.openxmlformats.org/officeDocument/2006/relationships/image" Target="../media/image36.png"/><Relationship Id="rId4" Type="http://schemas.openxmlformats.org/officeDocument/2006/relationships/image" Target="../media/image28.png"/><Relationship Id="rId9" Type="http://schemas.openxmlformats.org/officeDocument/2006/relationships/image" Target="../media/image34.jpeg"/></Relationships>
</file>

<file path=ppt/slides/_rels/slide1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1.png"/><Relationship Id="rId7" Type="http://schemas.openxmlformats.org/officeDocument/2006/relationships/image" Target="../media/image40.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46.svg"/><Relationship Id="rId5" Type="http://schemas.openxmlformats.org/officeDocument/2006/relationships/image" Target="../media/image12.png"/><Relationship Id="rId10" Type="http://schemas.openxmlformats.org/officeDocument/2006/relationships/image" Target="../media/image38.png"/><Relationship Id="rId4" Type="http://schemas.openxmlformats.org/officeDocument/2006/relationships/image" Target="../media/image8.svg"/><Relationship Id="rId9" Type="http://schemas.openxmlformats.org/officeDocument/2006/relationships/image" Target="../media/image44.svg"/></Relationships>
</file>

<file path=ppt/slides/_rels/slide1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31.svg"/><Relationship Id="rId12" Type="http://schemas.openxmlformats.org/officeDocument/2006/relationships/image" Target="../media/image40.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6.svg"/><Relationship Id="rId5" Type="http://schemas.openxmlformats.org/officeDocument/2006/relationships/image" Target="../media/image1.png"/><Relationship Id="rId10" Type="http://schemas.openxmlformats.org/officeDocument/2006/relationships/image" Target="../media/image12.png"/><Relationship Id="rId4" Type="http://schemas.openxmlformats.org/officeDocument/2006/relationships/image" Target="../media/image10.svg"/><Relationship Id="rId9" Type="http://schemas.openxmlformats.org/officeDocument/2006/relationships/image" Target="../media/image8.svg"/></Relationships>
</file>

<file path=ppt/slides/_rels/slide18.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49.svg"/><Relationship Id="rId3" Type="http://schemas.openxmlformats.org/officeDocument/2006/relationships/image" Target="../media/image6.png"/><Relationship Id="rId7" Type="http://schemas.openxmlformats.org/officeDocument/2006/relationships/image" Target="../media/image12.svg"/><Relationship Id="rId12" Type="http://schemas.openxmlformats.org/officeDocument/2006/relationships/image" Target="../media/image4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8.svg"/><Relationship Id="rId5" Type="http://schemas.openxmlformats.org/officeDocument/2006/relationships/image" Target="../media/image2.png"/><Relationship Id="rId10" Type="http://schemas.openxmlformats.org/officeDocument/2006/relationships/image" Target="../media/image9.png"/><Relationship Id="rId4" Type="http://schemas.openxmlformats.org/officeDocument/2006/relationships/image" Target="../media/image10.svg"/><Relationship Id="rId9" Type="http://schemas.openxmlformats.org/officeDocument/2006/relationships/image" Target="../media/image6.svg"/></Relationships>
</file>

<file path=ppt/slides/_rels/slide1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png"/><Relationship Id="rId7" Type="http://schemas.openxmlformats.org/officeDocument/2006/relationships/image" Target="../media/image6.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33.svg"/><Relationship Id="rId10" Type="http://schemas.openxmlformats.org/officeDocument/2006/relationships/image" Target="../media/image43.png"/><Relationship Id="rId4" Type="http://schemas.openxmlformats.org/officeDocument/2006/relationships/image" Target="../media/image24.png"/><Relationship Id="rId9" Type="http://schemas.openxmlformats.org/officeDocument/2006/relationships/image" Target="../media/image8.sv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4.svg"/><Relationship Id="rId3" Type="http://schemas.openxmlformats.org/officeDocument/2006/relationships/image" Target="../media/image6.png"/><Relationship Id="rId7" Type="http://schemas.openxmlformats.org/officeDocument/2006/relationships/image" Target="../media/image12.svg"/><Relationship Id="rId12"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8.svg"/><Relationship Id="rId5" Type="http://schemas.openxmlformats.org/officeDocument/2006/relationships/image" Target="../media/image2.png"/><Relationship Id="rId10" Type="http://schemas.openxmlformats.org/officeDocument/2006/relationships/image" Target="../media/image9.png"/><Relationship Id="rId4" Type="http://schemas.openxmlformats.org/officeDocument/2006/relationships/image" Target="../media/image10.svg"/><Relationship Id="rId9" Type="http://schemas.openxmlformats.org/officeDocument/2006/relationships/image" Target="../media/image6.svg"/></Relationships>
</file>

<file path=ppt/slides/_rels/slide2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8.sv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6.sv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31.svg"/><Relationship Id="rId12" Type="http://schemas.openxmlformats.org/officeDocument/2006/relationships/image" Target="../media/image400.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6.svg"/><Relationship Id="rId5" Type="http://schemas.openxmlformats.org/officeDocument/2006/relationships/image" Target="../media/image1.png"/><Relationship Id="rId10" Type="http://schemas.openxmlformats.org/officeDocument/2006/relationships/image" Target="../media/image12.png"/><Relationship Id="rId4" Type="http://schemas.openxmlformats.org/officeDocument/2006/relationships/image" Target="../media/image10.svg"/><Relationship Id="rId9" Type="http://schemas.openxmlformats.org/officeDocument/2006/relationships/image" Target="../media/image8.svg"/></Relationships>
</file>

<file path=ppt/slides/_rels/slide23.xml.rels><?xml version="1.0" encoding="UTF-8" standalone="yes"?>
<Relationships xmlns="http://schemas.openxmlformats.org/package/2006/relationships"><Relationship Id="rId8" Type="http://schemas.openxmlformats.org/officeDocument/2006/relationships/image" Target="../media/image390.png"/><Relationship Id="rId3" Type="http://schemas.openxmlformats.org/officeDocument/2006/relationships/image" Target="../media/image1.png"/><Relationship Id="rId7" Type="http://schemas.openxmlformats.org/officeDocument/2006/relationships/image" Target="../media/image6.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8.svg"/><Relationship Id="rId4" Type="http://schemas.openxmlformats.org/officeDocument/2006/relationships/image" Target="../media/image11.png"/><Relationship Id="rId9" Type="http://schemas.openxmlformats.org/officeDocument/2006/relationships/image" Target="../media/image46.jpeg"/></Relationships>
</file>

<file path=ppt/slides/_rels/slide2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png"/><Relationship Id="rId7" Type="http://schemas.openxmlformats.org/officeDocument/2006/relationships/image" Target="../media/image6.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48.png"/><Relationship Id="rId5" Type="http://schemas.openxmlformats.org/officeDocument/2006/relationships/image" Target="../media/image33.svg"/><Relationship Id="rId10" Type="http://schemas.openxmlformats.org/officeDocument/2006/relationships/image" Target="../media/image47.png"/><Relationship Id="rId4" Type="http://schemas.openxmlformats.org/officeDocument/2006/relationships/image" Target="../media/image24.png"/><Relationship Id="rId9" Type="http://schemas.openxmlformats.org/officeDocument/2006/relationships/image" Target="../media/image8.svg"/></Relationships>
</file>

<file path=ppt/slides/_rels/slide2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1.png"/><Relationship Id="rId7" Type="http://schemas.openxmlformats.org/officeDocument/2006/relationships/image" Target="../media/image6.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8.svg"/><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6.png"/><Relationship Id="rId7" Type="http://schemas.openxmlformats.org/officeDocument/2006/relationships/image" Target="../media/image12.svg"/><Relationship Id="rId12" Type="http://schemas.openxmlformats.org/officeDocument/2006/relationships/image" Target="../media/image42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8.svg"/><Relationship Id="rId5" Type="http://schemas.openxmlformats.org/officeDocument/2006/relationships/image" Target="../media/image2.png"/><Relationship Id="rId10" Type="http://schemas.openxmlformats.org/officeDocument/2006/relationships/image" Target="../media/image9.png"/><Relationship Id="rId4" Type="http://schemas.openxmlformats.org/officeDocument/2006/relationships/image" Target="../media/image10.svg"/><Relationship Id="rId9" Type="http://schemas.openxmlformats.org/officeDocument/2006/relationships/image" Target="../media/image6.svg"/></Relationships>
</file>

<file path=ppt/slides/_rels/slide27.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9.png"/><Relationship Id="rId10" Type="http://schemas.openxmlformats.org/officeDocument/2006/relationships/image" Target="../media/image50.png"/><Relationship Id="rId4" Type="http://schemas.openxmlformats.org/officeDocument/2006/relationships/image" Target="../media/image2.png"/><Relationship Id="rId9" Type="http://schemas.openxmlformats.org/officeDocument/2006/relationships/image" Target="../media/image530.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1.jpeg"/><Relationship Id="rId5" Type="http://schemas.openxmlformats.org/officeDocument/2006/relationships/image" Target="../media/image6.svg"/><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1.png"/><Relationship Id="rId7" Type="http://schemas.openxmlformats.org/officeDocument/2006/relationships/image" Target="../media/image6.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8.svg"/><Relationship Id="rId4" Type="http://schemas.openxmlformats.org/officeDocument/2006/relationships/image" Target="../media/image11.png"/><Relationship Id="rId9" Type="http://schemas.openxmlformats.org/officeDocument/2006/relationships/image" Target="../media/image450.pn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s/_rels/slide30.xml.rels><?xml version="1.0" encoding="UTF-8" standalone="yes"?>
<Relationships xmlns="http://schemas.openxmlformats.org/package/2006/relationships"><Relationship Id="rId8" Type="http://schemas.openxmlformats.org/officeDocument/2006/relationships/image" Target="../media/image460.png"/><Relationship Id="rId3" Type="http://schemas.openxmlformats.org/officeDocument/2006/relationships/image" Target="../media/image1.png"/><Relationship Id="rId7" Type="http://schemas.openxmlformats.org/officeDocument/2006/relationships/image" Target="../media/image6.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8.svg"/><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6.png"/><Relationship Id="rId7" Type="http://schemas.openxmlformats.org/officeDocument/2006/relationships/image" Target="../media/image8.svg"/><Relationship Id="rId12" Type="http://schemas.openxmlformats.org/officeDocument/2006/relationships/image" Target="../media/image31.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53.png"/><Relationship Id="rId5" Type="http://schemas.openxmlformats.org/officeDocument/2006/relationships/image" Target="../media/image1.png"/><Relationship Id="rId10" Type="http://schemas.openxmlformats.org/officeDocument/2006/relationships/image" Target="../media/image470.png"/><Relationship Id="rId4" Type="http://schemas.openxmlformats.org/officeDocument/2006/relationships/image" Target="../media/image10.svg"/><Relationship Id="rId9" Type="http://schemas.openxmlformats.org/officeDocument/2006/relationships/image" Target="../media/image6.svg"/></Relationships>
</file>

<file path=ppt/slides/_rels/slide3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png"/><Relationship Id="rId7" Type="http://schemas.openxmlformats.org/officeDocument/2006/relationships/image" Target="../media/image6.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59.svg"/><Relationship Id="rId5" Type="http://schemas.openxmlformats.org/officeDocument/2006/relationships/image" Target="../media/image33.svg"/><Relationship Id="rId10" Type="http://schemas.openxmlformats.org/officeDocument/2006/relationships/image" Target="../media/image54.png"/><Relationship Id="rId4" Type="http://schemas.openxmlformats.org/officeDocument/2006/relationships/image" Target="../media/image24.png"/><Relationship Id="rId9" Type="http://schemas.openxmlformats.org/officeDocument/2006/relationships/image" Target="../media/image8.svg"/></Relationships>
</file>

<file path=ppt/slides/_rels/slide33.xml.rels><?xml version="1.0" encoding="UTF-8" standalone="yes"?>
<Relationships xmlns="http://schemas.openxmlformats.org/package/2006/relationships"><Relationship Id="rId8" Type="http://schemas.openxmlformats.org/officeDocument/2006/relationships/image" Target="../media/image480.png"/><Relationship Id="rId3" Type="http://schemas.openxmlformats.org/officeDocument/2006/relationships/image" Target="../media/image1.png"/><Relationship Id="rId7" Type="http://schemas.openxmlformats.org/officeDocument/2006/relationships/image" Target="../media/image6.svg"/><Relationship Id="rId12" Type="http://schemas.openxmlformats.org/officeDocument/2006/relationships/image" Target="../media/image62.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56.png"/><Relationship Id="rId5" Type="http://schemas.openxmlformats.org/officeDocument/2006/relationships/image" Target="../media/image8.svg"/><Relationship Id="rId10" Type="http://schemas.openxmlformats.org/officeDocument/2006/relationships/image" Target="../media/image500.png"/><Relationship Id="rId4" Type="http://schemas.openxmlformats.org/officeDocument/2006/relationships/image" Target="../media/image11.png"/><Relationship Id="rId9" Type="http://schemas.openxmlformats.org/officeDocument/2006/relationships/image" Target="../media/image55.png"/></Relationships>
</file>

<file path=ppt/slides/_rels/slide3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57.png"/><Relationship Id="rId3" Type="http://schemas.openxmlformats.org/officeDocument/2006/relationships/image" Target="../media/image6.png"/><Relationship Id="rId7" Type="http://schemas.openxmlformats.org/officeDocument/2006/relationships/image" Target="../media/image8.svg"/><Relationship Id="rId12" Type="http://schemas.openxmlformats.org/officeDocument/2006/relationships/image" Target="../media/image6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31.svg"/><Relationship Id="rId5" Type="http://schemas.openxmlformats.org/officeDocument/2006/relationships/image" Target="../media/image1.png"/><Relationship Id="rId10" Type="http://schemas.openxmlformats.org/officeDocument/2006/relationships/image" Target="../media/image53.png"/><Relationship Id="rId4" Type="http://schemas.openxmlformats.org/officeDocument/2006/relationships/image" Target="../media/image10.svg"/><Relationship Id="rId9" Type="http://schemas.openxmlformats.org/officeDocument/2006/relationships/image" Target="../media/image6.svg"/><Relationship Id="rId14" Type="http://schemas.openxmlformats.org/officeDocument/2006/relationships/image" Target="../media/image64.svg"/></Relationships>
</file>

<file path=ppt/slides/_rels/slide3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59.png"/><Relationship Id="rId3" Type="http://schemas.openxmlformats.org/officeDocument/2006/relationships/image" Target="../media/image6.png"/><Relationship Id="rId7" Type="http://schemas.openxmlformats.org/officeDocument/2006/relationships/image" Target="../media/image6.svg"/><Relationship Id="rId12" Type="http://schemas.openxmlformats.org/officeDocument/2006/relationships/image" Target="../media/image540.png"/><Relationship Id="rId2" Type="http://schemas.openxmlformats.org/officeDocument/2006/relationships/image" Target="../media/image1.png"/><Relationship Id="rId16" Type="http://schemas.openxmlformats.org/officeDocument/2006/relationships/image" Target="../media/image67.sv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58.png"/><Relationship Id="rId5" Type="http://schemas.openxmlformats.org/officeDocument/2006/relationships/image" Target="../media/image2.png"/><Relationship Id="rId15" Type="http://schemas.openxmlformats.org/officeDocument/2006/relationships/image" Target="../media/image60.png"/><Relationship Id="rId10" Type="http://schemas.openxmlformats.org/officeDocument/2006/relationships/image" Target="../media/image520.png"/><Relationship Id="rId4" Type="http://schemas.openxmlformats.org/officeDocument/2006/relationships/image" Target="../media/image10.svg"/><Relationship Id="rId9" Type="http://schemas.openxmlformats.org/officeDocument/2006/relationships/image" Target="../media/image8.svg"/><Relationship Id="rId14" Type="http://schemas.openxmlformats.org/officeDocument/2006/relationships/image" Target="../media/image12.svg"/></Relationships>
</file>

<file path=ppt/slides/_rels/slide3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png"/><Relationship Id="rId7" Type="http://schemas.openxmlformats.org/officeDocument/2006/relationships/image" Target="../media/image6.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33.svg"/><Relationship Id="rId4" Type="http://schemas.openxmlformats.org/officeDocument/2006/relationships/image" Target="../media/image24.png"/><Relationship Id="rId9" Type="http://schemas.openxmlformats.org/officeDocument/2006/relationships/image" Target="../media/image8.svg"/></Relationships>
</file>

<file path=ppt/slides/_rels/slide37.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8.svg"/><Relationship Id="rId4" Type="http://schemas.openxmlformats.org/officeDocument/2006/relationships/image" Target="../media/image9.png"/><Relationship Id="rId9" Type="http://schemas.openxmlformats.org/officeDocument/2006/relationships/image" Target="../media/image69.svg"/></Relationships>
</file>

<file path=ppt/slides/_rels/slide38.xml.rels><?xml version="1.0" encoding="UTF-8" standalone="yes"?>
<Relationships xmlns="http://schemas.openxmlformats.org/package/2006/relationships"><Relationship Id="rId8" Type="http://schemas.openxmlformats.org/officeDocument/2006/relationships/image" Target="../media/image73.svg"/><Relationship Id="rId13" Type="http://schemas.openxmlformats.org/officeDocument/2006/relationships/image" Target="../media/image67.png"/><Relationship Id="rId18" Type="http://schemas.openxmlformats.org/officeDocument/2006/relationships/image" Target="../media/image83.svg"/><Relationship Id="rId26" Type="http://schemas.openxmlformats.org/officeDocument/2006/relationships/image" Target="../media/image91.svg"/><Relationship Id="rId3" Type="http://schemas.openxmlformats.org/officeDocument/2006/relationships/slideLayout" Target="../slideLayouts/slideLayout7.xml"/><Relationship Id="rId21" Type="http://schemas.openxmlformats.org/officeDocument/2006/relationships/image" Target="../media/image71.png"/><Relationship Id="rId7" Type="http://schemas.openxmlformats.org/officeDocument/2006/relationships/image" Target="../media/image64.png"/><Relationship Id="rId12" Type="http://schemas.openxmlformats.org/officeDocument/2006/relationships/image" Target="../media/image77.svg"/><Relationship Id="rId17" Type="http://schemas.openxmlformats.org/officeDocument/2006/relationships/image" Target="../media/image69.png"/><Relationship Id="rId25" Type="http://schemas.openxmlformats.org/officeDocument/2006/relationships/image" Target="../media/image73.png"/><Relationship Id="rId2" Type="http://schemas.openxmlformats.org/officeDocument/2006/relationships/audio" Target="../media/media1.mp3"/><Relationship Id="rId16" Type="http://schemas.openxmlformats.org/officeDocument/2006/relationships/image" Target="../media/image81.svg"/><Relationship Id="rId20" Type="http://schemas.openxmlformats.org/officeDocument/2006/relationships/image" Target="../media/image85.svg"/><Relationship Id="rId29" Type="http://schemas.openxmlformats.org/officeDocument/2006/relationships/slide" Target="slide39.xml"/><Relationship Id="rId1" Type="http://schemas.microsoft.com/office/2007/relationships/media" Target="../media/media1.mp3"/><Relationship Id="rId6" Type="http://schemas.openxmlformats.org/officeDocument/2006/relationships/image" Target="../media/image71.svg"/><Relationship Id="rId11" Type="http://schemas.openxmlformats.org/officeDocument/2006/relationships/image" Target="../media/image66.png"/><Relationship Id="rId24" Type="http://schemas.openxmlformats.org/officeDocument/2006/relationships/image" Target="../media/image89.svg"/><Relationship Id="rId5" Type="http://schemas.openxmlformats.org/officeDocument/2006/relationships/image" Target="../media/image63.png"/><Relationship Id="rId15" Type="http://schemas.openxmlformats.org/officeDocument/2006/relationships/image" Target="../media/image68.png"/><Relationship Id="rId23" Type="http://schemas.openxmlformats.org/officeDocument/2006/relationships/image" Target="../media/image72.png"/><Relationship Id="rId28" Type="http://schemas.openxmlformats.org/officeDocument/2006/relationships/image" Target="../media/image93.svg"/><Relationship Id="rId10" Type="http://schemas.openxmlformats.org/officeDocument/2006/relationships/image" Target="../media/image75.svg"/><Relationship Id="rId19" Type="http://schemas.openxmlformats.org/officeDocument/2006/relationships/image" Target="../media/image70.png"/><Relationship Id="rId4" Type="http://schemas.openxmlformats.org/officeDocument/2006/relationships/notesSlide" Target="../notesSlides/notesSlide3.xml"/><Relationship Id="rId9" Type="http://schemas.openxmlformats.org/officeDocument/2006/relationships/image" Target="../media/image65.png"/><Relationship Id="rId14" Type="http://schemas.openxmlformats.org/officeDocument/2006/relationships/image" Target="../media/image79.svg"/><Relationship Id="rId22" Type="http://schemas.openxmlformats.org/officeDocument/2006/relationships/image" Target="../media/image87.svg"/><Relationship Id="rId27" Type="http://schemas.openxmlformats.org/officeDocument/2006/relationships/image" Target="../media/image74.png"/><Relationship Id="rId30" Type="http://schemas.openxmlformats.org/officeDocument/2006/relationships/image" Target="../media/image75.png"/></Relationships>
</file>

<file path=ppt/slides/_rels/slide39.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81.svg"/><Relationship Id="rId18" Type="http://schemas.openxmlformats.org/officeDocument/2006/relationships/image" Target="../media/image71.png"/><Relationship Id="rId3" Type="http://schemas.openxmlformats.org/officeDocument/2006/relationships/image" Target="../media/image71.svg"/><Relationship Id="rId21" Type="http://schemas.openxmlformats.org/officeDocument/2006/relationships/image" Target="../media/image89.svg"/><Relationship Id="rId7" Type="http://schemas.openxmlformats.org/officeDocument/2006/relationships/image" Target="../media/image75.svg"/><Relationship Id="rId12" Type="http://schemas.openxmlformats.org/officeDocument/2006/relationships/image" Target="../media/image68.png"/><Relationship Id="rId17" Type="http://schemas.openxmlformats.org/officeDocument/2006/relationships/image" Target="../media/image85.svg"/><Relationship Id="rId25" Type="http://schemas.openxmlformats.org/officeDocument/2006/relationships/image" Target="../media/image93.svg"/><Relationship Id="rId2" Type="http://schemas.openxmlformats.org/officeDocument/2006/relationships/image" Target="../media/image63.png"/><Relationship Id="rId16" Type="http://schemas.openxmlformats.org/officeDocument/2006/relationships/image" Target="../media/image70.png"/><Relationship Id="rId20"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65.png"/><Relationship Id="rId11" Type="http://schemas.openxmlformats.org/officeDocument/2006/relationships/image" Target="../media/image79.svg"/><Relationship Id="rId24" Type="http://schemas.openxmlformats.org/officeDocument/2006/relationships/image" Target="../media/image74.png"/><Relationship Id="rId5" Type="http://schemas.openxmlformats.org/officeDocument/2006/relationships/image" Target="../media/image73.svg"/><Relationship Id="rId15" Type="http://schemas.openxmlformats.org/officeDocument/2006/relationships/image" Target="../media/image83.svg"/><Relationship Id="rId23" Type="http://schemas.openxmlformats.org/officeDocument/2006/relationships/image" Target="../media/image91.svg"/><Relationship Id="rId10" Type="http://schemas.openxmlformats.org/officeDocument/2006/relationships/image" Target="../media/image67.png"/><Relationship Id="rId19" Type="http://schemas.openxmlformats.org/officeDocument/2006/relationships/image" Target="../media/image87.svg"/><Relationship Id="rId4" Type="http://schemas.openxmlformats.org/officeDocument/2006/relationships/image" Target="../media/image64.png"/><Relationship Id="rId9" Type="http://schemas.openxmlformats.org/officeDocument/2006/relationships/image" Target="../media/image77.svg"/><Relationship Id="rId14" Type="http://schemas.openxmlformats.org/officeDocument/2006/relationships/image" Target="../media/image69.png"/><Relationship Id="rId22" Type="http://schemas.openxmlformats.org/officeDocument/2006/relationships/image" Target="../media/image73.png"/></Relationships>
</file>

<file path=ppt/slides/_rels/slide4.xml.rels><?xml version="1.0" encoding="UTF-8" standalone="yes"?>
<Relationships xmlns="http://schemas.openxmlformats.org/package/2006/relationships"><Relationship Id="rId8" Type="http://schemas.openxmlformats.org/officeDocument/2006/relationships/image" Target="../media/image13.gif"/><Relationship Id="rId3" Type="http://schemas.openxmlformats.org/officeDocument/2006/relationships/image" Target="../media/image1.png"/><Relationship Id="rId7" Type="http://schemas.openxmlformats.org/officeDocument/2006/relationships/image" Target="../media/image6.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8.svg"/><Relationship Id="rId4" Type="http://schemas.openxmlformats.org/officeDocument/2006/relationships/image" Target="../media/image11.png"/><Relationship Id="rId9" Type="http://schemas.openxmlformats.org/officeDocument/2006/relationships/image" Target="../media/image14.gif"/></Relationships>
</file>

<file path=ppt/slides/_rels/slide40.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9.png"/><Relationship Id="rId18" Type="http://schemas.openxmlformats.org/officeDocument/2006/relationships/image" Target="../media/image80.png"/><Relationship Id="rId3" Type="http://schemas.openxmlformats.org/officeDocument/2006/relationships/image" Target="../media/image71.svg"/><Relationship Id="rId21" Type="http://schemas.openxmlformats.org/officeDocument/2006/relationships/image" Target="../media/image81.png"/><Relationship Id="rId7" Type="http://schemas.openxmlformats.org/officeDocument/2006/relationships/image" Target="../media/image75.svg"/><Relationship Id="rId12" Type="http://schemas.openxmlformats.org/officeDocument/2006/relationships/image" Target="../media/image78.png"/><Relationship Id="rId17" Type="http://schemas.openxmlformats.org/officeDocument/2006/relationships/slide" Target="slide45.xml"/><Relationship Id="rId2" Type="http://schemas.openxmlformats.org/officeDocument/2006/relationships/image" Target="../media/image63.png"/><Relationship Id="rId16" Type="http://schemas.openxmlformats.org/officeDocument/2006/relationships/slide" Target="slide44.xml"/><Relationship Id="rId20" Type="http://schemas.openxmlformats.org/officeDocument/2006/relationships/slide" Target="slide20.xml"/><Relationship Id="rId1" Type="http://schemas.openxmlformats.org/officeDocument/2006/relationships/slideLayout" Target="../slideLayouts/slideLayout7.xml"/><Relationship Id="rId6" Type="http://schemas.openxmlformats.org/officeDocument/2006/relationships/image" Target="../media/image65.png"/><Relationship Id="rId11" Type="http://schemas.openxmlformats.org/officeDocument/2006/relationships/image" Target="../media/image77.png"/><Relationship Id="rId5" Type="http://schemas.openxmlformats.org/officeDocument/2006/relationships/image" Target="../media/image73.svg"/><Relationship Id="rId15" Type="http://schemas.openxmlformats.org/officeDocument/2006/relationships/slide" Target="slide42.xml"/><Relationship Id="rId10" Type="http://schemas.openxmlformats.org/officeDocument/2006/relationships/image" Target="../media/image76.png"/><Relationship Id="rId19" Type="http://schemas.openxmlformats.org/officeDocument/2006/relationships/slide" Target="slide43.xml"/><Relationship Id="rId4" Type="http://schemas.openxmlformats.org/officeDocument/2006/relationships/image" Target="../media/image64.png"/><Relationship Id="rId9" Type="http://schemas.openxmlformats.org/officeDocument/2006/relationships/image" Target="../media/image77.svg"/><Relationship Id="rId14" Type="http://schemas.openxmlformats.org/officeDocument/2006/relationships/slide" Target="slide41.xml"/><Relationship Id="rId22" Type="http://schemas.openxmlformats.org/officeDocument/2006/relationships/image" Target="../media/image101.svg"/></Relationships>
</file>

<file path=ppt/slides/_rels/slide41.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104.svg"/><Relationship Id="rId3" Type="http://schemas.openxmlformats.org/officeDocument/2006/relationships/image" Target="../media/image71.svg"/><Relationship Id="rId7" Type="http://schemas.openxmlformats.org/officeDocument/2006/relationships/image" Target="../media/image75.svg"/><Relationship Id="rId12" Type="http://schemas.openxmlformats.org/officeDocument/2006/relationships/image" Target="../media/image83.pn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65.png"/><Relationship Id="rId11" Type="http://schemas.openxmlformats.org/officeDocument/2006/relationships/image" Target="../media/image82.png"/><Relationship Id="rId5" Type="http://schemas.openxmlformats.org/officeDocument/2006/relationships/image" Target="../media/image73.svg"/><Relationship Id="rId10" Type="http://schemas.openxmlformats.org/officeDocument/2006/relationships/slide" Target="slide40.xml"/><Relationship Id="rId4" Type="http://schemas.openxmlformats.org/officeDocument/2006/relationships/image" Target="../media/image64.png"/><Relationship Id="rId9" Type="http://schemas.openxmlformats.org/officeDocument/2006/relationships/image" Target="../media/image77.svg"/></Relationships>
</file>

<file path=ppt/slides/_rels/slide42.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106.svg"/><Relationship Id="rId3" Type="http://schemas.openxmlformats.org/officeDocument/2006/relationships/image" Target="../media/image71.svg"/><Relationship Id="rId7" Type="http://schemas.openxmlformats.org/officeDocument/2006/relationships/image" Target="../media/image75.svg"/><Relationship Id="rId12" Type="http://schemas.openxmlformats.org/officeDocument/2006/relationships/image" Target="../media/image84.pn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65.png"/><Relationship Id="rId11" Type="http://schemas.openxmlformats.org/officeDocument/2006/relationships/image" Target="../media/image82.png"/><Relationship Id="rId5" Type="http://schemas.openxmlformats.org/officeDocument/2006/relationships/image" Target="../media/image73.svg"/><Relationship Id="rId10" Type="http://schemas.openxmlformats.org/officeDocument/2006/relationships/slide" Target="slide40.xml"/><Relationship Id="rId4" Type="http://schemas.openxmlformats.org/officeDocument/2006/relationships/image" Target="../media/image64.png"/><Relationship Id="rId9" Type="http://schemas.openxmlformats.org/officeDocument/2006/relationships/image" Target="../media/image77.svg"/></Relationships>
</file>

<file path=ppt/slides/_rels/slide43.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108.svg"/><Relationship Id="rId3" Type="http://schemas.openxmlformats.org/officeDocument/2006/relationships/image" Target="../media/image71.svg"/><Relationship Id="rId7" Type="http://schemas.openxmlformats.org/officeDocument/2006/relationships/image" Target="../media/image75.svg"/><Relationship Id="rId12" Type="http://schemas.openxmlformats.org/officeDocument/2006/relationships/image" Target="../media/image85.pn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65.png"/><Relationship Id="rId11" Type="http://schemas.openxmlformats.org/officeDocument/2006/relationships/image" Target="../media/image82.png"/><Relationship Id="rId5" Type="http://schemas.openxmlformats.org/officeDocument/2006/relationships/image" Target="../media/image73.svg"/><Relationship Id="rId10" Type="http://schemas.openxmlformats.org/officeDocument/2006/relationships/slide" Target="slide40.xml"/><Relationship Id="rId4" Type="http://schemas.openxmlformats.org/officeDocument/2006/relationships/image" Target="../media/image64.png"/><Relationship Id="rId9" Type="http://schemas.openxmlformats.org/officeDocument/2006/relationships/image" Target="../media/image77.svg"/></Relationships>
</file>

<file path=ppt/slides/_rels/slide44.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110.svg"/><Relationship Id="rId3" Type="http://schemas.openxmlformats.org/officeDocument/2006/relationships/image" Target="../media/image71.svg"/><Relationship Id="rId7" Type="http://schemas.openxmlformats.org/officeDocument/2006/relationships/image" Target="../media/image75.svg"/><Relationship Id="rId12" Type="http://schemas.openxmlformats.org/officeDocument/2006/relationships/image" Target="../media/image86.pn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65.png"/><Relationship Id="rId11" Type="http://schemas.openxmlformats.org/officeDocument/2006/relationships/image" Target="../media/image82.png"/><Relationship Id="rId5" Type="http://schemas.openxmlformats.org/officeDocument/2006/relationships/image" Target="../media/image73.svg"/><Relationship Id="rId10" Type="http://schemas.openxmlformats.org/officeDocument/2006/relationships/slide" Target="slide40.xml"/><Relationship Id="rId4" Type="http://schemas.openxmlformats.org/officeDocument/2006/relationships/image" Target="../media/image64.png"/><Relationship Id="rId9" Type="http://schemas.openxmlformats.org/officeDocument/2006/relationships/image" Target="../media/image77.svg"/></Relationships>
</file>

<file path=ppt/slides/_rels/slide45.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82.png"/><Relationship Id="rId3" Type="http://schemas.openxmlformats.org/officeDocument/2006/relationships/image" Target="../media/image71.svg"/><Relationship Id="rId7" Type="http://schemas.openxmlformats.org/officeDocument/2006/relationships/image" Target="../media/image75.svg"/><Relationship Id="rId12" Type="http://schemas.openxmlformats.org/officeDocument/2006/relationships/slide" Target="slide40.xml"/><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65.png"/><Relationship Id="rId11" Type="http://schemas.openxmlformats.org/officeDocument/2006/relationships/image" Target="../media/image112.svg"/><Relationship Id="rId5" Type="http://schemas.openxmlformats.org/officeDocument/2006/relationships/image" Target="../media/image73.svg"/><Relationship Id="rId10" Type="http://schemas.openxmlformats.org/officeDocument/2006/relationships/image" Target="../media/image87.png"/><Relationship Id="rId4" Type="http://schemas.openxmlformats.org/officeDocument/2006/relationships/image" Target="../media/image64.png"/><Relationship Id="rId9" Type="http://schemas.openxmlformats.org/officeDocument/2006/relationships/image" Target="../media/image77.sv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8.png"/></Relationships>
</file>

<file path=ppt/slides/_rels/slide4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11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9.png"/><Relationship Id="rId11" Type="http://schemas.openxmlformats.org/officeDocument/2006/relationships/image" Target="../media/image8.svg"/><Relationship Id="rId5" Type="http://schemas.openxmlformats.org/officeDocument/2006/relationships/image" Target="../media/image114.svg"/><Relationship Id="rId10" Type="http://schemas.openxmlformats.org/officeDocument/2006/relationships/image" Target="../media/image9.png"/><Relationship Id="rId4" Type="http://schemas.openxmlformats.org/officeDocument/2006/relationships/image" Target="../media/image88.png"/><Relationship Id="rId9" Type="http://schemas.openxmlformats.org/officeDocument/2006/relationships/image" Target="../media/image6.svg"/></Relationships>
</file>

<file path=ppt/slides/_rels/slide48.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1.png"/><Relationship Id="rId7" Type="http://schemas.openxmlformats.org/officeDocument/2006/relationships/image" Target="../media/image6.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91.png"/><Relationship Id="rId5" Type="http://schemas.openxmlformats.org/officeDocument/2006/relationships/image" Target="../media/image118.svg"/><Relationship Id="rId4" Type="http://schemas.openxmlformats.org/officeDocument/2006/relationships/image" Target="../media/image90.png"/><Relationship Id="rId9" Type="http://schemas.openxmlformats.org/officeDocument/2006/relationships/image" Target="../media/image8.sv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8.sv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2.png"/><Relationship Id="rId7"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6.svg"/><Relationship Id="rId10" Type="http://schemas.openxmlformats.org/officeDocument/2006/relationships/image" Target="../media/image21.svg"/><Relationship Id="rId4" Type="http://schemas.openxmlformats.org/officeDocument/2006/relationships/image" Target="../media/image8.png"/><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80.png"/><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19.png"/><Relationship Id="rId4" Type="http://schemas.openxmlformats.org/officeDocument/2006/relationships/image" Target="../media/image23.sv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1.png"/><Relationship Id="rId4" Type="http://schemas.openxmlformats.org/officeDocument/2006/relationships/image" Target="../media/image27.svg"/></Relationships>
</file>

<file path=ppt/slides/_rels/slide9.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6.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1.svg"/><Relationship Id="rId11" Type="http://schemas.openxmlformats.org/officeDocument/2006/relationships/image" Target="../media/image300.png"/><Relationship Id="rId5" Type="http://schemas.openxmlformats.org/officeDocument/2006/relationships/image" Target="../media/image22.png"/><Relationship Id="rId10" Type="http://schemas.openxmlformats.org/officeDocument/2006/relationships/image" Target="../media/image6.svg"/><Relationship Id="rId4" Type="http://schemas.openxmlformats.org/officeDocument/2006/relationships/image" Target="../media/image10.svg"/><Relationship Id="rId9"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7DF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5000"/>
          </a:blip>
          <a:srcRect t="7859" b="7859"/>
          <a:stretch>
            <a:fillRect/>
          </a:stretch>
        </p:blipFill>
        <p:spPr>
          <a:xfrm>
            <a:off x="9149080" y="0"/>
            <a:ext cx="9138920" cy="10287000"/>
          </a:xfrm>
          <a:prstGeom prst="rect">
            <a:avLst/>
          </a:prstGeom>
        </p:spPr>
      </p:pic>
      <p:pic>
        <p:nvPicPr>
          <p:cNvPr id="3" name="Picture 3"/>
          <p:cNvPicPr>
            <a:picLocks noChangeAspect="1"/>
          </p:cNvPicPr>
          <p:nvPr/>
        </p:nvPicPr>
        <p:blipFill>
          <a:blip r:embed="rId3">
            <a:alphaModFix amt="65000"/>
          </a:blip>
          <a:srcRect t="7906" b="7906"/>
          <a:stretch>
            <a:fillRect/>
          </a:stretch>
        </p:blipFill>
        <p:spPr>
          <a:xfrm>
            <a:off x="0" y="0"/>
            <a:ext cx="9149080" cy="10287000"/>
          </a:xfrm>
          <a:prstGeom prst="rect">
            <a:avLst/>
          </a:prstGeom>
        </p:spPr>
      </p:pic>
      <p:grpSp>
        <p:nvGrpSpPr>
          <p:cNvPr id="4" name="Group 4"/>
          <p:cNvGrpSpPr/>
          <p:nvPr/>
        </p:nvGrpSpPr>
        <p:grpSpPr>
          <a:xfrm>
            <a:off x="3006663" y="495300"/>
            <a:ext cx="12284833" cy="7565720"/>
            <a:chOff x="0" y="0"/>
            <a:chExt cx="2678768" cy="1649742"/>
          </a:xfrm>
        </p:grpSpPr>
        <p:sp>
          <p:nvSpPr>
            <p:cNvPr id="5" name="Freeform 5"/>
            <p:cNvSpPr/>
            <p:nvPr/>
          </p:nvSpPr>
          <p:spPr>
            <a:xfrm>
              <a:off x="92710" y="106680"/>
              <a:ext cx="2574628" cy="1530362"/>
            </a:xfrm>
            <a:custGeom>
              <a:avLst/>
              <a:gdLst/>
              <a:ahLst/>
              <a:cxnLst/>
              <a:rect l="l" t="t" r="r" b="b"/>
              <a:pathLst>
                <a:path w="2574628" h="1530362">
                  <a:moveTo>
                    <a:pt x="2547958" y="1341132"/>
                  </a:moveTo>
                  <a:cubicBezTo>
                    <a:pt x="2547958" y="1428762"/>
                    <a:pt x="2471758" y="1499882"/>
                    <a:pt x="2390478" y="1499882"/>
                  </a:cubicBezTo>
                  <a:lnTo>
                    <a:pt x="66040" y="1499882"/>
                  </a:lnTo>
                  <a:cubicBezTo>
                    <a:pt x="43180" y="1499882"/>
                    <a:pt x="20320" y="1494802"/>
                    <a:pt x="0" y="1485912"/>
                  </a:cubicBezTo>
                  <a:cubicBezTo>
                    <a:pt x="26670" y="1513852"/>
                    <a:pt x="63500" y="1530362"/>
                    <a:pt x="110537" y="1530362"/>
                  </a:cubicBezTo>
                  <a:lnTo>
                    <a:pt x="2428578" y="1530362"/>
                  </a:lnTo>
                  <a:cubicBezTo>
                    <a:pt x="2508588" y="1530362"/>
                    <a:pt x="2574628" y="1464322"/>
                    <a:pt x="2574628" y="1384312"/>
                  </a:cubicBezTo>
                  <a:lnTo>
                    <a:pt x="2574628" y="95250"/>
                  </a:lnTo>
                  <a:cubicBezTo>
                    <a:pt x="2574628" y="58420"/>
                    <a:pt x="2560658" y="25400"/>
                    <a:pt x="2539068" y="0"/>
                  </a:cubicBezTo>
                  <a:cubicBezTo>
                    <a:pt x="2545418" y="16510"/>
                    <a:pt x="2547958" y="34290"/>
                    <a:pt x="2547958" y="52070"/>
                  </a:cubicBezTo>
                  <a:lnTo>
                    <a:pt x="2547958" y="1341132"/>
                  </a:lnTo>
                  <a:lnTo>
                    <a:pt x="2547958" y="1341132"/>
                  </a:lnTo>
                  <a:close/>
                </a:path>
              </a:pathLst>
            </a:custGeom>
            <a:solidFill>
              <a:srgbClr val="E7DFD9"/>
            </a:solidFill>
          </p:spPr>
        </p:sp>
        <p:sp>
          <p:nvSpPr>
            <p:cNvPr id="6" name="Freeform 6"/>
            <p:cNvSpPr/>
            <p:nvPr/>
          </p:nvSpPr>
          <p:spPr>
            <a:xfrm>
              <a:off x="12700" y="12700"/>
              <a:ext cx="2613998" cy="1581162"/>
            </a:xfrm>
            <a:custGeom>
              <a:avLst/>
              <a:gdLst/>
              <a:ahLst/>
              <a:cxnLst/>
              <a:rect l="l" t="t" r="r" b="b"/>
              <a:pathLst>
                <a:path w="2613998" h="1581162">
                  <a:moveTo>
                    <a:pt x="146050" y="1581162"/>
                  </a:moveTo>
                  <a:lnTo>
                    <a:pt x="2467948" y="1581162"/>
                  </a:lnTo>
                  <a:cubicBezTo>
                    <a:pt x="2547958" y="1581162"/>
                    <a:pt x="2613998" y="1515122"/>
                    <a:pt x="2613998" y="1435112"/>
                  </a:cubicBezTo>
                  <a:lnTo>
                    <a:pt x="2613998" y="146050"/>
                  </a:lnTo>
                  <a:cubicBezTo>
                    <a:pt x="2613998" y="66040"/>
                    <a:pt x="2547958" y="0"/>
                    <a:pt x="2467948" y="0"/>
                  </a:cubicBezTo>
                  <a:lnTo>
                    <a:pt x="146050" y="0"/>
                  </a:lnTo>
                  <a:cubicBezTo>
                    <a:pt x="66040" y="0"/>
                    <a:pt x="0" y="66040"/>
                    <a:pt x="0" y="146050"/>
                  </a:cubicBezTo>
                  <a:lnTo>
                    <a:pt x="0" y="1435112"/>
                  </a:lnTo>
                  <a:cubicBezTo>
                    <a:pt x="0" y="1516392"/>
                    <a:pt x="66040" y="1581162"/>
                    <a:pt x="146050" y="1581162"/>
                  </a:cubicBezTo>
                  <a:close/>
                </a:path>
              </a:pathLst>
            </a:custGeom>
            <a:solidFill>
              <a:srgbClr val="F8F6F4"/>
            </a:solidFill>
          </p:spPr>
        </p:sp>
        <p:sp>
          <p:nvSpPr>
            <p:cNvPr id="7" name="Freeform 7"/>
            <p:cNvSpPr/>
            <p:nvPr/>
          </p:nvSpPr>
          <p:spPr>
            <a:xfrm>
              <a:off x="0" y="0"/>
              <a:ext cx="2678768" cy="1649742"/>
            </a:xfrm>
            <a:custGeom>
              <a:avLst/>
              <a:gdLst/>
              <a:ahLst/>
              <a:cxnLst/>
              <a:rect l="l" t="t" r="r" b="b"/>
              <a:pathLst>
                <a:path w="2678768" h="1649742">
                  <a:moveTo>
                    <a:pt x="2615268" y="74930"/>
                  </a:moveTo>
                  <a:cubicBezTo>
                    <a:pt x="2587328" y="30480"/>
                    <a:pt x="2537798" y="0"/>
                    <a:pt x="2480648" y="0"/>
                  </a:cubicBezTo>
                  <a:lnTo>
                    <a:pt x="158750" y="0"/>
                  </a:lnTo>
                  <a:cubicBezTo>
                    <a:pt x="71120" y="0"/>
                    <a:pt x="0" y="71120"/>
                    <a:pt x="0" y="158750"/>
                  </a:cubicBezTo>
                  <a:lnTo>
                    <a:pt x="0" y="1447812"/>
                  </a:lnTo>
                  <a:cubicBezTo>
                    <a:pt x="0" y="1499882"/>
                    <a:pt x="25400" y="1545602"/>
                    <a:pt x="63500" y="1574812"/>
                  </a:cubicBezTo>
                  <a:cubicBezTo>
                    <a:pt x="91440" y="1619262"/>
                    <a:pt x="140970" y="1649742"/>
                    <a:pt x="205515" y="1649742"/>
                  </a:cubicBezTo>
                  <a:lnTo>
                    <a:pt x="2520018" y="1649742"/>
                  </a:lnTo>
                  <a:cubicBezTo>
                    <a:pt x="2607648" y="1649742"/>
                    <a:pt x="2678768" y="1578622"/>
                    <a:pt x="2678768" y="1490992"/>
                  </a:cubicBezTo>
                  <a:lnTo>
                    <a:pt x="2678768" y="201930"/>
                  </a:lnTo>
                  <a:cubicBezTo>
                    <a:pt x="2678768" y="149860"/>
                    <a:pt x="2653368" y="104140"/>
                    <a:pt x="2615268" y="74930"/>
                  </a:cubicBezTo>
                  <a:close/>
                  <a:moveTo>
                    <a:pt x="12700" y="1447812"/>
                  </a:moveTo>
                  <a:lnTo>
                    <a:pt x="12700" y="158750"/>
                  </a:lnTo>
                  <a:cubicBezTo>
                    <a:pt x="12700" y="78740"/>
                    <a:pt x="78740" y="12700"/>
                    <a:pt x="158750" y="12700"/>
                  </a:cubicBezTo>
                  <a:lnTo>
                    <a:pt x="2480648" y="12700"/>
                  </a:lnTo>
                  <a:cubicBezTo>
                    <a:pt x="2560658" y="12700"/>
                    <a:pt x="2626698" y="78740"/>
                    <a:pt x="2626698" y="158750"/>
                  </a:cubicBezTo>
                  <a:lnTo>
                    <a:pt x="2626698" y="1447812"/>
                  </a:lnTo>
                  <a:cubicBezTo>
                    <a:pt x="2626698" y="1527822"/>
                    <a:pt x="2560658" y="1593862"/>
                    <a:pt x="2480648" y="1593862"/>
                  </a:cubicBezTo>
                  <a:lnTo>
                    <a:pt x="158750" y="1593862"/>
                  </a:lnTo>
                  <a:cubicBezTo>
                    <a:pt x="78740" y="1593862"/>
                    <a:pt x="12700" y="1529092"/>
                    <a:pt x="12700" y="1447812"/>
                  </a:cubicBezTo>
                  <a:close/>
                  <a:moveTo>
                    <a:pt x="2667338" y="1490992"/>
                  </a:moveTo>
                  <a:cubicBezTo>
                    <a:pt x="2667338" y="1571002"/>
                    <a:pt x="2600028" y="1637042"/>
                    <a:pt x="2520018" y="1637042"/>
                  </a:cubicBezTo>
                  <a:lnTo>
                    <a:pt x="205515" y="1637042"/>
                  </a:lnTo>
                  <a:cubicBezTo>
                    <a:pt x="157480" y="1637042"/>
                    <a:pt x="120650" y="1620532"/>
                    <a:pt x="93980" y="1592592"/>
                  </a:cubicBezTo>
                  <a:cubicBezTo>
                    <a:pt x="114300" y="1601482"/>
                    <a:pt x="135890" y="1606562"/>
                    <a:pt x="160020" y="1606562"/>
                  </a:cubicBezTo>
                  <a:lnTo>
                    <a:pt x="2481918" y="1606562"/>
                  </a:lnTo>
                  <a:cubicBezTo>
                    <a:pt x="2569548" y="1606562"/>
                    <a:pt x="2640668" y="1535442"/>
                    <a:pt x="2640668" y="1447812"/>
                  </a:cubicBezTo>
                  <a:lnTo>
                    <a:pt x="2640668" y="158750"/>
                  </a:lnTo>
                  <a:cubicBezTo>
                    <a:pt x="2640668" y="140970"/>
                    <a:pt x="2636858" y="123190"/>
                    <a:pt x="2631778" y="106680"/>
                  </a:cubicBezTo>
                  <a:cubicBezTo>
                    <a:pt x="2653368" y="132080"/>
                    <a:pt x="2667338" y="165100"/>
                    <a:pt x="2667338" y="201930"/>
                  </a:cubicBezTo>
                  <a:lnTo>
                    <a:pt x="2667338" y="1490992"/>
                  </a:lnTo>
                  <a:cubicBezTo>
                    <a:pt x="2667338" y="1490992"/>
                    <a:pt x="2667338" y="1490992"/>
                    <a:pt x="2667338" y="1490992"/>
                  </a:cubicBezTo>
                  <a:close/>
                </a:path>
              </a:pathLst>
            </a:custGeom>
            <a:solidFill>
              <a:srgbClr val="5E3023"/>
            </a:solidFill>
          </p:spPr>
        </p:sp>
      </p:grpSp>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953000" y="6907039"/>
            <a:ext cx="8994873" cy="3411389"/>
          </a:xfrm>
          <a:prstGeom prst="rect">
            <a:avLst/>
          </a:prstGeom>
        </p:spPr>
      </p:pic>
      <p:sp>
        <p:nvSpPr>
          <p:cNvPr id="9" name="TextBox 9"/>
          <p:cNvSpPr txBox="1"/>
          <p:nvPr/>
        </p:nvSpPr>
        <p:spPr>
          <a:xfrm>
            <a:off x="3479452" y="2260409"/>
            <a:ext cx="11329096" cy="3118674"/>
          </a:xfrm>
          <a:prstGeom prst="rect">
            <a:avLst/>
          </a:prstGeom>
        </p:spPr>
        <p:txBody>
          <a:bodyPr wrap="square" lIns="0" tIns="0" rIns="0" bIns="0" rtlCol="0" anchor="t">
            <a:spAutoFit/>
          </a:bodyPr>
          <a:lstStyle/>
          <a:p>
            <a:pPr algn="ctr">
              <a:lnSpc>
                <a:spcPct val="150000"/>
              </a:lnSpc>
            </a:pPr>
            <a:r>
              <a:rPr lang="en-US" sz="7200" b="1" dirty="0">
                <a:solidFill>
                  <a:srgbClr val="5E3023"/>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CHÀO MỪNG CÁC EM ĐẾN VỚI BÀI HỌC MỚI</a:t>
            </a:r>
          </a:p>
        </p:txBody>
      </p:sp>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852246">
            <a:off x="620566" y="2076772"/>
            <a:ext cx="1376956" cy="1786146"/>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735762">
            <a:off x="16366440" y="5994565"/>
            <a:ext cx="1213200" cy="15737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7DF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5000"/>
          </a:blip>
          <a:srcRect t="7906" b="7906"/>
          <a:stretch>
            <a:fillRect/>
          </a:stretch>
        </p:blipFill>
        <p:spPr>
          <a:xfrm>
            <a:off x="0" y="0"/>
            <a:ext cx="9149080" cy="10287000"/>
          </a:xfrm>
          <a:prstGeom prst="rect">
            <a:avLst/>
          </a:prstGeom>
        </p:spPr>
      </p:pic>
      <p:pic>
        <p:nvPicPr>
          <p:cNvPr id="3" name="Picture 3"/>
          <p:cNvPicPr>
            <a:picLocks noChangeAspect="1"/>
          </p:cNvPicPr>
          <p:nvPr/>
        </p:nvPicPr>
        <p:blipFill>
          <a:blip r:embed="rId3">
            <a:alphaModFix amt="65000"/>
          </a:blip>
          <a:srcRect t="7859" b="7859"/>
          <a:stretch>
            <a:fillRect/>
          </a:stretch>
        </p:blipFill>
        <p:spPr>
          <a:xfrm>
            <a:off x="9149080" y="0"/>
            <a:ext cx="9138920" cy="1028700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28700" y="2972631"/>
            <a:ext cx="16230600" cy="6285669"/>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155398">
            <a:off x="726555" y="1650091"/>
            <a:ext cx="1528941" cy="1983296"/>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061952">
            <a:off x="16094766" y="7275063"/>
            <a:ext cx="1286505" cy="1668815"/>
          </a:xfrm>
          <a:prstGeom prst="rect">
            <a:avLst/>
          </a:prstGeom>
        </p:spPr>
      </p:pic>
      <mc:AlternateContent xmlns:mc="http://schemas.openxmlformats.org/markup-compatibility/2006" xmlns:a14="http://schemas.microsoft.com/office/drawing/2010/main">
        <mc:Choice Requires="a14">
          <p:sp>
            <p:nvSpPr>
              <p:cNvPr id="11" name="Hộp Văn bản 10">
                <a:extLst>
                  <a:ext uri="{FF2B5EF4-FFF2-40B4-BE49-F238E27FC236}">
                    <a16:creationId xmlns:a16="http://schemas.microsoft.com/office/drawing/2014/main" xmlns="" id="{D7A0A8F5-FC90-3784-21FD-69A930FF182A}"/>
                  </a:ext>
                </a:extLst>
              </p:cNvPr>
              <p:cNvSpPr txBox="1"/>
              <p:nvPr/>
            </p:nvSpPr>
            <p:spPr>
              <a:xfrm>
                <a:off x="2209800" y="3548660"/>
                <a:ext cx="13868400" cy="4766561"/>
              </a:xfrm>
              <a:prstGeom prst="rect">
                <a:avLst/>
              </a:prstGeom>
              <a:noFill/>
            </p:spPr>
            <p:txBody>
              <a:bodyPr wrap="square">
                <a:spAutoFit/>
              </a:bodyPr>
              <a:lstStyle/>
              <a:p>
                <a:pPr marL="0" marR="0" algn="just">
                  <a:lnSpc>
                    <a:spcPct val="150000"/>
                  </a:lnSpc>
                  <a:spcBef>
                    <a:spcPts val="300"/>
                  </a:spcBef>
                  <a:spcAft>
                    <a:spcPts val="300"/>
                  </a:spcAft>
                </a:pPr>
                <a:r>
                  <a:rPr lang="vi-VN" sz="3200" b="1" u="sng" dirty="0" err="1">
                    <a:solidFill>
                      <a:srgbClr val="000000"/>
                    </a:solidFill>
                    <a:effectLst/>
                    <a:ea typeface="Calibri" panose="020F0502020204030204" pitchFamily="34" charset="0"/>
                    <a:cs typeface="Times New Roman" panose="02020603050405020304" pitchFamily="18" charset="0"/>
                  </a:rPr>
                  <a:t>Chú</a:t>
                </a:r>
                <a:r>
                  <a:rPr lang="vi-VN" sz="3200" b="1" u="sng" dirty="0">
                    <a:solidFill>
                      <a:srgbClr val="000000"/>
                    </a:solidFill>
                    <a:effectLst/>
                    <a:ea typeface="Calibri" panose="020F0502020204030204" pitchFamily="34" charset="0"/>
                    <a:cs typeface="Times New Roman" panose="02020603050405020304" pitchFamily="18" charset="0"/>
                  </a:rPr>
                  <a:t> ý: </a:t>
                </a:r>
                <a:endParaRPr lang="en-US" sz="3200" dirty="0">
                  <a:effectLst/>
                  <a:ea typeface="Calibri" panose="020F0502020204030204" pitchFamily="34" charset="0"/>
                  <a:cs typeface="Times New Roman" panose="02020603050405020304" pitchFamily="18" charset="0"/>
                </a:endParaRPr>
              </a:p>
              <a:p>
                <a:pPr marL="0" marR="0" algn="just">
                  <a:lnSpc>
                    <a:spcPct val="150000"/>
                  </a:lnSpc>
                  <a:spcBef>
                    <a:spcPts val="300"/>
                  </a:spcBef>
                  <a:spcAft>
                    <a:spcPts val="300"/>
                  </a:spcAft>
                </a:pPr>
                <a:r>
                  <a:rPr lang="vi-VN" sz="3200" dirty="0" err="1">
                    <a:solidFill>
                      <a:srgbClr val="000000"/>
                    </a:solidFill>
                    <a:effectLst/>
                    <a:ea typeface="Calibri" panose="020F0502020204030204" pitchFamily="34" charset="0"/>
                    <a:cs typeface="Times New Roman" panose="02020603050405020304" pitchFamily="18" charset="0"/>
                  </a:rPr>
                  <a:t>Nếu</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gọi</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quãng</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đường</a:t>
                </a:r>
                <a:r>
                  <a:rPr lang="vi-VN" sz="3200" dirty="0">
                    <a:solidFill>
                      <a:srgbClr val="000000"/>
                    </a:solidFill>
                    <a:effectLst/>
                    <a:ea typeface="Calibri" panose="020F0502020204030204" pitchFamily="34" charset="0"/>
                    <a:cs typeface="Times New Roman" panose="02020603050405020304" pitchFamily="18" charset="0"/>
                  </a:rPr>
                  <a:t> đi </a:t>
                </a:r>
                <a:r>
                  <a:rPr lang="vi-VN" sz="3200" dirty="0" err="1">
                    <a:solidFill>
                      <a:srgbClr val="000000"/>
                    </a:solidFill>
                    <a:effectLst/>
                    <a:ea typeface="Calibri" panose="020F0502020204030204" pitchFamily="34" charset="0"/>
                    <a:cs typeface="Times New Roman" panose="02020603050405020304" pitchFamily="18" charset="0"/>
                  </a:rPr>
                  <a:t>được</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từ</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thời</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điểm</a:t>
                </a:r>
                <a:r>
                  <a:rPr lang="vi-VN" sz="3200" dirty="0">
                    <a:solidFill>
                      <a:srgbClr val="000000"/>
                    </a:solidFill>
                    <a:effectLst/>
                    <a:ea typeface="Calibri" panose="020F0502020204030204" pitchFamily="34" charset="0"/>
                    <a:cs typeface="Times New Roman" panose="02020603050405020304" pitchFamily="18" charset="0"/>
                  </a:rPr>
                  <a:t> ban </a:t>
                </a:r>
                <a:r>
                  <a:rPr lang="vi-VN" sz="3200" dirty="0" err="1">
                    <a:solidFill>
                      <a:srgbClr val="000000"/>
                    </a:solidFill>
                    <a:effectLst/>
                    <a:ea typeface="Calibri" panose="020F0502020204030204" pitchFamily="34" charset="0"/>
                    <a:cs typeface="Times New Roman" panose="02020603050405020304" pitchFamily="18" charset="0"/>
                  </a:rPr>
                  <a:t>đầu</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đến</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thời</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điểm</a:t>
                </a:r>
                <a:r>
                  <a:rPr lang="vi-VN" sz="3200" dirty="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sSub>
                      <m:sSubPr>
                        <m:ctrlPr>
                          <a:rPr lang="en-US"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vi-VN"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𝑡</m:t>
                        </m:r>
                      </m:e>
                      <m:sub>
                        <m:r>
                          <a:rPr lang="vi-VN"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sub>
                    </m:sSub>
                  </m:oMath>
                </a14:m>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là</a:t>
                </a:r>
                <a:r>
                  <a:rPr lang="vi-VN" sz="3200" dirty="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sSub>
                      <m:sSubPr>
                        <m:ctrlPr>
                          <a:rPr lang="en-US"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vi-VN"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𝑠</m:t>
                        </m:r>
                      </m:e>
                      <m:sub>
                        <m:r>
                          <a:rPr lang="vi-VN"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sub>
                    </m:sSub>
                  </m:oMath>
                </a14:m>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đến</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thời</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điểm</a:t>
                </a:r>
                <a:r>
                  <a:rPr lang="vi-VN" sz="3200" dirty="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sSub>
                      <m:sSubPr>
                        <m:ctrlPr>
                          <a:rPr lang="en-US"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vi-VN"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𝑡</m:t>
                        </m:r>
                      </m:e>
                      <m:sub>
                        <m:r>
                          <a:rPr lang="vi-VN"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b>
                    </m:sSub>
                  </m:oMath>
                </a14:m>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là</a:t>
                </a:r>
                <a:r>
                  <a:rPr lang="vi-VN" sz="3200" dirty="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sSub>
                      <m:sSubPr>
                        <m:ctrlPr>
                          <a:rPr lang="en-US"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vi-VN"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𝑠</m:t>
                        </m:r>
                      </m:e>
                      <m:sub>
                        <m:r>
                          <a:rPr lang="vi-VN"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b>
                    </m:sSub>
                  </m:oMath>
                </a14:m>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thì</a:t>
                </a:r>
                <a:r>
                  <a:rPr lang="vi-VN" sz="3200" dirty="0">
                    <a:solidFill>
                      <a:srgbClr val="000000"/>
                    </a:solidFill>
                    <a:effectLst/>
                    <a:ea typeface="Calibri" panose="020F0502020204030204" pitchFamily="34" charset="0"/>
                    <a:cs typeface="Times New Roman" panose="02020603050405020304" pitchFamily="18" charset="0"/>
                  </a:rPr>
                  <a:t>:</a:t>
                </a:r>
                <a:endParaRPr lang="en-US" sz="3200" dirty="0">
                  <a:effectLst/>
                  <a:ea typeface="Calibri" panose="020F0502020204030204" pitchFamily="34" charset="0"/>
                  <a:cs typeface="Times New Roman" panose="02020603050405020304" pitchFamily="18" charset="0"/>
                </a:endParaRPr>
              </a:p>
              <a:p>
                <a:pPr marL="0" marR="0" algn="just">
                  <a:lnSpc>
                    <a:spcPct val="150000"/>
                  </a:lnSpc>
                  <a:spcBef>
                    <a:spcPts val="300"/>
                  </a:spcBef>
                  <a:spcAft>
                    <a:spcPts val="300"/>
                  </a:spcAft>
                </a:pPr>
                <a:r>
                  <a:rPr lang="en-US"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Thời</a:t>
                </a:r>
                <a:r>
                  <a:rPr lang="vi-VN" sz="3200" dirty="0">
                    <a:solidFill>
                      <a:srgbClr val="000000"/>
                    </a:solidFill>
                    <a:effectLst/>
                    <a:ea typeface="Calibri" panose="020F0502020204030204" pitchFamily="34" charset="0"/>
                    <a:cs typeface="Times New Roman" panose="02020603050405020304" pitchFamily="18" charset="0"/>
                  </a:rPr>
                  <a:t> gian đi </a:t>
                </a:r>
                <a:r>
                  <a:rPr lang="vi-VN" sz="3200" dirty="0" err="1">
                    <a:solidFill>
                      <a:srgbClr val="000000"/>
                    </a:solidFill>
                    <a:effectLst/>
                    <a:ea typeface="Calibri" panose="020F0502020204030204" pitchFamily="34" charset="0"/>
                    <a:cs typeface="Times New Roman" panose="02020603050405020304" pitchFamily="18" charset="0"/>
                  </a:rPr>
                  <a:t>là</a:t>
                </a:r>
                <a:r>
                  <a:rPr lang="vi-VN" sz="3200" dirty="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r>
                      <a:rPr lang="vi-VN"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𝑡</m:t>
                    </m:r>
                    <m:r>
                      <a:rPr lang="vi-VN"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vi-VN"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𝑡</m:t>
                        </m:r>
                      </m:e>
                      <m:sub>
                        <m:r>
                          <a:rPr lang="vi-VN"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b>
                    </m:sSub>
                    <m:r>
                      <a:rPr lang="vi-VN"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vi-VN"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𝑡</m:t>
                        </m:r>
                      </m:e>
                      <m:sub>
                        <m:r>
                          <a:rPr lang="vi-VN"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sub>
                    </m:sSub>
                  </m:oMath>
                </a14:m>
                <a:r>
                  <a:rPr lang="vi-VN" sz="3200" dirty="0">
                    <a:solidFill>
                      <a:srgbClr val="000000"/>
                    </a:solidFill>
                    <a:effectLst/>
                    <a:ea typeface="Calibri" panose="020F0502020204030204" pitchFamily="34" charset="0"/>
                    <a:cs typeface="Times New Roman" panose="02020603050405020304" pitchFamily="18" charset="0"/>
                  </a:rPr>
                  <a:t> </a:t>
                </a:r>
                <a:endParaRPr lang="en-US" sz="3200" dirty="0">
                  <a:effectLst/>
                  <a:ea typeface="Calibri" panose="020F0502020204030204" pitchFamily="34" charset="0"/>
                  <a:cs typeface="Times New Roman" panose="02020603050405020304" pitchFamily="18" charset="0"/>
                </a:endParaRPr>
              </a:p>
              <a:p>
                <a:pPr marL="0" marR="0" algn="just">
                  <a:lnSpc>
                    <a:spcPct val="150000"/>
                  </a:lnSpc>
                  <a:spcBef>
                    <a:spcPts val="300"/>
                  </a:spcBef>
                  <a:spcAft>
                    <a:spcPts val="300"/>
                  </a:spcAft>
                </a:pPr>
                <a:r>
                  <a:rPr lang="en-US"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Quãng</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đường</a:t>
                </a:r>
                <a:r>
                  <a:rPr lang="vi-VN" sz="3200" dirty="0">
                    <a:solidFill>
                      <a:srgbClr val="000000"/>
                    </a:solidFill>
                    <a:effectLst/>
                    <a:ea typeface="Calibri" panose="020F0502020204030204" pitchFamily="34" charset="0"/>
                    <a:cs typeface="Times New Roman" panose="02020603050405020304" pitchFamily="18" charset="0"/>
                  </a:rPr>
                  <a:t> đi </a:t>
                </a:r>
                <a:r>
                  <a:rPr lang="vi-VN" sz="3200" dirty="0" err="1">
                    <a:solidFill>
                      <a:srgbClr val="000000"/>
                    </a:solidFill>
                    <a:effectLst/>
                    <a:ea typeface="Calibri" panose="020F0502020204030204" pitchFamily="34" charset="0"/>
                    <a:cs typeface="Times New Roman" panose="02020603050405020304" pitchFamily="18" charset="0"/>
                  </a:rPr>
                  <a:t>được</a:t>
                </a:r>
                <a:r>
                  <a:rPr lang="vi-VN" sz="3200" dirty="0">
                    <a:solidFill>
                      <a:srgbClr val="000000"/>
                    </a:solidFill>
                    <a:effectLst/>
                    <a:ea typeface="Calibri" panose="020F0502020204030204" pitchFamily="34" charset="0"/>
                    <a:cs typeface="Times New Roman" panose="02020603050405020304" pitchFamily="18" charset="0"/>
                  </a:rPr>
                  <a:t> trong </a:t>
                </a:r>
                <a:r>
                  <a:rPr lang="vi-VN" sz="3200" dirty="0" err="1">
                    <a:solidFill>
                      <a:srgbClr val="000000"/>
                    </a:solidFill>
                    <a:effectLst/>
                    <a:ea typeface="Calibri" panose="020F0502020204030204" pitchFamily="34" charset="0"/>
                    <a:cs typeface="Times New Roman" panose="02020603050405020304" pitchFamily="18" charset="0"/>
                  </a:rPr>
                  <a:t>thời</a:t>
                </a:r>
                <a:r>
                  <a:rPr lang="vi-VN" sz="3200" dirty="0">
                    <a:solidFill>
                      <a:srgbClr val="000000"/>
                    </a:solidFill>
                    <a:effectLst/>
                    <a:ea typeface="Calibri" panose="020F0502020204030204" pitchFamily="34" charset="0"/>
                    <a:cs typeface="Times New Roman" panose="02020603050405020304" pitchFamily="18" charset="0"/>
                  </a:rPr>
                  <a:t> gian </a:t>
                </a:r>
                <a14:m>
                  <m:oMath xmlns:m="http://schemas.openxmlformats.org/officeDocument/2006/math">
                    <m:r>
                      <a:rPr lang="vi-VN"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𝑡</m:t>
                    </m:r>
                  </m:oMath>
                </a14:m>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là</a:t>
                </a:r>
                <a:r>
                  <a:rPr lang="vi-VN" sz="3200" dirty="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r>
                      <a:rPr lang="vi-VN"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𝑠</m:t>
                    </m:r>
                    <m:r>
                      <a:rPr lang="vi-VN" sz="32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vi-VN"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𝑠</m:t>
                        </m:r>
                      </m:e>
                      <m:sub>
                        <m:r>
                          <a:rPr lang="vi-VN"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b>
                    </m:sSub>
                    <m:r>
                      <a:rPr lang="vi-VN"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vi-VN"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𝑠</m:t>
                        </m:r>
                      </m:e>
                      <m:sub>
                        <m:r>
                          <a:rPr lang="vi-VN"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sub>
                    </m:sSub>
                  </m:oMath>
                </a14:m>
                <a:endParaRPr lang="en-US" sz="3200" dirty="0">
                  <a:effectLst/>
                  <a:ea typeface="Calibri" panose="020F0502020204030204" pitchFamily="34" charset="0"/>
                  <a:cs typeface="Times New Roman" panose="02020603050405020304" pitchFamily="18" charset="0"/>
                </a:endParaRPr>
              </a:p>
              <a:p>
                <a:r>
                  <a:rPr lang="vi-VN" sz="3200" dirty="0">
                    <a:solidFill>
                      <a:srgbClr val="000000"/>
                    </a:solidFill>
                    <a:effectLst/>
                    <a:ea typeface="Calibri" panose="020F0502020204030204" pitchFamily="34" charset="0"/>
                  </a:rPr>
                  <a:t>- </a:t>
                </a:r>
                <a:r>
                  <a:rPr lang="vi-VN" sz="3200" dirty="0" err="1">
                    <a:solidFill>
                      <a:srgbClr val="000000"/>
                    </a:solidFill>
                    <a:effectLst/>
                    <a:ea typeface="Calibri" panose="020F0502020204030204" pitchFamily="34" charset="0"/>
                  </a:rPr>
                  <a:t>Tốc</a:t>
                </a:r>
                <a:r>
                  <a:rPr lang="vi-VN" sz="3200" dirty="0">
                    <a:solidFill>
                      <a:srgbClr val="000000"/>
                    </a:solidFill>
                    <a:effectLst/>
                    <a:ea typeface="Calibri" panose="020F0502020204030204" pitchFamily="34" charset="0"/>
                  </a:rPr>
                  <a:t> </a:t>
                </a:r>
                <a:r>
                  <a:rPr lang="vi-VN" sz="3200" dirty="0" err="1">
                    <a:solidFill>
                      <a:srgbClr val="000000"/>
                    </a:solidFill>
                    <a:effectLst/>
                    <a:ea typeface="Calibri" panose="020F0502020204030204" pitchFamily="34" charset="0"/>
                  </a:rPr>
                  <a:t>độ</a:t>
                </a:r>
                <a:r>
                  <a:rPr lang="vi-VN" sz="3200" dirty="0">
                    <a:solidFill>
                      <a:srgbClr val="000000"/>
                    </a:solidFill>
                    <a:effectLst/>
                    <a:ea typeface="Calibri" panose="020F0502020204030204" pitchFamily="34" charset="0"/>
                  </a:rPr>
                  <a:t> trung </a:t>
                </a:r>
                <a:r>
                  <a:rPr lang="vi-VN" sz="3200" dirty="0" err="1">
                    <a:solidFill>
                      <a:srgbClr val="000000"/>
                    </a:solidFill>
                    <a:effectLst/>
                    <a:ea typeface="Calibri" panose="020F0502020204030204" pitchFamily="34" charset="0"/>
                  </a:rPr>
                  <a:t>bình</a:t>
                </a:r>
                <a:r>
                  <a:rPr lang="vi-VN" sz="3200" dirty="0">
                    <a:solidFill>
                      <a:srgbClr val="000000"/>
                    </a:solidFill>
                    <a:effectLst/>
                    <a:ea typeface="Calibri" panose="020F0502020204030204" pitchFamily="34" charset="0"/>
                  </a:rPr>
                  <a:t> </a:t>
                </a:r>
                <a:r>
                  <a:rPr lang="vi-VN" sz="3200" dirty="0" err="1">
                    <a:solidFill>
                      <a:srgbClr val="000000"/>
                    </a:solidFill>
                    <a:effectLst/>
                    <a:ea typeface="Calibri" panose="020F0502020204030204" pitchFamily="34" charset="0"/>
                  </a:rPr>
                  <a:t>của</a:t>
                </a:r>
                <a:r>
                  <a:rPr lang="vi-VN" sz="3200" dirty="0">
                    <a:solidFill>
                      <a:srgbClr val="000000"/>
                    </a:solidFill>
                    <a:effectLst/>
                    <a:ea typeface="Calibri" panose="020F0502020204030204" pitchFamily="34" charset="0"/>
                  </a:rPr>
                  <a:t> </a:t>
                </a:r>
                <a:r>
                  <a:rPr lang="vi-VN" sz="3200" dirty="0" err="1">
                    <a:solidFill>
                      <a:srgbClr val="000000"/>
                    </a:solidFill>
                    <a:effectLst/>
                    <a:ea typeface="Calibri" panose="020F0502020204030204" pitchFamily="34" charset="0"/>
                  </a:rPr>
                  <a:t>chuyển</a:t>
                </a:r>
                <a:r>
                  <a:rPr lang="vi-VN" sz="3200" dirty="0">
                    <a:solidFill>
                      <a:srgbClr val="000000"/>
                    </a:solidFill>
                    <a:effectLst/>
                    <a:ea typeface="Calibri" panose="020F0502020204030204" pitchFamily="34" charset="0"/>
                  </a:rPr>
                  <a:t> </a:t>
                </a:r>
                <a:r>
                  <a:rPr lang="vi-VN" sz="3200" dirty="0" err="1">
                    <a:solidFill>
                      <a:srgbClr val="000000"/>
                    </a:solidFill>
                    <a:effectLst/>
                    <a:ea typeface="Calibri" panose="020F0502020204030204" pitchFamily="34" charset="0"/>
                  </a:rPr>
                  <a:t>động</a:t>
                </a:r>
                <a:r>
                  <a:rPr lang="vi-VN" sz="3200" dirty="0">
                    <a:solidFill>
                      <a:srgbClr val="000000"/>
                    </a:solidFill>
                    <a:effectLst/>
                    <a:ea typeface="Calibri" panose="020F0502020204030204" pitchFamily="34" charset="0"/>
                  </a:rPr>
                  <a:t> </a:t>
                </a:r>
                <a:r>
                  <a:rPr lang="vi-VN" sz="3200" dirty="0" err="1">
                    <a:solidFill>
                      <a:srgbClr val="000000"/>
                    </a:solidFill>
                    <a:effectLst/>
                    <a:ea typeface="Calibri" panose="020F0502020204030204" pitchFamily="34" charset="0"/>
                  </a:rPr>
                  <a:t>là</a:t>
                </a:r>
                <a:r>
                  <a:rPr lang="vi-VN" sz="3200" dirty="0">
                    <a:solidFill>
                      <a:srgbClr val="000000"/>
                    </a:solidFill>
                    <a:effectLst/>
                    <a:ea typeface="Calibri" panose="020F0502020204030204" pitchFamily="34" charset="0"/>
                  </a:rPr>
                  <a:t>: v = </a:t>
                </a:r>
                <a14:m>
                  <m:oMath xmlns:m="http://schemas.openxmlformats.org/officeDocument/2006/math">
                    <m:f>
                      <m:fPr>
                        <m:ctrlPr>
                          <a:rPr lang="en-US" sz="3200" i="1">
                            <a:solidFill>
                              <a:srgbClr val="000000"/>
                            </a:solidFill>
                            <a:effectLst/>
                            <a:latin typeface="Cambria Math" panose="02040503050406030204" pitchFamily="18" charset="0"/>
                            <a:cs typeface="Times New Roman" panose="02020603050405020304" pitchFamily="18" charset="0"/>
                          </a:rPr>
                        </m:ctrlPr>
                      </m:fPr>
                      <m:num>
                        <m:r>
                          <a:rPr lang="vi-VN"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𝑠</m:t>
                        </m:r>
                      </m:num>
                      <m:den>
                        <m:r>
                          <a:rPr lang="vi-VN"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𝑡</m:t>
                        </m:r>
                      </m:den>
                    </m:f>
                  </m:oMath>
                </a14:m>
                <a:r>
                  <a:rPr lang="vi-VN" sz="3200" dirty="0">
                    <a:solidFill>
                      <a:srgbClr val="000000"/>
                    </a:solidFill>
                    <a:effectLst/>
                    <a:ea typeface="Calibri" panose="020F0502020204030204" pitchFamily="34" charset="0"/>
                  </a:rPr>
                  <a:t> (5.1b)</a:t>
                </a:r>
                <a:endParaRPr lang="en-US" sz="3200" dirty="0"/>
              </a:p>
            </p:txBody>
          </p:sp>
        </mc:Choice>
        <mc:Fallback xmlns="">
          <p:sp>
            <p:nvSpPr>
              <p:cNvPr id="11" name="Hộp Văn bản 10">
                <a:extLst>
                  <a:ext uri="{FF2B5EF4-FFF2-40B4-BE49-F238E27FC236}">
                    <a16:creationId xmlns:a16="http://schemas.microsoft.com/office/drawing/2014/main" id="{D7A0A8F5-FC90-3784-21FD-69A930FF182A}"/>
                  </a:ext>
                </a:extLst>
              </p:cNvPr>
              <p:cNvSpPr txBox="1">
                <a:spLocks noRot="1" noChangeAspect="1" noMove="1" noResize="1" noEditPoints="1" noAdjustHandles="1" noChangeArrowheads="1" noChangeShapeType="1" noTextEdit="1"/>
              </p:cNvSpPr>
              <p:nvPr/>
            </p:nvSpPr>
            <p:spPr>
              <a:xfrm>
                <a:off x="2209800" y="3548660"/>
                <a:ext cx="13868400" cy="4766561"/>
              </a:xfrm>
              <a:prstGeom prst="rect">
                <a:avLst/>
              </a:prstGeom>
              <a:blipFill>
                <a:blip r:embed="rId10"/>
                <a:stretch>
                  <a:fillRect l="-1143" r="-1890" b="-767"/>
                </a:stretch>
              </a:blipFill>
            </p:spPr>
            <p:txBody>
              <a:bodyPr/>
              <a:lstStyle/>
              <a:p>
                <a:r>
                  <a:rPr lang="en-US">
                    <a:noFill/>
                  </a:rPr>
                  <a:t> </a:t>
                </a:r>
              </a:p>
            </p:txBody>
          </p:sp>
        </mc:Fallback>
      </mc:AlternateContent>
      <p:pic>
        <p:nvPicPr>
          <p:cNvPr id="5" name="Picture 5">
            <a:extLst>
              <a:ext uri="{FF2B5EF4-FFF2-40B4-BE49-F238E27FC236}">
                <a16:creationId xmlns:a16="http://schemas.microsoft.com/office/drawing/2014/main" xmlns="" id="{F6AD2391-D9BB-5330-FEC8-FD7F7EA421EB}"/>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1877134" y="-221505"/>
            <a:ext cx="4791616" cy="411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barn(inVertical)">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barn(inVertical)">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barn(inVertical)">
                                      <p:cBhvr>
                                        <p:cTn id="22" dur="500"/>
                                        <p:tgtEl>
                                          <p:spTgt spid="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animEffect transition="in" filter="barn(inVertical)">
                                      <p:cBhvr>
                                        <p:cTn id="27"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7DF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5000"/>
          </a:blip>
          <a:srcRect t="7906" b="7906"/>
          <a:stretch>
            <a:fillRect/>
          </a:stretch>
        </p:blipFill>
        <p:spPr>
          <a:xfrm>
            <a:off x="0" y="0"/>
            <a:ext cx="9149080" cy="10287000"/>
          </a:xfrm>
          <a:prstGeom prst="rect">
            <a:avLst/>
          </a:prstGeom>
        </p:spPr>
      </p:pic>
      <p:pic>
        <p:nvPicPr>
          <p:cNvPr id="3" name="Picture 3"/>
          <p:cNvPicPr>
            <a:picLocks noChangeAspect="1"/>
          </p:cNvPicPr>
          <p:nvPr/>
        </p:nvPicPr>
        <p:blipFill>
          <a:blip r:embed="rId4">
            <a:alphaModFix amt="65000"/>
          </a:blip>
          <a:srcRect t="7859" b="7859"/>
          <a:stretch>
            <a:fillRect/>
          </a:stretch>
        </p:blipFill>
        <p:spPr>
          <a:xfrm>
            <a:off x="9149080" y="0"/>
            <a:ext cx="9138920" cy="10287000"/>
          </a:xfrm>
          <a:prstGeom prst="rect">
            <a:avLst/>
          </a:prstGeom>
        </p:spPr>
      </p:pic>
      <p:grpSp>
        <p:nvGrpSpPr>
          <p:cNvPr id="4" name="Group 4"/>
          <p:cNvGrpSpPr/>
          <p:nvPr/>
        </p:nvGrpSpPr>
        <p:grpSpPr>
          <a:xfrm>
            <a:off x="1371600" y="1333500"/>
            <a:ext cx="15295505" cy="8431060"/>
            <a:chOff x="0" y="0"/>
            <a:chExt cx="2678768" cy="1649742"/>
          </a:xfrm>
        </p:grpSpPr>
        <p:sp>
          <p:nvSpPr>
            <p:cNvPr id="5" name="Freeform 5"/>
            <p:cNvSpPr/>
            <p:nvPr/>
          </p:nvSpPr>
          <p:spPr>
            <a:xfrm>
              <a:off x="92710" y="106680"/>
              <a:ext cx="2574628" cy="1530362"/>
            </a:xfrm>
            <a:custGeom>
              <a:avLst/>
              <a:gdLst/>
              <a:ahLst/>
              <a:cxnLst/>
              <a:rect l="l" t="t" r="r" b="b"/>
              <a:pathLst>
                <a:path w="2574628" h="1530362">
                  <a:moveTo>
                    <a:pt x="2547958" y="1341132"/>
                  </a:moveTo>
                  <a:cubicBezTo>
                    <a:pt x="2547958" y="1428762"/>
                    <a:pt x="2471758" y="1499882"/>
                    <a:pt x="2390478" y="1499882"/>
                  </a:cubicBezTo>
                  <a:lnTo>
                    <a:pt x="66040" y="1499882"/>
                  </a:lnTo>
                  <a:cubicBezTo>
                    <a:pt x="43180" y="1499882"/>
                    <a:pt x="20320" y="1494802"/>
                    <a:pt x="0" y="1485912"/>
                  </a:cubicBezTo>
                  <a:cubicBezTo>
                    <a:pt x="26670" y="1513852"/>
                    <a:pt x="63500" y="1530362"/>
                    <a:pt x="110537" y="1530362"/>
                  </a:cubicBezTo>
                  <a:lnTo>
                    <a:pt x="2428578" y="1530362"/>
                  </a:lnTo>
                  <a:cubicBezTo>
                    <a:pt x="2508588" y="1530362"/>
                    <a:pt x="2574628" y="1464322"/>
                    <a:pt x="2574628" y="1384312"/>
                  </a:cubicBezTo>
                  <a:lnTo>
                    <a:pt x="2574628" y="95250"/>
                  </a:lnTo>
                  <a:cubicBezTo>
                    <a:pt x="2574628" y="58420"/>
                    <a:pt x="2560658" y="25400"/>
                    <a:pt x="2539068" y="0"/>
                  </a:cubicBezTo>
                  <a:cubicBezTo>
                    <a:pt x="2545418" y="16510"/>
                    <a:pt x="2547958" y="34290"/>
                    <a:pt x="2547958" y="52070"/>
                  </a:cubicBezTo>
                  <a:lnTo>
                    <a:pt x="2547958" y="1341132"/>
                  </a:lnTo>
                  <a:lnTo>
                    <a:pt x="2547958" y="1341132"/>
                  </a:lnTo>
                  <a:close/>
                </a:path>
              </a:pathLst>
            </a:custGeom>
            <a:solidFill>
              <a:srgbClr val="E7DFD9">
                <a:alpha val="71765"/>
              </a:srgbClr>
            </a:solidFill>
          </p:spPr>
        </p:sp>
        <p:sp>
          <p:nvSpPr>
            <p:cNvPr id="6" name="Freeform 6"/>
            <p:cNvSpPr/>
            <p:nvPr/>
          </p:nvSpPr>
          <p:spPr>
            <a:xfrm>
              <a:off x="12700" y="12700"/>
              <a:ext cx="2613998" cy="1581162"/>
            </a:xfrm>
            <a:custGeom>
              <a:avLst/>
              <a:gdLst/>
              <a:ahLst/>
              <a:cxnLst/>
              <a:rect l="l" t="t" r="r" b="b"/>
              <a:pathLst>
                <a:path w="2613998" h="1581162">
                  <a:moveTo>
                    <a:pt x="146050" y="1581162"/>
                  </a:moveTo>
                  <a:lnTo>
                    <a:pt x="2467948" y="1581162"/>
                  </a:lnTo>
                  <a:cubicBezTo>
                    <a:pt x="2547958" y="1581162"/>
                    <a:pt x="2613998" y="1515122"/>
                    <a:pt x="2613998" y="1435112"/>
                  </a:cubicBezTo>
                  <a:lnTo>
                    <a:pt x="2613998" y="146050"/>
                  </a:lnTo>
                  <a:cubicBezTo>
                    <a:pt x="2613998" y="66040"/>
                    <a:pt x="2547958" y="0"/>
                    <a:pt x="2467948" y="0"/>
                  </a:cubicBezTo>
                  <a:lnTo>
                    <a:pt x="146050" y="0"/>
                  </a:lnTo>
                  <a:cubicBezTo>
                    <a:pt x="66040" y="0"/>
                    <a:pt x="0" y="66040"/>
                    <a:pt x="0" y="146050"/>
                  </a:cubicBezTo>
                  <a:lnTo>
                    <a:pt x="0" y="1435112"/>
                  </a:lnTo>
                  <a:cubicBezTo>
                    <a:pt x="0" y="1516392"/>
                    <a:pt x="66040" y="1581162"/>
                    <a:pt x="146050" y="1581162"/>
                  </a:cubicBezTo>
                  <a:close/>
                </a:path>
              </a:pathLst>
            </a:custGeom>
            <a:solidFill>
              <a:srgbClr val="F8F6F4">
                <a:alpha val="71765"/>
              </a:srgbClr>
            </a:solidFill>
          </p:spPr>
        </p:sp>
        <p:sp>
          <p:nvSpPr>
            <p:cNvPr id="7" name="Freeform 7"/>
            <p:cNvSpPr/>
            <p:nvPr/>
          </p:nvSpPr>
          <p:spPr>
            <a:xfrm>
              <a:off x="0" y="0"/>
              <a:ext cx="2678768" cy="1649742"/>
            </a:xfrm>
            <a:custGeom>
              <a:avLst/>
              <a:gdLst/>
              <a:ahLst/>
              <a:cxnLst/>
              <a:rect l="l" t="t" r="r" b="b"/>
              <a:pathLst>
                <a:path w="2678768" h="1649742">
                  <a:moveTo>
                    <a:pt x="2615268" y="74930"/>
                  </a:moveTo>
                  <a:cubicBezTo>
                    <a:pt x="2587328" y="30480"/>
                    <a:pt x="2537798" y="0"/>
                    <a:pt x="2480648" y="0"/>
                  </a:cubicBezTo>
                  <a:lnTo>
                    <a:pt x="158750" y="0"/>
                  </a:lnTo>
                  <a:cubicBezTo>
                    <a:pt x="71120" y="0"/>
                    <a:pt x="0" y="71120"/>
                    <a:pt x="0" y="158750"/>
                  </a:cubicBezTo>
                  <a:lnTo>
                    <a:pt x="0" y="1447812"/>
                  </a:lnTo>
                  <a:cubicBezTo>
                    <a:pt x="0" y="1499882"/>
                    <a:pt x="25400" y="1545602"/>
                    <a:pt x="63500" y="1574812"/>
                  </a:cubicBezTo>
                  <a:cubicBezTo>
                    <a:pt x="91440" y="1619262"/>
                    <a:pt x="140970" y="1649742"/>
                    <a:pt x="205515" y="1649742"/>
                  </a:cubicBezTo>
                  <a:lnTo>
                    <a:pt x="2520018" y="1649742"/>
                  </a:lnTo>
                  <a:cubicBezTo>
                    <a:pt x="2607648" y="1649742"/>
                    <a:pt x="2678768" y="1578622"/>
                    <a:pt x="2678768" y="1490992"/>
                  </a:cubicBezTo>
                  <a:lnTo>
                    <a:pt x="2678768" y="201930"/>
                  </a:lnTo>
                  <a:cubicBezTo>
                    <a:pt x="2678768" y="149860"/>
                    <a:pt x="2653368" y="104140"/>
                    <a:pt x="2615268" y="74930"/>
                  </a:cubicBezTo>
                  <a:close/>
                  <a:moveTo>
                    <a:pt x="12700" y="1447812"/>
                  </a:moveTo>
                  <a:lnTo>
                    <a:pt x="12700" y="158750"/>
                  </a:lnTo>
                  <a:cubicBezTo>
                    <a:pt x="12700" y="78740"/>
                    <a:pt x="78740" y="12700"/>
                    <a:pt x="158750" y="12700"/>
                  </a:cubicBezTo>
                  <a:lnTo>
                    <a:pt x="2480648" y="12700"/>
                  </a:lnTo>
                  <a:cubicBezTo>
                    <a:pt x="2560658" y="12700"/>
                    <a:pt x="2626698" y="78740"/>
                    <a:pt x="2626698" y="158750"/>
                  </a:cubicBezTo>
                  <a:lnTo>
                    <a:pt x="2626698" y="1447812"/>
                  </a:lnTo>
                  <a:cubicBezTo>
                    <a:pt x="2626698" y="1527822"/>
                    <a:pt x="2560658" y="1593862"/>
                    <a:pt x="2480648" y="1593862"/>
                  </a:cubicBezTo>
                  <a:lnTo>
                    <a:pt x="158750" y="1593862"/>
                  </a:lnTo>
                  <a:cubicBezTo>
                    <a:pt x="78740" y="1593862"/>
                    <a:pt x="12700" y="1529092"/>
                    <a:pt x="12700" y="1447812"/>
                  </a:cubicBezTo>
                  <a:close/>
                  <a:moveTo>
                    <a:pt x="2667338" y="1490992"/>
                  </a:moveTo>
                  <a:cubicBezTo>
                    <a:pt x="2667338" y="1571002"/>
                    <a:pt x="2600028" y="1637042"/>
                    <a:pt x="2520018" y="1637042"/>
                  </a:cubicBezTo>
                  <a:lnTo>
                    <a:pt x="205515" y="1637042"/>
                  </a:lnTo>
                  <a:cubicBezTo>
                    <a:pt x="157480" y="1637042"/>
                    <a:pt x="120650" y="1620532"/>
                    <a:pt x="93980" y="1592592"/>
                  </a:cubicBezTo>
                  <a:cubicBezTo>
                    <a:pt x="114300" y="1601482"/>
                    <a:pt x="135890" y="1606562"/>
                    <a:pt x="160020" y="1606562"/>
                  </a:cubicBezTo>
                  <a:lnTo>
                    <a:pt x="2481918" y="1606562"/>
                  </a:lnTo>
                  <a:cubicBezTo>
                    <a:pt x="2569548" y="1606562"/>
                    <a:pt x="2640668" y="1535442"/>
                    <a:pt x="2640668" y="1447812"/>
                  </a:cubicBezTo>
                  <a:lnTo>
                    <a:pt x="2640668" y="158750"/>
                  </a:lnTo>
                  <a:cubicBezTo>
                    <a:pt x="2640668" y="140970"/>
                    <a:pt x="2636858" y="123190"/>
                    <a:pt x="2631778" y="106680"/>
                  </a:cubicBezTo>
                  <a:cubicBezTo>
                    <a:pt x="2653368" y="132080"/>
                    <a:pt x="2667338" y="165100"/>
                    <a:pt x="2667338" y="201930"/>
                  </a:cubicBezTo>
                  <a:lnTo>
                    <a:pt x="2667338" y="1490992"/>
                  </a:lnTo>
                  <a:cubicBezTo>
                    <a:pt x="2667338" y="1490992"/>
                    <a:pt x="2667338" y="1490992"/>
                    <a:pt x="2667338" y="1490992"/>
                  </a:cubicBezTo>
                  <a:close/>
                </a:path>
              </a:pathLst>
            </a:custGeom>
            <a:solidFill>
              <a:srgbClr val="5E3023">
                <a:alpha val="71765"/>
              </a:srgbClr>
            </a:solidFill>
          </p:spPr>
        </p:sp>
      </p:grpSp>
      <p:pic>
        <p:nvPicPr>
          <p:cNvPr id="10" name="Picture 1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2174572">
            <a:off x="1080539" y="621892"/>
            <a:ext cx="1640850" cy="2128462"/>
          </a:xfrm>
          <a:prstGeom prst="rect">
            <a:avLst/>
          </a:prstGeom>
        </p:spPr>
      </p:pic>
      <p:pic>
        <p:nvPicPr>
          <p:cNvPr id="11" name="Picture 1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202007">
            <a:off x="15991025" y="7518055"/>
            <a:ext cx="1334372" cy="1730907"/>
          </a:xfrm>
          <a:prstGeom prst="rect">
            <a:avLst/>
          </a:prstGeom>
        </p:spPr>
      </p:pic>
      <p:sp>
        <p:nvSpPr>
          <p:cNvPr id="13" name="Hộp Văn bản 12">
            <a:extLst>
              <a:ext uri="{FF2B5EF4-FFF2-40B4-BE49-F238E27FC236}">
                <a16:creationId xmlns:a16="http://schemas.microsoft.com/office/drawing/2014/main" xmlns="" id="{5F43318D-C92E-7055-213C-3330AC849320}"/>
              </a:ext>
            </a:extLst>
          </p:cNvPr>
          <p:cNvSpPr txBox="1"/>
          <p:nvPr/>
        </p:nvSpPr>
        <p:spPr>
          <a:xfrm>
            <a:off x="3573442" y="1993765"/>
            <a:ext cx="11049000" cy="739754"/>
          </a:xfrm>
          <a:prstGeom prst="rect">
            <a:avLst/>
          </a:prstGeom>
          <a:noFill/>
        </p:spPr>
        <p:txBody>
          <a:bodyPr wrap="square">
            <a:spAutoFit/>
          </a:bodyPr>
          <a:lstStyle/>
          <a:p>
            <a:pPr marL="0" marR="0" algn="just">
              <a:lnSpc>
                <a:spcPct val="150000"/>
              </a:lnSpc>
              <a:spcBef>
                <a:spcPts val="300"/>
              </a:spcBef>
              <a:spcAft>
                <a:spcPts val="300"/>
              </a:spcAft>
            </a:pPr>
            <a:r>
              <a:rPr lang="en-US" sz="3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r>
              <a:rPr lang="vi-VN" sz="3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1.</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Tại</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sao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tốc</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độ</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này</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(5.1b)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được</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gọi</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là</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tốc</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độ</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trung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bình</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200" dirty="0">
              <a:effectLst/>
              <a:latin typeface="Arial" panose="020B0604020202020204" pitchFamily="34" charset="0"/>
              <a:ea typeface="Calibri" panose="020F0502020204030204" pitchFamily="34" charset="0"/>
              <a:cs typeface="Arial" panose="020B0604020202020204" pitchFamily="34" charset="0"/>
            </a:endParaRPr>
          </a:p>
        </p:txBody>
      </p:sp>
      <p:sp>
        <p:nvSpPr>
          <p:cNvPr id="14" name="Hộp Văn bản 13">
            <a:extLst>
              <a:ext uri="{FF2B5EF4-FFF2-40B4-BE49-F238E27FC236}">
                <a16:creationId xmlns:a16="http://schemas.microsoft.com/office/drawing/2014/main" xmlns="" id="{EDEE68DB-870E-CA5D-4DA0-D796900FD008}"/>
              </a:ext>
            </a:extLst>
          </p:cNvPr>
          <p:cNvSpPr txBox="1"/>
          <p:nvPr/>
        </p:nvSpPr>
        <p:spPr>
          <a:xfrm>
            <a:off x="8200724" y="3255959"/>
            <a:ext cx="1637255" cy="615553"/>
          </a:xfrm>
          <a:prstGeom prst="rect">
            <a:avLst/>
          </a:prstGeom>
          <a:noFill/>
        </p:spPr>
        <p:txBody>
          <a:bodyPr wrap="square" rtlCol="0">
            <a:spAutoFit/>
          </a:bodyPr>
          <a:lstStyle/>
          <a:p>
            <a:r>
              <a:rPr lang="en-US" sz="3400" b="1" dirty="0" err="1">
                <a:solidFill>
                  <a:srgbClr val="FF0000"/>
                </a:solidFill>
                <a:latin typeface="Arial" panose="020B0604020202020204" pitchFamily="34" charset="0"/>
                <a:cs typeface="Arial" panose="020B0604020202020204" pitchFamily="34" charset="0"/>
              </a:rPr>
              <a:t>Trả</a:t>
            </a:r>
            <a:r>
              <a:rPr lang="en-US" sz="3400" b="1" dirty="0">
                <a:solidFill>
                  <a:srgbClr val="FF0000"/>
                </a:solidFill>
                <a:latin typeface="Arial" panose="020B0604020202020204" pitchFamily="34" charset="0"/>
                <a:cs typeface="Arial" panose="020B0604020202020204" pitchFamily="34" charset="0"/>
              </a:rPr>
              <a:t> </a:t>
            </a:r>
            <a:r>
              <a:rPr lang="en-US" sz="3400" b="1" dirty="0" err="1">
                <a:solidFill>
                  <a:srgbClr val="FF0000"/>
                </a:solidFill>
                <a:latin typeface="Arial" panose="020B0604020202020204" pitchFamily="34" charset="0"/>
                <a:cs typeface="Arial" panose="020B0604020202020204" pitchFamily="34" charset="0"/>
              </a:rPr>
              <a:t>lời</a:t>
            </a:r>
            <a:endParaRPr lang="en-US" sz="3400" b="1" dirty="0">
              <a:solidFill>
                <a:srgbClr val="FF0000"/>
              </a:solidFill>
              <a:latin typeface="Arial" panose="020B0604020202020204" pitchFamily="34" charset="0"/>
              <a:cs typeface="Arial" panose="020B0604020202020204" pitchFamily="34" charset="0"/>
            </a:endParaRPr>
          </a:p>
        </p:txBody>
      </p:sp>
      <p:sp>
        <p:nvSpPr>
          <p:cNvPr id="17" name="Hộp Văn bản 16">
            <a:extLst>
              <a:ext uri="{FF2B5EF4-FFF2-40B4-BE49-F238E27FC236}">
                <a16:creationId xmlns:a16="http://schemas.microsoft.com/office/drawing/2014/main" xmlns="" id="{E82054D7-487F-E795-A339-38B31438A8D7}"/>
              </a:ext>
            </a:extLst>
          </p:cNvPr>
          <p:cNvSpPr txBox="1"/>
          <p:nvPr/>
        </p:nvSpPr>
        <p:spPr>
          <a:xfrm>
            <a:off x="3420699" y="4193085"/>
            <a:ext cx="11352017" cy="4444807"/>
          </a:xfrm>
          <a:prstGeom prst="rect">
            <a:avLst/>
          </a:prstGeom>
          <a:noFill/>
        </p:spPr>
        <p:txBody>
          <a:bodyPr wrap="square">
            <a:spAutoFit/>
          </a:bodyPr>
          <a:lstStyle/>
          <a:p>
            <a:pPr marL="457200" indent="-457200" algn="just">
              <a:lnSpc>
                <a:spcPct val="150000"/>
              </a:lnSpc>
              <a:buFont typeface="Wingdings" panose="05000000000000000000" pitchFamily="2" charset="2"/>
              <a:buChar char="§"/>
            </a:pPr>
            <a:r>
              <a:rPr lang="vi-VN" sz="3200" dirty="0" err="1">
                <a:solidFill>
                  <a:srgbClr val="000000"/>
                </a:solidFill>
                <a:effectLst/>
                <a:ea typeface="Calibri" panose="020F0502020204030204" pitchFamily="34" charset="0"/>
              </a:rPr>
              <a:t>Tốc</a:t>
            </a:r>
            <a:r>
              <a:rPr lang="vi-VN" sz="3200" dirty="0">
                <a:solidFill>
                  <a:srgbClr val="000000"/>
                </a:solidFill>
                <a:effectLst/>
                <a:ea typeface="Calibri" panose="020F0502020204030204" pitchFamily="34" charset="0"/>
              </a:rPr>
              <a:t> </a:t>
            </a:r>
            <a:r>
              <a:rPr lang="vi-VN" sz="3200" dirty="0" err="1">
                <a:solidFill>
                  <a:srgbClr val="000000"/>
                </a:solidFill>
                <a:effectLst/>
                <a:ea typeface="Calibri" panose="020F0502020204030204" pitchFamily="34" charset="0"/>
              </a:rPr>
              <a:t>độ</a:t>
            </a:r>
            <a:r>
              <a:rPr lang="vi-VN" sz="3200" dirty="0">
                <a:solidFill>
                  <a:srgbClr val="000000"/>
                </a:solidFill>
                <a:effectLst/>
                <a:ea typeface="Calibri" panose="020F0502020204030204" pitchFamily="34" charset="0"/>
              </a:rPr>
              <a:t> </a:t>
            </a:r>
            <a:r>
              <a:rPr lang="vi-VN" sz="3200" dirty="0" err="1">
                <a:solidFill>
                  <a:srgbClr val="000000"/>
                </a:solidFill>
                <a:effectLst/>
                <a:ea typeface="Calibri" panose="020F0502020204030204" pitchFamily="34" charset="0"/>
              </a:rPr>
              <a:t>này</a:t>
            </a:r>
            <a:r>
              <a:rPr lang="vi-VN" sz="3200" dirty="0">
                <a:solidFill>
                  <a:srgbClr val="000000"/>
                </a:solidFill>
                <a:effectLst/>
                <a:ea typeface="Calibri" panose="020F0502020204030204" pitchFamily="34" charset="0"/>
              </a:rPr>
              <a:t> </a:t>
            </a:r>
            <a:r>
              <a:rPr lang="vi-VN" sz="3200" dirty="0" err="1">
                <a:solidFill>
                  <a:srgbClr val="000000"/>
                </a:solidFill>
                <a:effectLst/>
                <a:ea typeface="Calibri" panose="020F0502020204030204" pitchFamily="34" charset="0"/>
              </a:rPr>
              <a:t>được</a:t>
            </a:r>
            <a:r>
              <a:rPr lang="vi-VN" sz="3200" dirty="0">
                <a:solidFill>
                  <a:srgbClr val="000000"/>
                </a:solidFill>
                <a:effectLst/>
                <a:ea typeface="Calibri" panose="020F0502020204030204" pitchFamily="34" charset="0"/>
              </a:rPr>
              <a:t> </a:t>
            </a:r>
            <a:r>
              <a:rPr lang="vi-VN" sz="3200" dirty="0" err="1">
                <a:solidFill>
                  <a:srgbClr val="000000"/>
                </a:solidFill>
                <a:effectLst/>
                <a:ea typeface="Calibri" panose="020F0502020204030204" pitchFamily="34" charset="0"/>
              </a:rPr>
              <a:t>gọi</a:t>
            </a:r>
            <a:r>
              <a:rPr lang="vi-VN" sz="3200" dirty="0">
                <a:solidFill>
                  <a:srgbClr val="000000"/>
                </a:solidFill>
                <a:effectLst/>
                <a:ea typeface="Calibri" panose="020F0502020204030204" pitchFamily="34" charset="0"/>
              </a:rPr>
              <a:t> </a:t>
            </a:r>
            <a:r>
              <a:rPr lang="vi-VN" sz="3200" dirty="0" err="1">
                <a:solidFill>
                  <a:srgbClr val="000000"/>
                </a:solidFill>
                <a:effectLst/>
                <a:ea typeface="Calibri" panose="020F0502020204030204" pitchFamily="34" charset="0"/>
              </a:rPr>
              <a:t>là</a:t>
            </a:r>
            <a:r>
              <a:rPr lang="vi-VN" sz="3200" dirty="0">
                <a:solidFill>
                  <a:srgbClr val="000000"/>
                </a:solidFill>
                <a:effectLst/>
                <a:ea typeface="Calibri" panose="020F0502020204030204" pitchFamily="34" charset="0"/>
              </a:rPr>
              <a:t> </a:t>
            </a:r>
            <a:r>
              <a:rPr lang="vi-VN" sz="3200" dirty="0" err="1">
                <a:solidFill>
                  <a:srgbClr val="000000"/>
                </a:solidFill>
                <a:effectLst/>
                <a:ea typeface="Calibri" panose="020F0502020204030204" pitchFamily="34" charset="0"/>
              </a:rPr>
              <a:t>tốc</a:t>
            </a:r>
            <a:r>
              <a:rPr lang="vi-VN" sz="3200" dirty="0">
                <a:solidFill>
                  <a:srgbClr val="000000"/>
                </a:solidFill>
                <a:effectLst/>
                <a:ea typeface="Calibri" panose="020F0502020204030204" pitchFamily="34" charset="0"/>
              </a:rPr>
              <a:t> </a:t>
            </a:r>
            <a:r>
              <a:rPr lang="vi-VN" sz="3200" dirty="0" err="1">
                <a:solidFill>
                  <a:srgbClr val="000000"/>
                </a:solidFill>
                <a:effectLst/>
                <a:ea typeface="Calibri" panose="020F0502020204030204" pitchFamily="34" charset="0"/>
              </a:rPr>
              <a:t>độ</a:t>
            </a:r>
            <a:r>
              <a:rPr lang="vi-VN" sz="3200" dirty="0">
                <a:solidFill>
                  <a:srgbClr val="000000"/>
                </a:solidFill>
                <a:effectLst/>
                <a:ea typeface="Calibri" panose="020F0502020204030204" pitchFamily="34" charset="0"/>
              </a:rPr>
              <a:t> trung </a:t>
            </a:r>
            <a:r>
              <a:rPr lang="vi-VN" sz="3200" dirty="0" err="1">
                <a:solidFill>
                  <a:srgbClr val="000000"/>
                </a:solidFill>
                <a:effectLst/>
                <a:ea typeface="Calibri" panose="020F0502020204030204" pitchFamily="34" charset="0"/>
              </a:rPr>
              <a:t>bình</a:t>
            </a:r>
            <a:r>
              <a:rPr lang="vi-VN" sz="3200" dirty="0">
                <a:solidFill>
                  <a:srgbClr val="000000"/>
                </a:solidFill>
                <a:effectLst/>
                <a:ea typeface="Calibri" panose="020F0502020204030204" pitchFamily="34" charset="0"/>
              </a:rPr>
              <a:t> </a:t>
            </a:r>
            <a:r>
              <a:rPr lang="vi-VN" sz="3200" dirty="0" err="1">
                <a:solidFill>
                  <a:srgbClr val="000000"/>
                </a:solidFill>
                <a:effectLst/>
                <a:ea typeface="Calibri" panose="020F0502020204030204" pitchFamily="34" charset="0"/>
              </a:rPr>
              <a:t>vì</a:t>
            </a:r>
            <a:r>
              <a:rPr lang="vi-VN" sz="3200" dirty="0">
                <a:solidFill>
                  <a:srgbClr val="000000"/>
                </a:solidFill>
                <a:effectLst/>
                <a:ea typeface="Calibri" panose="020F0502020204030204" pitchFamily="34" charset="0"/>
              </a:rPr>
              <a:t> </a:t>
            </a:r>
            <a:r>
              <a:rPr lang="vi-VN" sz="3200" dirty="0" err="1">
                <a:solidFill>
                  <a:srgbClr val="000000"/>
                </a:solidFill>
                <a:effectLst/>
                <a:ea typeface="Calibri" panose="020F0502020204030204" pitchFamily="34" charset="0"/>
              </a:rPr>
              <a:t>đó</a:t>
            </a:r>
            <a:r>
              <a:rPr lang="vi-VN" sz="3200" dirty="0">
                <a:solidFill>
                  <a:srgbClr val="000000"/>
                </a:solidFill>
                <a:effectLst/>
                <a:ea typeface="Calibri" panose="020F0502020204030204" pitchFamily="34" charset="0"/>
              </a:rPr>
              <a:t> </a:t>
            </a:r>
            <a:r>
              <a:rPr lang="vi-VN" sz="3200" dirty="0" err="1">
                <a:solidFill>
                  <a:srgbClr val="000000"/>
                </a:solidFill>
                <a:effectLst/>
                <a:ea typeface="Calibri" panose="020F0502020204030204" pitchFamily="34" charset="0"/>
              </a:rPr>
              <a:t>là</a:t>
            </a:r>
            <a:r>
              <a:rPr lang="vi-VN" sz="3200" dirty="0">
                <a:solidFill>
                  <a:srgbClr val="000000"/>
                </a:solidFill>
                <a:effectLst/>
                <a:ea typeface="Calibri" panose="020F0502020204030204" pitchFamily="34" charset="0"/>
              </a:rPr>
              <a:t> </a:t>
            </a:r>
            <a:r>
              <a:rPr lang="vi-VN" sz="3200" dirty="0" err="1">
                <a:solidFill>
                  <a:srgbClr val="000000"/>
                </a:solidFill>
                <a:effectLst/>
                <a:ea typeface="Calibri" panose="020F0502020204030204" pitchFamily="34" charset="0"/>
              </a:rPr>
              <a:t>tốc</a:t>
            </a:r>
            <a:r>
              <a:rPr lang="vi-VN" sz="3200" dirty="0">
                <a:solidFill>
                  <a:srgbClr val="000000"/>
                </a:solidFill>
                <a:effectLst/>
                <a:ea typeface="Calibri" panose="020F0502020204030204" pitchFamily="34" charset="0"/>
              </a:rPr>
              <a:t> </a:t>
            </a:r>
            <a:r>
              <a:rPr lang="vi-VN" sz="3200" dirty="0" err="1">
                <a:solidFill>
                  <a:srgbClr val="000000"/>
                </a:solidFill>
                <a:effectLst/>
                <a:ea typeface="Calibri" panose="020F0502020204030204" pitchFamily="34" charset="0"/>
              </a:rPr>
              <a:t>độ</a:t>
            </a:r>
            <a:r>
              <a:rPr lang="vi-VN" sz="3200" dirty="0">
                <a:solidFill>
                  <a:srgbClr val="000000"/>
                </a:solidFill>
                <a:effectLst/>
                <a:ea typeface="Calibri" panose="020F0502020204030204" pitchFamily="34" charset="0"/>
              </a:rPr>
              <a:t> </a:t>
            </a:r>
            <a:r>
              <a:rPr lang="vi-VN" sz="3200" dirty="0" err="1">
                <a:solidFill>
                  <a:srgbClr val="000000"/>
                </a:solidFill>
                <a:effectLst/>
                <a:ea typeface="Calibri" panose="020F0502020204030204" pitchFamily="34" charset="0"/>
              </a:rPr>
              <a:t>xét</a:t>
            </a:r>
            <a:r>
              <a:rPr lang="vi-VN" sz="3200" dirty="0">
                <a:solidFill>
                  <a:srgbClr val="000000"/>
                </a:solidFill>
                <a:effectLst/>
                <a:ea typeface="Calibri" panose="020F0502020204030204" pitchFamily="34" charset="0"/>
              </a:rPr>
              <a:t> trên </a:t>
            </a:r>
            <a:r>
              <a:rPr lang="vi-VN" sz="3200" dirty="0" err="1">
                <a:solidFill>
                  <a:srgbClr val="000000"/>
                </a:solidFill>
                <a:effectLst/>
                <a:ea typeface="Calibri" panose="020F0502020204030204" pitchFamily="34" charset="0"/>
              </a:rPr>
              <a:t>quãng</a:t>
            </a:r>
            <a:r>
              <a:rPr lang="vi-VN" sz="3200" dirty="0">
                <a:solidFill>
                  <a:srgbClr val="000000"/>
                </a:solidFill>
                <a:effectLst/>
                <a:ea typeface="Calibri" panose="020F0502020204030204" pitchFamily="34" charset="0"/>
              </a:rPr>
              <a:t> </a:t>
            </a:r>
            <a:r>
              <a:rPr lang="vi-VN" sz="3200" dirty="0" err="1">
                <a:solidFill>
                  <a:srgbClr val="000000"/>
                </a:solidFill>
                <a:effectLst/>
                <a:ea typeface="Calibri" panose="020F0502020204030204" pitchFamily="34" charset="0"/>
              </a:rPr>
              <a:t>đường</a:t>
            </a:r>
            <a:r>
              <a:rPr lang="vi-VN" sz="3200" dirty="0">
                <a:solidFill>
                  <a:srgbClr val="000000"/>
                </a:solidFill>
                <a:effectLst/>
                <a:ea typeface="Calibri" panose="020F0502020204030204" pitchFamily="34" charset="0"/>
              </a:rPr>
              <a:t> </a:t>
            </a:r>
            <a:r>
              <a:rPr lang="vi-VN" sz="3200" dirty="0" err="1">
                <a:solidFill>
                  <a:srgbClr val="000000"/>
                </a:solidFill>
                <a:effectLst/>
                <a:ea typeface="Calibri" panose="020F0502020204030204" pitchFamily="34" charset="0"/>
              </a:rPr>
              <a:t>đủ</a:t>
            </a:r>
            <a:r>
              <a:rPr lang="vi-VN" sz="3200" dirty="0">
                <a:solidFill>
                  <a:srgbClr val="000000"/>
                </a:solidFill>
                <a:effectLst/>
                <a:ea typeface="Calibri" panose="020F0502020204030204" pitchFamily="34" charset="0"/>
              </a:rPr>
              <a:t> </a:t>
            </a:r>
            <a:r>
              <a:rPr lang="vi-VN" sz="3200" dirty="0" err="1">
                <a:solidFill>
                  <a:srgbClr val="000000"/>
                </a:solidFill>
                <a:effectLst/>
                <a:ea typeface="Calibri" panose="020F0502020204030204" pitchFamily="34" charset="0"/>
              </a:rPr>
              <a:t>lớn</a:t>
            </a:r>
            <a:r>
              <a:rPr lang="vi-VN" sz="3200" dirty="0">
                <a:solidFill>
                  <a:srgbClr val="000000"/>
                </a:solidFill>
                <a:effectLst/>
                <a:ea typeface="Calibri" panose="020F0502020204030204" pitchFamily="34" charset="0"/>
              </a:rPr>
              <a:t>, trong </a:t>
            </a:r>
            <a:r>
              <a:rPr lang="vi-VN" sz="3200" dirty="0" err="1">
                <a:solidFill>
                  <a:srgbClr val="000000"/>
                </a:solidFill>
                <a:effectLst/>
                <a:ea typeface="Calibri" panose="020F0502020204030204" pitchFamily="34" charset="0"/>
              </a:rPr>
              <a:t>khoảng</a:t>
            </a:r>
            <a:r>
              <a:rPr lang="vi-VN" sz="3200" dirty="0">
                <a:solidFill>
                  <a:srgbClr val="000000"/>
                </a:solidFill>
                <a:effectLst/>
                <a:ea typeface="Calibri" panose="020F0502020204030204" pitchFamily="34" charset="0"/>
              </a:rPr>
              <a:t> </a:t>
            </a:r>
            <a:r>
              <a:rPr lang="vi-VN" sz="3200" dirty="0" err="1">
                <a:solidFill>
                  <a:srgbClr val="000000"/>
                </a:solidFill>
                <a:effectLst/>
                <a:ea typeface="Calibri" panose="020F0502020204030204" pitchFamily="34" charset="0"/>
              </a:rPr>
              <a:t>thời</a:t>
            </a:r>
            <a:r>
              <a:rPr lang="vi-VN" sz="3200" dirty="0">
                <a:solidFill>
                  <a:srgbClr val="000000"/>
                </a:solidFill>
                <a:effectLst/>
                <a:ea typeface="Calibri" panose="020F0502020204030204" pitchFamily="34" charset="0"/>
              </a:rPr>
              <a:t> gian </a:t>
            </a:r>
            <a:r>
              <a:rPr lang="vi-VN" sz="3200" dirty="0" err="1">
                <a:solidFill>
                  <a:srgbClr val="000000"/>
                </a:solidFill>
                <a:effectLst/>
                <a:ea typeface="Calibri" panose="020F0502020204030204" pitchFamily="34" charset="0"/>
              </a:rPr>
              <a:t>đủ</a:t>
            </a:r>
            <a:r>
              <a:rPr lang="vi-VN" sz="3200" dirty="0">
                <a:solidFill>
                  <a:srgbClr val="000000"/>
                </a:solidFill>
                <a:effectLst/>
                <a:ea typeface="Calibri" panose="020F0502020204030204" pitchFamily="34" charset="0"/>
              </a:rPr>
              <a:t> </a:t>
            </a:r>
            <a:r>
              <a:rPr lang="vi-VN" sz="3200" dirty="0" err="1">
                <a:solidFill>
                  <a:srgbClr val="000000"/>
                </a:solidFill>
                <a:effectLst/>
                <a:ea typeface="Calibri" panose="020F0502020204030204" pitchFamily="34" charset="0"/>
              </a:rPr>
              <a:t>dài</a:t>
            </a:r>
            <a:r>
              <a:rPr lang="vi-VN" sz="3200" dirty="0">
                <a:solidFill>
                  <a:srgbClr val="000000"/>
                </a:solidFill>
                <a:effectLst/>
                <a:ea typeface="Calibri" panose="020F0502020204030204" pitchFamily="34" charset="0"/>
              </a:rPr>
              <a:t>. </a:t>
            </a:r>
            <a:endParaRPr lang="en-US" sz="3200" dirty="0">
              <a:solidFill>
                <a:srgbClr val="000000"/>
              </a:solidFill>
              <a:effectLst/>
              <a:ea typeface="Calibri" panose="020F0502020204030204" pitchFamily="34" charset="0"/>
            </a:endParaRPr>
          </a:p>
          <a:p>
            <a:pPr marL="457200" indent="-457200" algn="just">
              <a:lnSpc>
                <a:spcPct val="150000"/>
              </a:lnSpc>
              <a:buFont typeface="Wingdings" panose="05000000000000000000" pitchFamily="2" charset="2"/>
              <a:buChar char="§"/>
            </a:pPr>
            <a:r>
              <a:rPr lang="vi-VN" sz="3200" dirty="0">
                <a:solidFill>
                  <a:srgbClr val="000000"/>
                </a:solidFill>
                <a:effectLst/>
                <a:ea typeface="Calibri" panose="020F0502020204030204" pitchFamily="34" charset="0"/>
              </a:rPr>
              <a:t>Hơn </a:t>
            </a:r>
            <a:r>
              <a:rPr lang="vi-VN" sz="3200" dirty="0" err="1">
                <a:solidFill>
                  <a:srgbClr val="000000"/>
                </a:solidFill>
                <a:effectLst/>
                <a:ea typeface="Calibri" panose="020F0502020204030204" pitchFamily="34" charset="0"/>
              </a:rPr>
              <a:t>nữa</a:t>
            </a:r>
            <a:r>
              <a:rPr lang="vi-VN" sz="3200" dirty="0">
                <a:solidFill>
                  <a:srgbClr val="000000"/>
                </a:solidFill>
                <a:effectLst/>
                <a:ea typeface="Calibri" panose="020F0502020204030204" pitchFamily="34" charset="0"/>
              </a:rPr>
              <a:t> trên </a:t>
            </a:r>
            <a:r>
              <a:rPr lang="vi-VN" sz="3200" dirty="0" err="1">
                <a:solidFill>
                  <a:srgbClr val="000000"/>
                </a:solidFill>
                <a:effectLst/>
                <a:ea typeface="Calibri" panose="020F0502020204030204" pitchFamily="34" charset="0"/>
              </a:rPr>
              <a:t>cả</a:t>
            </a:r>
            <a:r>
              <a:rPr lang="vi-VN" sz="3200" dirty="0">
                <a:solidFill>
                  <a:srgbClr val="000000"/>
                </a:solidFill>
                <a:effectLst/>
                <a:ea typeface="Calibri" panose="020F0502020204030204" pitchFamily="34" charset="0"/>
              </a:rPr>
              <a:t> </a:t>
            </a:r>
            <a:r>
              <a:rPr lang="vi-VN" sz="3200" dirty="0" err="1">
                <a:solidFill>
                  <a:srgbClr val="000000"/>
                </a:solidFill>
                <a:effectLst/>
                <a:ea typeface="Calibri" panose="020F0502020204030204" pitchFamily="34" charset="0"/>
              </a:rPr>
              <a:t>quãng</a:t>
            </a:r>
            <a:r>
              <a:rPr lang="vi-VN" sz="3200" dirty="0">
                <a:solidFill>
                  <a:srgbClr val="000000"/>
                </a:solidFill>
                <a:effectLst/>
                <a:ea typeface="Calibri" panose="020F0502020204030204" pitchFamily="34" charset="0"/>
              </a:rPr>
              <a:t> </a:t>
            </a:r>
            <a:r>
              <a:rPr lang="vi-VN" sz="3200" dirty="0" err="1">
                <a:solidFill>
                  <a:srgbClr val="000000"/>
                </a:solidFill>
                <a:effectLst/>
                <a:ea typeface="Calibri" panose="020F0502020204030204" pitchFamily="34" charset="0"/>
              </a:rPr>
              <a:t>đường</a:t>
            </a:r>
            <a:r>
              <a:rPr lang="vi-VN" sz="3200" dirty="0">
                <a:solidFill>
                  <a:srgbClr val="000000"/>
                </a:solidFill>
                <a:effectLst/>
                <a:ea typeface="Calibri" panose="020F0502020204030204" pitchFamily="34" charset="0"/>
              </a:rPr>
              <a:t> </a:t>
            </a:r>
            <a:r>
              <a:rPr lang="vi-VN" sz="3200" dirty="0" err="1">
                <a:solidFill>
                  <a:srgbClr val="000000"/>
                </a:solidFill>
                <a:effectLst/>
                <a:ea typeface="Calibri" panose="020F0502020204030204" pitchFamily="34" charset="0"/>
              </a:rPr>
              <a:t>này</a:t>
            </a:r>
            <a:r>
              <a:rPr lang="vi-VN" sz="3200" dirty="0">
                <a:solidFill>
                  <a:srgbClr val="000000"/>
                </a:solidFill>
                <a:effectLst/>
                <a:ea typeface="Calibri" panose="020F0502020204030204" pitchFamily="34" charset="0"/>
              </a:rPr>
              <a:t>, </a:t>
            </a:r>
            <a:r>
              <a:rPr lang="vi-VN" sz="3200" dirty="0" err="1">
                <a:solidFill>
                  <a:srgbClr val="000000"/>
                </a:solidFill>
                <a:effectLst/>
                <a:ea typeface="Calibri" panose="020F0502020204030204" pitchFamily="34" charset="0"/>
              </a:rPr>
              <a:t>có</a:t>
            </a:r>
            <a:r>
              <a:rPr lang="vi-VN" sz="3200" dirty="0">
                <a:solidFill>
                  <a:srgbClr val="000000"/>
                </a:solidFill>
                <a:effectLst/>
                <a:ea typeface="Calibri" panose="020F0502020204030204" pitchFamily="34" charset="0"/>
              </a:rPr>
              <a:t> </a:t>
            </a:r>
            <a:r>
              <a:rPr lang="vi-VN" sz="3200" dirty="0" err="1">
                <a:solidFill>
                  <a:srgbClr val="000000"/>
                </a:solidFill>
                <a:effectLst/>
                <a:ea typeface="Calibri" panose="020F0502020204030204" pitchFamily="34" charset="0"/>
              </a:rPr>
              <a:t>lúc</a:t>
            </a:r>
            <a:r>
              <a:rPr lang="vi-VN" sz="3200" dirty="0">
                <a:solidFill>
                  <a:srgbClr val="000000"/>
                </a:solidFill>
                <a:effectLst/>
                <a:ea typeface="Calibri" panose="020F0502020204030204" pitchFamily="34" charset="0"/>
              </a:rPr>
              <a:t> </a:t>
            </a:r>
            <a:r>
              <a:rPr lang="vi-VN" sz="3200" dirty="0" err="1">
                <a:solidFill>
                  <a:srgbClr val="000000"/>
                </a:solidFill>
                <a:effectLst/>
                <a:ea typeface="Calibri" panose="020F0502020204030204" pitchFamily="34" charset="0"/>
              </a:rPr>
              <a:t>vật</a:t>
            </a:r>
            <a:r>
              <a:rPr lang="vi-VN" sz="3200" dirty="0">
                <a:solidFill>
                  <a:srgbClr val="000000"/>
                </a:solidFill>
                <a:effectLst/>
                <a:ea typeface="Calibri" panose="020F0502020204030204" pitchFamily="34" charset="0"/>
              </a:rPr>
              <a:t> đi </a:t>
            </a:r>
            <a:r>
              <a:rPr lang="vi-VN" sz="3200" dirty="0" err="1">
                <a:solidFill>
                  <a:srgbClr val="000000"/>
                </a:solidFill>
                <a:effectLst/>
                <a:ea typeface="Calibri" panose="020F0502020204030204" pitchFamily="34" charset="0"/>
              </a:rPr>
              <a:t>với</a:t>
            </a:r>
            <a:r>
              <a:rPr lang="vi-VN" sz="3200" dirty="0">
                <a:solidFill>
                  <a:srgbClr val="000000"/>
                </a:solidFill>
                <a:effectLst/>
                <a:ea typeface="Calibri" panose="020F0502020204030204" pitchFamily="34" charset="0"/>
              </a:rPr>
              <a:t> </a:t>
            </a:r>
            <a:r>
              <a:rPr lang="vi-VN" sz="3200" dirty="0" err="1">
                <a:solidFill>
                  <a:srgbClr val="000000"/>
                </a:solidFill>
                <a:effectLst/>
                <a:ea typeface="Calibri" panose="020F0502020204030204" pitchFamily="34" charset="0"/>
              </a:rPr>
              <a:t>tốc</a:t>
            </a:r>
            <a:r>
              <a:rPr lang="vi-VN" sz="3200" dirty="0">
                <a:solidFill>
                  <a:srgbClr val="000000"/>
                </a:solidFill>
                <a:effectLst/>
                <a:ea typeface="Calibri" panose="020F0502020204030204" pitchFamily="34" charset="0"/>
              </a:rPr>
              <a:t> </a:t>
            </a:r>
            <a:r>
              <a:rPr lang="vi-VN" sz="3200" dirty="0" err="1">
                <a:solidFill>
                  <a:srgbClr val="000000"/>
                </a:solidFill>
                <a:effectLst/>
                <a:ea typeface="Calibri" panose="020F0502020204030204" pitchFamily="34" charset="0"/>
              </a:rPr>
              <a:t>độ</a:t>
            </a:r>
            <a:r>
              <a:rPr lang="vi-VN" sz="3200" dirty="0">
                <a:solidFill>
                  <a:srgbClr val="000000"/>
                </a:solidFill>
                <a:effectLst/>
                <a:ea typeface="Calibri" panose="020F0502020204030204" pitchFamily="34" charset="0"/>
              </a:rPr>
              <a:t> cao hơn, </a:t>
            </a:r>
            <a:r>
              <a:rPr lang="vi-VN" sz="3200" dirty="0" err="1">
                <a:solidFill>
                  <a:srgbClr val="000000"/>
                </a:solidFill>
                <a:effectLst/>
                <a:ea typeface="Calibri" panose="020F0502020204030204" pitchFamily="34" charset="0"/>
              </a:rPr>
              <a:t>có</a:t>
            </a:r>
            <a:r>
              <a:rPr lang="vi-VN" sz="3200" dirty="0">
                <a:solidFill>
                  <a:srgbClr val="000000"/>
                </a:solidFill>
                <a:effectLst/>
                <a:ea typeface="Calibri" panose="020F0502020204030204" pitchFamily="34" charset="0"/>
              </a:rPr>
              <a:t> </a:t>
            </a:r>
            <a:r>
              <a:rPr lang="vi-VN" sz="3200" dirty="0" err="1">
                <a:solidFill>
                  <a:srgbClr val="000000"/>
                </a:solidFill>
                <a:effectLst/>
                <a:ea typeface="Calibri" panose="020F0502020204030204" pitchFamily="34" charset="0"/>
              </a:rPr>
              <a:t>lúc</a:t>
            </a:r>
            <a:r>
              <a:rPr lang="vi-VN" sz="3200" dirty="0">
                <a:solidFill>
                  <a:srgbClr val="000000"/>
                </a:solidFill>
                <a:effectLst/>
                <a:ea typeface="Calibri" panose="020F0502020204030204" pitchFamily="34" charset="0"/>
              </a:rPr>
              <a:t> </a:t>
            </a:r>
            <a:r>
              <a:rPr lang="vi-VN" sz="3200" dirty="0" err="1">
                <a:solidFill>
                  <a:srgbClr val="000000"/>
                </a:solidFill>
                <a:effectLst/>
                <a:ea typeface="Calibri" panose="020F0502020204030204" pitchFamily="34" charset="0"/>
              </a:rPr>
              <a:t>lại</a:t>
            </a:r>
            <a:r>
              <a:rPr lang="vi-VN" sz="3200" dirty="0">
                <a:solidFill>
                  <a:srgbClr val="000000"/>
                </a:solidFill>
                <a:effectLst/>
                <a:ea typeface="Calibri" panose="020F0502020204030204" pitchFamily="34" charset="0"/>
              </a:rPr>
              <a:t> đi </a:t>
            </a:r>
            <a:r>
              <a:rPr lang="vi-VN" sz="3200" dirty="0" err="1">
                <a:solidFill>
                  <a:srgbClr val="000000"/>
                </a:solidFill>
                <a:effectLst/>
                <a:ea typeface="Calibri" panose="020F0502020204030204" pitchFamily="34" charset="0"/>
              </a:rPr>
              <a:t>với</a:t>
            </a:r>
            <a:r>
              <a:rPr lang="vi-VN" sz="3200" dirty="0">
                <a:solidFill>
                  <a:srgbClr val="000000"/>
                </a:solidFill>
                <a:effectLst/>
                <a:ea typeface="Calibri" panose="020F0502020204030204" pitchFamily="34" charset="0"/>
              </a:rPr>
              <a:t> </a:t>
            </a:r>
            <a:r>
              <a:rPr lang="vi-VN" sz="3200" dirty="0" err="1">
                <a:solidFill>
                  <a:srgbClr val="000000"/>
                </a:solidFill>
                <a:effectLst/>
                <a:ea typeface="Calibri" panose="020F0502020204030204" pitchFamily="34" charset="0"/>
              </a:rPr>
              <a:t>tốc</a:t>
            </a:r>
            <a:r>
              <a:rPr lang="vi-VN" sz="3200" dirty="0">
                <a:solidFill>
                  <a:srgbClr val="000000"/>
                </a:solidFill>
                <a:effectLst/>
                <a:ea typeface="Calibri" panose="020F0502020204030204" pitchFamily="34" charset="0"/>
              </a:rPr>
              <a:t> </a:t>
            </a:r>
            <a:r>
              <a:rPr lang="vi-VN" sz="3200" dirty="0" err="1">
                <a:solidFill>
                  <a:srgbClr val="000000"/>
                </a:solidFill>
                <a:effectLst/>
                <a:ea typeface="Calibri" panose="020F0502020204030204" pitchFamily="34" charset="0"/>
              </a:rPr>
              <a:t>độ</a:t>
            </a:r>
            <a:r>
              <a:rPr lang="vi-VN" sz="3200" dirty="0">
                <a:solidFill>
                  <a:srgbClr val="000000"/>
                </a:solidFill>
                <a:effectLst/>
                <a:ea typeface="Calibri" panose="020F0502020204030204" pitchFamily="34" charset="0"/>
              </a:rPr>
              <a:t> </a:t>
            </a:r>
            <a:r>
              <a:rPr lang="vi-VN" sz="3200" dirty="0" err="1">
                <a:solidFill>
                  <a:srgbClr val="000000"/>
                </a:solidFill>
                <a:effectLst/>
                <a:ea typeface="Calibri" panose="020F0502020204030204" pitchFamily="34" charset="0"/>
              </a:rPr>
              <a:t>thấp</a:t>
            </a:r>
            <a:r>
              <a:rPr lang="vi-VN" sz="3200" dirty="0">
                <a:solidFill>
                  <a:srgbClr val="000000"/>
                </a:solidFill>
                <a:effectLst/>
                <a:ea typeface="Calibri" panose="020F0502020204030204" pitchFamily="34" charset="0"/>
              </a:rPr>
              <a:t> hơn, nên đây </a:t>
            </a:r>
            <a:r>
              <a:rPr lang="vi-VN" sz="3200" dirty="0" err="1">
                <a:solidFill>
                  <a:srgbClr val="000000"/>
                </a:solidFill>
                <a:effectLst/>
                <a:ea typeface="Calibri" panose="020F0502020204030204" pitchFamily="34" charset="0"/>
              </a:rPr>
              <a:t>chỉ</a:t>
            </a:r>
            <a:r>
              <a:rPr lang="vi-VN" sz="3200" dirty="0">
                <a:solidFill>
                  <a:srgbClr val="000000"/>
                </a:solidFill>
                <a:effectLst/>
                <a:ea typeface="Calibri" panose="020F0502020204030204" pitchFamily="34" charset="0"/>
              </a:rPr>
              <a:t> </a:t>
            </a:r>
            <a:r>
              <a:rPr lang="vi-VN" sz="3200" dirty="0" err="1">
                <a:solidFill>
                  <a:srgbClr val="000000"/>
                </a:solidFill>
                <a:effectLst/>
                <a:ea typeface="Calibri" panose="020F0502020204030204" pitchFamily="34" charset="0"/>
              </a:rPr>
              <a:t>là</a:t>
            </a:r>
            <a:r>
              <a:rPr lang="vi-VN" sz="3200" dirty="0">
                <a:solidFill>
                  <a:srgbClr val="000000"/>
                </a:solidFill>
                <a:effectLst/>
                <a:ea typeface="Calibri" panose="020F0502020204030204" pitchFamily="34" charset="0"/>
              </a:rPr>
              <a:t> </a:t>
            </a:r>
            <a:r>
              <a:rPr lang="vi-VN" sz="3200" dirty="0" err="1">
                <a:solidFill>
                  <a:srgbClr val="000000"/>
                </a:solidFill>
                <a:effectLst/>
                <a:ea typeface="Calibri" panose="020F0502020204030204" pitchFamily="34" charset="0"/>
              </a:rPr>
              <a:t>tốc</a:t>
            </a:r>
            <a:r>
              <a:rPr lang="vi-VN" sz="3200" dirty="0">
                <a:solidFill>
                  <a:srgbClr val="000000"/>
                </a:solidFill>
                <a:effectLst/>
                <a:ea typeface="Calibri" panose="020F0502020204030204" pitchFamily="34" charset="0"/>
              </a:rPr>
              <a:t> </a:t>
            </a:r>
            <a:r>
              <a:rPr lang="vi-VN" sz="3200" dirty="0" err="1">
                <a:solidFill>
                  <a:srgbClr val="000000"/>
                </a:solidFill>
                <a:effectLst/>
                <a:ea typeface="Calibri" panose="020F0502020204030204" pitchFamily="34" charset="0"/>
              </a:rPr>
              <a:t>độ</a:t>
            </a:r>
            <a:r>
              <a:rPr lang="vi-VN" sz="3200" dirty="0">
                <a:solidFill>
                  <a:srgbClr val="000000"/>
                </a:solidFill>
                <a:effectLst/>
                <a:ea typeface="Calibri" panose="020F0502020204030204" pitchFamily="34" charset="0"/>
              </a:rPr>
              <a:t> </a:t>
            </a:r>
            <a:r>
              <a:rPr lang="vi-VN" sz="3200" dirty="0" err="1">
                <a:solidFill>
                  <a:srgbClr val="000000"/>
                </a:solidFill>
                <a:effectLst/>
                <a:ea typeface="Calibri" panose="020F0502020204030204" pitchFamily="34" charset="0"/>
              </a:rPr>
              <a:t>đại</a:t>
            </a:r>
            <a:r>
              <a:rPr lang="vi-VN" sz="3200" dirty="0">
                <a:solidFill>
                  <a:srgbClr val="000000"/>
                </a:solidFill>
                <a:effectLst/>
                <a:ea typeface="Calibri" panose="020F0502020204030204" pitchFamily="34" charset="0"/>
              </a:rPr>
              <a:t> </a:t>
            </a:r>
            <a:r>
              <a:rPr lang="vi-VN" sz="3200" dirty="0" err="1">
                <a:solidFill>
                  <a:srgbClr val="000000"/>
                </a:solidFill>
                <a:effectLst/>
                <a:ea typeface="Calibri" panose="020F0502020204030204" pitchFamily="34" charset="0"/>
              </a:rPr>
              <a:t>diện</a:t>
            </a:r>
            <a:r>
              <a:rPr lang="vi-VN" sz="3200" dirty="0">
                <a:solidFill>
                  <a:srgbClr val="000000"/>
                </a:solidFill>
                <a:effectLst/>
                <a:ea typeface="Calibri" panose="020F0502020204030204" pitchFamily="34" charset="0"/>
              </a:rPr>
              <a:t> cho </a:t>
            </a:r>
            <a:r>
              <a:rPr lang="vi-VN" sz="3200" dirty="0" err="1">
                <a:solidFill>
                  <a:srgbClr val="000000"/>
                </a:solidFill>
                <a:effectLst/>
                <a:ea typeface="Calibri" panose="020F0502020204030204" pitchFamily="34" charset="0"/>
              </a:rPr>
              <a:t>cả</a:t>
            </a:r>
            <a:r>
              <a:rPr lang="vi-VN" sz="3200" dirty="0">
                <a:solidFill>
                  <a:srgbClr val="000000"/>
                </a:solidFill>
                <a:effectLst/>
                <a:ea typeface="Calibri" panose="020F0502020204030204" pitchFamily="34" charset="0"/>
              </a:rPr>
              <a:t> </a:t>
            </a:r>
            <a:r>
              <a:rPr lang="vi-VN" sz="3200" dirty="0" err="1">
                <a:solidFill>
                  <a:srgbClr val="000000"/>
                </a:solidFill>
                <a:effectLst/>
                <a:ea typeface="Calibri" panose="020F0502020204030204" pitchFamily="34" charset="0"/>
              </a:rPr>
              <a:t>quá</a:t>
            </a:r>
            <a:r>
              <a:rPr lang="vi-VN" sz="3200" dirty="0">
                <a:solidFill>
                  <a:srgbClr val="000000"/>
                </a:solidFill>
                <a:effectLst/>
                <a:ea typeface="Calibri" panose="020F0502020204030204" pitchFamily="34" charset="0"/>
              </a:rPr>
              <a:t> </a:t>
            </a:r>
            <a:r>
              <a:rPr lang="vi-VN" sz="3200" dirty="0" err="1">
                <a:solidFill>
                  <a:srgbClr val="000000"/>
                </a:solidFill>
                <a:effectLst/>
                <a:ea typeface="Calibri" panose="020F0502020204030204" pitchFamily="34" charset="0"/>
              </a:rPr>
              <a:t>trình</a:t>
            </a:r>
            <a:r>
              <a:rPr lang="vi-VN" sz="3200" dirty="0">
                <a:solidFill>
                  <a:srgbClr val="000000"/>
                </a:solidFill>
                <a:effectLst/>
                <a:ea typeface="Calibri" panose="020F0502020204030204" pitchFamily="34" charset="0"/>
              </a:rPr>
              <a:t> </a:t>
            </a:r>
            <a:r>
              <a:rPr lang="vi-VN" sz="3200" dirty="0" err="1">
                <a:solidFill>
                  <a:srgbClr val="000000"/>
                </a:solidFill>
                <a:effectLst/>
                <a:ea typeface="Calibri" panose="020F0502020204030204" pitchFamily="34" charset="0"/>
              </a:rPr>
              <a:t>chuyển</a:t>
            </a:r>
            <a:r>
              <a:rPr lang="vi-VN" sz="3200" dirty="0">
                <a:solidFill>
                  <a:srgbClr val="000000"/>
                </a:solidFill>
                <a:effectLst/>
                <a:ea typeface="Calibri" panose="020F0502020204030204" pitchFamily="34" charset="0"/>
              </a:rPr>
              <a:t> </a:t>
            </a:r>
            <a:r>
              <a:rPr lang="vi-VN" sz="3200" dirty="0" err="1">
                <a:solidFill>
                  <a:srgbClr val="000000"/>
                </a:solidFill>
                <a:effectLst/>
                <a:ea typeface="Calibri" panose="020F0502020204030204" pitchFamily="34" charset="0"/>
              </a:rPr>
              <a:t>động</a:t>
            </a:r>
            <a:r>
              <a:rPr lang="vi-VN" sz="3200" dirty="0">
                <a:solidFill>
                  <a:srgbClr val="000000"/>
                </a:solidFill>
                <a:effectLst/>
                <a:ea typeface="Calibri" panose="020F0502020204030204" pitchFamily="34" charset="0"/>
              </a:rPr>
              <a:t> nhanh hay </a:t>
            </a:r>
            <a:r>
              <a:rPr lang="vi-VN" sz="3200" dirty="0" err="1">
                <a:solidFill>
                  <a:srgbClr val="000000"/>
                </a:solidFill>
                <a:effectLst/>
                <a:ea typeface="Calibri" panose="020F0502020204030204" pitchFamily="34" charset="0"/>
              </a:rPr>
              <a:t>chậm</a:t>
            </a:r>
            <a:r>
              <a:rPr lang="vi-VN" sz="3200" dirty="0">
                <a:solidFill>
                  <a:srgbClr val="000000"/>
                </a:solidFill>
                <a:effectLst/>
                <a:ea typeface="Calibri" panose="020F0502020204030204" pitchFamily="34" charset="0"/>
              </a:rPr>
              <a:t> trên </a:t>
            </a:r>
            <a:r>
              <a:rPr lang="vi-VN" sz="3200" dirty="0" err="1">
                <a:solidFill>
                  <a:srgbClr val="000000"/>
                </a:solidFill>
                <a:effectLst/>
                <a:ea typeface="Calibri" panose="020F0502020204030204" pitchFamily="34" charset="0"/>
              </a:rPr>
              <a:t>quãng</a:t>
            </a:r>
            <a:r>
              <a:rPr lang="vi-VN" sz="3200" dirty="0">
                <a:solidFill>
                  <a:srgbClr val="000000"/>
                </a:solidFill>
                <a:effectLst/>
                <a:ea typeface="Calibri" panose="020F0502020204030204" pitchFamily="34" charset="0"/>
              </a:rPr>
              <a:t> </a:t>
            </a:r>
            <a:r>
              <a:rPr lang="vi-VN" sz="3200" dirty="0" err="1">
                <a:solidFill>
                  <a:srgbClr val="000000"/>
                </a:solidFill>
                <a:effectLst/>
                <a:ea typeface="Calibri" panose="020F0502020204030204" pitchFamily="34" charset="0"/>
              </a:rPr>
              <a:t>đường</a:t>
            </a:r>
            <a:r>
              <a:rPr lang="vi-VN" sz="3200" dirty="0">
                <a:solidFill>
                  <a:srgbClr val="000000"/>
                </a:solidFill>
                <a:effectLst/>
                <a:ea typeface="Calibri" panose="020F0502020204030204" pitchFamily="34" charset="0"/>
              </a:rPr>
              <a:t>.</a:t>
            </a:r>
            <a:endParaRPr lang="en-US" sz="32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18" dur="500"/>
                                        <p:tgtEl>
                                          <p:spTgt spid="17">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7">
                                            <p:txEl>
                                              <p:pRg st="1" end="1"/>
                                            </p:txEl>
                                          </p:spTgt>
                                        </p:tgtEl>
                                        <p:attrNameLst>
                                          <p:attrName>style.visibility</p:attrName>
                                        </p:attrNameLst>
                                      </p:cBhvr>
                                      <p:to>
                                        <p:strVal val="visible"/>
                                      </p:to>
                                    </p:set>
                                    <p:animEffect transition="in" filter="randombar(horizontal)">
                                      <p:cBhvr>
                                        <p:cTn id="23"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7DF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5000"/>
          </a:blip>
          <a:srcRect t="7859" b="7859"/>
          <a:stretch>
            <a:fillRect/>
          </a:stretch>
        </p:blipFill>
        <p:spPr>
          <a:xfrm>
            <a:off x="9149080" y="0"/>
            <a:ext cx="9138920" cy="10287000"/>
          </a:xfrm>
          <a:prstGeom prst="rect">
            <a:avLst/>
          </a:prstGeom>
        </p:spPr>
      </p:pic>
      <p:pic>
        <p:nvPicPr>
          <p:cNvPr id="3" name="Picture 3"/>
          <p:cNvPicPr>
            <a:picLocks noChangeAspect="1"/>
          </p:cNvPicPr>
          <p:nvPr/>
        </p:nvPicPr>
        <p:blipFill>
          <a:blip r:embed="rId3">
            <a:alphaModFix amt="31000"/>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0800000" flipH="1">
            <a:off x="8599773" y="3286285"/>
            <a:ext cx="8142263" cy="10438799"/>
          </a:xfrm>
          <a:prstGeom prst="rect">
            <a:avLst/>
          </a:prstGeom>
        </p:spPr>
      </p:pic>
      <p:pic>
        <p:nvPicPr>
          <p:cNvPr id="4" name="Picture 4"/>
          <p:cNvPicPr>
            <a:picLocks noChangeAspect="1"/>
          </p:cNvPicPr>
          <p:nvPr/>
        </p:nvPicPr>
        <p:blipFill>
          <a:blip r:embed="rId5">
            <a:alphaModFix amt="65000"/>
          </a:blip>
          <a:srcRect t="7906" b="7906"/>
          <a:stretch>
            <a:fillRect/>
          </a:stretch>
        </p:blipFill>
        <p:spPr>
          <a:xfrm>
            <a:off x="0" y="0"/>
            <a:ext cx="9149080" cy="10287000"/>
          </a:xfrm>
          <a:prstGeom prst="rect">
            <a:avLst/>
          </a:prstGeom>
        </p:spPr>
      </p:pic>
      <p:grpSp>
        <p:nvGrpSpPr>
          <p:cNvPr id="5" name="Group 5"/>
          <p:cNvGrpSpPr/>
          <p:nvPr/>
        </p:nvGrpSpPr>
        <p:grpSpPr>
          <a:xfrm>
            <a:off x="1028700" y="685425"/>
            <a:ext cx="14439900" cy="8649075"/>
            <a:chOff x="0" y="0"/>
            <a:chExt cx="2202006" cy="1705246"/>
          </a:xfrm>
        </p:grpSpPr>
        <p:sp>
          <p:nvSpPr>
            <p:cNvPr id="6" name="Freeform 6"/>
            <p:cNvSpPr/>
            <p:nvPr/>
          </p:nvSpPr>
          <p:spPr>
            <a:xfrm>
              <a:off x="92710" y="106680"/>
              <a:ext cx="2097866" cy="1585866"/>
            </a:xfrm>
            <a:custGeom>
              <a:avLst/>
              <a:gdLst/>
              <a:ahLst/>
              <a:cxnLst/>
              <a:rect l="l" t="t" r="r" b="b"/>
              <a:pathLst>
                <a:path w="2097866" h="1585866">
                  <a:moveTo>
                    <a:pt x="2071196" y="1396636"/>
                  </a:moveTo>
                  <a:cubicBezTo>
                    <a:pt x="2071196" y="1484266"/>
                    <a:pt x="1994996" y="1555386"/>
                    <a:pt x="1913716" y="1555386"/>
                  </a:cubicBezTo>
                  <a:lnTo>
                    <a:pt x="66040" y="1555386"/>
                  </a:lnTo>
                  <a:cubicBezTo>
                    <a:pt x="43180" y="1555386"/>
                    <a:pt x="20320" y="1550306"/>
                    <a:pt x="0" y="1541416"/>
                  </a:cubicBezTo>
                  <a:cubicBezTo>
                    <a:pt x="26670" y="1569356"/>
                    <a:pt x="63500" y="1585866"/>
                    <a:pt x="107498" y="1585866"/>
                  </a:cubicBezTo>
                  <a:lnTo>
                    <a:pt x="1951816" y="1585866"/>
                  </a:lnTo>
                  <a:cubicBezTo>
                    <a:pt x="2031826" y="1585866"/>
                    <a:pt x="2097866" y="1519826"/>
                    <a:pt x="2097866" y="1439816"/>
                  </a:cubicBezTo>
                  <a:lnTo>
                    <a:pt x="2097866" y="95250"/>
                  </a:lnTo>
                  <a:cubicBezTo>
                    <a:pt x="2097866" y="58420"/>
                    <a:pt x="2083896" y="25400"/>
                    <a:pt x="2062306" y="0"/>
                  </a:cubicBezTo>
                  <a:cubicBezTo>
                    <a:pt x="2068656" y="16510"/>
                    <a:pt x="2071196" y="34290"/>
                    <a:pt x="2071196" y="52070"/>
                  </a:cubicBezTo>
                  <a:lnTo>
                    <a:pt x="2071196" y="1396636"/>
                  </a:lnTo>
                  <a:lnTo>
                    <a:pt x="2071196" y="1396636"/>
                  </a:lnTo>
                  <a:close/>
                </a:path>
              </a:pathLst>
            </a:custGeom>
            <a:solidFill>
              <a:srgbClr val="E7DFD9"/>
            </a:solidFill>
          </p:spPr>
        </p:sp>
        <p:sp>
          <p:nvSpPr>
            <p:cNvPr id="7" name="Freeform 7"/>
            <p:cNvSpPr/>
            <p:nvPr/>
          </p:nvSpPr>
          <p:spPr>
            <a:xfrm>
              <a:off x="12700" y="12700"/>
              <a:ext cx="2137237" cy="1636666"/>
            </a:xfrm>
            <a:custGeom>
              <a:avLst/>
              <a:gdLst/>
              <a:ahLst/>
              <a:cxnLst/>
              <a:rect l="l" t="t" r="r" b="b"/>
              <a:pathLst>
                <a:path w="2137237" h="1636666">
                  <a:moveTo>
                    <a:pt x="146050" y="1636666"/>
                  </a:moveTo>
                  <a:lnTo>
                    <a:pt x="1991187" y="1636666"/>
                  </a:lnTo>
                  <a:cubicBezTo>
                    <a:pt x="2071196" y="1636666"/>
                    <a:pt x="2137237" y="1570626"/>
                    <a:pt x="2137237" y="1490616"/>
                  </a:cubicBezTo>
                  <a:lnTo>
                    <a:pt x="2137237" y="146050"/>
                  </a:lnTo>
                  <a:cubicBezTo>
                    <a:pt x="2137237" y="66040"/>
                    <a:pt x="2071196" y="0"/>
                    <a:pt x="1991187" y="0"/>
                  </a:cubicBezTo>
                  <a:lnTo>
                    <a:pt x="146050" y="0"/>
                  </a:lnTo>
                  <a:cubicBezTo>
                    <a:pt x="66040" y="0"/>
                    <a:pt x="0" y="66040"/>
                    <a:pt x="0" y="146050"/>
                  </a:cubicBezTo>
                  <a:lnTo>
                    <a:pt x="0" y="1490616"/>
                  </a:lnTo>
                  <a:cubicBezTo>
                    <a:pt x="0" y="1571896"/>
                    <a:pt x="66040" y="1636666"/>
                    <a:pt x="146050" y="1636666"/>
                  </a:cubicBezTo>
                  <a:close/>
                </a:path>
              </a:pathLst>
            </a:custGeom>
            <a:solidFill>
              <a:srgbClr val="F8F6F4"/>
            </a:solidFill>
          </p:spPr>
        </p:sp>
        <p:sp>
          <p:nvSpPr>
            <p:cNvPr id="8" name="Freeform 8"/>
            <p:cNvSpPr/>
            <p:nvPr/>
          </p:nvSpPr>
          <p:spPr>
            <a:xfrm>
              <a:off x="0" y="0"/>
              <a:ext cx="2202006" cy="1705246"/>
            </a:xfrm>
            <a:custGeom>
              <a:avLst/>
              <a:gdLst/>
              <a:ahLst/>
              <a:cxnLst/>
              <a:rect l="l" t="t" r="r" b="b"/>
              <a:pathLst>
                <a:path w="2202006" h="1705246">
                  <a:moveTo>
                    <a:pt x="2138506" y="74930"/>
                  </a:moveTo>
                  <a:cubicBezTo>
                    <a:pt x="2110567" y="30480"/>
                    <a:pt x="2061037" y="0"/>
                    <a:pt x="2003887" y="0"/>
                  </a:cubicBezTo>
                  <a:lnTo>
                    <a:pt x="158750" y="0"/>
                  </a:lnTo>
                  <a:cubicBezTo>
                    <a:pt x="71120" y="0"/>
                    <a:pt x="0" y="71120"/>
                    <a:pt x="0" y="158750"/>
                  </a:cubicBezTo>
                  <a:lnTo>
                    <a:pt x="0" y="1503316"/>
                  </a:lnTo>
                  <a:cubicBezTo>
                    <a:pt x="0" y="1555386"/>
                    <a:pt x="25400" y="1601106"/>
                    <a:pt x="63500" y="1630316"/>
                  </a:cubicBezTo>
                  <a:cubicBezTo>
                    <a:pt x="91440" y="1674766"/>
                    <a:pt x="140970" y="1705246"/>
                    <a:pt x="202002" y="1705246"/>
                  </a:cubicBezTo>
                  <a:lnTo>
                    <a:pt x="2043256" y="1705246"/>
                  </a:lnTo>
                  <a:cubicBezTo>
                    <a:pt x="2130887" y="1705246"/>
                    <a:pt x="2202006" y="1634126"/>
                    <a:pt x="2202006" y="1546496"/>
                  </a:cubicBezTo>
                  <a:lnTo>
                    <a:pt x="2202006" y="201930"/>
                  </a:lnTo>
                  <a:cubicBezTo>
                    <a:pt x="2202006" y="149860"/>
                    <a:pt x="2176606" y="104140"/>
                    <a:pt x="2138506" y="74930"/>
                  </a:cubicBezTo>
                  <a:close/>
                  <a:moveTo>
                    <a:pt x="12700" y="1503316"/>
                  </a:moveTo>
                  <a:lnTo>
                    <a:pt x="12700" y="158750"/>
                  </a:lnTo>
                  <a:cubicBezTo>
                    <a:pt x="12700" y="78740"/>
                    <a:pt x="78740" y="12700"/>
                    <a:pt x="158750" y="12700"/>
                  </a:cubicBezTo>
                  <a:lnTo>
                    <a:pt x="2003887" y="12700"/>
                  </a:lnTo>
                  <a:cubicBezTo>
                    <a:pt x="2083896" y="12700"/>
                    <a:pt x="2149937" y="78740"/>
                    <a:pt x="2149937" y="158750"/>
                  </a:cubicBezTo>
                  <a:lnTo>
                    <a:pt x="2149937" y="1503316"/>
                  </a:lnTo>
                  <a:cubicBezTo>
                    <a:pt x="2149937" y="1583326"/>
                    <a:pt x="2083896" y="1649366"/>
                    <a:pt x="2003887" y="1649366"/>
                  </a:cubicBezTo>
                  <a:lnTo>
                    <a:pt x="158750" y="1649366"/>
                  </a:lnTo>
                  <a:cubicBezTo>
                    <a:pt x="78740" y="1649366"/>
                    <a:pt x="12700" y="1584596"/>
                    <a:pt x="12700" y="1503316"/>
                  </a:cubicBezTo>
                  <a:close/>
                  <a:moveTo>
                    <a:pt x="2190577" y="1546496"/>
                  </a:moveTo>
                  <a:cubicBezTo>
                    <a:pt x="2190577" y="1626506"/>
                    <a:pt x="2123267" y="1692546"/>
                    <a:pt x="2043256" y="1692546"/>
                  </a:cubicBezTo>
                  <a:lnTo>
                    <a:pt x="202002" y="1692546"/>
                  </a:lnTo>
                  <a:cubicBezTo>
                    <a:pt x="157480" y="1692546"/>
                    <a:pt x="120650" y="1676036"/>
                    <a:pt x="93980" y="1648096"/>
                  </a:cubicBezTo>
                  <a:cubicBezTo>
                    <a:pt x="114300" y="1656986"/>
                    <a:pt x="135890" y="1662066"/>
                    <a:pt x="160020" y="1662066"/>
                  </a:cubicBezTo>
                  <a:lnTo>
                    <a:pt x="2005156" y="1662066"/>
                  </a:lnTo>
                  <a:cubicBezTo>
                    <a:pt x="2092787" y="1662066"/>
                    <a:pt x="2163906" y="1590946"/>
                    <a:pt x="2163906" y="1503316"/>
                  </a:cubicBezTo>
                  <a:lnTo>
                    <a:pt x="2163906" y="158750"/>
                  </a:lnTo>
                  <a:cubicBezTo>
                    <a:pt x="2163906" y="140970"/>
                    <a:pt x="2160096" y="123190"/>
                    <a:pt x="2155017" y="106680"/>
                  </a:cubicBezTo>
                  <a:cubicBezTo>
                    <a:pt x="2176606" y="132080"/>
                    <a:pt x="2190577" y="165100"/>
                    <a:pt x="2190577" y="201930"/>
                  </a:cubicBezTo>
                  <a:lnTo>
                    <a:pt x="2190577" y="1546496"/>
                  </a:lnTo>
                  <a:cubicBezTo>
                    <a:pt x="2190577" y="1546496"/>
                    <a:pt x="2190577" y="1546496"/>
                    <a:pt x="2190577" y="1546496"/>
                  </a:cubicBezTo>
                  <a:close/>
                </a:path>
              </a:pathLst>
            </a:custGeom>
            <a:solidFill>
              <a:srgbClr val="5E3023"/>
            </a:solidFill>
          </p:spPr>
        </p:sp>
      </p:grpSp>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3161765" y="5762252"/>
            <a:ext cx="5095055" cy="4589163"/>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061952">
            <a:off x="15254920" y="1286069"/>
            <a:ext cx="1267232" cy="1643815"/>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819222">
            <a:off x="1047251" y="7484192"/>
            <a:ext cx="1376956" cy="1786146"/>
          </a:xfrm>
          <a:prstGeom prst="rect">
            <a:avLst/>
          </a:prstGeom>
        </p:spPr>
      </p:pic>
      <p:sp>
        <p:nvSpPr>
          <p:cNvPr id="14" name="Hộp Văn bản 13">
            <a:extLst>
              <a:ext uri="{FF2B5EF4-FFF2-40B4-BE49-F238E27FC236}">
                <a16:creationId xmlns:a16="http://schemas.microsoft.com/office/drawing/2014/main" xmlns="" id="{CBA51CD0-191E-4918-F29E-D86B9AA24277}"/>
              </a:ext>
            </a:extLst>
          </p:cNvPr>
          <p:cNvSpPr txBox="1"/>
          <p:nvPr/>
        </p:nvSpPr>
        <p:spPr>
          <a:xfrm>
            <a:off x="3051375" y="1503903"/>
            <a:ext cx="4993018" cy="3694409"/>
          </a:xfrm>
          <a:prstGeom prst="rect">
            <a:avLst/>
          </a:prstGeom>
          <a:noFill/>
        </p:spPr>
        <p:txBody>
          <a:bodyPr wrap="square">
            <a:spAutoFit/>
          </a:bodyPr>
          <a:lstStyle/>
          <a:p>
            <a:pPr marL="0" marR="0" algn="just">
              <a:lnSpc>
                <a:spcPct val="150000"/>
              </a:lnSpc>
              <a:spcBef>
                <a:spcPts val="300"/>
              </a:spcBef>
              <a:spcAft>
                <a:spcPts val="300"/>
              </a:spcAft>
            </a:pPr>
            <a:r>
              <a:rPr lang="en-US" sz="3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r>
              <a:rPr lang="vi-VN" sz="3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2.</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Hãy</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tính</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tốc</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độ</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trung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bình</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ra đơn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vị</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m/s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km</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/h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nữ</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vận</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động</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viên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tại</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một</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giải</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thi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đấu</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dựa</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vào</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bảng</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5.2</a:t>
            </a:r>
            <a:endParaRPr lang="en-US" sz="32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15" name="Hình ảnh 14">
            <a:extLst>
              <a:ext uri="{FF2B5EF4-FFF2-40B4-BE49-F238E27FC236}">
                <a16:creationId xmlns:a16="http://schemas.microsoft.com/office/drawing/2014/main" xmlns="" id="{0E88C849-ACCF-77D6-7FBA-A76AFB257469}"/>
              </a:ext>
            </a:extLst>
          </p:cNvPr>
          <p:cNvPicPr>
            <a:picLocks noChangeAspect="1"/>
          </p:cNvPicPr>
          <p:nvPr/>
        </p:nvPicPr>
        <p:blipFill>
          <a:blip r:embed="rId12"/>
          <a:stretch>
            <a:fillRect/>
          </a:stretch>
        </p:blipFill>
        <p:spPr>
          <a:xfrm>
            <a:off x="8800510" y="1593725"/>
            <a:ext cx="4472160" cy="5723697"/>
          </a:xfrm>
          <a:prstGeom prst="rect">
            <a:avLst/>
          </a:prstGeom>
        </p:spPr>
      </p:pic>
      <p:pic>
        <p:nvPicPr>
          <p:cNvPr id="9" name="Picture 10">
            <a:extLst>
              <a:ext uri="{FF2B5EF4-FFF2-40B4-BE49-F238E27FC236}">
                <a16:creationId xmlns:a16="http://schemas.microsoft.com/office/drawing/2014/main" xmlns="" id="{70A21892-91C7-3739-6938-8043F8C51927}"/>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4071633" y="5009962"/>
            <a:ext cx="4047934" cy="4114800"/>
          </a:xfrm>
          <a:prstGeom prst="rect">
            <a:avLst/>
          </a:prstGeom>
        </p:spPr>
      </p:pic>
    </p:spTree>
    <p:extLst>
      <p:ext uri="{BB962C8B-B14F-4D97-AF65-F5344CB8AC3E}">
        <p14:creationId xmlns:p14="http://schemas.microsoft.com/office/powerpoint/2010/main" val="1635509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500" fill="hold"/>
                                        <p:tgtEl>
                                          <p:spTgt spid="15"/>
                                        </p:tgtEl>
                                        <p:attrNameLst>
                                          <p:attrName>ppt_w</p:attrName>
                                        </p:attrNameLst>
                                      </p:cBhvr>
                                      <p:tavLst>
                                        <p:tav tm="0">
                                          <p:val>
                                            <p:fltVal val="0"/>
                                          </p:val>
                                        </p:tav>
                                        <p:tav tm="100000">
                                          <p:val>
                                            <p:strVal val="#ppt_w"/>
                                          </p:val>
                                        </p:tav>
                                      </p:tavLst>
                                    </p:anim>
                                    <p:anim calcmode="lin" valueType="num">
                                      <p:cBhvr>
                                        <p:cTn id="16" dur="500" fill="hold"/>
                                        <p:tgtEl>
                                          <p:spTgt spid="15"/>
                                        </p:tgtEl>
                                        <p:attrNameLst>
                                          <p:attrName>ppt_h</p:attrName>
                                        </p:attrNameLst>
                                      </p:cBhvr>
                                      <p:tavLst>
                                        <p:tav tm="0">
                                          <p:val>
                                            <p:fltVal val="0"/>
                                          </p:val>
                                        </p:tav>
                                        <p:tav tm="100000">
                                          <p:val>
                                            <p:strVal val="#ppt_h"/>
                                          </p:val>
                                        </p:tav>
                                      </p:tavLst>
                                    </p:anim>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7DF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5000"/>
          </a:blip>
          <a:srcRect t="7859" b="7859"/>
          <a:stretch>
            <a:fillRect/>
          </a:stretch>
        </p:blipFill>
        <p:spPr>
          <a:xfrm>
            <a:off x="9149080" y="0"/>
            <a:ext cx="9138920" cy="10287000"/>
          </a:xfrm>
          <a:prstGeom prst="rect">
            <a:avLst/>
          </a:prstGeom>
        </p:spPr>
      </p:pic>
      <p:pic>
        <p:nvPicPr>
          <p:cNvPr id="3" name="Picture 3"/>
          <p:cNvPicPr>
            <a:picLocks noChangeAspect="1"/>
          </p:cNvPicPr>
          <p:nvPr/>
        </p:nvPicPr>
        <p:blipFill>
          <a:blip r:embed="rId3">
            <a:alphaModFix amt="65000"/>
          </a:blip>
          <a:srcRect t="7906" b="7906"/>
          <a:stretch>
            <a:fillRect/>
          </a:stretch>
        </p:blipFill>
        <p:spPr>
          <a:xfrm>
            <a:off x="-558791" y="64840"/>
            <a:ext cx="9149080" cy="10287000"/>
          </a:xfrm>
          <a:prstGeom prst="rect">
            <a:avLst/>
          </a:prstGeom>
        </p:spPr>
      </p:pic>
      <p:grpSp>
        <p:nvGrpSpPr>
          <p:cNvPr id="6" name="Group 6"/>
          <p:cNvGrpSpPr>
            <a:grpSpLocks noChangeAspect="1"/>
          </p:cNvGrpSpPr>
          <p:nvPr/>
        </p:nvGrpSpPr>
        <p:grpSpPr>
          <a:xfrm>
            <a:off x="1447801" y="927494"/>
            <a:ext cx="15697200" cy="8635606"/>
            <a:chOff x="0" y="0"/>
            <a:chExt cx="4828540" cy="4716780"/>
          </a:xfrm>
        </p:grpSpPr>
        <p:sp>
          <p:nvSpPr>
            <p:cNvPr id="7"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8F6F4"/>
            </a:solidFill>
          </p:spPr>
        </p:sp>
      </p:grpSp>
      <p:pic>
        <p:nvPicPr>
          <p:cNvPr id="26" name="Picture 2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67550" y="1381715"/>
            <a:ext cx="1376956" cy="1786146"/>
          </a:xfrm>
          <a:prstGeom prst="rect">
            <a:avLst/>
          </a:prstGeom>
        </p:spPr>
      </p:pic>
      <p:pic>
        <p:nvPicPr>
          <p:cNvPr id="27" name="Picture 2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61952">
            <a:off x="16108420" y="7561964"/>
            <a:ext cx="1267232" cy="1643815"/>
          </a:xfrm>
          <a:prstGeom prst="rect">
            <a:avLst/>
          </a:prstGeom>
        </p:spPr>
      </p:pic>
      <mc:AlternateContent xmlns:mc="http://schemas.openxmlformats.org/markup-compatibility/2006" xmlns:a14="http://schemas.microsoft.com/office/drawing/2010/main">
        <mc:Choice Requires="a14">
          <p:sp>
            <p:nvSpPr>
              <p:cNvPr id="8" name="Hộp Văn bản 7">
                <a:extLst>
                  <a:ext uri="{FF2B5EF4-FFF2-40B4-BE49-F238E27FC236}">
                    <a16:creationId xmlns:a16="http://schemas.microsoft.com/office/drawing/2014/main" xmlns="" id="{4978DE32-9DBC-89AA-CDFC-256FCF4762DA}"/>
                  </a:ext>
                </a:extLst>
              </p:cNvPr>
              <p:cNvSpPr txBox="1"/>
              <p:nvPr/>
            </p:nvSpPr>
            <p:spPr>
              <a:xfrm>
                <a:off x="3151051" y="1991189"/>
                <a:ext cx="11996057" cy="7576561"/>
              </a:xfrm>
              <a:prstGeom prst="rect">
                <a:avLst/>
              </a:prstGeom>
              <a:noFill/>
            </p:spPr>
            <p:txBody>
              <a:bodyPr wrap="square">
                <a:spAutoFit/>
              </a:bodyPr>
              <a:lstStyle/>
              <a:p>
                <a:pPr marL="0" marR="0" algn="just">
                  <a:lnSpc>
                    <a:spcPct val="150000"/>
                  </a:lnSpc>
                </a:pPr>
                <a:r>
                  <a:rPr lang="vi-VN" sz="3200" dirty="0">
                    <a:solidFill>
                      <a:srgbClr val="000000"/>
                    </a:solidFill>
                    <a:effectLst/>
                    <a:ea typeface="Calibri" panose="020F0502020204030204" pitchFamily="34" charset="0"/>
                    <a:cs typeface="Times New Roman" panose="02020603050405020304" pitchFamily="18" charset="0"/>
                  </a:rPr>
                  <a:t>Tốc </a:t>
                </a:r>
                <a:r>
                  <a:rPr lang="vi-VN" sz="3200" dirty="0" err="1">
                    <a:solidFill>
                      <a:srgbClr val="000000"/>
                    </a:solidFill>
                    <a:effectLst/>
                    <a:ea typeface="Calibri" panose="020F0502020204030204" pitchFamily="34" charset="0"/>
                    <a:cs typeface="Times New Roman" panose="02020603050405020304" pitchFamily="18" charset="0"/>
                  </a:rPr>
                  <a:t>độ</a:t>
                </a:r>
                <a:r>
                  <a:rPr lang="vi-VN" sz="3200" dirty="0">
                    <a:solidFill>
                      <a:srgbClr val="000000"/>
                    </a:solidFill>
                    <a:effectLst/>
                    <a:ea typeface="Calibri" panose="020F0502020204030204" pitchFamily="34" charset="0"/>
                    <a:cs typeface="Times New Roman" panose="02020603050405020304" pitchFamily="18" charset="0"/>
                  </a:rPr>
                  <a:t> trung </a:t>
                </a:r>
                <a:r>
                  <a:rPr lang="vi-VN" sz="3200" dirty="0" err="1">
                    <a:solidFill>
                      <a:srgbClr val="000000"/>
                    </a:solidFill>
                    <a:effectLst/>
                    <a:ea typeface="Calibri" panose="020F0502020204030204" pitchFamily="34" charset="0"/>
                    <a:cs typeface="Times New Roman" panose="02020603050405020304" pitchFamily="18" charset="0"/>
                  </a:rPr>
                  <a:t>bình</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của</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nữ</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vận</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động</a:t>
                </a:r>
                <a:r>
                  <a:rPr lang="vi-VN" sz="3200" dirty="0">
                    <a:solidFill>
                      <a:srgbClr val="000000"/>
                    </a:solidFill>
                    <a:effectLst/>
                    <a:ea typeface="Calibri" panose="020F0502020204030204" pitchFamily="34" charset="0"/>
                    <a:cs typeface="Times New Roman" panose="02020603050405020304" pitchFamily="18" charset="0"/>
                  </a:rPr>
                  <a:t> viên </a:t>
                </a:r>
                <a:r>
                  <a:rPr lang="vi-VN" sz="3200" dirty="0" err="1">
                    <a:solidFill>
                      <a:srgbClr val="000000"/>
                    </a:solidFill>
                    <a:effectLst/>
                    <a:ea typeface="Calibri" panose="020F0502020204030204" pitchFamily="34" charset="0"/>
                    <a:cs typeface="Times New Roman" panose="02020603050405020304" pitchFamily="18" charset="0"/>
                  </a:rPr>
                  <a:t>tại</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các</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giải</a:t>
                </a:r>
                <a:r>
                  <a:rPr lang="vi-VN" sz="3200" dirty="0">
                    <a:solidFill>
                      <a:srgbClr val="000000"/>
                    </a:solidFill>
                    <a:effectLst/>
                    <a:ea typeface="Calibri" panose="020F0502020204030204" pitchFamily="34" charset="0"/>
                    <a:cs typeface="Times New Roman" panose="02020603050405020304" pitchFamily="18" charset="0"/>
                  </a:rPr>
                  <a:t> thi </a:t>
                </a:r>
                <a:r>
                  <a:rPr lang="vi-VN" sz="3200" dirty="0" err="1">
                    <a:solidFill>
                      <a:srgbClr val="000000"/>
                    </a:solidFill>
                    <a:effectLst/>
                    <a:ea typeface="Calibri" panose="020F0502020204030204" pitchFamily="34" charset="0"/>
                    <a:cs typeface="Times New Roman" panose="02020603050405020304" pitchFamily="18" charset="0"/>
                  </a:rPr>
                  <a:t>đấu</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là</a:t>
                </a:r>
                <a:r>
                  <a:rPr lang="vi-VN" sz="3200" dirty="0">
                    <a:solidFill>
                      <a:srgbClr val="000000"/>
                    </a:solidFill>
                    <a:effectLst/>
                    <a:ea typeface="Calibri" panose="020F0502020204030204" pitchFamily="34" charset="0"/>
                    <a:cs typeface="Times New Roman" panose="02020603050405020304" pitchFamily="18" charset="0"/>
                  </a:rPr>
                  <a:t>:</a:t>
                </a:r>
                <a:endParaRPr lang="en-US" sz="3200" dirty="0">
                  <a:effectLst/>
                  <a:ea typeface="Calibri" panose="020F0502020204030204" pitchFamily="34" charset="0"/>
                  <a:cs typeface="Times New Roman" panose="02020603050405020304" pitchFamily="18" charset="0"/>
                </a:endParaRPr>
              </a:p>
              <a:p>
                <a:pPr marL="30480" marR="30480" algn="just">
                  <a:lnSpc>
                    <a:spcPct val="150000"/>
                  </a:lnSpc>
                </a:pP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Giải</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điền</a:t>
                </a:r>
                <a:r>
                  <a:rPr lang="vi-VN" sz="3200" dirty="0">
                    <a:solidFill>
                      <a:srgbClr val="000000"/>
                    </a:solidFill>
                    <a:effectLst/>
                    <a:ea typeface="Calibri" panose="020F0502020204030204" pitchFamily="34" charset="0"/>
                    <a:cs typeface="Times New Roman" panose="02020603050405020304" pitchFamily="18" charset="0"/>
                  </a:rPr>
                  <a:t> kinh </a:t>
                </a:r>
                <a:r>
                  <a:rPr lang="vi-VN" sz="3200" dirty="0" err="1">
                    <a:solidFill>
                      <a:srgbClr val="000000"/>
                    </a:solidFill>
                    <a:effectLst/>
                    <a:ea typeface="Calibri" panose="020F0502020204030204" pitchFamily="34" charset="0"/>
                    <a:cs typeface="Times New Roman" panose="02020603050405020304" pitchFamily="18" charset="0"/>
                  </a:rPr>
                  <a:t>quốc</a:t>
                </a:r>
                <a:r>
                  <a:rPr lang="vi-VN" sz="3200" dirty="0">
                    <a:solidFill>
                      <a:srgbClr val="000000"/>
                    </a:solidFill>
                    <a:effectLst/>
                    <a:ea typeface="Calibri" panose="020F0502020204030204" pitchFamily="34" charset="0"/>
                    <a:cs typeface="Times New Roman" panose="02020603050405020304" pitchFamily="18" charset="0"/>
                  </a:rPr>
                  <a:t> gia 2016:</a:t>
                </a:r>
                <a:endParaRPr lang="en-US" sz="3200" dirty="0">
                  <a:effectLst/>
                  <a:ea typeface="Calibri" panose="020F0502020204030204" pitchFamily="34" charset="0"/>
                  <a:cs typeface="Times New Roman" panose="02020603050405020304" pitchFamily="18" charset="0"/>
                </a:endParaRPr>
              </a:p>
              <a:p>
                <a:pPr marL="30480" marR="30480" algn="just">
                  <a:lnSpc>
                    <a:spcPct val="150000"/>
                  </a:lnSpc>
                </a:pPr>
                <a14:m>
                  <m:oMathPara xmlns:m="http://schemas.openxmlformats.org/officeDocument/2006/math">
                    <m:oMathParaPr>
                      <m:jc m:val="centerGroup"/>
                    </m:oMathParaPr>
                    <m:oMath xmlns:m="http://schemas.openxmlformats.org/officeDocument/2006/math">
                      <m:sSub>
                        <m:sSubPr>
                          <m:ctrlPr>
                            <a:rPr lang="en-US"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vi-VN" sz="32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v</m:t>
                          </m:r>
                        </m:e>
                        <m:sub>
                          <m:r>
                            <a:rPr lang="vi-VN" sz="32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sub>
                      </m:sSub>
                      <m:r>
                        <a:rPr lang="vi-VN" sz="32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sSub>
                            <m:sSubPr>
                              <m:ctrlPr>
                                <a:rPr lang="en-US"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vi-VN" sz="32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s</m:t>
                              </m:r>
                            </m:e>
                            <m:sub>
                              <m:r>
                                <a:rPr lang="vi-VN" sz="32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sub>
                          </m:sSub>
                        </m:num>
                        <m:den>
                          <m:sSub>
                            <m:sSubPr>
                              <m:ctrlPr>
                                <a:rPr lang="en-US"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vi-VN" sz="32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t</m:t>
                              </m:r>
                            </m:e>
                            <m:sub>
                              <m:r>
                                <a:rPr lang="vi-VN" sz="32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sub>
                          </m:sSub>
                        </m:den>
                      </m:f>
                      <m:r>
                        <a:rPr lang="vi-VN" sz="32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32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100</m:t>
                          </m:r>
                        </m:num>
                        <m:den>
                          <m:r>
                            <a:rPr lang="vi-VN" sz="32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11,64</m:t>
                          </m:r>
                        </m:den>
                      </m:f>
                      <m:r>
                        <a:rPr lang="vi-VN" sz="32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≈8,59</m:t>
                      </m:r>
                      <m:r>
                        <a:rPr lang="vi-VN" sz="32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𝑚</m:t>
                      </m:r>
                      <m:r>
                        <a:rPr lang="vi-VN" sz="32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32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𝑠</m:t>
                      </m:r>
                      <m:r>
                        <a:rPr lang="vi-VN" sz="32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30,92 </m:t>
                      </m:r>
                      <m:r>
                        <a:rPr lang="vi-VN" sz="3200" i="1" dirty="0" err="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𝑘𝑚</m:t>
                      </m:r>
                      <m:r>
                        <a:rPr lang="vi-VN" sz="3200" i="1"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200" b="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h</m:t>
                      </m:r>
                    </m:oMath>
                  </m:oMathPara>
                </a14:m>
                <a:endParaRPr lang="en-US" sz="3200" dirty="0">
                  <a:effectLst/>
                  <a:ea typeface="Calibri" panose="020F0502020204030204" pitchFamily="34" charset="0"/>
                  <a:cs typeface="Times New Roman" panose="02020603050405020304" pitchFamily="18" charset="0"/>
                </a:endParaRPr>
              </a:p>
              <a:p>
                <a:pPr marL="30480" marR="30480" algn="just">
                  <a:lnSpc>
                    <a:spcPct val="150000"/>
                  </a:lnSpc>
                </a:pP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Giải</a:t>
                </a:r>
                <a:r>
                  <a:rPr lang="vi-VN" sz="3200" dirty="0">
                    <a:solidFill>
                      <a:srgbClr val="000000"/>
                    </a:solidFill>
                    <a:effectLst/>
                    <a:ea typeface="Calibri" panose="020F0502020204030204" pitchFamily="34" charset="0"/>
                    <a:cs typeface="Times New Roman" panose="02020603050405020304" pitchFamily="18" charset="0"/>
                  </a:rPr>
                  <a:t> SEA </a:t>
                </a:r>
                <a:r>
                  <a:rPr lang="vi-VN" sz="3200" dirty="0" err="1">
                    <a:solidFill>
                      <a:srgbClr val="000000"/>
                    </a:solidFill>
                    <a:effectLst/>
                    <a:ea typeface="Calibri" panose="020F0502020204030204" pitchFamily="34" charset="0"/>
                    <a:cs typeface="Times New Roman" panose="02020603050405020304" pitchFamily="18" charset="0"/>
                  </a:rPr>
                  <a:t>Games</a:t>
                </a:r>
                <a:r>
                  <a:rPr lang="vi-VN" sz="3200" dirty="0">
                    <a:solidFill>
                      <a:srgbClr val="000000"/>
                    </a:solidFill>
                    <a:effectLst/>
                    <a:ea typeface="Calibri" panose="020F0502020204030204" pitchFamily="34" charset="0"/>
                    <a:cs typeface="Times New Roman" panose="02020603050405020304" pitchFamily="18" charset="0"/>
                  </a:rPr>
                  <a:t> 29 (2017):</a:t>
                </a:r>
                <a:endParaRPr lang="en-US" sz="3200" dirty="0">
                  <a:effectLst/>
                  <a:ea typeface="Calibri" panose="020F0502020204030204" pitchFamily="34" charset="0"/>
                  <a:cs typeface="Times New Roman" panose="02020603050405020304" pitchFamily="18" charset="0"/>
                </a:endParaRPr>
              </a:p>
              <a:p>
                <a:pPr marL="30480" marR="30480" algn="just">
                  <a:lnSpc>
                    <a:spcPct val="150000"/>
                  </a:lnSpc>
                </a:pPr>
                <a14:m>
                  <m:oMathPara xmlns:m="http://schemas.openxmlformats.org/officeDocument/2006/math">
                    <m:oMathParaPr>
                      <m:jc m:val="centerGroup"/>
                    </m:oMathParaPr>
                    <m:oMath xmlns:m="http://schemas.openxmlformats.org/officeDocument/2006/math">
                      <m:sSub>
                        <m:sSubPr>
                          <m:ctrlPr>
                            <a:rPr lang="en-US" sz="320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vi-VN" sz="32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v</m:t>
                          </m:r>
                        </m:e>
                        <m:sub>
                          <m:r>
                            <a:rPr lang="vi-VN" sz="32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b>
                      </m:sSub>
                      <m:r>
                        <a:rPr lang="vi-VN" sz="32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20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sSub>
                            <m:sSubPr>
                              <m:ctrlPr>
                                <a:rPr lang="en-US"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vi-VN" sz="32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s</m:t>
                              </m:r>
                            </m:e>
                            <m:sub>
                              <m:r>
                                <a:rPr lang="vi-VN" sz="32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b>
                          </m:sSub>
                        </m:num>
                        <m:den>
                          <m:sSub>
                            <m:sSubPr>
                              <m:ctrlPr>
                                <a:rPr lang="en-US"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vi-VN" sz="32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t</m:t>
                              </m:r>
                            </m:e>
                            <m:sub>
                              <m:r>
                                <a:rPr lang="vi-VN" sz="32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b>
                          </m:sSub>
                        </m:den>
                      </m:f>
                      <m:r>
                        <a:rPr lang="vi-VN" sz="32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20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32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100</m:t>
                          </m:r>
                        </m:num>
                        <m:den>
                          <m:r>
                            <a:rPr lang="vi-VN" sz="32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11,56</m:t>
                          </m:r>
                        </m:den>
                      </m:f>
                      <m:r>
                        <a:rPr lang="vi-VN" sz="32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≈8,65</m:t>
                      </m:r>
                      <m:r>
                        <a:rPr lang="vi-VN" sz="32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𝑚</m:t>
                      </m:r>
                      <m:r>
                        <a:rPr lang="vi-VN" sz="32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32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𝑠</m:t>
                      </m:r>
                      <m:r>
                        <a:rPr lang="vi-VN" sz="32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≈31,14 </m:t>
                      </m:r>
                      <m:r>
                        <a:rPr lang="vi-VN" sz="32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𝑘𝑚</m:t>
                      </m:r>
                      <m:r>
                        <a:rPr lang="vi-VN" sz="32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2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h</m:t>
                      </m:r>
                    </m:oMath>
                  </m:oMathPara>
                </a14:m>
                <a:endParaRPr lang="en-US" sz="3200" dirty="0">
                  <a:effectLst/>
                  <a:ea typeface="Calibri" panose="020F0502020204030204" pitchFamily="34" charset="0"/>
                  <a:cs typeface="Times New Roman" panose="02020603050405020304" pitchFamily="18" charset="0"/>
                </a:endParaRPr>
              </a:p>
              <a:p>
                <a:pPr marL="30480" marR="30480" algn="just">
                  <a:lnSpc>
                    <a:spcPct val="150000"/>
                  </a:lnSpc>
                </a:pP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Giải</a:t>
                </a:r>
                <a:r>
                  <a:rPr lang="vi-VN" sz="3200" dirty="0">
                    <a:solidFill>
                      <a:srgbClr val="000000"/>
                    </a:solidFill>
                    <a:effectLst/>
                    <a:ea typeface="Calibri" panose="020F0502020204030204" pitchFamily="34" charset="0"/>
                    <a:cs typeface="Times New Roman" panose="02020603050405020304" pitchFamily="18" charset="0"/>
                  </a:rPr>
                  <a:t> SEA </a:t>
                </a:r>
                <a:r>
                  <a:rPr lang="vi-VN" sz="3200" dirty="0" err="1">
                    <a:solidFill>
                      <a:srgbClr val="000000"/>
                    </a:solidFill>
                    <a:effectLst/>
                    <a:ea typeface="Calibri" panose="020F0502020204030204" pitchFamily="34" charset="0"/>
                    <a:cs typeface="Times New Roman" panose="02020603050405020304" pitchFamily="18" charset="0"/>
                  </a:rPr>
                  <a:t>Games</a:t>
                </a:r>
                <a:r>
                  <a:rPr lang="vi-VN" sz="3200" dirty="0">
                    <a:solidFill>
                      <a:srgbClr val="000000"/>
                    </a:solidFill>
                    <a:effectLst/>
                    <a:ea typeface="Calibri" panose="020F0502020204030204" pitchFamily="34" charset="0"/>
                    <a:cs typeface="Times New Roman" panose="02020603050405020304" pitchFamily="18" charset="0"/>
                  </a:rPr>
                  <a:t> 30 (2019):</a:t>
                </a:r>
                <a:endParaRPr lang="en-US" sz="3200" dirty="0">
                  <a:effectLst/>
                  <a:ea typeface="Calibri" panose="020F0502020204030204" pitchFamily="34" charset="0"/>
                  <a:cs typeface="Times New Roman" panose="02020603050405020304" pitchFamily="18" charset="0"/>
                </a:endParaRPr>
              </a:p>
              <a:p>
                <a:pPr marL="30480" marR="30480" algn="just">
                  <a:lnSpc>
                    <a:spcPct val="150000"/>
                  </a:lnSpc>
                </a:pPr>
                <a14:m>
                  <m:oMathPara xmlns:m="http://schemas.openxmlformats.org/officeDocument/2006/math">
                    <m:oMathParaPr>
                      <m:jc m:val="centerGroup"/>
                    </m:oMathParaPr>
                    <m:oMath xmlns:m="http://schemas.openxmlformats.org/officeDocument/2006/math">
                      <m:sSub>
                        <m:sSubPr>
                          <m:ctrlPr>
                            <a:rPr lang="en-US"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vi-VN" sz="32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v</m:t>
                          </m:r>
                        </m:e>
                        <m:sub>
                          <m:r>
                            <a:rPr lang="vi-VN" sz="32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sub>
                      </m:sSub>
                      <m:r>
                        <a:rPr lang="vi-VN" sz="32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sSub>
                            <m:sSubPr>
                              <m:ctrlPr>
                                <a:rPr lang="en-US"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vi-VN" sz="32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s</m:t>
                              </m:r>
                            </m:e>
                            <m:sub>
                              <m:r>
                                <a:rPr lang="vi-VN" sz="32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sub>
                          </m:sSub>
                        </m:num>
                        <m:den>
                          <m:sSub>
                            <m:sSubPr>
                              <m:ctrlPr>
                                <a:rPr lang="en-US"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vi-VN" sz="32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t</m:t>
                              </m:r>
                            </m:e>
                            <m:sub>
                              <m:r>
                                <a:rPr lang="vi-VN" sz="32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sub>
                          </m:sSub>
                        </m:den>
                      </m:f>
                      <m:r>
                        <a:rPr lang="vi-VN" sz="32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32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100</m:t>
                          </m:r>
                        </m:num>
                        <m:den>
                          <m:r>
                            <a:rPr lang="vi-VN" sz="32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11,54</m:t>
                          </m:r>
                        </m:den>
                      </m:f>
                      <m:r>
                        <a:rPr lang="vi-VN" sz="32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r>
                        <a:rPr lang="vi-VN" sz="32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≈8,67</m:t>
                      </m:r>
                      <m:r>
                        <a:rPr lang="vi-VN" sz="32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𝑚</m:t>
                      </m:r>
                      <m:r>
                        <a:rPr lang="vi-VN" sz="32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32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𝑠</m:t>
                      </m:r>
                      <m:r>
                        <a:rPr lang="vi-VN" sz="32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≈31,21 </m:t>
                      </m:r>
                      <m:r>
                        <a:rPr lang="vi-VN" sz="3200" i="1" dirty="0" err="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𝑘𝑚</m:t>
                      </m:r>
                      <m:r>
                        <a:rPr lang="vi-VN" sz="32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2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h</m:t>
                      </m:r>
                    </m:oMath>
                  </m:oMathPara>
                </a14:m>
                <a:endParaRPr lang="en-US" sz="3200" dirty="0">
                  <a:effectLst/>
                  <a:ea typeface="Calibri" panose="020F0502020204030204" pitchFamily="34" charset="0"/>
                  <a:cs typeface="Times New Roman" panose="02020603050405020304" pitchFamily="18" charset="0"/>
                </a:endParaRPr>
              </a:p>
            </p:txBody>
          </p:sp>
        </mc:Choice>
        <mc:Fallback xmlns="">
          <p:sp>
            <p:nvSpPr>
              <p:cNvPr id="8" name="Hộp Văn bản 7">
                <a:extLst>
                  <a:ext uri="{FF2B5EF4-FFF2-40B4-BE49-F238E27FC236}">
                    <a16:creationId xmlns:a16="http://schemas.microsoft.com/office/drawing/2014/main" id="{4978DE32-9DBC-89AA-CDFC-256FCF4762DA}"/>
                  </a:ext>
                </a:extLst>
              </p:cNvPr>
              <p:cNvSpPr txBox="1">
                <a:spLocks noRot="1" noChangeAspect="1" noMove="1" noResize="1" noEditPoints="1" noAdjustHandles="1" noChangeArrowheads="1" noChangeShapeType="1" noTextEdit="1"/>
              </p:cNvSpPr>
              <p:nvPr/>
            </p:nvSpPr>
            <p:spPr>
              <a:xfrm>
                <a:off x="3151051" y="1991189"/>
                <a:ext cx="11996057" cy="7576561"/>
              </a:xfrm>
              <a:prstGeom prst="rect">
                <a:avLst/>
              </a:prstGeom>
              <a:blipFill>
                <a:blip r:embed="rId8"/>
                <a:stretch>
                  <a:fillRect l="-1321"/>
                </a:stretch>
              </a:blipFill>
            </p:spPr>
            <p:txBody>
              <a:bodyPr/>
              <a:lstStyle/>
              <a:p>
                <a:r>
                  <a:rPr lang="en-US">
                    <a:noFill/>
                  </a:rPr>
                  <a:t> </a:t>
                </a:r>
              </a:p>
            </p:txBody>
          </p:sp>
        </mc:Fallback>
      </mc:AlternateContent>
      <p:sp>
        <p:nvSpPr>
          <p:cNvPr id="9" name="Hộp Văn bản 8">
            <a:extLst>
              <a:ext uri="{FF2B5EF4-FFF2-40B4-BE49-F238E27FC236}">
                <a16:creationId xmlns:a16="http://schemas.microsoft.com/office/drawing/2014/main" xmlns="" id="{0BCED0C0-2D8A-8696-2B10-2325ED9B0258}"/>
              </a:ext>
            </a:extLst>
          </p:cNvPr>
          <p:cNvSpPr txBox="1"/>
          <p:nvPr/>
        </p:nvSpPr>
        <p:spPr>
          <a:xfrm>
            <a:off x="7771661" y="1203055"/>
            <a:ext cx="1637255" cy="615553"/>
          </a:xfrm>
          <a:prstGeom prst="rect">
            <a:avLst/>
          </a:prstGeom>
          <a:noFill/>
        </p:spPr>
        <p:txBody>
          <a:bodyPr wrap="square" rtlCol="0">
            <a:spAutoFit/>
          </a:bodyPr>
          <a:lstStyle/>
          <a:p>
            <a:r>
              <a:rPr lang="en-US" sz="3400" b="1" dirty="0" err="1">
                <a:solidFill>
                  <a:srgbClr val="FF0000"/>
                </a:solidFill>
                <a:latin typeface="Arial" panose="020B0604020202020204" pitchFamily="34" charset="0"/>
                <a:cs typeface="Arial" panose="020B0604020202020204" pitchFamily="34" charset="0"/>
              </a:rPr>
              <a:t>Trả</a:t>
            </a:r>
            <a:r>
              <a:rPr lang="en-US" sz="3400" b="1" dirty="0">
                <a:solidFill>
                  <a:srgbClr val="FF0000"/>
                </a:solidFill>
                <a:latin typeface="Arial" panose="020B0604020202020204" pitchFamily="34" charset="0"/>
                <a:cs typeface="Arial" panose="020B0604020202020204" pitchFamily="34" charset="0"/>
              </a:rPr>
              <a:t> </a:t>
            </a:r>
            <a:r>
              <a:rPr lang="en-US" sz="3400" b="1" dirty="0" err="1">
                <a:solidFill>
                  <a:srgbClr val="FF0000"/>
                </a:solidFill>
                <a:latin typeface="Arial" panose="020B0604020202020204" pitchFamily="34" charset="0"/>
                <a:cs typeface="Arial" panose="020B0604020202020204" pitchFamily="34" charset="0"/>
              </a:rPr>
              <a:t>lời</a:t>
            </a:r>
            <a:endParaRPr lang="en-US" sz="3400" b="1" dirty="0">
              <a:solidFill>
                <a:srgbClr val="FF0000"/>
              </a:solidFill>
              <a:latin typeface="Arial" panose="020B0604020202020204" pitchFamily="34" charset="0"/>
              <a:cs typeface="Arial" panose="020B0604020202020204" pitchFamily="34" charset="0"/>
            </a:endParaRPr>
          </a:p>
        </p:txBody>
      </p:sp>
      <p:pic>
        <p:nvPicPr>
          <p:cNvPr id="4" name="Picture 6">
            <a:extLst>
              <a:ext uri="{FF2B5EF4-FFF2-40B4-BE49-F238E27FC236}">
                <a16:creationId xmlns:a16="http://schemas.microsoft.com/office/drawing/2014/main" xmlns="" id="{D3A6CA2F-5594-D5AA-21B6-D17D5E82A389}"/>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flipH="1">
            <a:off x="13665908" y="3788512"/>
            <a:ext cx="2942082" cy="4114800"/>
          </a:xfrm>
          <a:prstGeom prst="rect">
            <a:avLst/>
          </a:prstGeom>
        </p:spPr>
      </p:pic>
    </p:spTree>
    <p:extLst>
      <p:ext uri="{BB962C8B-B14F-4D97-AF65-F5344CB8AC3E}">
        <p14:creationId xmlns:p14="http://schemas.microsoft.com/office/powerpoint/2010/main" val="3741394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7DF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5000"/>
          </a:blip>
          <a:srcRect t="7859" b="7859"/>
          <a:stretch>
            <a:fillRect/>
          </a:stretch>
        </p:blipFill>
        <p:spPr>
          <a:xfrm>
            <a:off x="9149080" y="0"/>
            <a:ext cx="9138920" cy="10287000"/>
          </a:xfrm>
          <a:prstGeom prst="rect">
            <a:avLst/>
          </a:prstGeom>
        </p:spPr>
      </p:pic>
      <p:pic>
        <p:nvPicPr>
          <p:cNvPr id="3" name="Picture 3"/>
          <p:cNvPicPr>
            <a:picLocks noChangeAspect="1"/>
          </p:cNvPicPr>
          <p:nvPr/>
        </p:nvPicPr>
        <p:blipFill>
          <a:blip r:embed="rId3">
            <a:alphaModFix amt="65000"/>
          </a:blip>
          <a:srcRect t="7906" b="7906"/>
          <a:stretch>
            <a:fillRect/>
          </a:stretch>
        </p:blipFill>
        <p:spPr>
          <a:xfrm>
            <a:off x="0" y="0"/>
            <a:ext cx="9149080" cy="10287000"/>
          </a:xfrm>
          <a:prstGeom prst="rect">
            <a:avLst/>
          </a:prstGeom>
        </p:spPr>
      </p:pic>
      <p:grpSp>
        <p:nvGrpSpPr>
          <p:cNvPr id="4" name="Group 4"/>
          <p:cNvGrpSpPr/>
          <p:nvPr/>
        </p:nvGrpSpPr>
        <p:grpSpPr>
          <a:xfrm>
            <a:off x="695593" y="1188863"/>
            <a:ext cx="16906974" cy="8334474"/>
            <a:chOff x="0" y="0"/>
            <a:chExt cx="3539162" cy="1817373"/>
          </a:xfrm>
        </p:grpSpPr>
        <p:sp>
          <p:nvSpPr>
            <p:cNvPr id="5" name="Freeform 5"/>
            <p:cNvSpPr/>
            <p:nvPr/>
          </p:nvSpPr>
          <p:spPr>
            <a:xfrm>
              <a:off x="92710" y="106680"/>
              <a:ext cx="3435022" cy="1697993"/>
            </a:xfrm>
            <a:custGeom>
              <a:avLst/>
              <a:gdLst/>
              <a:ahLst/>
              <a:cxnLst/>
              <a:rect l="l" t="t" r="r" b="b"/>
              <a:pathLst>
                <a:path w="3435022" h="1697993">
                  <a:moveTo>
                    <a:pt x="3408351" y="1508763"/>
                  </a:moveTo>
                  <a:cubicBezTo>
                    <a:pt x="3408351" y="1596393"/>
                    <a:pt x="3332151" y="1667513"/>
                    <a:pt x="3250872" y="1667513"/>
                  </a:cubicBezTo>
                  <a:lnTo>
                    <a:pt x="66040" y="1667513"/>
                  </a:lnTo>
                  <a:cubicBezTo>
                    <a:pt x="43180" y="1667513"/>
                    <a:pt x="20320" y="1662433"/>
                    <a:pt x="0" y="1653543"/>
                  </a:cubicBezTo>
                  <a:cubicBezTo>
                    <a:pt x="26670" y="1681483"/>
                    <a:pt x="63500" y="1697993"/>
                    <a:pt x="116021" y="1697993"/>
                  </a:cubicBezTo>
                  <a:lnTo>
                    <a:pt x="3288972" y="1697993"/>
                  </a:lnTo>
                  <a:cubicBezTo>
                    <a:pt x="3368982" y="1697993"/>
                    <a:pt x="3435022" y="1631953"/>
                    <a:pt x="3435022" y="1551943"/>
                  </a:cubicBezTo>
                  <a:lnTo>
                    <a:pt x="3435022" y="95250"/>
                  </a:lnTo>
                  <a:cubicBezTo>
                    <a:pt x="3435022" y="58420"/>
                    <a:pt x="3421051" y="25400"/>
                    <a:pt x="3399462" y="0"/>
                  </a:cubicBezTo>
                  <a:cubicBezTo>
                    <a:pt x="3405812" y="16510"/>
                    <a:pt x="3408351" y="34290"/>
                    <a:pt x="3408351" y="52070"/>
                  </a:cubicBezTo>
                  <a:lnTo>
                    <a:pt x="3408351" y="1508763"/>
                  </a:lnTo>
                  <a:lnTo>
                    <a:pt x="3408351" y="1508763"/>
                  </a:lnTo>
                  <a:close/>
                </a:path>
              </a:pathLst>
            </a:custGeom>
            <a:solidFill>
              <a:srgbClr val="E7DFD9">
                <a:alpha val="71765"/>
              </a:srgbClr>
            </a:solidFill>
          </p:spPr>
        </p:sp>
        <p:sp>
          <p:nvSpPr>
            <p:cNvPr id="6" name="Freeform 6"/>
            <p:cNvSpPr/>
            <p:nvPr/>
          </p:nvSpPr>
          <p:spPr>
            <a:xfrm>
              <a:off x="12700" y="12700"/>
              <a:ext cx="3474392" cy="1748793"/>
            </a:xfrm>
            <a:custGeom>
              <a:avLst/>
              <a:gdLst/>
              <a:ahLst/>
              <a:cxnLst/>
              <a:rect l="l" t="t" r="r" b="b"/>
              <a:pathLst>
                <a:path w="3474392" h="1748793">
                  <a:moveTo>
                    <a:pt x="146050" y="1748793"/>
                  </a:moveTo>
                  <a:lnTo>
                    <a:pt x="3328342" y="1748793"/>
                  </a:lnTo>
                  <a:cubicBezTo>
                    <a:pt x="3408352" y="1748793"/>
                    <a:pt x="3474392" y="1682753"/>
                    <a:pt x="3474392" y="1602743"/>
                  </a:cubicBezTo>
                  <a:lnTo>
                    <a:pt x="3474392" y="146050"/>
                  </a:lnTo>
                  <a:cubicBezTo>
                    <a:pt x="3474392" y="66040"/>
                    <a:pt x="3408352" y="0"/>
                    <a:pt x="3328342" y="0"/>
                  </a:cubicBezTo>
                  <a:lnTo>
                    <a:pt x="146050" y="0"/>
                  </a:lnTo>
                  <a:cubicBezTo>
                    <a:pt x="66040" y="0"/>
                    <a:pt x="0" y="66040"/>
                    <a:pt x="0" y="146050"/>
                  </a:cubicBezTo>
                  <a:lnTo>
                    <a:pt x="0" y="1602743"/>
                  </a:lnTo>
                  <a:cubicBezTo>
                    <a:pt x="0" y="1684023"/>
                    <a:pt x="66040" y="1748793"/>
                    <a:pt x="146050" y="1748793"/>
                  </a:cubicBezTo>
                  <a:close/>
                </a:path>
              </a:pathLst>
            </a:custGeom>
            <a:solidFill>
              <a:srgbClr val="F8F6F4">
                <a:alpha val="71765"/>
              </a:srgbClr>
            </a:solidFill>
          </p:spPr>
        </p:sp>
        <p:sp>
          <p:nvSpPr>
            <p:cNvPr id="7" name="Freeform 7"/>
            <p:cNvSpPr/>
            <p:nvPr/>
          </p:nvSpPr>
          <p:spPr>
            <a:xfrm>
              <a:off x="0" y="0"/>
              <a:ext cx="3539162" cy="1817373"/>
            </a:xfrm>
            <a:custGeom>
              <a:avLst/>
              <a:gdLst/>
              <a:ahLst/>
              <a:cxnLst/>
              <a:rect l="l" t="t" r="r" b="b"/>
              <a:pathLst>
                <a:path w="3539162" h="1817373">
                  <a:moveTo>
                    <a:pt x="3475662" y="74930"/>
                  </a:moveTo>
                  <a:cubicBezTo>
                    <a:pt x="3447722" y="30480"/>
                    <a:pt x="3398192" y="0"/>
                    <a:pt x="3341042" y="0"/>
                  </a:cubicBezTo>
                  <a:lnTo>
                    <a:pt x="158750" y="0"/>
                  </a:lnTo>
                  <a:cubicBezTo>
                    <a:pt x="71120" y="0"/>
                    <a:pt x="0" y="71120"/>
                    <a:pt x="0" y="158750"/>
                  </a:cubicBezTo>
                  <a:lnTo>
                    <a:pt x="0" y="1615443"/>
                  </a:lnTo>
                  <a:cubicBezTo>
                    <a:pt x="0" y="1667513"/>
                    <a:pt x="25400" y="1713233"/>
                    <a:pt x="63500" y="1742443"/>
                  </a:cubicBezTo>
                  <a:cubicBezTo>
                    <a:pt x="91440" y="1786893"/>
                    <a:pt x="140970" y="1817373"/>
                    <a:pt x="211855" y="1817373"/>
                  </a:cubicBezTo>
                  <a:lnTo>
                    <a:pt x="3380412" y="1817373"/>
                  </a:lnTo>
                  <a:cubicBezTo>
                    <a:pt x="3468042" y="1817373"/>
                    <a:pt x="3539162" y="1746253"/>
                    <a:pt x="3539162" y="1658623"/>
                  </a:cubicBezTo>
                  <a:lnTo>
                    <a:pt x="3539162" y="201930"/>
                  </a:lnTo>
                  <a:cubicBezTo>
                    <a:pt x="3539161" y="149860"/>
                    <a:pt x="3513761" y="104140"/>
                    <a:pt x="3475662" y="74930"/>
                  </a:cubicBezTo>
                  <a:close/>
                  <a:moveTo>
                    <a:pt x="12700" y="1615443"/>
                  </a:moveTo>
                  <a:lnTo>
                    <a:pt x="12700" y="158750"/>
                  </a:lnTo>
                  <a:cubicBezTo>
                    <a:pt x="12700" y="78740"/>
                    <a:pt x="78740" y="12700"/>
                    <a:pt x="158750" y="12700"/>
                  </a:cubicBezTo>
                  <a:lnTo>
                    <a:pt x="3341042" y="12700"/>
                  </a:lnTo>
                  <a:cubicBezTo>
                    <a:pt x="3421052" y="12700"/>
                    <a:pt x="3487092" y="78740"/>
                    <a:pt x="3487092" y="158750"/>
                  </a:cubicBezTo>
                  <a:lnTo>
                    <a:pt x="3487092" y="1615443"/>
                  </a:lnTo>
                  <a:cubicBezTo>
                    <a:pt x="3487092" y="1695453"/>
                    <a:pt x="3421052" y="1761493"/>
                    <a:pt x="3341042" y="1761493"/>
                  </a:cubicBezTo>
                  <a:lnTo>
                    <a:pt x="158750" y="1761493"/>
                  </a:lnTo>
                  <a:cubicBezTo>
                    <a:pt x="78740" y="1761493"/>
                    <a:pt x="12700" y="1696723"/>
                    <a:pt x="12700" y="1615443"/>
                  </a:cubicBezTo>
                  <a:close/>
                  <a:moveTo>
                    <a:pt x="3527732" y="1658623"/>
                  </a:moveTo>
                  <a:cubicBezTo>
                    <a:pt x="3527732" y="1738633"/>
                    <a:pt x="3460422" y="1804673"/>
                    <a:pt x="3380411" y="1804673"/>
                  </a:cubicBezTo>
                  <a:lnTo>
                    <a:pt x="211855" y="1804673"/>
                  </a:lnTo>
                  <a:cubicBezTo>
                    <a:pt x="157480" y="1804673"/>
                    <a:pt x="120650" y="1788163"/>
                    <a:pt x="93980" y="1760223"/>
                  </a:cubicBezTo>
                  <a:cubicBezTo>
                    <a:pt x="114300" y="1769113"/>
                    <a:pt x="135890" y="1774193"/>
                    <a:pt x="160020" y="1774193"/>
                  </a:cubicBezTo>
                  <a:lnTo>
                    <a:pt x="3342312" y="1774193"/>
                  </a:lnTo>
                  <a:cubicBezTo>
                    <a:pt x="3429942" y="1774193"/>
                    <a:pt x="3501062" y="1703073"/>
                    <a:pt x="3501062" y="1615443"/>
                  </a:cubicBezTo>
                  <a:lnTo>
                    <a:pt x="3501062" y="158750"/>
                  </a:lnTo>
                  <a:cubicBezTo>
                    <a:pt x="3501062" y="140970"/>
                    <a:pt x="3497252" y="123190"/>
                    <a:pt x="3492172" y="106680"/>
                  </a:cubicBezTo>
                  <a:cubicBezTo>
                    <a:pt x="3513762" y="132080"/>
                    <a:pt x="3527732" y="165100"/>
                    <a:pt x="3527732" y="201930"/>
                  </a:cubicBezTo>
                  <a:lnTo>
                    <a:pt x="3527732" y="1658623"/>
                  </a:lnTo>
                  <a:cubicBezTo>
                    <a:pt x="3527732" y="1658623"/>
                    <a:pt x="3527732" y="1658623"/>
                    <a:pt x="3527732" y="1658623"/>
                  </a:cubicBezTo>
                  <a:close/>
                </a:path>
              </a:pathLst>
            </a:custGeom>
            <a:solidFill>
              <a:srgbClr val="5E3023">
                <a:alpha val="71765"/>
              </a:srgbClr>
            </a:solidFill>
          </p:spPr>
        </p:sp>
      </p:grpSp>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61952">
            <a:off x="1997188" y="436470"/>
            <a:ext cx="1267232" cy="1643815"/>
          </a:xfrm>
          <a:prstGeom prst="rect">
            <a:avLst/>
          </a:prstGeom>
        </p:spPr>
      </p:pic>
      <p:sp>
        <p:nvSpPr>
          <p:cNvPr id="9" name="Hộp Văn bản 8">
            <a:extLst>
              <a:ext uri="{FF2B5EF4-FFF2-40B4-BE49-F238E27FC236}">
                <a16:creationId xmlns:a16="http://schemas.microsoft.com/office/drawing/2014/main" xmlns="" id="{2CAF6C4C-FC1C-D00A-D488-9C25C4F039C8}"/>
              </a:ext>
            </a:extLst>
          </p:cNvPr>
          <p:cNvSpPr txBox="1"/>
          <p:nvPr/>
        </p:nvSpPr>
        <p:spPr>
          <a:xfrm>
            <a:off x="7205343" y="1436358"/>
            <a:ext cx="3875501" cy="792653"/>
          </a:xfrm>
          <a:prstGeom prst="rect">
            <a:avLst/>
          </a:prstGeom>
          <a:noFill/>
        </p:spPr>
        <p:txBody>
          <a:bodyPr wrap="square">
            <a:spAutoFit/>
          </a:bodyPr>
          <a:lstStyle/>
          <a:p>
            <a:pPr marL="0" marR="0" algn="just">
              <a:lnSpc>
                <a:spcPct val="150000"/>
              </a:lnSpc>
              <a:spcBef>
                <a:spcPts val="300"/>
              </a:spcBef>
              <a:spcAft>
                <a:spcPts val="300"/>
              </a:spcAft>
            </a:pPr>
            <a:r>
              <a:rPr lang="vi-VN" sz="3400" b="1" dirty="0">
                <a:solidFill>
                  <a:srgbClr val="000000"/>
                </a:solidFill>
                <a:effectLst/>
                <a:ea typeface="Calibri" panose="020F0502020204030204" pitchFamily="34" charset="0"/>
                <a:cs typeface="Times New Roman" panose="02020603050405020304" pitchFamily="18" charset="0"/>
              </a:rPr>
              <a:t>2. </a:t>
            </a:r>
            <a:r>
              <a:rPr lang="vi-VN" sz="3400" b="1" dirty="0" err="1">
                <a:solidFill>
                  <a:srgbClr val="000000"/>
                </a:solidFill>
                <a:effectLst/>
                <a:ea typeface="Calibri" panose="020F0502020204030204" pitchFamily="34" charset="0"/>
                <a:cs typeface="Times New Roman" panose="02020603050405020304" pitchFamily="18" charset="0"/>
              </a:rPr>
              <a:t>Tốc</a:t>
            </a:r>
            <a:r>
              <a:rPr lang="vi-VN" sz="3400" b="1" dirty="0">
                <a:solidFill>
                  <a:srgbClr val="000000"/>
                </a:solidFill>
                <a:effectLst/>
                <a:ea typeface="Calibri" panose="020F0502020204030204" pitchFamily="34" charset="0"/>
                <a:cs typeface="Times New Roman" panose="02020603050405020304" pitchFamily="18" charset="0"/>
              </a:rPr>
              <a:t> </a:t>
            </a:r>
            <a:r>
              <a:rPr lang="vi-VN" sz="3400" b="1" dirty="0" err="1">
                <a:solidFill>
                  <a:srgbClr val="000000"/>
                </a:solidFill>
                <a:effectLst/>
                <a:ea typeface="Calibri" panose="020F0502020204030204" pitchFamily="34" charset="0"/>
                <a:cs typeface="Times New Roman" panose="02020603050405020304" pitchFamily="18" charset="0"/>
              </a:rPr>
              <a:t>độ</a:t>
            </a:r>
            <a:r>
              <a:rPr lang="vi-VN" sz="3400" b="1" dirty="0">
                <a:solidFill>
                  <a:srgbClr val="000000"/>
                </a:solidFill>
                <a:effectLst/>
                <a:ea typeface="Calibri" panose="020F0502020204030204" pitchFamily="34" charset="0"/>
                <a:cs typeface="Times New Roman" panose="02020603050405020304" pitchFamily="18" charset="0"/>
              </a:rPr>
              <a:t> </a:t>
            </a:r>
            <a:r>
              <a:rPr lang="vi-VN" sz="3400" b="1" dirty="0" err="1">
                <a:solidFill>
                  <a:srgbClr val="000000"/>
                </a:solidFill>
                <a:effectLst/>
                <a:ea typeface="Calibri" panose="020F0502020204030204" pitchFamily="34" charset="0"/>
                <a:cs typeface="Times New Roman" panose="02020603050405020304" pitchFamily="18" charset="0"/>
              </a:rPr>
              <a:t>tức</a:t>
            </a:r>
            <a:r>
              <a:rPr lang="vi-VN" sz="3400" b="1" dirty="0">
                <a:solidFill>
                  <a:srgbClr val="000000"/>
                </a:solidFill>
                <a:effectLst/>
                <a:ea typeface="Calibri" panose="020F0502020204030204" pitchFamily="34" charset="0"/>
                <a:cs typeface="Times New Roman" panose="02020603050405020304" pitchFamily="18" charset="0"/>
              </a:rPr>
              <a:t> </a:t>
            </a:r>
            <a:r>
              <a:rPr lang="vi-VN" sz="3400" b="1" dirty="0" err="1">
                <a:solidFill>
                  <a:srgbClr val="000000"/>
                </a:solidFill>
                <a:effectLst/>
                <a:ea typeface="Calibri" panose="020F0502020204030204" pitchFamily="34" charset="0"/>
                <a:cs typeface="Times New Roman" panose="02020603050405020304" pitchFamily="18" charset="0"/>
              </a:rPr>
              <a:t>thời</a:t>
            </a:r>
            <a:r>
              <a:rPr lang="vi-VN" sz="3400" b="1" dirty="0">
                <a:solidFill>
                  <a:srgbClr val="000000"/>
                </a:solidFill>
                <a:effectLst/>
                <a:ea typeface="Calibri" panose="020F0502020204030204" pitchFamily="34" charset="0"/>
                <a:cs typeface="Times New Roman" panose="02020603050405020304" pitchFamily="18" charset="0"/>
              </a:rPr>
              <a:t> </a:t>
            </a:r>
            <a:endParaRPr lang="en-US" sz="3400" b="1" dirty="0">
              <a:effectLst/>
              <a:ea typeface="Calibri" panose="020F0502020204030204" pitchFamily="34" charset="0"/>
              <a:cs typeface="Times New Roman" panose="02020603050405020304" pitchFamily="18" charset="0"/>
            </a:endParaRPr>
          </a:p>
        </p:txBody>
      </p:sp>
      <p:sp>
        <p:nvSpPr>
          <p:cNvPr id="13" name="Hộp Văn bản 12">
            <a:extLst>
              <a:ext uri="{FF2B5EF4-FFF2-40B4-BE49-F238E27FC236}">
                <a16:creationId xmlns:a16="http://schemas.microsoft.com/office/drawing/2014/main" xmlns="" id="{AE4D8847-6C13-EEA6-3973-D448B5D3A6BD}"/>
              </a:ext>
            </a:extLst>
          </p:cNvPr>
          <p:cNvSpPr txBox="1"/>
          <p:nvPr/>
        </p:nvSpPr>
        <p:spPr>
          <a:xfrm>
            <a:off x="858410" y="2403976"/>
            <a:ext cx="10916566" cy="6012993"/>
          </a:xfrm>
          <a:prstGeom prst="rect">
            <a:avLst/>
          </a:prstGeom>
          <a:noFill/>
        </p:spPr>
        <p:txBody>
          <a:bodyPr wrap="square">
            <a:spAutoFit/>
          </a:bodyPr>
          <a:lstStyle/>
          <a:p>
            <a:pPr marL="0" marR="0" algn="just">
              <a:lnSpc>
                <a:spcPct val="150000"/>
              </a:lnSpc>
              <a:spcBef>
                <a:spcPts val="0"/>
              </a:spcBef>
            </a:pPr>
            <a:r>
              <a:rPr lang="en-US" sz="3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vi-VN" sz="3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Bố</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bạn</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 đưa A đi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học</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bằng</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xe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máy</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vào</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lúc</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7h. Sau 5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phút</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xe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đạt</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tốc</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độ</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30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km</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/h, sau 10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phút</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nữa</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tăng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tốc</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độ</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lên thêm 15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km</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/h.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Gần</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đến</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trường</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xe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giảm</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dần</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tốc</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độ</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dừng</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trước</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cổng</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trường</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lúc</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7h30.</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800"/>
              </a:spcAft>
            </a:pP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a.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Tính</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tốc</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độ</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trung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bình</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xe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máy</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chở</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 khi đi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từ</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nhà</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đến</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trường</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Biết</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quãng</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đường</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từ</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nhà</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đến</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trường</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là</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15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km</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2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800"/>
              </a:spcAft>
            </a:pP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b.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Tính</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tốc</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độ</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xe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vào</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lúc</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7h15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phút</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7h30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phút</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a:solidFill>
                  <a:srgbClr val="000000"/>
                </a:solidFill>
                <a:latin typeface="Arial" panose="020B0604020202020204" pitchFamily="34" charset="0"/>
                <a:ea typeface="Calibri" panose="020F0502020204030204" pitchFamily="34" charset="0"/>
                <a:cs typeface="Arial" panose="020B0604020202020204" pitchFamily="34" charset="0"/>
              </a:rPr>
              <a:t>T</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ốc</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độ</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này</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là</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tốc</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độ</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gì</a:t>
            </a:r>
            <a:r>
              <a:rPr lang="en-US" sz="32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32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1026" name="Picture 2" descr="Các nguyên tắc vàng để lái xe máy an toàn | 2banh.vn">
            <a:extLst>
              <a:ext uri="{FF2B5EF4-FFF2-40B4-BE49-F238E27FC236}">
                <a16:creationId xmlns:a16="http://schemas.microsoft.com/office/drawing/2014/main" xmlns="" id="{4B5A47C3-C437-12F4-0CF1-CA7B1DBD34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919680" y="2855683"/>
            <a:ext cx="5289437" cy="48028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9388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circle(in)">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17" dur="500"/>
                                        <p:tgtEl>
                                          <p:spTgt spid="1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3">
                                            <p:txEl>
                                              <p:pRg st="1" end="1"/>
                                            </p:txEl>
                                          </p:spTgt>
                                        </p:tgtEl>
                                        <p:attrNameLst>
                                          <p:attrName>style.visibility</p:attrName>
                                        </p:attrNameLst>
                                      </p:cBhvr>
                                      <p:to>
                                        <p:strVal val="visible"/>
                                      </p:to>
                                    </p:set>
                                    <p:animEffect transition="in" filter="randombar(horizontal)">
                                      <p:cBhvr>
                                        <p:cTn id="22" dur="500"/>
                                        <p:tgtEl>
                                          <p:spTgt spid="1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3">
                                            <p:txEl>
                                              <p:pRg st="2" end="2"/>
                                            </p:txEl>
                                          </p:spTgt>
                                        </p:tgtEl>
                                        <p:attrNameLst>
                                          <p:attrName>style.visibility</p:attrName>
                                        </p:attrNameLst>
                                      </p:cBhvr>
                                      <p:to>
                                        <p:strVal val="visible"/>
                                      </p:to>
                                    </p:set>
                                    <p:animEffect transition="in" filter="randombar(horizontal)">
                                      <p:cBhvr>
                                        <p:cTn id="27"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7DF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5000"/>
          </a:blip>
          <a:srcRect t="7906" b="7906"/>
          <a:stretch>
            <a:fillRect/>
          </a:stretch>
        </p:blipFill>
        <p:spPr>
          <a:xfrm>
            <a:off x="0" y="0"/>
            <a:ext cx="9149080" cy="10287000"/>
          </a:xfrm>
          <a:prstGeom prst="rect">
            <a:avLst/>
          </a:prstGeom>
        </p:spPr>
      </p:pic>
      <p:pic>
        <p:nvPicPr>
          <p:cNvPr id="3" name="Picture 3"/>
          <p:cNvPicPr>
            <a:picLocks noChangeAspect="1"/>
          </p:cNvPicPr>
          <p:nvPr/>
        </p:nvPicPr>
        <p:blipFill>
          <a:blip r:embed="rId3">
            <a:alphaModFix amt="65000"/>
          </a:blip>
          <a:srcRect t="7859" b="7859"/>
          <a:stretch>
            <a:fillRect/>
          </a:stretch>
        </p:blipFill>
        <p:spPr>
          <a:xfrm>
            <a:off x="9149080" y="0"/>
            <a:ext cx="9138920" cy="10287000"/>
          </a:xfrm>
          <a:prstGeom prst="rect">
            <a:avLst/>
          </a:prstGeom>
        </p:spPr>
      </p:pic>
      <p:grpSp>
        <p:nvGrpSpPr>
          <p:cNvPr id="4" name="Group 4"/>
          <p:cNvGrpSpPr/>
          <p:nvPr/>
        </p:nvGrpSpPr>
        <p:grpSpPr>
          <a:xfrm>
            <a:off x="2814320" y="190500"/>
            <a:ext cx="13792200" cy="9906000"/>
            <a:chOff x="0" y="0"/>
            <a:chExt cx="2678768" cy="1649742"/>
          </a:xfrm>
        </p:grpSpPr>
        <p:sp>
          <p:nvSpPr>
            <p:cNvPr id="5" name="Freeform 5"/>
            <p:cNvSpPr/>
            <p:nvPr/>
          </p:nvSpPr>
          <p:spPr>
            <a:xfrm>
              <a:off x="92710" y="106680"/>
              <a:ext cx="2574628" cy="1530362"/>
            </a:xfrm>
            <a:custGeom>
              <a:avLst/>
              <a:gdLst/>
              <a:ahLst/>
              <a:cxnLst/>
              <a:rect l="l" t="t" r="r" b="b"/>
              <a:pathLst>
                <a:path w="2574628" h="1530362">
                  <a:moveTo>
                    <a:pt x="2547958" y="1341132"/>
                  </a:moveTo>
                  <a:cubicBezTo>
                    <a:pt x="2547958" y="1428762"/>
                    <a:pt x="2471758" y="1499882"/>
                    <a:pt x="2390478" y="1499882"/>
                  </a:cubicBezTo>
                  <a:lnTo>
                    <a:pt x="66040" y="1499882"/>
                  </a:lnTo>
                  <a:cubicBezTo>
                    <a:pt x="43180" y="1499882"/>
                    <a:pt x="20320" y="1494802"/>
                    <a:pt x="0" y="1485912"/>
                  </a:cubicBezTo>
                  <a:cubicBezTo>
                    <a:pt x="26670" y="1513852"/>
                    <a:pt x="63500" y="1530362"/>
                    <a:pt x="110537" y="1530362"/>
                  </a:cubicBezTo>
                  <a:lnTo>
                    <a:pt x="2428578" y="1530362"/>
                  </a:lnTo>
                  <a:cubicBezTo>
                    <a:pt x="2508588" y="1530362"/>
                    <a:pt x="2574628" y="1464322"/>
                    <a:pt x="2574628" y="1384312"/>
                  </a:cubicBezTo>
                  <a:lnTo>
                    <a:pt x="2574628" y="95250"/>
                  </a:lnTo>
                  <a:cubicBezTo>
                    <a:pt x="2574628" y="58420"/>
                    <a:pt x="2560658" y="25400"/>
                    <a:pt x="2539068" y="0"/>
                  </a:cubicBezTo>
                  <a:cubicBezTo>
                    <a:pt x="2545418" y="16510"/>
                    <a:pt x="2547958" y="34290"/>
                    <a:pt x="2547958" y="52070"/>
                  </a:cubicBezTo>
                  <a:lnTo>
                    <a:pt x="2547958" y="1341132"/>
                  </a:lnTo>
                  <a:lnTo>
                    <a:pt x="2547958" y="1341132"/>
                  </a:lnTo>
                  <a:close/>
                </a:path>
              </a:pathLst>
            </a:custGeom>
            <a:solidFill>
              <a:srgbClr val="E7DFD9">
                <a:alpha val="71765"/>
              </a:srgbClr>
            </a:solidFill>
          </p:spPr>
        </p:sp>
        <p:sp>
          <p:nvSpPr>
            <p:cNvPr id="6" name="Freeform 6"/>
            <p:cNvSpPr/>
            <p:nvPr/>
          </p:nvSpPr>
          <p:spPr>
            <a:xfrm>
              <a:off x="12700" y="12700"/>
              <a:ext cx="2613998" cy="1581162"/>
            </a:xfrm>
            <a:custGeom>
              <a:avLst/>
              <a:gdLst/>
              <a:ahLst/>
              <a:cxnLst/>
              <a:rect l="l" t="t" r="r" b="b"/>
              <a:pathLst>
                <a:path w="2613998" h="1581162">
                  <a:moveTo>
                    <a:pt x="146050" y="1581162"/>
                  </a:moveTo>
                  <a:lnTo>
                    <a:pt x="2467948" y="1581162"/>
                  </a:lnTo>
                  <a:cubicBezTo>
                    <a:pt x="2547958" y="1581162"/>
                    <a:pt x="2613998" y="1515122"/>
                    <a:pt x="2613998" y="1435112"/>
                  </a:cubicBezTo>
                  <a:lnTo>
                    <a:pt x="2613998" y="146050"/>
                  </a:lnTo>
                  <a:cubicBezTo>
                    <a:pt x="2613998" y="66040"/>
                    <a:pt x="2547958" y="0"/>
                    <a:pt x="2467948" y="0"/>
                  </a:cubicBezTo>
                  <a:lnTo>
                    <a:pt x="146050" y="0"/>
                  </a:lnTo>
                  <a:cubicBezTo>
                    <a:pt x="66040" y="0"/>
                    <a:pt x="0" y="66040"/>
                    <a:pt x="0" y="146050"/>
                  </a:cubicBezTo>
                  <a:lnTo>
                    <a:pt x="0" y="1435112"/>
                  </a:lnTo>
                  <a:cubicBezTo>
                    <a:pt x="0" y="1516392"/>
                    <a:pt x="66040" y="1581162"/>
                    <a:pt x="146050" y="1581162"/>
                  </a:cubicBezTo>
                  <a:close/>
                </a:path>
              </a:pathLst>
            </a:custGeom>
            <a:solidFill>
              <a:srgbClr val="F8F6F4">
                <a:alpha val="71765"/>
              </a:srgbClr>
            </a:solidFill>
          </p:spPr>
        </p:sp>
        <p:sp>
          <p:nvSpPr>
            <p:cNvPr id="7" name="Freeform 7"/>
            <p:cNvSpPr/>
            <p:nvPr/>
          </p:nvSpPr>
          <p:spPr>
            <a:xfrm>
              <a:off x="0" y="0"/>
              <a:ext cx="2678768" cy="1649742"/>
            </a:xfrm>
            <a:custGeom>
              <a:avLst/>
              <a:gdLst/>
              <a:ahLst/>
              <a:cxnLst/>
              <a:rect l="l" t="t" r="r" b="b"/>
              <a:pathLst>
                <a:path w="2678768" h="1649742">
                  <a:moveTo>
                    <a:pt x="2615268" y="74930"/>
                  </a:moveTo>
                  <a:cubicBezTo>
                    <a:pt x="2587328" y="30480"/>
                    <a:pt x="2537798" y="0"/>
                    <a:pt x="2480648" y="0"/>
                  </a:cubicBezTo>
                  <a:lnTo>
                    <a:pt x="158750" y="0"/>
                  </a:lnTo>
                  <a:cubicBezTo>
                    <a:pt x="71120" y="0"/>
                    <a:pt x="0" y="71120"/>
                    <a:pt x="0" y="158750"/>
                  </a:cubicBezTo>
                  <a:lnTo>
                    <a:pt x="0" y="1447812"/>
                  </a:lnTo>
                  <a:cubicBezTo>
                    <a:pt x="0" y="1499882"/>
                    <a:pt x="25400" y="1545602"/>
                    <a:pt x="63500" y="1574812"/>
                  </a:cubicBezTo>
                  <a:cubicBezTo>
                    <a:pt x="91440" y="1619262"/>
                    <a:pt x="140970" y="1649742"/>
                    <a:pt x="205515" y="1649742"/>
                  </a:cubicBezTo>
                  <a:lnTo>
                    <a:pt x="2520018" y="1649742"/>
                  </a:lnTo>
                  <a:cubicBezTo>
                    <a:pt x="2607648" y="1649742"/>
                    <a:pt x="2678768" y="1578622"/>
                    <a:pt x="2678768" y="1490992"/>
                  </a:cubicBezTo>
                  <a:lnTo>
                    <a:pt x="2678768" y="201930"/>
                  </a:lnTo>
                  <a:cubicBezTo>
                    <a:pt x="2678768" y="149860"/>
                    <a:pt x="2653368" y="104140"/>
                    <a:pt x="2615268" y="74930"/>
                  </a:cubicBezTo>
                  <a:close/>
                  <a:moveTo>
                    <a:pt x="12700" y="1447812"/>
                  </a:moveTo>
                  <a:lnTo>
                    <a:pt x="12700" y="158750"/>
                  </a:lnTo>
                  <a:cubicBezTo>
                    <a:pt x="12700" y="78740"/>
                    <a:pt x="78740" y="12700"/>
                    <a:pt x="158750" y="12700"/>
                  </a:cubicBezTo>
                  <a:lnTo>
                    <a:pt x="2480648" y="12700"/>
                  </a:lnTo>
                  <a:cubicBezTo>
                    <a:pt x="2560658" y="12700"/>
                    <a:pt x="2626698" y="78740"/>
                    <a:pt x="2626698" y="158750"/>
                  </a:cubicBezTo>
                  <a:lnTo>
                    <a:pt x="2626698" y="1447812"/>
                  </a:lnTo>
                  <a:cubicBezTo>
                    <a:pt x="2626698" y="1527822"/>
                    <a:pt x="2560658" y="1593862"/>
                    <a:pt x="2480648" y="1593862"/>
                  </a:cubicBezTo>
                  <a:lnTo>
                    <a:pt x="158750" y="1593862"/>
                  </a:lnTo>
                  <a:cubicBezTo>
                    <a:pt x="78740" y="1593862"/>
                    <a:pt x="12700" y="1529092"/>
                    <a:pt x="12700" y="1447812"/>
                  </a:cubicBezTo>
                  <a:close/>
                  <a:moveTo>
                    <a:pt x="2667338" y="1490992"/>
                  </a:moveTo>
                  <a:cubicBezTo>
                    <a:pt x="2667338" y="1571002"/>
                    <a:pt x="2600028" y="1637042"/>
                    <a:pt x="2520018" y="1637042"/>
                  </a:cubicBezTo>
                  <a:lnTo>
                    <a:pt x="205515" y="1637042"/>
                  </a:lnTo>
                  <a:cubicBezTo>
                    <a:pt x="157480" y="1637042"/>
                    <a:pt x="120650" y="1620532"/>
                    <a:pt x="93980" y="1592592"/>
                  </a:cubicBezTo>
                  <a:cubicBezTo>
                    <a:pt x="114300" y="1601482"/>
                    <a:pt x="135890" y="1606562"/>
                    <a:pt x="160020" y="1606562"/>
                  </a:cubicBezTo>
                  <a:lnTo>
                    <a:pt x="2481918" y="1606562"/>
                  </a:lnTo>
                  <a:cubicBezTo>
                    <a:pt x="2569548" y="1606562"/>
                    <a:pt x="2640668" y="1535442"/>
                    <a:pt x="2640668" y="1447812"/>
                  </a:cubicBezTo>
                  <a:lnTo>
                    <a:pt x="2640668" y="158750"/>
                  </a:lnTo>
                  <a:cubicBezTo>
                    <a:pt x="2640668" y="140970"/>
                    <a:pt x="2636858" y="123190"/>
                    <a:pt x="2631778" y="106680"/>
                  </a:cubicBezTo>
                  <a:cubicBezTo>
                    <a:pt x="2653368" y="132080"/>
                    <a:pt x="2667338" y="165100"/>
                    <a:pt x="2667338" y="201930"/>
                  </a:cubicBezTo>
                  <a:lnTo>
                    <a:pt x="2667338" y="1490992"/>
                  </a:lnTo>
                  <a:cubicBezTo>
                    <a:pt x="2667338" y="1490992"/>
                    <a:pt x="2667338" y="1490992"/>
                    <a:pt x="2667338" y="1490992"/>
                  </a:cubicBezTo>
                  <a:close/>
                </a:path>
              </a:pathLst>
            </a:custGeom>
            <a:solidFill>
              <a:srgbClr val="5E3023">
                <a:alpha val="71765"/>
              </a:srgbClr>
            </a:solidFill>
          </p:spPr>
        </p:sp>
      </p:grpSp>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174572">
            <a:off x="1727337" y="1073402"/>
            <a:ext cx="1640850" cy="2128462"/>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202007">
            <a:off x="15991025" y="7518055"/>
            <a:ext cx="1334372" cy="1730907"/>
          </a:xfrm>
          <a:prstGeom prst="rect">
            <a:avLst/>
          </a:prstGeom>
        </p:spPr>
      </p:pic>
      <mc:AlternateContent xmlns:mc="http://schemas.openxmlformats.org/markup-compatibility/2006" xmlns:a14="http://schemas.microsoft.com/office/drawing/2010/main">
        <mc:Choice Requires="a14">
          <p:sp>
            <p:nvSpPr>
              <p:cNvPr id="8" name="Hộp Văn bản 7">
                <a:extLst>
                  <a:ext uri="{FF2B5EF4-FFF2-40B4-BE49-F238E27FC236}">
                    <a16:creationId xmlns:a16="http://schemas.microsoft.com/office/drawing/2014/main" xmlns="" id="{89B4FA99-7E7B-A404-44EE-762D3CB1DEE0}"/>
                  </a:ext>
                </a:extLst>
              </p:cNvPr>
              <p:cNvSpPr txBox="1"/>
              <p:nvPr/>
            </p:nvSpPr>
            <p:spPr>
              <a:xfrm>
                <a:off x="4271553" y="1043888"/>
                <a:ext cx="9813905" cy="4874219"/>
              </a:xfrm>
              <a:prstGeom prst="rect">
                <a:avLst/>
              </a:prstGeom>
              <a:noFill/>
            </p:spPr>
            <p:txBody>
              <a:bodyPr wrap="square">
                <a:spAutoFit/>
              </a:bodyPr>
              <a:lstStyle/>
              <a:p>
                <a:pPr marL="0" marR="0" algn="just">
                  <a:lnSpc>
                    <a:spcPct val="150000"/>
                  </a:lnSpc>
                  <a:spcBef>
                    <a:spcPts val="300"/>
                  </a:spcBef>
                  <a:spcAft>
                    <a:spcPts val="300"/>
                  </a:spcAft>
                </a:pPr>
                <a:r>
                  <a:rPr lang="vi-VN" sz="3200" dirty="0">
                    <a:solidFill>
                      <a:srgbClr val="000000"/>
                    </a:solidFill>
                    <a:effectLst/>
                    <a:ea typeface="Calibri" panose="020F0502020204030204" pitchFamily="34" charset="0"/>
                    <a:cs typeface="Times New Roman" panose="02020603050405020304" pitchFamily="18" charset="0"/>
                  </a:rPr>
                  <a:t>a) </a:t>
                </a:r>
                <a:r>
                  <a:rPr lang="vi-VN" sz="3200" dirty="0" err="1">
                    <a:solidFill>
                      <a:srgbClr val="000000"/>
                    </a:solidFill>
                    <a:effectLst/>
                    <a:ea typeface="Calibri" panose="020F0502020204030204" pitchFamily="34" charset="0"/>
                    <a:cs typeface="Times New Roman" panose="02020603050405020304" pitchFamily="18" charset="0"/>
                  </a:rPr>
                  <a:t>Thời</a:t>
                </a:r>
                <a:r>
                  <a:rPr lang="vi-VN" sz="3200" dirty="0">
                    <a:solidFill>
                      <a:srgbClr val="000000"/>
                    </a:solidFill>
                    <a:effectLst/>
                    <a:ea typeface="Calibri" panose="020F0502020204030204" pitchFamily="34" charset="0"/>
                    <a:cs typeface="Times New Roman" panose="02020603050405020304" pitchFamily="18" charset="0"/>
                  </a:rPr>
                  <a:t> gian xe </a:t>
                </a:r>
                <a:r>
                  <a:rPr lang="vi-VN" sz="3200" dirty="0" err="1">
                    <a:solidFill>
                      <a:srgbClr val="000000"/>
                    </a:solidFill>
                    <a:effectLst/>
                    <a:ea typeface="Calibri" panose="020F0502020204030204" pitchFamily="34" charset="0"/>
                    <a:cs typeface="Times New Roman" panose="02020603050405020304" pitchFamily="18" charset="0"/>
                  </a:rPr>
                  <a:t>máy</a:t>
                </a:r>
                <a:r>
                  <a:rPr lang="vi-VN" sz="3200" dirty="0">
                    <a:solidFill>
                      <a:srgbClr val="000000"/>
                    </a:solidFill>
                    <a:effectLst/>
                    <a:ea typeface="Calibri" panose="020F0502020204030204" pitchFamily="34" charset="0"/>
                    <a:cs typeface="Times New Roman" panose="02020603050405020304" pitchFamily="18" charset="0"/>
                  </a:rPr>
                  <a:t> đi </a:t>
                </a:r>
                <a:r>
                  <a:rPr lang="vi-VN" sz="3200" dirty="0" err="1">
                    <a:solidFill>
                      <a:srgbClr val="000000"/>
                    </a:solidFill>
                    <a:effectLst/>
                    <a:ea typeface="Calibri" panose="020F0502020204030204" pitchFamily="34" charset="0"/>
                    <a:cs typeface="Times New Roman" panose="02020603050405020304" pitchFamily="18" charset="0"/>
                  </a:rPr>
                  <a:t>từ</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nhà</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đến</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trường</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là</a:t>
                </a:r>
                <a:r>
                  <a:rPr lang="vi-VN" sz="3200" dirty="0">
                    <a:solidFill>
                      <a:srgbClr val="000000"/>
                    </a:solidFill>
                    <a:effectLst/>
                    <a:ea typeface="Calibri" panose="020F0502020204030204" pitchFamily="34" charset="0"/>
                    <a:cs typeface="Times New Roman" panose="02020603050405020304" pitchFamily="18" charset="0"/>
                  </a:rPr>
                  <a:t>:</a:t>
                </a:r>
                <a:endParaRPr lang="en-US" sz="3200" dirty="0">
                  <a:effectLst/>
                  <a:ea typeface="Calibri" panose="020F0502020204030204" pitchFamily="34" charset="0"/>
                  <a:cs typeface="Times New Roman" panose="02020603050405020304" pitchFamily="18" charset="0"/>
                </a:endParaRPr>
              </a:p>
              <a:p>
                <a:pPr marL="30480" marR="30480" algn="just">
                  <a:lnSpc>
                    <a:spcPct val="150000"/>
                  </a:lnSpc>
                  <a:spcBef>
                    <a:spcPts val="0"/>
                  </a:spcBef>
                  <a:spcAft>
                    <a:spcPts val="1200"/>
                  </a:spcAft>
                </a:pPr>
                <a14:m>
                  <m:oMathPara xmlns:m="http://schemas.openxmlformats.org/officeDocument/2006/math">
                    <m:oMathParaPr>
                      <m:jc m:val="centerGroup"/>
                    </m:oMathParaPr>
                    <m:oMath xmlns:m="http://schemas.openxmlformats.org/officeDocument/2006/math">
                      <m:r>
                        <a:rPr lang="vi-VN" sz="32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32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𝑡</m:t>
                      </m:r>
                      <m:r>
                        <a:rPr lang="vi-VN" sz="32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 7</m:t>
                      </m:r>
                      <m:r>
                        <a:rPr lang="vi-VN" sz="32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h</m:t>
                      </m:r>
                      <m:r>
                        <a:rPr lang="vi-VN" sz="32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30 − 7</m:t>
                      </m:r>
                      <m:r>
                        <a:rPr lang="vi-VN" sz="32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h</m:t>
                      </m:r>
                      <m:r>
                        <a:rPr lang="vi-VN" sz="32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 30 </m:t>
                      </m:r>
                      <m:r>
                        <m:rPr>
                          <m:sty m:val="p"/>
                        </m:rPr>
                        <a:rPr lang="vi-VN" sz="3200" i="0" dirty="0" err="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ph</m:t>
                      </m:r>
                      <m:r>
                        <a:rPr lang="vi-VN" sz="3200" i="0" dirty="0" err="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ú</m:t>
                      </m:r>
                      <m:r>
                        <m:rPr>
                          <m:sty m:val="p"/>
                        </m:rPr>
                        <a:rPr lang="vi-VN" sz="3200" i="0" dirty="0" err="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t</m:t>
                      </m:r>
                      <m:r>
                        <a:rPr lang="vi-VN" sz="3200" i="0"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r>
                        <a:rPr lang="vi-VN" sz="3200" i="1"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0,5</m:t>
                      </m:r>
                      <m:r>
                        <a:rPr lang="vi-VN" sz="3200" i="1"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h</m:t>
                      </m:r>
                    </m:oMath>
                  </m:oMathPara>
                </a14:m>
                <a:endParaRPr lang="en-US" sz="3200" dirty="0">
                  <a:effectLst/>
                  <a:ea typeface="Calibri" panose="020F0502020204030204" pitchFamily="34" charset="0"/>
                  <a:cs typeface="Times New Roman" panose="02020603050405020304" pitchFamily="18" charset="0"/>
                </a:endParaRPr>
              </a:p>
              <a:p>
                <a:pPr marL="30480" marR="30480" algn="just">
                  <a:lnSpc>
                    <a:spcPct val="150000"/>
                  </a:lnSpc>
                  <a:spcBef>
                    <a:spcPts val="0"/>
                  </a:spcBef>
                  <a:spcAft>
                    <a:spcPts val="1200"/>
                  </a:spcAft>
                </a:pP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Tốc</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độ</a:t>
                </a:r>
                <a:r>
                  <a:rPr lang="vi-VN" sz="3200" dirty="0">
                    <a:solidFill>
                      <a:srgbClr val="000000"/>
                    </a:solidFill>
                    <a:effectLst/>
                    <a:ea typeface="Calibri" panose="020F0502020204030204" pitchFamily="34" charset="0"/>
                    <a:cs typeface="Times New Roman" panose="02020603050405020304" pitchFamily="18" charset="0"/>
                  </a:rPr>
                  <a:t> trung </a:t>
                </a:r>
                <a:r>
                  <a:rPr lang="vi-VN" sz="3200" dirty="0" err="1">
                    <a:solidFill>
                      <a:srgbClr val="000000"/>
                    </a:solidFill>
                    <a:effectLst/>
                    <a:ea typeface="Calibri" panose="020F0502020204030204" pitchFamily="34" charset="0"/>
                    <a:cs typeface="Times New Roman" panose="02020603050405020304" pitchFamily="18" charset="0"/>
                  </a:rPr>
                  <a:t>bình</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của</a:t>
                </a:r>
                <a:r>
                  <a:rPr lang="vi-VN" sz="3200" dirty="0">
                    <a:solidFill>
                      <a:srgbClr val="000000"/>
                    </a:solidFill>
                    <a:effectLst/>
                    <a:ea typeface="Calibri" panose="020F0502020204030204" pitchFamily="34" charset="0"/>
                    <a:cs typeface="Times New Roman" panose="02020603050405020304" pitchFamily="18" charset="0"/>
                  </a:rPr>
                  <a:t> xe </a:t>
                </a:r>
                <a:r>
                  <a:rPr lang="vi-VN" sz="3200" dirty="0" err="1">
                    <a:solidFill>
                      <a:srgbClr val="000000"/>
                    </a:solidFill>
                    <a:effectLst/>
                    <a:ea typeface="Calibri" panose="020F0502020204030204" pitchFamily="34" charset="0"/>
                    <a:cs typeface="Times New Roman" panose="02020603050405020304" pitchFamily="18" charset="0"/>
                  </a:rPr>
                  <a:t>máy</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chở</a:t>
                </a:r>
                <a:r>
                  <a:rPr lang="vi-VN" sz="3200" dirty="0">
                    <a:solidFill>
                      <a:srgbClr val="000000"/>
                    </a:solidFill>
                    <a:effectLst/>
                    <a:ea typeface="Calibri" panose="020F0502020204030204" pitchFamily="34" charset="0"/>
                    <a:cs typeface="Times New Roman" panose="02020603050405020304" pitchFamily="18" charset="0"/>
                  </a:rPr>
                  <a:t> A khi đi </a:t>
                </a:r>
                <a:r>
                  <a:rPr lang="vi-VN" sz="3200" dirty="0" err="1">
                    <a:solidFill>
                      <a:srgbClr val="000000"/>
                    </a:solidFill>
                    <a:effectLst/>
                    <a:ea typeface="Calibri" panose="020F0502020204030204" pitchFamily="34" charset="0"/>
                    <a:cs typeface="Times New Roman" panose="02020603050405020304" pitchFamily="18" charset="0"/>
                  </a:rPr>
                  <a:t>từ</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nhà</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đến</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trường</a:t>
                </a:r>
                <a:r>
                  <a:rPr lang="vi-VN" sz="3200" dirty="0">
                    <a:solidFill>
                      <a:srgbClr val="000000"/>
                    </a:solidFill>
                    <a:effectLst/>
                    <a:ea typeface="Calibri" panose="020F0502020204030204" pitchFamily="34" charset="0"/>
                    <a:cs typeface="Times New Roman" panose="02020603050405020304" pitchFamily="18" charset="0"/>
                  </a:rPr>
                  <a:t>:</a:t>
                </a:r>
                <a:endParaRPr lang="en-US" sz="3200" dirty="0">
                  <a:effectLst/>
                  <a:ea typeface="Calibri" panose="020F0502020204030204" pitchFamily="34" charset="0"/>
                  <a:cs typeface="Times New Roman" panose="02020603050405020304" pitchFamily="18" charset="0"/>
                </a:endParaRPr>
              </a:p>
              <a:p>
                <a:pPr marL="30480" marR="30480" algn="just">
                  <a:lnSpc>
                    <a:spcPct val="150000"/>
                  </a:lnSpc>
                  <a:spcBef>
                    <a:spcPts val="0"/>
                  </a:spcBef>
                  <a:spcAft>
                    <a:spcPts val="0"/>
                  </a:spcAft>
                </a:pPr>
                <a14:m>
                  <m:oMathPara xmlns:m="http://schemas.openxmlformats.org/officeDocument/2006/math">
                    <m:oMathParaPr>
                      <m:jc m:val="centerGroup"/>
                    </m:oMathParaPr>
                    <m:oMath xmlns:m="http://schemas.openxmlformats.org/officeDocument/2006/math">
                      <m:r>
                        <a:rPr lang="vi-VN" sz="32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𝑣</m:t>
                      </m:r>
                      <m:r>
                        <a:rPr lang="vi-VN" sz="32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 </m:t>
                      </m:r>
                      <m:f>
                        <m:fPr>
                          <m:ctrlPr>
                            <a:rPr lang="en-US"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𝑠</m:t>
                          </m:r>
                        </m:num>
                        <m:den>
                          <m:r>
                            <a:rPr lang="vi-VN"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𝑡</m:t>
                          </m:r>
                        </m:den>
                      </m:f>
                      <m:r>
                        <a:rPr lang="vi-VN"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15</m:t>
                          </m:r>
                        </m:num>
                        <m:den>
                          <m:r>
                            <a:rPr lang="vi-VN"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0,5</m:t>
                          </m:r>
                        </m:den>
                      </m:f>
                      <m:r>
                        <a:rPr lang="vi-VN"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r>
                        <a:rPr lang="vi-VN" sz="32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30 (</m:t>
                      </m:r>
                      <m:r>
                        <a:rPr lang="vi-VN" sz="3200" i="1" dirty="0" err="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𝑘𝑚</m:t>
                      </m:r>
                      <m:r>
                        <a:rPr lang="vi-VN" sz="3200" i="1"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3200" i="1"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h</m:t>
                      </m:r>
                      <m:r>
                        <a:rPr lang="vi-VN" sz="3200" i="1"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3200" dirty="0">
                  <a:effectLst/>
                  <a:ea typeface="Calibri" panose="020F0502020204030204" pitchFamily="34" charset="0"/>
                  <a:cs typeface="Times New Roman" panose="02020603050405020304" pitchFamily="18" charset="0"/>
                </a:endParaRPr>
              </a:p>
            </p:txBody>
          </p:sp>
        </mc:Choice>
        <mc:Fallback xmlns="">
          <p:sp>
            <p:nvSpPr>
              <p:cNvPr id="8" name="Hộp Văn bản 7">
                <a:extLst>
                  <a:ext uri="{FF2B5EF4-FFF2-40B4-BE49-F238E27FC236}">
                    <a16:creationId xmlns:a16="http://schemas.microsoft.com/office/drawing/2014/main" id="{89B4FA99-7E7B-A404-44EE-762D3CB1DEE0}"/>
                  </a:ext>
                </a:extLst>
              </p:cNvPr>
              <p:cNvSpPr txBox="1">
                <a:spLocks noRot="1" noChangeAspect="1" noMove="1" noResize="1" noEditPoints="1" noAdjustHandles="1" noChangeArrowheads="1" noChangeShapeType="1" noTextEdit="1"/>
              </p:cNvSpPr>
              <p:nvPr/>
            </p:nvSpPr>
            <p:spPr>
              <a:xfrm>
                <a:off x="4271553" y="1043888"/>
                <a:ext cx="9813905" cy="4874219"/>
              </a:xfrm>
              <a:prstGeom prst="rect">
                <a:avLst/>
              </a:prstGeom>
              <a:blipFill>
                <a:blip r:embed="rId8"/>
                <a:stretch>
                  <a:fillRect l="-1615" r="-2360"/>
                </a:stretch>
              </a:blipFill>
            </p:spPr>
            <p:txBody>
              <a:bodyPr/>
              <a:lstStyle/>
              <a:p>
                <a:r>
                  <a:rPr lang="en-US">
                    <a:noFill/>
                  </a:rPr>
                  <a:t> </a:t>
                </a:r>
              </a:p>
            </p:txBody>
          </p:sp>
        </mc:Fallback>
      </mc:AlternateContent>
      <p:sp>
        <p:nvSpPr>
          <p:cNvPr id="9" name="Hộp Văn bản 8">
            <a:extLst>
              <a:ext uri="{FF2B5EF4-FFF2-40B4-BE49-F238E27FC236}">
                <a16:creationId xmlns:a16="http://schemas.microsoft.com/office/drawing/2014/main" xmlns="" id="{6F219213-F830-5D53-151E-1BBD73D78B76}"/>
              </a:ext>
            </a:extLst>
          </p:cNvPr>
          <p:cNvSpPr txBox="1"/>
          <p:nvPr/>
        </p:nvSpPr>
        <p:spPr>
          <a:xfrm>
            <a:off x="8567420" y="486491"/>
            <a:ext cx="1143000" cy="615553"/>
          </a:xfrm>
          <a:prstGeom prst="rect">
            <a:avLst/>
          </a:prstGeom>
          <a:noFill/>
        </p:spPr>
        <p:txBody>
          <a:bodyPr wrap="square" rtlCol="0">
            <a:spAutoFit/>
          </a:bodyPr>
          <a:lstStyle/>
          <a:p>
            <a:r>
              <a:rPr lang="en-US" sz="3400" b="1" dirty="0" err="1">
                <a:solidFill>
                  <a:srgbClr val="FF0000"/>
                </a:solidFill>
                <a:latin typeface="Arial" panose="020B0604020202020204" pitchFamily="34" charset="0"/>
                <a:cs typeface="Arial" panose="020B0604020202020204" pitchFamily="34" charset="0"/>
              </a:rPr>
              <a:t>Giải</a:t>
            </a:r>
            <a:endParaRPr lang="en-US" sz="3400" b="1" dirty="0">
              <a:solidFill>
                <a:srgbClr val="FF0000"/>
              </a:solidFill>
              <a:latin typeface="Arial" panose="020B0604020202020204" pitchFamily="34" charset="0"/>
              <a:cs typeface="Arial" panose="020B0604020202020204" pitchFamily="34" charset="0"/>
            </a:endParaRPr>
          </a:p>
        </p:txBody>
      </p:sp>
      <p:pic>
        <p:nvPicPr>
          <p:cNvPr id="2052" name="Picture 4" descr="Các kỹ năng lái xe an toàn mà bạn nên biết - Linh Kiện Xe Hơi">
            <a:extLst>
              <a:ext uri="{FF2B5EF4-FFF2-40B4-BE49-F238E27FC236}">
                <a16:creationId xmlns:a16="http://schemas.microsoft.com/office/drawing/2014/main" xmlns="" id="{2676F67C-D657-9454-096B-DBF3794CBE4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01386" y="6103844"/>
            <a:ext cx="3810000" cy="33337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a:extLst>
              <a:ext uri="{FF2B5EF4-FFF2-40B4-BE49-F238E27FC236}">
                <a16:creationId xmlns:a16="http://schemas.microsoft.com/office/drawing/2014/main" xmlns="" id="{097FE4E7-4491-CE78-43F9-B7C41D806DD6}"/>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0531593" y="5509767"/>
            <a:ext cx="5477271" cy="4114800"/>
          </a:xfrm>
          <a:prstGeom prst="rect">
            <a:avLst/>
          </a:prstGeom>
        </p:spPr>
      </p:pic>
      <p:cxnSp>
        <p:nvCxnSpPr>
          <p:cNvPr id="14" name="Đường kết nối Mũi tên Thẳng 13">
            <a:extLst>
              <a:ext uri="{FF2B5EF4-FFF2-40B4-BE49-F238E27FC236}">
                <a16:creationId xmlns:a16="http://schemas.microsoft.com/office/drawing/2014/main" xmlns="" id="{A73DB37B-D53B-F575-50AA-3712FDA67736}"/>
              </a:ext>
            </a:extLst>
          </p:cNvPr>
          <p:cNvCxnSpPr>
            <a:endCxn id="12" idx="1"/>
          </p:cNvCxnSpPr>
          <p:nvPr/>
        </p:nvCxnSpPr>
        <p:spPr>
          <a:xfrm flipV="1">
            <a:off x="7211386" y="7567167"/>
            <a:ext cx="3320207" cy="17452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3182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500"/>
                                        <p:tgtEl>
                                          <p:spTgt spid="2052"/>
                                        </p:tgtEl>
                                      </p:cBhvr>
                                    </p:animEffect>
                                    <p:anim calcmode="lin" valueType="num">
                                      <p:cBhvr>
                                        <p:cTn id="8" dur="500" fill="hold"/>
                                        <p:tgtEl>
                                          <p:spTgt spid="2052"/>
                                        </p:tgtEl>
                                        <p:attrNameLst>
                                          <p:attrName>ppt_x</p:attrName>
                                        </p:attrNameLst>
                                      </p:cBhvr>
                                      <p:tavLst>
                                        <p:tav tm="0">
                                          <p:val>
                                            <p:strVal val="#ppt_x"/>
                                          </p:val>
                                        </p:tav>
                                        <p:tav tm="100000">
                                          <p:val>
                                            <p:strVal val="#ppt_x"/>
                                          </p:val>
                                        </p:tav>
                                      </p:tavLst>
                                    </p:anim>
                                    <p:anim calcmode="lin" valueType="num">
                                      <p:cBhvr>
                                        <p:cTn id="9" dur="500" fill="hold"/>
                                        <p:tgtEl>
                                          <p:spTgt spid="205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anim calcmode="lin" valueType="num">
                                      <p:cBhvr>
                                        <p:cTn id="18" dur="500" fill="hold"/>
                                        <p:tgtEl>
                                          <p:spTgt spid="12"/>
                                        </p:tgtEl>
                                        <p:attrNameLst>
                                          <p:attrName>ppt_x</p:attrName>
                                        </p:attrNameLst>
                                      </p:cBhvr>
                                      <p:tavLst>
                                        <p:tav tm="0">
                                          <p:val>
                                            <p:strVal val="#ppt_x"/>
                                          </p:val>
                                        </p:tav>
                                        <p:tav tm="100000">
                                          <p:val>
                                            <p:strVal val="#ppt_x"/>
                                          </p:val>
                                        </p:tav>
                                      </p:tavLst>
                                    </p:anim>
                                    <p:anim calcmode="lin" valueType="num">
                                      <p:cBhvr>
                                        <p:cTn id="1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Effect transition="in" filter="wipe(down)">
                                      <p:cBhvr>
                                        <p:cTn id="29" dur="500"/>
                                        <p:tgtEl>
                                          <p:spTgt spid="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8">
                                            <p:txEl>
                                              <p:pRg st="1" end="1"/>
                                            </p:txEl>
                                          </p:spTgt>
                                        </p:tgtEl>
                                        <p:attrNameLst>
                                          <p:attrName>style.visibility</p:attrName>
                                        </p:attrNameLst>
                                      </p:cBhvr>
                                      <p:to>
                                        <p:strVal val="visible"/>
                                      </p:to>
                                    </p:set>
                                    <p:animEffect transition="in" filter="wipe(down)">
                                      <p:cBhvr>
                                        <p:cTn id="34" dur="500"/>
                                        <p:tgtEl>
                                          <p:spTgt spid="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8">
                                            <p:txEl>
                                              <p:pRg st="2" end="2"/>
                                            </p:txEl>
                                          </p:spTgt>
                                        </p:tgtEl>
                                        <p:attrNameLst>
                                          <p:attrName>style.visibility</p:attrName>
                                        </p:attrNameLst>
                                      </p:cBhvr>
                                      <p:to>
                                        <p:strVal val="visible"/>
                                      </p:to>
                                    </p:set>
                                    <p:animEffect transition="in" filter="wipe(down)">
                                      <p:cBhvr>
                                        <p:cTn id="39" dur="500"/>
                                        <p:tgtEl>
                                          <p:spTgt spid="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8">
                                            <p:txEl>
                                              <p:pRg st="3" end="3"/>
                                            </p:txEl>
                                          </p:spTgt>
                                        </p:tgtEl>
                                        <p:attrNameLst>
                                          <p:attrName>style.visibility</p:attrName>
                                        </p:attrNameLst>
                                      </p:cBhvr>
                                      <p:to>
                                        <p:strVal val="visible"/>
                                      </p:to>
                                    </p:set>
                                    <p:animEffect transition="in" filter="wipe(down)">
                                      <p:cBhvr>
                                        <p:cTn id="44"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7DF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5000"/>
          </a:blip>
          <a:srcRect t="7906" b="7906"/>
          <a:stretch>
            <a:fillRect/>
          </a:stretch>
        </p:blipFill>
        <p:spPr>
          <a:xfrm>
            <a:off x="0" y="0"/>
            <a:ext cx="9149080" cy="10287000"/>
          </a:xfrm>
          <a:prstGeom prst="rect">
            <a:avLst/>
          </a:prstGeom>
        </p:spPr>
      </p:pic>
      <p:pic>
        <p:nvPicPr>
          <p:cNvPr id="30" name="Picture 3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155398">
            <a:off x="5930" y="8298094"/>
            <a:ext cx="1355615" cy="1758463"/>
          </a:xfrm>
          <a:prstGeom prst="rect">
            <a:avLst/>
          </a:prstGeom>
        </p:spPr>
      </p:pic>
      <p:pic>
        <p:nvPicPr>
          <p:cNvPr id="31" name="Picture 31"/>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061952">
            <a:off x="16578263" y="597143"/>
            <a:ext cx="1030238" cy="1336394"/>
          </a:xfrm>
          <a:prstGeom prst="rect">
            <a:avLst/>
          </a:prstGeom>
        </p:spPr>
      </p:pic>
      <mc:AlternateContent xmlns:mc="http://schemas.openxmlformats.org/markup-compatibility/2006" xmlns:a14="http://schemas.microsoft.com/office/drawing/2010/main">
        <mc:Choice Requires="a14">
          <p:sp>
            <p:nvSpPr>
              <p:cNvPr id="18" name="Hộp Văn bản 17">
                <a:extLst>
                  <a:ext uri="{FF2B5EF4-FFF2-40B4-BE49-F238E27FC236}">
                    <a16:creationId xmlns:a16="http://schemas.microsoft.com/office/drawing/2014/main" xmlns="" id="{62C7193E-73D6-B367-3A9F-20E934CC3A7D}"/>
                  </a:ext>
                </a:extLst>
              </p:cNvPr>
              <p:cNvSpPr txBox="1"/>
              <p:nvPr/>
            </p:nvSpPr>
            <p:spPr>
              <a:xfrm>
                <a:off x="1524000" y="1265340"/>
                <a:ext cx="10134600" cy="7828233"/>
              </a:xfrm>
              <a:prstGeom prst="rect">
                <a:avLst/>
              </a:prstGeom>
              <a:noFill/>
            </p:spPr>
            <p:txBody>
              <a:bodyPr wrap="square">
                <a:spAutoFit/>
              </a:bodyPr>
              <a:lstStyle/>
              <a:p>
                <a:pPr marL="30480" marR="30480" algn="just">
                  <a:lnSpc>
                    <a:spcPct val="150000"/>
                  </a:lnSpc>
                  <a:spcBef>
                    <a:spcPts val="0"/>
                  </a:spcBef>
                  <a:spcAft>
                    <a:spcPts val="1200"/>
                  </a:spcAft>
                </a:pPr>
                <a:r>
                  <a:rPr lang="vi-VN" sz="3200" dirty="0">
                    <a:solidFill>
                      <a:srgbClr val="000000"/>
                    </a:solidFill>
                    <a:effectLst/>
                    <a:ea typeface="Calibri" panose="020F0502020204030204" pitchFamily="34" charset="0"/>
                    <a:cs typeface="Times New Roman" panose="02020603050405020304" pitchFamily="18" charset="0"/>
                  </a:rPr>
                  <a:t>b) Theo </a:t>
                </a:r>
                <a:r>
                  <a:rPr lang="vi-VN" sz="3200" dirty="0" err="1">
                    <a:solidFill>
                      <a:srgbClr val="000000"/>
                    </a:solidFill>
                    <a:effectLst/>
                    <a:ea typeface="Calibri" panose="020F0502020204030204" pitchFamily="34" charset="0"/>
                    <a:cs typeface="Times New Roman" panose="02020603050405020304" pitchFamily="18" charset="0"/>
                  </a:rPr>
                  <a:t>đề</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bài</a:t>
                </a:r>
                <a:r>
                  <a:rPr lang="vi-VN" sz="3200" dirty="0">
                    <a:solidFill>
                      <a:srgbClr val="000000"/>
                    </a:solidFill>
                    <a:effectLst/>
                    <a:ea typeface="Calibri" panose="020F0502020204030204" pitchFamily="34" charset="0"/>
                    <a:cs typeface="Times New Roman" panose="02020603050405020304" pitchFamily="18" charset="0"/>
                  </a:rPr>
                  <a:t> ta </a:t>
                </a:r>
                <a:r>
                  <a:rPr lang="vi-VN" sz="3200" dirty="0" err="1">
                    <a:solidFill>
                      <a:srgbClr val="000000"/>
                    </a:solidFill>
                    <a:effectLst/>
                    <a:ea typeface="Calibri" panose="020F0502020204030204" pitchFamily="34" charset="0"/>
                    <a:cs typeface="Times New Roman" panose="02020603050405020304" pitchFamily="18" charset="0"/>
                  </a:rPr>
                  <a:t>có</a:t>
                </a:r>
                <a:r>
                  <a:rPr lang="vi-VN" sz="3200" dirty="0">
                    <a:solidFill>
                      <a:srgbClr val="000000"/>
                    </a:solidFill>
                    <a:effectLst/>
                    <a:ea typeface="Calibri" panose="020F0502020204030204" pitchFamily="34" charset="0"/>
                    <a:cs typeface="Times New Roman" panose="02020603050405020304" pitchFamily="18" charset="0"/>
                  </a:rPr>
                  <a:t>:</a:t>
                </a:r>
                <a:endParaRPr lang="en-US" sz="3200" dirty="0">
                  <a:effectLst/>
                  <a:ea typeface="Calibri" panose="020F0502020204030204" pitchFamily="34" charset="0"/>
                  <a:cs typeface="Times New Roman" panose="02020603050405020304" pitchFamily="18" charset="0"/>
                </a:endParaRPr>
              </a:p>
              <a:p>
                <a:pPr marL="30480" marR="30480" algn="just">
                  <a:lnSpc>
                    <a:spcPct val="150000"/>
                  </a:lnSpc>
                  <a:spcBef>
                    <a:spcPts val="0"/>
                  </a:spcBef>
                  <a:spcAft>
                    <a:spcPts val="1200"/>
                  </a:spcAft>
                </a:pPr>
                <a:r>
                  <a:rPr lang="vi-VN" sz="3200" dirty="0">
                    <a:solidFill>
                      <a:srgbClr val="000000"/>
                    </a:solidFill>
                    <a:effectLst/>
                    <a:ea typeface="Calibri" panose="020F0502020204030204" pitchFamily="34" charset="0"/>
                    <a:cs typeface="Times New Roman" panose="02020603050405020304" pitchFamily="18" charset="0"/>
                  </a:rPr>
                  <a:t>- Sau 5 </a:t>
                </a:r>
                <a:r>
                  <a:rPr lang="vi-VN" sz="3200" dirty="0" err="1">
                    <a:solidFill>
                      <a:srgbClr val="000000"/>
                    </a:solidFill>
                    <a:effectLst/>
                    <a:ea typeface="Calibri" panose="020F0502020204030204" pitchFamily="34" charset="0"/>
                    <a:cs typeface="Times New Roman" panose="02020603050405020304" pitchFamily="18" charset="0"/>
                  </a:rPr>
                  <a:t>phút</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kể</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từ</a:t>
                </a:r>
                <a:r>
                  <a:rPr lang="vi-VN" sz="3200" dirty="0">
                    <a:solidFill>
                      <a:srgbClr val="000000"/>
                    </a:solidFill>
                    <a:effectLst/>
                    <a:ea typeface="Calibri" panose="020F0502020204030204" pitchFamily="34" charset="0"/>
                    <a:cs typeface="Times New Roman" panose="02020603050405020304" pitchFamily="18" charset="0"/>
                  </a:rPr>
                  <a:t> khi </a:t>
                </a:r>
                <a:r>
                  <a:rPr lang="vi-VN" sz="3200" dirty="0" err="1">
                    <a:solidFill>
                      <a:srgbClr val="000000"/>
                    </a:solidFill>
                    <a:effectLst/>
                    <a:ea typeface="Calibri" panose="020F0502020204030204" pitchFamily="34" charset="0"/>
                    <a:cs typeface="Times New Roman" panose="02020603050405020304" pitchFamily="18" charset="0"/>
                  </a:rPr>
                  <a:t>xuất</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phát</a:t>
                </a:r>
                <a:r>
                  <a:rPr lang="vi-VN" sz="3200" dirty="0">
                    <a:solidFill>
                      <a:srgbClr val="000000"/>
                    </a:solidFill>
                    <a:effectLst/>
                    <a:ea typeface="Calibri" panose="020F0502020204030204" pitchFamily="34" charset="0"/>
                    <a:cs typeface="Times New Roman" panose="02020603050405020304" pitchFamily="18" charset="0"/>
                  </a:rPr>
                  <a:t>, xe </a:t>
                </a:r>
                <a:r>
                  <a:rPr lang="vi-VN" sz="3200" dirty="0" err="1">
                    <a:solidFill>
                      <a:srgbClr val="000000"/>
                    </a:solidFill>
                    <a:effectLst/>
                    <a:ea typeface="Calibri" panose="020F0502020204030204" pitchFamily="34" charset="0"/>
                    <a:cs typeface="Times New Roman" panose="02020603050405020304" pitchFamily="18" charset="0"/>
                  </a:rPr>
                  <a:t>đạt</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tốc</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độ</a:t>
                </a:r>
                <a:r>
                  <a:rPr lang="vi-VN" sz="3200" dirty="0">
                    <a:solidFill>
                      <a:srgbClr val="000000"/>
                    </a:solidFill>
                    <a:effectLst/>
                    <a:ea typeface="Calibri" panose="020F0502020204030204" pitchFamily="34" charset="0"/>
                    <a:cs typeface="Times New Roman" panose="02020603050405020304" pitchFamily="18" charset="0"/>
                  </a:rPr>
                  <a:t> 30 </a:t>
                </a:r>
                <a:r>
                  <a:rPr lang="vi-VN" sz="3200" dirty="0" err="1">
                    <a:solidFill>
                      <a:srgbClr val="000000"/>
                    </a:solidFill>
                    <a:effectLst/>
                    <a:ea typeface="Calibri" panose="020F0502020204030204" pitchFamily="34" charset="0"/>
                    <a:cs typeface="Times New Roman" panose="02020603050405020304" pitchFamily="18" charset="0"/>
                  </a:rPr>
                  <a:t>km</a:t>
                </a:r>
                <a:r>
                  <a:rPr lang="vi-VN" sz="3200" dirty="0">
                    <a:solidFill>
                      <a:srgbClr val="000000"/>
                    </a:solidFill>
                    <a:effectLst/>
                    <a:ea typeface="Calibri" panose="020F0502020204030204" pitchFamily="34" charset="0"/>
                    <a:cs typeface="Times New Roman" panose="02020603050405020304" pitchFamily="18" charset="0"/>
                  </a:rPr>
                  <a:t>/h.</a:t>
                </a:r>
                <a:endParaRPr lang="en-US" sz="3200" dirty="0">
                  <a:effectLst/>
                  <a:ea typeface="Calibri" panose="020F0502020204030204" pitchFamily="34" charset="0"/>
                  <a:cs typeface="Times New Roman" panose="02020603050405020304" pitchFamily="18" charset="0"/>
                </a:endParaRPr>
              </a:p>
              <a:p>
                <a:pPr marL="30480" marR="30480" algn="just">
                  <a:lnSpc>
                    <a:spcPct val="150000"/>
                  </a:lnSpc>
                  <a:spcBef>
                    <a:spcPts val="0"/>
                  </a:spcBef>
                  <a:spcAft>
                    <a:spcPts val="1200"/>
                  </a:spcAft>
                </a:pPr>
                <a:r>
                  <a:rPr lang="vi-VN" sz="3200" dirty="0">
                    <a:solidFill>
                      <a:srgbClr val="000000"/>
                    </a:solidFill>
                    <a:effectLst/>
                    <a:ea typeface="Calibri" panose="020F0502020204030204" pitchFamily="34" charset="0"/>
                    <a:cs typeface="Times New Roman" panose="02020603050405020304" pitchFamily="18" charset="0"/>
                  </a:rPr>
                  <a:t>- Sau 10 </a:t>
                </a:r>
                <a:r>
                  <a:rPr lang="vi-VN" sz="3200" dirty="0" err="1">
                    <a:solidFill>
                      <a:srgbClr val="000000"/>
                    </a:solidFill>
                    <a:effectLst/>
                    <a:ea typeface="Calibri" panose="020F0502020204030204" pitchFamily="34" charset="0"/>
                    <a:cs typeface="Times New Roman" panose="02020603050405020304" pitchFamily="18" charset="0"/>
                  </a:rPr>
                  <a:t>phút</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nữa</a:t>
                </a:r>
                <a:r>
                  <a:rPr lang="vi-VN" sz="3200" dirty="0">
                    <a:solidFill>
                      <a:srgbClr val="000000"/>
                    </a:solidFill>
                    <a:effectLst/>
                    <a:ea typeface="Calibri" panose="020F0502020204030204" pitchFamily="34" charset="0"/>
                    <a:cs typeface="Times New Roman" panose="02020603050405020304" pitchFamily="18" charset="0"/>
                  </a:rPr>
                  <a:t>, xe tăng </a:t>
                </a:r>
                <a:r>
                  <a:rPr lang="vi-VN" sz="3200" dirty="0" err="1">
                    <a:solidFill>
                      <a:srgbClr val="000000"/>
                    </a:solidFill>
                    <a:effectLst/>
                    <a:ea typeface="Calibri" panose="020F0502020204030204" pitchFamily="34" charset="0"/>
                    <a:cs typeface="Times New Roman" panose="02020603050405020304" pitchFamily="18" charset="0"/>
                  </a:rPr>
                  <a:t>tốc</a:t>
                </a:r>
                <a:r>
                  <a:rPr lang="vi-VN" sz="3200" dirty="0">
                    <a:solidFill>
                      <a:srgbClr val="000000"/>
                    </a:solidFill>
                    <a:effectLst/>
                    <a:ea typeface="Calibri" panose="020F0502020204030204" pitchFamily="34" charset="0"/>
                    <a:cs typeface="Times New Roman" panose="02020603050405020304" pitchFamily="18" charset="0"/>
                  </a:rPr>
                  <a:t> lên thêm 15 </a:t>
                </a:r>
                <a:r>
                  <a:rPr lang="vi-VN" sz="3200" dirty="0" err="1">
                    <a:solidFill>
                      <a:srgbClr val="000000"/>
                    </a:solidFill>
                    <a:effectLst/>
                    <a:ea typeface="Calibri" panose="020F0502020204030204" pitchFamily="34" charset="0"/>
                    <a:cs typeface="Times New Roman" panose="02020603050405020304" pitchFamily="18" charset="0"/>
                  </a:rPr>
                  <a:t>km</a:t>
                </a:r>
                <a:r>
                  <a:rPr lang="vi-VN" sz="3200" dirty="0">
                    <a:solidFill>
                      <a:srgbClr val="000000"/>
                    </a:solidFill>
                    <a:effectLst/>
                    <a:ea typeface="Calibri" panose="020F0502020204030204" pitchFamily="34" charset="0"/>
                    <a:cs typeface="Times New Roman" panose="02020603050405020304" pitchFamily="18" charset="0"/>
                  </a:rPr>
                  <a:t>/h.</a:t>
                </a:r>
                <a:endParaRPr lang="en-US" sz="3200" dirty="0">
                  <a:effectLst/>
                  <a:ea typeface="Calibri" panose="020F0502020204030204" pitchFamily="34" charset="0"/>
                  <a:cs typeface="Times New Roman" panose="02020603050405020304" pitchFamily="18" charset="0"/>
                </a:endParaRPr>
              </a:p>
              <a:p>
                <a:pPr marL="30480" marR="30480" algn="just">
                  <a:lnSpc>
                    <a:spcPct val="150000"/>
                  </a:lnSpc>
                  <a:spcBef>
                    <a:spcPts val="0"/>
                  </a:spcBef>
                  <a:spcAft>
                    <a:spcPts val="1200"/>
                  </a:spcAft>
                </a:pPr>
                <a:r>
                  <a:rPr lang="vi-VN" sz="3200" dirty="0">
                    <a:solidFill>
                      <a:srgbClr val="000000"/>
                    </a:solidFill>
                    <a:effectLst/>
                    <a:ea typeface="Calibri" panose="020F0502020204030204" pitchFamily="34" charset="0"/>
                    <a:cs typeface="Cambria Math" panose="02040503050406030204" pitchFamily="18" charset="0"/>
                  </a:rPr>
                  <a:t>⇒</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Tốc</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độ</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của</a:t>
                </a:r>
                <a:r>
                  <a:rPr lang="vi-VN" sz="3200" dirty="0">
                    <a:solidFill>
                      <a:srgbClr val="000000"/>
                    </a:solidFill>
                    <a:effectLst/>
                    <a:ea typeface="Calibri" panose="020F0502020204030204" pitchFamily="34" charset="0"/>
                    <a:cs typeface="Times New Roman" panose="02020603050405020304" pitchFamily="18" charset="0"/>
                  </a:rPr>
                  <a:t> xe </a:t>
                </a:r>
                <a:r>
                  <a:rPr lang="vi-VN" sz="3200" dirty="0" err="1">
                    <a:solidFill>
                      <a:srgbClr val="000000"/>
                    </a:solidFill>
                    <a:effectLst/>
                    <a:ea typeface="Calibri" panose="020F0502020204030204" pitchFamily="34" charset="0"/>
                    <a:cs typeface="Times New Roman" panose="02020603050405020304" pitchFamily="18" charset="0"/>
                  </a:rPr>
                  <a:t>vào</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lúc</a:t>
                </a:r>
                <a:r>
                  <a:rPr lang="vi-VN" sz="3200" dirty="0">
                    <a:solidFill>
                      <a:srgbClr val="000000"/>
                    </a:solidFill>
                    <a:effectLst/>
                    <a:ea typeface="Calibri" panose="020F0502020204030204" pitchFamily="34" charset="0"/>
                    <a:cs typeface="Times New Roman" panose="02020603050405020304" pitchFamily="18" charset="0"/>
                  </a:rPr>
                  <a:t> 7 </a:t>
                </a:r>
                <a:r>
                  <a:rPr lang="vi-VN" sz="3200" dirty="0" err="1">
                    <a:solidFill>
                      <a:srgbClr val="000000"/>
                    </a:solidFill>
                    <a:effectLst/>
                    <a:ea typeface="Calibri" panose="020F0502020204030204" pitchFamily="34" charset="0"/>
                    <a:cs typeface="Times New Roman" panose="02020603050405020304" pitchFamily="18" charset="0"/>
                  </a:rPr>
                  <a:t>giờ</a:t>
                </a:r>
                <a:r>
                  <a:rPr lang="vi-VN" sz="3200" dirty="0">
                    <a:solidFill>
                      <a:srgbClr val="000000"/>
                    </a:solidFill>
                    <a:effectLst/>
                    <a:ea typeface="Calibri" panose="020F0502020204030204" pitchFamily="34" charset="0"/>
                    <a:cs typeface="Times New Roman" panose="02020603050405020304" pitchFamily="18" charset="0"/>
                  </a:rPr>
                  <a:t> 15 </a:t>
                </a:r>
                <a:r>
                  <a:rPr lang="vi-VN" sz="3200" dirty="0" err="1">
                    <a:solidFill>
                      <a:srgbClr val="000000"/>
                    </a:solidFill>
                    <a:effectLst/>
                    <a:ea typeface="Calibri" panose="020F0502020204030204" pitchFamily="34" charset="0"/>
                    <a:cs typeface="Times New Roman" panose="02020603050405020304" pitchFamily="18" charset="0"/>
                  </a:rPr>
                  <a:t>phút</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là</a:t>
                </a:r>
                <a:r>
                  <a:rPr lang="vi-VN" sz="3200" dirty="0">
                    <a:solidFill>
                      <a:srgbClr val="000000"/>
                    </a:solidFill>
                    <a:effectLst/>
                    <a:ea typeface="Calibri" panose="020F0502020204030204" pitchFamily="34" charset="0"/>
                    <a:cs typeface="Times New Roman" panose="02020603050405020304" pitchFamily="18" charset="0"/>
                  </a:rPr>
                  <a:t>: </a:t>
                </a:r>
                <a:endParaRPr lang="en-US" sz="3200" dirty="0">
                  <a:solidFill>
                    <a:srgbClr val="000000"/>
                  </a:solidFill>
                  <a:effectLst/>
                  <a:ea typeface="Calibri" panose="020F0502020204030204" pitchFamily="34" charset="0"/>
                  <a:cs typeface="Times New Roman" panose="02020603050405020304" pitchFamily="18" charset="0"/>
                </a:endParaRPr>
              </a:p>
              <a:p>
                <a:pPr marL="30480" marR="30480" algn="just">
                  <a:lnSpc>
                    <a:spcPct val="150000"/>
                  </a:lnSpc>
                  <a:spcBef>
                    <a:spcPts val="0"/>
                  </a:spcBef>
                  <a:spcAft>
                    <a:spcPts val="1200"/>
                  </a:spcAft>
                </a:pPr>
                <a14:m>
                  <m:oMathPara xmlns:m="http://schemas.openxmlformats.org/officeDocument/2006/math">
                    <m:oMathParaPr>
                      <m:jc m:val="centerGroup"/>
                    </m:oMathParaPr>
                    <m:oMath xmlns:m="http://schemas.openxmlformats.org/officeDocument/2006/math">
                      <m:sSub>
                        <m:sSubPr>
                          <m:ctrlPr>
                            <a:rPr lang="vi-VN" sz="3200" i="1" dirty="0" smtClean="0">
                              <a:solidFill>
                                <a:srgbClr val="000000"/>
                              </a:solidFill>
                              <a:effectLst/>
                              <a:latin typeface="Cambria Math" panose="02040503050406030204" pitchFamily="18" charset="0"/>
                              <a:cs typeface="Times New Roman" panose="02020603050405020304" pitchFamily="18" charset="0"/>
                            </a:rPr>
                          </m:ctrlPr>
                        </m:sSubPr>
                        <m:e>
                          <m:r>
                            <a:rPr lang="en-US" sz="3200" b="0" i="1" dirty="0" smtClean="0">
                              <a:solidFill>
                                <a:srgbClr val="000000"/>
                              </a:solidFill>
                              <a:effectLst/>
                              <a:latin typeface="Cambria Math" panose="02040503050406030204" pitchFamily="18" charset="0"/>
                              <a:cs typeface="Times New Roman" panose="02020603050405020304" pitchFamily="18" charset="0"/>
                            </a:rPr>
                            <m:t>𝑣</m:t>
                          </m:r>
                        </m:e>
                        <m:sub>
                          <m:r>
                            <a:rPr lang="en-US" sz="3200" b="0" i="1" dirty="0" smtClean="0">
                              <a:solidFill>
                                <a:srgbClr val="000000"/>
                              </a:solidFill>
                              <a:effectLst/>
                              <a:latin typeface="Cambria Math" panose="02040503050406030204" pitchFamily="18" charset="0"/>
                              <a:cs typeface="Times New Roman" panose="02020603050405020304" pitchFamily="18" charset="0"/>
                            </a:rPr>
                            <m:t>1</m:t>
                          </m:r>
                        </m:sub>
                      </m:sSub>
                      <m:r>
                        <a:rPr lang="vi-VN" sz="32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r>
                        <a:rPr lang="vi-VN" sz="3200" i="1"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15 + 30 = 45 </m:t>
                      </m:r>
                      <m:r>
                        <a:rPr lang="vi-VN" sz="3200" i="1" dirty="0" err="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𝑘𝑚</m:t>
                      </m:r>
                      <m:r>
                        <a:rPr lang="vi-VN" sz="3200" i="1"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3200" i="1"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h</m:t>
                      </m:r>
                    </m:oMath>
                  </m:oMathPara>
                </a14:m>
                <a:endParaRPr lang="en-US" sz="3200" dirty="0">
                  <a:effectLst/>
                  <a:ea typeface="Calibri" panose="020F0502020204030204" pitchFamily="34" charset="0"/>
                  <a:cs typeface="Times New Roman" panose="02020603050405020304" pitchFamily="18" charset="0"/>
                </a:endParaRPr>
              </a:p>
              <a:p>
                <a:pPr marL="30480" marR="30480" algn="just">
                  <a:lnSpc>
                    <a:spcPct val="150000"/>
                  </a:lnSpc>
                  <a:spcBef>
                    <a:spcPts val="0"/>
                  </a:spcBef>
                  <a:spcAft>
                    <a:spcPts val="1200"/>
                  </a:spcAft>
                </a:pPr>
                <a:r>
                  <a:rPr lang="vi-VN" sz="3200" dirty="0">
                    <a:solidFill>
                      <a:srgbClr val="000000"/>
                    </a:solidFill>
                    <a:effectLst/>
                    <a:ea typeface="Calibri" panose="020F0502020204030204" pitchFamily="34" charset="0"/>
                    <a:cs typeface="Times New Roman" panose="02020603050405020304" pitchFamily="18" charset="0"/>
                  </a:rPr>
                  <a:t>- Xe </a:t>
                </a:r>
                <a:r>
                  <a:rPr lang="vi-VN" sz="3200" dirty="0" err="1">
                    <a:solidFill>
                      <a:srgbClr val="000000"/>
                    </a:solidFill>
                    <a:effectLst/>
                    <a:ea typeface="Calibri" panose="020F0502020204030204" pitchFamily="34" charset="0"/>
                    <a:cs typeface="Times New Roman" panose="02020603050405020304" pitchFamily="18" charset="0"/>
                  </a:rPr>
                  <a:t>dừng</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trước</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cổng</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trường</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lúc</a:t>
                </a:r>
                <a:r>
                  <a:rPr lang="vi-VN" sz="3200" dirty="0">
                    <a:solidFill>
                      <a:srgbClr val="000000"/>
                    </a:solidFill>
                    <a:effectLst/>
                    <a:ea typeface="Calibri" panose="020F0502020204030204" pitchFamily="34" charset="0"/>
                    <a:cs typeface="Times New Roman" panose="02020603050405020304" pitchFamily="18" charset="0"/>
                  </a:rPr>
                  <a:t> 7 </a:t>
                </a:r>
                <a:r>
                  <a:rPr lang="vi-VN" sz="3200" dirty="0" err="1">
                    <a:solidFill>
                      <a:srgbClr val="000000"/>
                    </a:solidFill>
                    <a:effectLst/>
                    <a:ea typeface="Calibri" panose="020F0502020204030204" pitchFamily="34" charset="0"/>
                    <a:cs typeface="Times New Roman" panose="02020603050405020304" pitchFamily="18" charset="0"/>
                  </a:rPr>
                  <a:t>giờ</a:t>
                </a:r>
                <a:r>
                  <a:rPr lang="vi-VN" sz="3200" dirty="0">
                    <a:solidFill>
                      <a:srgbClr val="000000"/>
                    </a:solidFill>
                    <a:effectLst/>
                    <a:ea typeface="Calibri" panose="020F0502020204030204" pitchFamily="34" charset="0"/>
                    <a:cs typeface="Times New Roman" panose="02020603050405020304" pitchFamily="18" charset="0"/>
                  </a:rPr>
                  <a:t> 30 </a:t>
                </a:r>
                <a:r>
                  <a:rPr lang="vi-VN" sz="3200" dirty="0" err="1">
                    <a:solidFill>
                      <a:srgbClr val="000000"/>
                    </a:solidFill>
                    <a:effectLst/>
                    <a:ea typeface="Calibri" panose="020F0502020204030204" pitchFamily="34" charset="0"/>
                    <a:cs typeface="Times New Roman" panose="02020603050405020304" pitchFamily="18" charset="0"/>
                  </a:rPr>
                  <a:t>phút</a:t>
                </a:r>
                <a:r>
                  <a:rPr lang="vi-VN" sz="3200" dirty="0">
                    <a:solidFill>
                      <a:srgbClr val="000000"/>
                    </a:solidFill>
                    <a:effectLst/>
                    <a:ea typeface="Calibri" panose="020F0502020204030204" pitchFamily="34" charset="0"/>
                    <a:cs typeface="Times New Roman" panose="02020603050405020304" pitchFamily="18" charset="0"/>
                  </a:rPr>
                  <a:t>.</a:t>
                </a:r>
                <a:endParaRPr lang="en-US" sz="3200" dirty="0">
                  <a:effectLst/>
                  <a:ea typeface="Calibri" panose="020F0502020204030204" pitchFamily="34" charset="0"/>
                  <a:cs typeface="Times New Roman" panose="02020603050405020304" pitchFamily="18" charset="0"/>
                </a:endParaRPr>
              </a:p>
              <a:p>
                <a:pPr marL="30480" marR="30480" algn="just">
                  <a:lnSpc>
                    <a:spcPct val="150000"/>
                  </a:lnSpc>
                  <a:spcBef>
                    <a:spcPts val="0"/>
                  </a:spcBef>
                  <a:spcAft>
                    <a:spcPts val="1200"/>
                  </a:spcAft>
                </a:pPr>
                <a:r>
                  <a:rPr lang="vi-VN" sz="3200" dirty="0">
                    <a:solidFill>
                      <a:srgbClr val="000000"/>
                    </a:solidFill>
                    <a:effectLst/>
                    <a:ea typeface="Calibri" panose="020F0502020204030204" pitchFamily="34" charset="0"/>
                    <a:cs typeface="Cambria Math" panose="02040503050406030204" pitchFamily="18" charset="0"/>
                  </a:rPr>
                  <a:t>⇒</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Tốc</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độ</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của</a:t>
                </a:r>
                <a:r>
                  <a:rPr lang="vi-VN" sz="3200" dirty="0">
                    <a:solidFill>
                      <a:srgbClr val="000000"/>
                    </a:solidFill>
                    <a:effectLst/>
                    <a:ea typeface="Calibri" panose="020F0502020204030204" pitchFamily="34" charset="0"/>
                    <a:cs typeface="Times New Roman" panose="02020603050405020304" pitchFamily="18" charset="0"/>
                  </a:rPr>
                  <a:t> xe </a:t>
                </a:r>
                <a:r>
                  <a:rPr lang="vi-VN" sz="3200" dirty="0" err="1">
                    <a:solidFill>
                      <a:srgbClr val="000000"/>
                    </a:solidFill>
                    <a:effectLst/>
                    <a:ea typeface="Calibri" panose="020F0502020204030204" pitchFamily="34" charset="0"/>
                    <a:cs typeface="Times New Roman" panose="02020603050405020304" pitchFamily="18" charset="0"/>
                  </a:rPr>
                  <a:t>lúc</a:t>
                </a:r>
                <a:r>
                  <a:rPr lang="vi-VN" sz="3200" dirty="0">
                    <a:solidFill>
                      <a:srgbClr val="000000"/>
                    </a:solidFill>
                    <a:effectLst/>
                    <a:ea typeface="Calibri" panose="020F0502020204030204" pitchFamily="34" charset="0"/>
                    <a:cs typeface="Times New Roman" panose="02020603050405020304" pitchFamily="18" charset="0"/>
                  </a:rPr>
                  <a:t> 7 </a:t>
                </a:r>
                <a:r>
                  <a:rPr lang="vi-VN" sz="3200" dirty="0" err="1">
                    <a:solidFill>
                      <a:srgbClr val="000000"/>
                    </a:solidFill>
                    <a:effectLst/>
                    <a:ea typeface="Calibri" panose="020F0502020204030204" pitchFamily="34" charset="0"/>
                    <a:cs typeface="Times New Roman" panose="02020603050405020304" pitchFamily="18" charset="0"/>
                  </a:rPr>
                  <a:t>giờ</a:t>
                </a:r>
                <a:r>
                  <a:rPr lang="vi-VN" sz="3200" dirty="0">
                    <a:solidFill>
                      <a:srgbClr val="000000"/>
                    </a:solidFill>
                    <a:effectLst/>
                    <a:ea typeface="Calibri" panose="020F0502020204030204" pitchFamily="34" charset="0"/>
                    <a:cs typeface="Times New Roman" panose="02020603050405020304" pitchFamily="18" charset="0"/>
                  </a:rPr>
                  <a:t> 30 </a:t>
                </a:r>
                <a:r>
                  <a:rPr lang="vi-VN" sz="3200" dirty="0" err="1">
                    <a:solidFill>
                      <a:srgbClr val="000000"/>
                    </a:solidFill>
                    <a:effectLst/>
                    <a:ea typeface="Calibri" panose="020F0502020204030204" pitchFamily="34" charset="0"/>
                    <a:cs typeface="Times New Roman" panose="02020603050405020304" pitchFamily="18" charset="0"/>
                  </a:rPr>
                  <a:t>phút</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là</a:t>
                </a:r>
                <a:r>
                  <a:rPr lang="vi-VN" sz="3200" dirty="0">
                    <a:solidFill>
                      <a:srgbClr val="000000"/>
                    </a:solidFill>
                    <a:effectLst/>
                    <a:ea typeface="Calibri" panose="020F0502020204030204" pitchFamily="34" charset="0"/>
                    <a:cs typeface="Times New Roman" panose="02020603050405020304" pitchFamily="18" charset="0"/>
                  </a:rPr>
                  <a:t>:</a:t>
                </a:r>
                <a14:m>
                  <m:oMath xmlns:m="http://schemas.openxmlformats.org/officeDocument/2006/math">
                    <m:r>
                      <a:rPr lang="vi-VN"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sSub>
                      <m:sSubPr>
                        <m:ctrlPr>
                          <a:rPr lang="en-US"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vi-VN"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𝑣</m:t>
                        </m:r>
                      </m:e>
                      <m:sub>
                        <m:r>
                          <a:rPr lang="vi-VN"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b>
                    </m:sSub>
                  </m:oMath>
                </a14:m>
                <a:r>
                  <a:rPr lang="vi-VN" sz="3200" dirty="0">
                    <a:solidFill>
                      <a:srgbClr val="000000"/>
                    </a:solidFill>
                    <a:effectLst/>
                    <a:ea typeface="Calibri" panose="020F0502020204030204" pitchFamily="34" charset="0"/>
                    <a:cs typeface="Times New Roman" panose="02020603050405020304" pitchFamily="18" charset="0"/>
                  </a:rPr>
                  <a:t> = 0 </a:t>
                </a:r>
                <a:r>
                  <a:rPr lang="vi-VN" sz="3200" dirty="0" err="1">
                    <a:solidFill>
                      <a:srgbClr val="000000"/>
                    </a:solidFill>
                    <a:effectLst/>
                    <a:ea typeface="Calibri" panose="020F0502020204030204" pitchFamily="34" charset="0"/>
                    <a:cs typeface="Times New Roman" panose="02020603050405020304" pitchFamily="18" charset="0"/>
                  </a:rPr>
                  <a:t>km</a:t>
                </a:r>
                <a:r>
                  <a:rPr lang="vi-VN" sz="3200" dirty="0">
                    <a:solidFill>
                      <a:srgbClr val="000000"/>
                    </a:solidFill>
                    <a:effectLst/>
                    <a:ea typeface="Calibri" panose="020F0502020204030204" pitchFamily="34" charset="0"/>
                    <a:cs typeface="Times New Roman" panose="02020603050405020304" pitchFamily="18" charset="0"/>
                  </a:rPr>
                  <a:t>/h</a:t>
                </a:r>
                <a:endParaRPr lang="en-US" sz="3200" dirty="0">
                  <a:effectLst/>
                  <a:ea typeface="Calibri" panose="020F0502020204030204" pitchFamily="34" charset="0"/>
                  <a:cs typeface="Times New Roman" panose="02020603050405020304" pitchFamily="18" charset="0"/>
                </a:endParaRPr>
              </a:p>
              <a:p>
                <a:pPr marL="30480" marR="30480" algn="just">
                  <a:lnSpc>
                    <a:spcPct val="150000"/>
                  </a:lnSpc>
                  <a:spcBef>
                    <a:spcPts val="0"/>
                  </a:spcBef>
                  <a:spcAft>
                    <a:spcPts val="1200"/>
                  </a:spcAft>
                </a:pP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Cả</a:t>
                </a:r>
                <a:r>
                  <a:rPr lang="vi-VN" sz="3200" dirty="0">
                    <a:solidFill>
                      <a:srgbClr val="000000"/>
                    </a:solidFill>
                    <a:effectLst/>
                    <a:ea typeface="Calibri" panose="020F0502020204030204" pitchFamily="34" charset="0"/>
                    <a:cs typeface="Times New Roman" panose="02020603050405020304" pitchFamily="18" charset="0"/>
                  </a:rPr>
                  <a:t> 2 </a:t>
                </a:r>
                <a:r>
                  <a:rPr lang="vi-VN" sz="3200" dirty="0" err="1">
                    <a:solidFill>
                      <a:srgbClr val="000000"/>
                    </a:solidFill>
                    <a:effectLst/>
                    <a:ea typeface="Calibri" panose="020F0502020204030204" pitchFamily="34" charset="0"/>
                    <a:cs typeface="Times New Roman" panose="02020603050405020304" pitchFamily="18" charset="0"/>
                  </a:rPr>
                  <a:t>tốc</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độ</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này</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đều</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là</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tốc</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độ</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tức</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thời</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vì</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lúc</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này</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bố</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bạn</a:t>
                </a:r>
                <a:r>
                  <a:rPr lang="vi-VN" sz="3200" dirty="0">
                    <a:solidFill>
                      <a:srgbClr val="000000"/>
                    </a:solidFill>
                    <a:effectLst/>
                    <a:ea typeface="Calibri" panose="020F0502020204030204" pitchFamily="34" charset="0"/>
                    <a:cs typeface="Times New Roman" panose="02020603050405020304" pitchFamily="18" charset="0"/>
                  </a:rPr>
                  <a:t> A đang </a:t>
                </a:r>
                <a:r>
                  <a:rPr lang="vi-VN" sz="3200" dirty="0" err="1">
                    <a:solidFill>
                      <a:srgbClr val="000000"/>
                    </a:solidFill>
                    <a:effectLst/>
                    <a:ea typeface="Calibri" panose="020F0502020204030204" pitchFamily="34" charset="0"/>
                    <a:cs typeface="Times New Roman" panose="02020603050405020304" pitchFamily="18" charset="0"/>
                  </a:rPr>
                  <a:t>đọc</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số</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chỉ</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của</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tốc</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kế</a:t>
                </a:r>
                <a:r>
                  <a:rPr lang="vi-VN" sz="3200" dirty="0">
                    <a:solidFill>
                      <a:srgbClr val="000000"/>
                    </a:solidFill>
                    <a:effectLst/>
                    <a:ea typeface="Calibri" panose="020F0502020204030204" pitchFamily="34" charset="0"/>
                    <a:cs typeface="Times New Roman" panose="02020603050405020304" pitchFamily="18" charset="0"/>
                  </a:rPr>
                  <a:t> trên xe </a:t>
                </a:r>
                <a:r>
                  <a:rPr lang="vi-VN" sz="3200" dirty="0" err="1">
                    <a:solidFill>
                      <a:srgbClr val="000000"/>
                    </a:solidFill>
                    <a:effectLst/>
                    <a:ea typeface="Calibri" panose="020F0502020204030204" pitchFamily="34" charset="0"/>
                    <a:cs typeface="Times New Roman" panose="02020603050405020304" pitchFamily="18" charset="0"/>
                  </a:rPr>
                  <a:t>máy</a:t>
                </a:r>
                <a:r>
                  <a:rPr lang="vi-VN" sz="3200" dirty="0">
                    <a:solidFill>
                      <a:srgbClr val="000000"/>
                    </a:solidFill>
                    <a:effectLst/>
                    <a:ea typeface="Calibri" panose="020F0502020204030204" pitchFamily="34" charset="0"/>
                    <a:cs typeface="Times New Roman" panose="02020603050405020304" pitchFamily="18" charset="0"/>
                  </a:rPr>
                  <a:t>.</a:t>
                </a:r>
                <a:endParaRPr lang="en-US" sz="3200" dirty="0">
                  <a:effectLst/>
                  <a:ea typeface="Calibri" panose="020F0502020204030204" pitchFamily="34" charset="0"/>
                  <a:cs typeface="Times New Roman" panose="02020603050405020304" pitchFamily="18" charset="0"/>
                </a:endParaRPr>
              </a:p>
            </p:txBody>
          </p:sp>
        </mc:Choice>
        <mc:Fallback xmlns="">
          <p:sp>
            <p:nvSpPr>
              <p:cNvPr id="18" name="Hộp Văn bản 17">
                <a:extLst>
                  <a:ext uri="{FF2B5EF4-FFF2-40B4-BE49-F238E27FC236}">
                    <a16:creationId xmlns:a16="http://schemas.microsoft.com/office/drawing/2014/main" id="{62C7193E-73D6-B367-3A9F-20E934CC3A7D}"/>
                  </a:ext>
                </a:extLst>
              </p:cNvPr>
              <p:cNvSpPr txBox="1">
                <a:spLocks noRot="1" noChangeAspect="1" noMove="1" noResize="1" noEditPoints="1" noAdjustHandles="1" noChangeArrowheads="1" noChangeShapeType="1" noTextEdit="1"/>
              </p:cNvSpPr>
              <p:nvPr/>
            </p:nvSpPr>
            <p:spPr>
              <a:xfrm>
                <a:off x="1524000" y="1265340"/>
                <a:ext cx="10134600" cy="7828233"/>
              </a:xfrm>
              <a:prstGeom prst="rect">
                <a:avLst/>
              </a:prstGeom>
              <a:blipFill>
                <a:blip r:embed="rId7"/>
                <a:stretch>
                  <a:fillRect l="-1203" r="-1143" b="-1480"/>
                </a:stretch>
              </a:blipFill>
            </p:spPr>
            <p:txBody>
              <a:bodyPr/>
              <a:lstStyle/>
              <a:p>
                <a:r>
                  <a:rPr lang="en-US">
                    <a:noFill/>
                  </a:rPr>
                  <a:t> </a:t>
                </a:r>
              </a:p>
            </p:txBody>
          </p:sp>
        </mc:Fallback>
      </mc:AlternateContent>
      <p:pic>
        <p:nvPicPr>
          <p:cNvPr id="3" name="Picture 5">
            <a:extLst>
              <a:ext uri="{FF2B5EF4-FFF2-40B4-BE49-F238E27FC236}">
                <a16:creationId xmlns:a16="http://schemas.microsoft.com/office/drawing/2014/main" xmlns="" id="{73D9D70E-C949-CAA2-2FC7-B8DEC2D5D53B}"/>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1582400" y="1866900"/>
            <a:ext cx="6073506" cy="4114800"/>
          </a:xfrm>
          <a:prstGeom prst="rect">
            <a:avLst/>
          </a:prstGeom>
        </p:spPr>
      </p:pic>
      <p:pic>
        <p:nvPicPr>
          <p:cNvPr id="4" name="Picture 3">
            <a:extLst>
              <a:ext uri="{FF2B5EF4-FFF2-40B4-BE49-F238E27FC236}">
                <a16:creationId xmlns:a16="http://schemas.microsoft.com/office/drawing/2014/main" xmlns="" id="{E0D23308-E768-FDED-65E5-C6302A3A331D}"/>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2028992" y="4229100"/>
            <a:ext cx="4125855" cy="2895600"/>
          </a:xfrm>
          <a:prstGeom prst="rect">
            <a:avLst/>
          </a:prstGeom>
        </p:spPr>
      </p:pic>
    </p:spTree>
    <p:extLst>
      <p:ext uri="{BB962C8B-B14F-4D97-AF65-F5344CB8AC3E}">
        <p14:creationId xmlns:p14="http://schemas.microsoft.com/office/powerpoint/2010/main" val="2074949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8">
                                            <p:txEl>
                                              <p:pRg st="0" end="0"/>
                                            </p:txEl>
                                          </p:spTgt>
                                        </p:tgtEl>
                                        <p:attrNameLst>
                                          <p:attrName>style.visibility</p:attrName>
                                        </p:attrNameLst>
                                      </p:cBhvr>
                                      <p:to>
                                        <p:strVal val="visible"/>
                                      </p:to>
                                    </p:set>
                                    <p:animEffect transition="in" filter="wipe(down)">
                                      <p:cBhvr>
                                        <p:cTn id="15" dur="500"/>
                                        <p:tgtEl>
                                          <p:spTgt spid="18">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8">
                                            <p:txEl>
                                              <p:pRg st="1" end="1"/>
                                            </p:txEl>
                                          </p:spTgt>
                                        </p:tgtEl>
                                        <p:attrNameLst>
                                          <p:attrName>style.visibility</p:attrName>
                                        </p:attrNameLst>
                                      </p:cBhvr>
                                      <p:to>
                                        <p:strVal val="visible"/>
                                      </p:to>
                                    </p:set>
                                    <p:animEffect transition="in" filter="wipe(down)">
                                      <p:cBhvr>
                                        <p:cTn id="20" dur="500"/>
                                        <p:tgtEl>
                                          <p:spTgt spid="18">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8">
                                            <p:txEl>
                                              <p:pRg st="2" end="2"/>
                                            </p:txEl>
                                          </p:spTgt>
                                        </p:tgtEl>
                                        <p:attrNameLst>
                                          <p:attrName>style.visibility</p:attrName>
                                        </p:attrNameLst>
                                      </p:cBhvr>
                                      <p:to>
                                        <p:strVal val="visible"/>
                                      </p:to>
                                    </p:set>
                                    <p:animEffect transition="in" filter="wipe(down)">
                                      <p:cBhvr>
                                        <p:cTn id="25" dur="500"/>
                                        <p:tgtEl>
                                          <p:spTgt spid="18">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8">
                                            <p:txEl>
                                              <p:pRg st="3" end="3"/>
                                            </p:txEl>
                                          </p:spTgt>
                                        </p:tgtEl>
                                        <p:attrNameLst>
                                          <p:attrName>style.visibility</p:attrName>
                                        </p:attrNameLst>
                                      </p:cBhvr>
                                      <p:to>
                                        <p:strVal val="visible"/>
                                      </p:to>
                                    </p:set>
                                    <p:animEffect transition="in" filter="wipe(down)">
                                      <p:cBhvr>
                                        <p:cTn id="30" dur="500"/>
                                        <p:tgtEl>
                                          <p:spTgt spid="18">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8">
                                            <p:txEl>
                                              <p:pRg st="4" end="4"/>
                                            </p:txEl>
                                          </p:spTgt>
                                        </p:tgtEl>
                                        <p:attrNameLst>
                                          <p:attrName>style.visibility</p:attrName>
                                        </p:attrNameLst>
                                      </p:cBhvr>
                                      <p:to>
                                        <p:strVal val="visible"/>
                                      </p:to>
                                    </p:set>
                                    <p:animEffect transition="in" filter="wipe(down)">
                                      <p:cBhvr>
                                        <p:cTn id="35" dur="500"/>
                                        <p:tgtEl>
                                          <p:spTgt spid="18">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8">
                                            <p:txEl>
                                              <p:pRg st="5" end="5"/>
                                            </p:txEl>
                                          </p:spTgt>
                                        </p:tgtEl>
                                        <p:attrNameLst>
                                          <p:attrName>style.visibility</p:attrName>
                                        </p:attrNameLst>
                                      </p:cBhvr>
                                      <p:to>
                                        <p:strVal val="visible"/>
                                      </p:to>
                                    </p:set>
                                    <p:animEffect transition="in" filter="wipe(down)">
                                      <p:cBhvr>
                                        <p:cTn id="40" dur="500"/>
                                        <p:tgtEl>
                                          <p:spTgt spid="18">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18">
                                            <p:txEl>
                                              <p:pRg st="6" end="6"/>
                                            </p:txEl>
                                          </p:spTgt>
                                        </p:tgtEl>
                                        <p:attrNameLst>
                                          <p:attrName>style.visibility</p:attrName>
                                        </p:attrNameLst>
                                      </p:cBhvr>
                                      <p:to>
                                        <p:strVal val="visible"/>
                                      </p:to>
                                    </p:set>
                                    <p:animEffect transition="in" filter="wipe(down)">
                                      <p:cBhvr>
                                        <p:cTn id="45" dur="500"/>
                                        <p:tgtEl>
                                          <p:spTgt spid="18">
                                            <p:txEl>
                                              <p:pRg st="6" end="6"/>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18">
                                            <p:txEl>
                                              <p:pRg st="7" end="7"/>
                                            </p:txEl>
                                          </p:spTgt>
                                        </p:tgtEl>
                                        <p:attrNameLst>
                                          <p:attrName>style.visibility</p:attrName>
                                        </p:attrNameLst>
                                      </p:cBhvr>
                                      <p:to>
                                        <p:strVal val="visible"/>
                                      </p:to>
                                    </p:set>
                                    <p:animEffect transition="in" filter="wipe(down)">
                                      <p:cBhvr>
                                        <p:cTn id="50" dur="500"/>
                                        <p:tgtEl>
                                          <p:spTgt spid="1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7DF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5000"/>
          </a:blip>
          <a:srcRect t="7906" b="7906"/>
          <a:stretch>
            <a:fillRect/>
          </a:stretch>
        </p:blipFill>
        <p:spPr>
          <a:xfrm>
            <a:off x="0" y="0"/>
            <a:ext cx="9149080" cy="10287000"/>
          </a:xfrm>
          <a:prstGeom prst="rect">
            <a:avLst/>
          </a:prstGeom>
        </p:spPr>
      </p:pic>
      <p:pic>
        <p:nvPicPr>
          <p:cNvPr id="3" name="Picture 3"/>
          <p:cNvPicPr>
            <a:picLocks noChangeAspect="1"/>
          </p:cNvPicPr>
          <p:nvPr/>
        </p:nvPicPr>
        <p:blipFill>
          <a:blip r:embed="rId3">
            <a:alphaModFix amt="31000"/>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0800000" flipH="1">
            <a:off x="-63000" y="3245726"/>
            <a:ext cx="8142263" cy="10438799"/>
          </a:xfrm>
          <a:prstGeom prst="rect">
            <a:avLst/>
          </a:prstGeom>
        </p:spPr>
      </p:pic>
      <p:pic>
        <p:nvPicPr>
          <p:cNvPr id="4" name="Picture 4"/>
          <p:cNvPicPr>
            <a:picLocks noChangeAspect="1"/>
          </p:cNvPicPr>
          <p:nvPr/>
        </p:nvPicPr>
        <p:blipFill>
          <a:blip r:embed="rId5">
            <a:alphaModFix amt="65000"/>
          </a:blip>
          <a:srcRect t="7859" b="7859"/>
          <a:stretch>
            <a:fillRect/>
          </a:stretch>
        </p:blipFill>
        <p:spPr>
          <a:xfrm>
            <a:off x="9193938" y="172136"/>
            <a:ext cx="9138920" cy="10287000"/>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121928" y="6603711"/>
            <a:ext cx="4381500" cy="3671568"/>
          </a:xfrm>
          <a:prstGeom prst="rect">
            <a:avLst/>
          </a:prstGeom>
        </p:spPr>
      </p:pic>
      <p:grpSp>
        <p:nvGrpSpPr>
          <p:cNvPr id="7" name="Group 7"/>
          <p:cNvGrpSpPr/>
          <p:nvPr/>
        </p:nvGrpSpPr>
        <p:grpSpPr>
          <a:xfrm>
            <a:off x="228600" y="585875"/>
            <a:ext cx="8115300" cy="5319700"/>
            <a:chOff x="0" y="0"/>
            <a:chExt cx="10024005" cy="9622728"/>
          </a:xfrm>
        </p:grpSpPr>
        <p:sp>
          <p:nvSpPr>
            <p:cNvPr id="8" name="Freeform 8"/>
            <p:cNvSpPr/>
            <p:nvPr/>
          </p:nvSpPr>
          <p:spPr>
            <a:xfrm>
              <a:off x="-9098" y="-6509"/>
              <a:ext cx="10038335" cy="9654781"/>
            </a:xfrm>
            <a:custGeom>
              <a:avLst/>
              <a:gdLst/>
              <a:ahLst/>
              <a:cxnLst/>
              <a:rect l="l" t="t" r="r" b="b"/>
              <a:pathLst>
                <a:path w="10038335" h="9654781">
                  <a:moveTo>
                    <a:pt x="63030" y="9061228"/>
                  </a:moveTo>
                  <a:cubicBezTo>
                    <a:pt x="63030" y="9061228"/>
                    <a:pt x="0" y="8814664"/>
                    <a:pt x="10218" y="1214762"/>
                  </a:cubicBezTo>
                  <a:cubicBezTo>
                    <a:pt x="18651" y="990971"/>
                    <a:pt x="65033" y="645332"/>
                    <a:pt x="65033" y="645332"/>
                  </a:cubicBezTo>
                  <a:cubicBezTo>
                    <a:pt x="82233" y="502466"/>
                    <a:pt x="56685" y="337866"/>
                    <a:pt x="181385" y="223925"/>
                  </a:cubicBezTo>
                  <a:cubicBezTo>
                    <a:pt x="346794" y="72788"/>
                    <a:pt x="621643" y="0"/>
                    <a:pt x="9145262" y="6965"/>
                  </a:cubicBezTo>
                  <a:lnTo>
                    <a:pt x="9145264" y="6965"/>
                  </a:lnTo>
                  <a:cubicBezTo>
                    <a:pt x="9362011" y="16819"/>
                    <a:pt x="9566325" y="36481"/>
                    <a:pt x="9700513" y="101690"/>
                  </a:cubicBezTo>
                  <a:cubicBezTo>
                    <a:pt x="9956560" y="226120"/>
                    <a:pt x="10038335" y="459160"/>
                    <a:pt x="10032847" y="704684"/>
                  </a:cubicBezTo>
                  <a:cubicBezTo>
                    <a:pt x="10032847" y="704684"/>
                    <a:pt x="9989559" y="1013073"/>
                    <a:pt x="9996993" y="1248607"/>
                  </a:cubicBezTo>
                  <a:cubicBezTo>
                    <a:pt x="10004116" y="8803029"/>
                    <a:pt x="10011273" y="8998632"/>
                    <a:pt x="10011273" y="8998632"/>
                  </a:cubicBezTo>
                  <a:cubicBezTo>
                    <a:pt x="9994591" y="9214365"/>
                    <a:pt x="9879947" y="9424976"/>
                    <a:pt x="9683078" y="9536600"/>
                  </a:cubicBezTo>
                  <a:cubicBezTo>
                    <a:pt x="9532727" y="9621849"/>
                    <a:pt x="9334695" y="9636947"/>
                    <a:pt x="7422101" y="9626205"/>
                  </a:cubicBezTo>
                  <a:lnTo>
                    <a:pt x="7421994" y="9626205"/>
                  </a:lnTo>
                  <a:cubicBezTo>
                    <a:pt x="645952" y="9620928"/>
                    <a:pt x="384604" y="9654781"/>
                    <a:pt x="254278" y="9545624"/>
                  </a:cubicBezTo>
                  <a:cubicBezTo>
                    <a:pt x="145767" y="9454738"/>
                    <a:pt x="81795" y="9261427"/>
                    <a:pt x="63030" y="9061228"/>
                  </a:cubicBezTo>
                  <a:close/>
                </a:path>
              </a:pathLst>
            </a:custGeom>
            <a:solidFill>
              <a:srgbClr val="F8F6F4"/>
            </a:solidFill>
          </p:spPr>
        </p:sp>
      </p:grpSp>
      <p:pic>
        <p:nvPicPr>
          <p:cNvPr id="21" name="Picture 2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155398">
            <a:off x="8466193" y="1084682"/>
            <a:ext cx="1355615" cy="1758463"/>
          </a:xfrm>
          <a:prstGeom prst="rect">
            <a:avLst/>
          </a:prstGeom>
        </p:spPr>
      </p:pic>
      <p:pic>
        <p:nvPicPr>
          <p:cNvPr id="22" name="Picture 2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061952">
            <a:off x="16744181" y="8590103"/>
            <a:ext cx="1030238" cy="1336394"/>
          </a:xfrm>
          <a:prstGeom prst="rect">
            <a:avLst/>
          </a:prstGeom>
        </p:spPr>
      </p:pic>
      <p:sp>
        <p:nvSpPr>
          <p:cNvPr id="9" name="Hộp Văn bản 8">
            <a:extLst>
              <a:ext uri="{FF2B5EF4-FFF2-40B4-BE49-F238E27FC236}">
                <a16:creationId xmlns:a16="http://schemas.microsoft.com/office/drawing/2014/main" xmlns="" id="{A13D76ED-C7C5-C075-03B5-187DB62965C5}"/>
              </a:ext>
            </a:extLst>
          </p:cNvPr>
          <p:cNvSpPr txBox="1"/>
          <p:nvPr/>
        </p:nvSpPr>
        <p:spPr>
          <a:xfrm>
            <a:off x="726853" y="1109134"/>
            <a:ext cx="7171650" cy="4598695"/>
          </a:xfrm>
          <a:prstGeom prst="rect">
            <a:avLst/>
          </a:prstGeom>
          <a:noFill/>
        </p:spPr>
        <p:txBody>
          <a:bodyPr wrap="square">
            <a:spAutoFit/>
          </a:bodyPr>
          <a:lstStyle/>
          <a:p>
            <a:pPr marL="0" marR="0" algn="just">
              <a:lnSpc>
                <a:spcPct val="150000"/>
              </a:lnSpc>
              <a:spcBef>
                <a:spcPts val="300"/>
              </a:spcBef>
              <a:spcAft>
                <a:spcPts val="300"/>
              </a:spcAft>
            </a:pPr>
            <a:r>
              <a:rPr lang="vi-VN" sz="3200" dirty="0">
                <a:solidFill>
                  <a:srgbClr val="000000"/>
                </a:solidFill>
                <a:effectLst/>
                <a:ea typeface="Calibri" panose="020F0502020204030204" pitchFamily="34" charset="0"/>
                <a:cs typeface="Times New Roman" panose="02020603050405020304" pitchFamily="18" charset="0"/>
              </a:rPr>
              <a:t>Phân </a:t>
            </a:r>
            <a:r>
              <a:rPr lang="vi-VN" sz="3200" dirty="0" err="1">
                <a:solidFill>
                  <a:srgbClr val="000000"/>
                </a:solidFill>
                <a:effectLst/>
                <a:ea typeface="Calibri" panose="020F0502020204030204" pitchFamily="34" charset="0"/>
                <a:cs typeface="Times New Roman" panose="02020603050405020304" pitchFamily="18" charset="0"/>
              </a:rPr>
              <a:t>biệt</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tốc</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độ</a:t>
            </a:r>
            <a:r>
              <a:rPr lang="vi-VN" sz="3200" dirty="0">
                <a:solidFill>
                  <a:srgbClr val="000000"/>
                </a:solidFill>
                <a:effectLst/>
                <a:ea typeface="Calibri" panose="020F0502020204030204" pitchFamily="34" charset="0"/>
                <a:cs typeface="Times New Roman" panose="02020603050405020304" pitchFamily="18" charset="0"/>
              </a:rPr>
              <a:t> trung </a:t>
            </a:r>
            <a:r>
              <a:rPr lang="vi-VN" sz="3200" dirty="0" err="1">
                <a:solidFill>
                  <a:srgbClr val="000000"/>
                </a:solidFill>
                <a:effectLst/>
                <a:ea typeface="Calibri" panose="020F0502020204030204" pitchFamily="34" charset="0"/>
                <a:cs typeface="Times New Roman" panose="02020603050405020304" pitchFamily="18" charset="0"/>
              </a:rPr>
              <a:t>bình</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và</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tốc</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độ</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tức</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thời</a:t>
            </a:r>
            <a:r>
              <a:rPr lang="vi-VN" sz="3200" dirty="0">
                <a:solidFill>
                  <a:srgbClr val="000000"/>
                </a:solidFill>
                <a:effectLst/>
                <a:ea typeface="Calibri" panose="020F0502020204030204" pitchFamily="34" charset="0"/>
                <a:cs typeface="Times New Roman" panose="02020603050405020304" pitchFamily="18" charset="0"/>
              </a:rPr>
              <a:t> :</a:t>
            </a:r>
            <a:endParaRPr lang="en-US" sz="3200" dirty="0">
              <a:effectLst/>
              <a:ea typeface="Calibri" panose="020F0502020204030204" pitchFamily="34" charset="0"/>
              <a:cs typeface="Times New Roman" panose="02020603050405020304" pitchFamily="18" charset="0"/>
            </a:endParaRPr>
          </a:p>
          <a:p>
            <a:pPr marL="457200" marR="0" indent="-457200" algn="just">
              <a:lnSpc>
                <a:spcPct val="150000"/>
              </a:lnSpc>
              <a:spcBef>
                <a:spcPts val="300"/>
              </a:spcBef>
              <a:spcAft>
                <a:spcPts val="300"/>
              </a:spcAft>
              <a:buFont typeface="Calibri" panose="020F0502020204030204" pitchFamily="34" charset="0"/>
              <a:buChar char="+"/>
            </a:pPr>
            <a:r>
              <a:rPr lang="vi-VN" sz="3200" dirty="0" err="1">
                <a:solidFill>
                  <a:srgbClr val="000000"/>
                </a:solidFill>
                <a:effectLst/>
                <a:ea typeface="Calibri" panose="020F0502020204030204" pitchFamily="34" charset="0"/>
                <a:cs typeface="Times New Roman" panose="02020603050405020304" pitchFamily="18" charset="0"/>
              </a:rPr>
              <a:t>Tốc</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độ</a:t>
            </a:r>
            <a:r>
              <a:rPr lang="vi-VN" sz="3200" dirty="0">
                <a:solidFill>
                  <a:srgbClr val="000000"/>
                </a:solidFill>
                <a:effectLst/>
                <a:ea typeface="Calibri" panose="020F0502020204030204" pitchFamily="34" charset="0"/>
                <a:cs typeface="Times New Roman" panose="02020603050405020304" pitchFamily="18" charset="0"/>
              </a:rPr>
              <a:t> trung </a:t>
            </a:r>
            <a:r>
              <a:rPr lang="vi-VN" sz="3200" dirty="0" err="1">
                <a:solidFill>
                  <a:srgbClr val="000000"/>
                </a:solidFill>
                <a:effectLst/>
                <a:ea typeface="Calibri" panose="020F0502020204030204" pitchFamily="34" charset="0"/>
                <a:cs typeface="Times New Roman" panose="02020603050405020304" pitchFamily="18" charset="0"/>
              </a:rPr>
              <a:t>bình</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là</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giá</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trị</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bình</a:t>
            </a:r>
            <a:r>
              <a:rPr lang="vi-VN" sz="3200" dirty="0">
                <a:solidFill>
                  <a:srgbClr val="000000"/>
                </a:solidFill>
                <a:effectLst/>
                <a:ea typeface="Calibri" panose="020F0502020204030204" pitchFamily="34" charset="0"/>
                <a:cs typeface="Times New Roman" panose="02020603050405020304" pitchFamily="18" charset="0"/>
              </a:rPr>
              <a:t> quân trên </a:t>
            </a:r>
            <a:r>
              <a:rPr lang="vi-VN" sz="3200" dirty="0" err="1">
                <a:solidFill>
                  <a:srgbClr val="000000"/>
                </a:solidFill>
                <a:effectLst/>
                <a:ea typeface="Calibri" panose="020F0502020204030204" pitchFamily="34" charset="0"/>
                <a:cs typeface="Times New Roman" panose="02020603050405020304" pitchFamily="18" charset="0"/>
              </a:rPr>
              <a:t>cả</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quãng</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đường</a:t>
            </a:r>
            <a:r>
              <a:rPr lang="vi-VN" sz="3200" dirty="0">
                <a:solidFill>
                  <a:srgbClr val="000000"/>
                </a:solidFill>
                <a:effectLst/>
                <a:ea typeface="Calibri" panose="020F0502020204030204" pitchFamily="34" charset="0"/>
                <a:cs typeface="Times New Roman" panose="02020603050405020304" pitchFamily="18" charset="0"/>
              </a:rPr>
              <a:t> đi.</a:t>
            </a:r>
            <a:endParaRPr lang="en-US" sz="3200" dirty="0">
              <a:effectLst/>
              <a:ea typeface="Calibri" panose="020F0502020204030204" pitchFamily="34" charset="0"/>
              <a:cs typeface="Times New Roman" panose="02020603050405020304" pitchFamily="18" charset="0"/>
            </a:endParaRPr>
          </a:p>
          <a:p>
            <a:pPr marL="457200" marR="0" indent="-457200" algn="just">
              <a:lnSpc>
                <a:spcPct val="150000"/>
              </a:lnSpc>
              <a:spcBef>
                <a:spcPts val="300"/>
              </a:spcBef>
              <a:spcAft>
                <a:spcPts val="300"/>
              </a:spcAft>
              <a:buFont typeface="Calibri" panose="020F0502020204030204" pitchFamily="34" charset="0"/>
              <a:buChar char="+"/>
            </a:pPr>
            <a:r>
              <a:rPr lang="vi-VN" sz="3200" dirty="0" err="1">
                <a:solidFill>
                  <a:srgbClr val="000000"/>
                </a:solidFill>
                <a:effectLst/>
                <a:ea typeface="Calibri" panose="020F0502020204030204" pitchFamily="34" charset="0"/>
                <a:cs typeface="Times New Roman" panose="02020603050405020304" pitchFamily="18" charset="0"/>
              </a:rPr>
              <a:t>Tốc</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độ</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tức</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thời</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là</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giá</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trị</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tại</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một</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thời</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điểm</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xác</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định</a:t>
            </a:r>
            <a:r>
              <a:rPr lang="vi-VN" sz="3200" dirty="0">
                <a:solidFill>
                  <a:srgbClr val="000000"/>
                </a:solidFill>
                <a:effectLst/>
                <a:ea typeface="Calibri" panose="020F0502020204030204" pitchFamily="34" charset="0"/>
                <a:cs typeface="Times New Roman" panose="02020603050405020304" pitchFamily="18" charset="0"/>
              </a:rPr>
              <a:t>.</a:t>
            </a:r>
            <a:endParaRPr lang="en-US" sz="3200" dirty="0">
              <a:effectLst/>
              <a:ea typeface="Calibri" panose="020F0502020204030204" pitchFamily="34" charset="0"/>
              <a:cs typeface="Times New Roman" panose="02020603050405020304" pitchFamily="18" charset="0"/>
            </a:endParaRPr>
          </a:p>
        </p:txBody>
      </p:sp>
      <p:grpSp>
        <p:nvGrpSpPr>
          <p:cNvPr id="13" name="Group 7">
            <a:extLst>
              <a:ext uri="{FF2B5EF4-FFF2-40B4-BE49-F238E27FC236}">
                <a16:creationId xmlns:a16="http://schemas.microsoft.com/office/drawing/2014/main" xmlns="" id="{3877AD29-9743-6D3B-03B3-9F1EA012C77B}"/>
              </a:ext>
            </a:extLst>
          </p:cNvPr>
          <p:cNvGrpSpPr/>
          <p:nvPr/>
        </p:nvGrpSpPr>
        <p:grpSpPr>
          <a:xfrm>
            <a:off x="9672842" y="4340448"/>
            <a:ext cx="7906448" cy="4526525"/>
            <a:chOff x="0" y="0"/>
            <a:chExt cx="10024005" cy="9622728"/>
          </a:xfrm>
        </p:grpSpPr>
        <p:sp>
          <p:nvSpPr>
            <p:cNvPr id="14" name="Freeform 8">
              <a:extLst>
                <a:ext uri="{FF2B5EF4-FFF2-40B4-BE49-F238E27FC236}">
                  <a16:creationId xmlns:a16="http://schemas.microsoft.com/office/drawing/2014/main" xmlns="" id="{C0DDDC57-9581-B885-D290-B3F0762EDA1E}"/>
                </a:ext>
              </a:extLst>
            </p:cNvPr>
            <p:cNvSpPr/>
            <p:nvPr/>
          </p:nvSpPr>
          <p:spPr>
            <a:xfrm>
              <a:off x="-9098" y="-6509"/>
              <a:ext cx="10038335" cy="9654781"/>
            </a:xfrm>
            <a:custGeom>
              <a:avLst/>
              <a:gdLst/>
              <a:ahLst/>
              <a:cxnLst/>
              <a:rect l="l" t="t" r="r" b="b"/>
              <a:pathLst>
                <a:path w="10038335" h="9654781">
                  <a:moveTo>
                    <a:pt x="63030" y="9061228"/>
                  </a:moveTo>
                  <a:cubicBezTo>
                    <a:pt x="63030" y="9061228"/>
                    <a:pt x="0" y="8814664"/>
                    <a:pt x="10218" y="1214762"/>
                  </a:cubicBezTo>
                  <a:cubicBezTo>
                    <a:pt x="18651" y="990971"/>
                    <a:pt x="65033" y="645332"/>
                    <a:pt x="65033" y="645332"/>
                  </a:cubicBezTo>
                  <a:cubicBezTo>
                    <a:pt x="82233" y="502466"/>
                    <a:pt x="56685" y="337866"/>
                    <a:pt x="181385" y="223925"/>
                  </a:cubicBezTo>
                  <a:cubicBezTo>
                    <a:pt x="346794" y="72788"/>
                    <a:pt x="621643" y="0"/>
                    <a:pt x="9145262" y="6965"/>
                  </a:cubicBezTo>
                  <a:lnTo>
                    <a:pt x="9145264" y="6965"/>
                  </a:lnTo>
                  <a:cubicBezTo>
                    <a:pt x="9362011" y="16819"/>
                    <a:pt x="9566325" y="36481"/>
                    <a:pt x="9700513" y="101690"/>
                  </a:cubicBezTo>
                  <a:cubicBezTo>
                    <a:pt x="9956560" y="226120"/>
                    <a:pt x="10038335" y="459160"/>
                    <a:pt x="10032847" y="704684"/>
                  </a:cubicBezTo>
                  <a:cubicBezTo>
                    <a:pt x="10032847" y="704684"/>
                    <a:pt x="9989559" y="1013073"/>
                    <a:pt x="9996993" y="1248607"/>
                  </a:cubicBezTo>
                  <a:cubicBezTo>
                    <a:pt x="10004116" y="8803029"/>
                    <a:pt x="10011273" y="8998632"/>
                    <a:pt x="10011273" y="8998632"/>
                  </a:cubicBezTo>
                  <a:cubicBezTo>
                    <a:pt x="9994591" y="9214365"/>
                    <a:pt x="9879947" y="9424976"/>
                    <a:pt x="9683078" y="9536600"/>
                  </a:cubicBezTo>
                  <a:cubicBezTo>
                    <a:pt x="9532727" y="9621849"/>
                    <a:pt x="9334695" y="9636947"/>
                    <a:pt x="7422101" y="9626205"/>
                  </a:cubicBezTo>
                  <a:lnTo>
                    <a:pt x="7421994" y="9626205"/>
                  </a:lnTo>
                  <a:cubicBezTo>
                    <a:pt x="645952" y="9620928"/>
                    <a:pt x="384604" y="9654781"/>
                    <a:pt x="254278" y="9545624"/>
                  </a:cubicBezTo>
                  <a:cubicBezTo>
                    <a:pt x="145767" y="9454738"/>
                    <a:pt x="81795" y="9261427"/>
                    <a:pt x="63030" y="9061228"/>
                  </a:cubicBezTo>
                  <a:close/>
                </a:path>
              </a:pathLst>
            </a:custGeom>
            <a:solidFill>
              <a:srgbClr val="F8F6F4"/>
            </a:solidFill>
          </p:spPr>
        </p:sp>
      </p:grpSp>
      <p:sp>
        <p:nvSpPr>
          <p:cNvPr id="12" name="Hộp Văn bản 11">
            <a:extLst>
              <a:ext uri="{FF2B5EF4-FFF2-40B4-BE49-F238E27FC236}">
                <a16:creationId xmlns:a16="http://schemas.microsoft.com/office/drawing/2014/main" xmlns="" id="{EA017325-3F84-A030-D051-2144ABE904F6}"/>
              </a:ext>
            </a:extLst>
          </p:cNvPr>
          <p:cNvSpPr txBox="1"/>
          <p:nvPr/>
        </p:nvSpPr>
        <p:spPr>
          <a:xfrm>
            <a:off x="10522874" y="5489304"/>
            <a:ext cx="5958114" cy="2228815"/>
          </a:xfrm>
          <a:prstGeom prst="rect">
            <a:avLst/>
          </a:prstGeom>
          <a:noFill/>
        </p:spPr>
        <p:txBody>
          <a:bodyPr wrap="square">
            <a:spAutoFit/>
          </a:bodyPr>
          <a:lstStyle/>
          <a:p>
            <a:pPr algn="just">
              <a:lnSpc>
                <a:spcPct val="150000"/>
              </a:lnSpc>
            </a:pPr>
            <a:r>
              <a:rPr lang="vi-VN" sz="3200" b="1" dirty="0" err="1">
                <a:solidFill>
                  <a:srgbClr val="000000"/>
                </a:solidFill>
                <a:effectLst/>
                <a:ea typeface="Calibri" panose="020F0502020204030204" pitchFamily="34" charset="0"/>
              </a:rPr>
              <a:t>Kết</a:t>
            </a:r>
            <a:r>
              <a:rPr lang="vi-VN" sz="3200" b="1" dirty="0">
                <a:solidFill>
                  <a:srgbClr val="000000"/>
                </a:solidFill>
                <a:effectLst/>
                <a:ea typeface="Calibri" panose="020F0502020204030204" pitchFamily="34" charset="0"/>
              </a:rPr>
              <a:t> </a:t>
            </a:r>
            <a:r>
              <a:rPr lang="vi-VN" sz="3200" b="1" dirty="0" err="1">
                <a:solidFill>
                  <a:srgbClr val="000000"/>
                </a:solidFill>
                <a:effectLst/>
                <a:ea typeface="Calibri" panose="020F0502020204030204" pitchFamily="34" charset="0"/>
              </a:rPr>
              <a:t>luận</a:t>
            </a:r>
            <a:r>
              <a:rPr lang="vi-VN" sz="3200" b="1" dirty="0">
                <a:solidFill>
                  <a:srgbClr val="000000"/>
                </a:solidFill>
                <a:effectLst/>
                <a:ea typeface="Calibri" panose="020F0502020204030204" pitchFamily="34" charset="0"/>
              </a:rPr>
              <a:t> :</a:t>
            </a:r>
            <a:r>
              <a:rPr lang="vi-VN" sz="3200" dirty="0">
                <a:solidFill>
                  <a:srgbClr val="000000"/>
                </a:solidFill>
                <a:effectLst/>
                <a:ea typeface="Calibri" panose="020F0502020204030204" pitchFamily="34" charset="0"/>
              </a:rPr>
              <a:t> Ta </a:t>
            </a:r>
            <a:r>
              <a:rPr lang="vi-VN" sz="3200" dirty="0" err="1">
                <a:solidFill>
                  <a:srgbClr val="000000"/>
                </a:solidFill>
                <a:effectLst/>
                <a:ea typeface="Calibri" panose="020F0502020204030204" pitchFamily="34" charset="0"/>
              </a:rPr>
              <a:t>có</a:t>
            </a:r>
            <a:r>
              <a:rPr lang="vi-VN" sz="3200" dirty="0">
                <a:solidFill>
                  <a:srgbClr val="000000"/>
                </a:solidFill>
                <a:effectLst/>
                <a:ea typeface="Calibri" panose="020F0502020204030204" pitchFamily="34" charset="0"/>
              </a:rPr>
              <a:t> </a:t>
            </a:r>
            <a:r>
              <a:rPr lang="vi-VN" sz="3200" dirty="0" err="1">
                <a:solidFill>
                  <a:srgbClr val="000000"/>
                </a:solidFill>
                <a:effectLst/>
                <a:ea typeface="Calibri" panose="020F0502020204030204" pitchFamily="34" charset="0"/>
              </a:rPr>
              <a:t>thể</a:t>
            </a:r>
            <a:r>
              <a:rPr lang="vi-VN" sz="3200" dirty="0">
                <a:solidFill>
                  <a:srgbClr val="000000"/>
                </a:solidFill>
                <a:effectLst/>
                <a:ea typeface="Calibri" panose="020F0502020204030204" pitchFamily="34" charset="0"/>
              </a:rPr>
              <a:t> </a:t>
            </a:r>
            <a:r>
              <a:rPr lang="vi-VN" sz="3200" dirty="0" err="1">
                <a:solidFill>
                  <a:srgbClr val="000000"/>
                </a:solidFill>
                <a:effectLst/>
                <a:ea typeface="Calibri" panose="020F0502020204030204" pitchFamily="34" charset="0"/>
              </a:rPr>
              <a:t>thấy</a:t>
            </a:r>
            <a:r>
              <a:rPr lang="vi-VN" sz="3200" dirty="0">
                <a:solidFill>
                  <a:srgbClr val="000000"/>
                </a:solidFill>
                <a:effectLst/>
                <a:ea typeface="Calibri" panose="020F0502020204030204" pitchFamily="34" charset="0"/>
              </a:rPr>
              <a:t> </a:t>
            </a:r>
            <a:r>
              <a:rPr lang="vi-VN" sz="3200" dirty="0" err="1">
                <a:solidFill>
                  <a:srgbClr val="000000"/>
                </a:solidFill>
                <a:effectLst/>
                <a:ea typeface="Calibri" panose="020F0502020204030204" pitchFamily="34" charset="0"/>
              </a:rPr>
              <a:t>tốc</a:t>
            </a:r>
            <a:r>
              <a:rPr lang="vi-VN" sz="3200" dirty="0">
                <a:solidFill>
                  <a:srgbClr val="000000"/>
                </a:solidFill>
                <a:effectLst/>
                <a:ea typeface="Calibri" panose="020F0502020204030204" pitchFamily="34" charset="0"/>
              </a:rPr>
              <a:t> </a:t>
            </a:r>
            <a:r>
              <a:rPr lang="vi-VN" sz="3200" dirty="0" err="1">
                <a:solidFill>
                  <a:srgbClr val="000000"/>
                </a:solidFill>
                <a:effectLst/>
                <a:ea typeface="Calibri" panose="020F0502020204030204" pitchFamily="34" charset="0"/>
              </a:rPr>
              <a:t>độ</a:t>
            </a:r>
            <a:r>
              <a:rPr lang="vi-VN" sz="3200" dirty="0">
                <a:solidFill>
                  <a:srgbClr val="000000"/>
                </a:solidFill>
                <a:effectLst/>
                <a:ea typeface="Calibri" panose="020F0502020204030204" pitchFamily="34" charset="0"/>
              </a:rPr>
              <a:t> </a:t>
            </a:r>
            <a:r>
              <a:rPr lang="vi-VN" sz="3200" dirty="0" err="1">
                <a:solidFill>
                  <a:srgbClr val="000000"/>
                </a:solidFill>
                <a:effectLst/>
                <a:ea typeface="Calibri" panose="020F0502020204030204" pitchFamily="34" charset="0"/>
              </a:rPr>
              <a:t>tức</a:t>
            </a:r>
            <a:r>
              <a:rPr lang="vi-VN" sz="3200" dirty="0">
                <a:solidFill>
                  <a:srgbClr val="000000"/>
                </a:solidFill>
                <a:effectLst/>
                <a:ea typeface="Calibri" panose="020F0502020204030204" pitchFamily="34" charset="0"/>
              </a:rPr>
              <a:t> </a:t>
            </a:r>
            <a:r>
              <a:rPr lang="vi-VN" sz="3200" dirty="0" err="1">
                <a:solidFill>
                  <a:srgbClr val="000000"/>
                </a:solidFill>
                <a:effectLst/>
                <a:ea typeface="Calibri" panose="020F0502020204030204" pitchFamily="34" charset="0"/>
              </a:rPr>
              <a:t>thời</a:t>
            </a:r>
            <a:r>
              <a:rPr lang="vi-VN" sz="3200" dirty="0">
                <a:solidFill>
                  <a:srgbClr val="000000"/>
                </a:solidFill>
                <a:effectLst/>
                <a:ea typeface="Calibri" panose="020F0502020204030204" pitchFamily="34" charset="0"/>
              </a:rPr>
              <a:t> </a:t>
            </a:r>
            <a:r>
              <a:rPr lang="vi-VN" sz="3200" dirty="0" err="1">
                <a:solidFill>
                  <a:srgbClr val="000000"/>
                </a:solidFill>
                <a:effectLst/>
                <a:ea typeface="Calibri" panose="020F0502020204030204" pitchFamily="34" charset="0"/>
              </a:rPr>
              <a:t>là</a:t>
            </a:r>
            <a:r>
              <a:rPr lang="vi-VN" sz="3200" dirty="0">
                <a:solidFill>
                  <a:srgbClr val="000000"/>
                </a:solidFill>
                <a:effectLst/>
                <a:ea typeface="Calibri" panose="020F0502020204030204" pitchFamily="34" charset="0"/>
              </a:rPr>
              <a:t> </a:t>
            </a:r>
            <a:r>
              <a:rPr lang="vi-VN" sz="3200" dirty="0" err="1">
                <a:solidFill>
                  <a:srgbClr val="000000"/>
                </a:solidFill>
                <a:effectLst/>
                <a:ea typeface="Calibri" panose="020F0502020204030204" pitchFamily="34" charset="0"/>
              </a:rPr>
              <a:t>tốc</a:t>
            </a:r>
            <a:r>
              <a:rPr lang="vi-VN" sz="3200" dirty="0">
                <a:solidFill>
                  <a:srgbClr val="000000"/>
                </a:solidFill>
                <a:effectLst/>
                <a:ea typeface="Calibri" panose="020F0502020204030204" pitchFamily="34" charset="0"/>
              </a:rPr>
              <a:t> </a:t>
            </a:r>
            <a:r>
              <a:rPr lang="vi-VN" sz="3200" dirty="0" err="1">
                <a:solidFill>
                  <a:srgbClr val="000000"/>
                </a:solidFill>
                <a:effectLst/>
                <a:ea typeface="Calibri" panose="020F0502020204030204" pitchFamily="34" charset="0"/>
              </a:rPr>
              <a:t>độ</a:t>
            </a:r>
            <a:r>
              <a:rPr lang="vi-VN" sz="3200" dirty="0">
                <a:solidFill>
                  <a:srgbClr val="000000"/>
                </a:solidFill>
                <a:effectLst/>
                <a:ea typeface="Calibri" panose="020F0502020204030204" pitchFamily="34" charset="0"/>
              </a:rPr>
              <a:t> trung </a:t>
            </a:r>
            <a:r>
              <a:rPr lang="vi-VN" sz="3200" dirty="0" err="1">
                <a:solidFill>
                  <a:srgbClr val="000000"/>
                </a:solidFill>
                <a:effectLst/>
                <a:ea typeface="Calibri" panose="020F0502020204030204" pitchFamily="34" charset="0"/>
              </a:rPr>
              <a:t>bình</a:t>
            </a:r>
            <a:r>
              <a:rPr lang="vi-VN" sz="3200" dirty="0">
                <a:solidFill>
                  <a:srgbClr val="000000"/>
                </a:solidFill>
                <a:effectLst/>
                <a:ea typeface="Calibri" panose="020F0502020204030204" pitchFamily="34" charset="0"/>
              </a:rPr>
              <a:t> trên </a:t>
            </a:r>
            <a:r>
              <a:rPr lang="vi-VN" sz="3200" dirty="0" err="1">
                <a:solidFill>
                  <a:srgbClr val="000000"/>
                </a:solidFill>
                <a:effectLst/>
                <a:ea typeface="Calibri" panose="020F0502020204030204" pitchFamily="34" charset="0"/>
              </a:rPr>
              <a:t>một</a:t>
            </a:r>
            <a:r>
              <a:rPr lang="vi-VN" sz="3200" dirty="0">
                <a:solidFill>
                  <a:srgbClr val="000000"/>
                </a:solidFill>
                <a:effectLst/>
                <a:ea typeface="Calibri" panose="020F0502020204030204" pitchFamily="34" charset="0"/>
              </a:rPr>
              <a:t> </a:t>
            </a:r>
            <a:r>
              <a:rPr lang="vi-VN" sz="3200" dirty="0" err="1">
                <a:solidFill>
                  <a:srgbClr val="000000"/>
                </a:solidFill>
                <a:effectLst/>
                <a:ea typeface="Calibri" panose="020F0502020204030204" pitchFamily="34" charset="0"/>
              </a:rPr>
              <a:t>đoạn</a:t>
            </a:r>
            <a:r>
              <a:rPr lang="vi-VN" sz="3200" dirty="0">
                <a:solidFill>
                  <a:srgbClr val="000000"/>
                </a:solidFill>
                <a:effectLst/>
                <a:ea typeface="Calibri" panose="020F0502020204030204" pitchFamily="34" charset="0"/>
              </a:rPr>
              <a:t> </a:t>
            </a:r>
            <a:r>
              <a:rPr lang="vi-VN" sz="3200" dirty="0" err="1">
                <a:solidFill>
                  <a:srgbClr val="000000"/>
                </a:solidFill>
                <a:effectLst/>
                <a:ea typeface="Calibri" panose="020F0502020204030204" pitchFamily="34" charset="0"/>
              </a:rPr>
              <a:t>đường</a:t>
            </a:r>
            <a:r>
              <a:rPr lang="vi-VN" sz="3200" dirty="0">
                <a:solidFill>
                  <a:srgbClr val="000000"/>
                </a:solidFill>
                <a:effectLst/>
                <a:ea typeface="Calibri" panose="020F0502020204030204" pitchFamily="34" charset="0"/>
              </a:rPr>
              <a:t> </a:t>
            </a:r>
            <a:r>
              <a:rPr lang="vi-VN" sz="3200" dirty="0" err="1">
                <a:solidFill>
                  <a:srgbClr val="000000"/>
                </a:solidFill>
                <a:effectLst/>
                <a:ea typeface="Calibri" panose="020F0502020204030204" pitchFamily="34" charset="0"/>
              </a:rPr>
              <a:t>rất</a:t>
            </a:r>
            <a:r>
              <a:rPr lang="vi-VN" sz="3200" dirty="0">
                <a:solidFill>
                  <a:srgbClr val="000000"/>
                </a:solidFill>
                <a:effectLst/>
                <a:ea typeface="Calibri" panose="020F0502020204030204" pitchFamily="34" charset="0"/>
              </a:rPr>
              <a:t> </a:t>
            </a:r>
            <a:r>
              <a:rPr lang="vi-VN" sz="3200" dirty="0" err="1">
                <a:solidFill>
                  <a:srgbClr val="000000"/>
                </a:solidFill>
                <a:effectLst/>
                <a:ea typeface="Calibri" panose="020F0502020204030204" pitchFamily="34" charset="0"/>
              </a:rPr>
              <a:t>ngắn</a:t>
            </a:r>
            <a:r>
              <a:rPr lang="vi-VN" sz="3200" i="1" dirty="0">
                <a:solidFill>
                  <a:srgbClr val="000000"/>
                </a:solidFill>
                <a:effectLst/>
                <a:ea typeface="Calibri" panose="020F0502020204030204" pitchFamily="34" charset="0"/>
              </a:rPr>
              <a:t>. </a:t>
            </a:r>
            <a:endParaRPr lang="en-US" sz="3200" dirty="0"/>
          </a:p>
        </p:txBody>
      </p:sp>
      <p:pic>
        <p:nvPicPr>
          <p:cNvPr id="3074" name="Picture 2" descr="Vận tốc trung bình là gì - Nhịp Sống Thời Đại">
            <a:extLst>
              <a:ext uri="{FF2B5EF4-FFF2-40B4-BE49-F238E27FC236}">
                <a16:creationId xmlns:a16="http://schemas.microsoft.com/office/drawing/2014/main" xmlns="" id="{BC4D47E7-D8B3-2F52-70BB-6AFB38DE1DA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698785" y="733688"/>
            <a:ext cx="5715000"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3928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2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7DF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5000"/>
          </a:blip>
          <a:srcRect t="7859" b="7859"/>
          <a:stretch>
            <a:fillRect/>
          </a:stretch>
        </p:blipFill>
        <p:spPr>
          <a:xfrm>
            <a:off x="9149080" y="0"/>
            <a:ext cx="9138920" cy="10287000"/>
          </a:xfrm>
          <a:prstGeom prst="rect">
            <a:avLst/>
          </a:prstGeom>
        </p:spPr>
      </p:pic>
      <p:pic>
        <p:nvPicPr>
          <p:cNvPr id="3" name="Picture 3"/>
          <p:cNvPicPr>
            <a:picLocks noChangeAspect="1"/>
          </p:cNvPicPr>
          <p:nvPr/>
        </p:nvPicPr>
        <p:blipFill>
          <a:blip r:embed="rId3">
            <a:alphaModFix amt="31000"/>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0800000" flipH="1">
            <a:off x="8599773" y="3286285"/>
            <a:ext cx="8142263" cy="10438799"/>
          </a:xfrm>
          <a:prstGeom prst="rect">
            <a:avLst/>
          </a:prstGeom>
        </p:spPr>
      </p:pic>
      <p:pic>
        <p:nvPicPr>
          <p:cNvPr id="4" name="Picture 4"/>
          <p:cNvPicPr>
            <a:picLocks noChangeAspect="1"/>
          </p:cNvPicPr>
          <p:nvPr/>
        </p:nvPicPr>
        <p:blipFill>
          <a:blip r:embed="rId5">
            <a:alphaModFix amt="65000"/>
          </a:blip>
          <a:srcRect t="7906" b="7906"/>
          <a:stretch>
            <a:fillRect/>
          </a:stretch>
        </p:blipFill>
        <p:spPr>
          <a:xfrm>
            <a:off x="0" y="0"/>
            <a:ext cx="9149080" cy="10287000"/>
          </a:xfrm>
          <a:prstGeom prst="rect">
            <a:avLst/>
          </a:prstGeom>
        </p:spPr>
      </p:pic>
      <p:grpSp>
        <p:nvGrpSpPr>
          <p:cNvPr id="5" name="Group 5"/>
          <p:cNvGrpSpPr/>
          <p:nvPr/>
        </p:nvGrpSpPr>
        <p:grpSpPr>
          <a:xfrm>
            <a:off x="1028700" y="723900"/>
            <a:ext cx="15582900" cy="9106275"/>
            <a:chOff x="0" y="0"/>
            <a:chExt cx="2202006" cy="1705246"/>
          </a:xfrm>
        </p:grpSpPr>
        <p:sp>
          <p:nvSpPr>
            <p:cNvPr id="6" name="Freeform 6"/>
            <p:cNvSpPr/>
            <p:nvPr/>
          </p:nvSpPr>
          <p:spPr>
            <a:xfrm>
              <a:off x="92710" y="106680"/>
              <a:ext cx="2097866" cy="1585866"/>
            </a:xfrm>
            <a:custGeom>
              <a:avLst/>
              <a:gdLst/>
              <a:ahLst/>
              <a:cxnLst/>
              <a:rect l="l" t="t" r="r" b="b"/>
              <a:pathLst>
                <a:path w="2097866" h="1585866">
                  <a:moveTo>
                    <a:pt x="2071196" y="1396636"/>
                  </a:moveTo>
                  <a:cubicBezTo>
                    <a:pt x="2071196" y="1484266"/>
                    <a:pt x="1994996" y="1555386"/>
                    <a:pt x="1913716" y="1555386"/>
                  </a:cubicBezTo>
                  <a:lnTo>
                    <a:pt x="66040" y="1555386"/>
                  </a:lnTo>
                  <a:cubicBezTo>
                    <a:pt x="43180" y="1555386"/>
                    <a:pt x="20320" y="1550306"/>
                    <a:pt x="0" y="1541416"/>
                  </a:cubicBezTo>
                  <a:cubicBezTo>
                    <a:pt x="26670" y="1569356"/>
                    <a:pt x="63500" y="1585866"/>
                    <a:pt x="107498" y="1585866"/>
                  </a:cubicBezTo>
                  <a:lnTo>
                    <a:pt x="1951816" y="1585866"/>
                  </a:lnTo>
                  <a:cubicBezTo>
                    <a:pt x="2031826" y="1585866"/>
                    <a:pt x="2097866" y="1519826"/>
                    <a:pt x="2097866" y="1439816"/>
                  </a:cubicBezTo>
                  <a:lnTo>
                    <a:pt x="2097866" y="95250"/>
                  </a:lnTo>
                  <a:cubicBezTo>
                    <a:pt x="2097866" y="58420"/>
                    <a:pt x="2083896" y="25400"/>
                    <a:pt x="2062306" y="0"/>
                  </a:cubicBezTo>
                  <a:cubicBezTo>
                    <a:pt x="2068656" y="16510"/>
                    <a:pt x="2071196" y="34290"/>
                    <a:pt x="2071196" y="52070"/>
                  </a:cubicBezTo>
                  <a:lnTo>
                    <a:pt x="2071196" y="1396636"/>
                  </a:lnTo>
                  <a:lnTo>
                    <a:pt x="2071196" y="1396636"/>
                  </a:lnTo>
                  <a:close/>
                </a:path>
              </a:pathLst>
            </a:custGeom>
            <a:solidFill>
              <a:srgbClr val="E7DFD9"/>
            </a:solidFill>
          </p:spPr>
        </p:sp>
        <p:sp>
          <p:nvSpPr>
            <p:cNvPr id="7" name="Freeform 7"/>
            <p:cNvSpPr/>
            <p:nvPr/>
          </p:nvSpPr>
          <p:spPr>
            <a:xfrm>
              <a:off x="12700" y="12700"/>
              <a:ext cx="2137237" cy="1636666"/>
            </a:xfrm>
            <a:custGeom>
              <a:avLst/>
              <a:gdLst/>
              <a:ahLst/>
              <a:cxnLst/>
              <a:rect l="l" t="t" r="r" b="b"/>
              <a:pathLst>
                <a:path w="2137237" h="1636666">
                  <a:moveTo>
                    <a:pt x="146050" y="1636666"/>
                  </a:moveTo>
                  <a:lnTo>
                    <a:pt x="1991187" y="1636666"/>
                  </a:lnTo>
                  <a:cubicBezTo>
                    <a:pt x="2071196" y="1636666"/>
                    <a:pt x="2137237" y="1570626"/>
                    <a:pt x="2137237" y="1490616"/>
                  </a:cubicBezTo>
                  <a:lnTo>
                    <a:pt x="2137237" y="146050"/>
                  </a:lnTo>
                  <a:cubicBezTo>
                    <a:pt x="2137237" y="66040"/>
                    <a:pt x="2071196" y="0"/>
                    <a:pt x="1991187" y="0"/>
                  </a:cubicBezTo>
                  <a:lnTo>
                    <a:pt x="146050" y="0"/>
                  </a:lnTo>
                  <a:cubicBezTo>
                    <a:pt x="66040" y="0"/>
                    <a:pt x="0" y="66040"/>
                    <a:pt x="0" y="146050"/>
                  </a:cubicBezTo>
                  <a:lnTo>
                    <a:pt x="0" y="1490616"/>
                  </a:lnTo>
                  <a:cubicBezTo>
                    <a:pt x="0" y="1571896"/>
                    <a:pt x="66040" y="1636666"/>
                    <a:pt x="146050" y="1636666"/>
                  </a:cubicBezTo>
                  <a:close/>
                </a:path>
              </a:pathLst>
            </a:custGeom>
            <a:solidFill>
              <a:srgbClr val="F8F6F4"/>
            </a:solidFill>
          </p:spPr>
        </p:sp>
        <p:sp>
          <p:nvSpPr>
            <p:cNvPr id="8" name="Freeform 8"/>
            <p:cNvSpPr/>
            <p:nvPr/>
          </p:nvSpPr>
          <p:spPr>
            <a:xfrm>
              <a:off x="0" y="0"/>
              <a:ext cx="2202006" cy="1705246"/>
            </a:xfrm>
            <a:custGeom>
              <a:avLst/>
              <a:gdLst/>
              <a:ahLst/>
              <a:cxnLst/>
              <a:rect l="l" t="t" r="r" b="b"/>
              <a:pathLst>
                <a:path w="2202006" h="1705246">
                  <a:moveTo>
                    <a:pt x="2138506" y="74930"/>
                  </a:moveTo>
                  <a:cubicBezTo>
                    <a:pt x="2110567" y="30480"/>
                    <a:pt x="2061037" y="0"/>
                    <a:pt x="2003887" y="0"/>
                  </a:cubicBezTo>
                  <a:lnTo>
                    <a:pt x="158750" y="0"/>
                  </a:lnTo>
                  <a:cubicBezTo>
                    <a:pt x="71120" y="0"/>
                    <a:pt x="0" y="71120"/>
                    <a:pt x="0" y="158750"/>
                  </a:cubicBezTo>
                  <a:lnTo>
                    <a:pt x="0" y="1503316"/>
                  </a:lnTo>
                  <a:cubicBezTo>
                    <a:pt x="0" y="1555386"/>
                    <a:pt x="25400" y="1601106"/>
                    <a:pt x="63500" y="1630316"/>
                  </a:cubicBezTo>
                  <a:cubicBezTo>
                    <a:pt x="91440" y="1674766"/>
                    <a:pt x="140970" y="1705246"/>
                    <a:pt x="202002" y="1705246"/>
                  </a:cubicBezTo>
                  <a:lnTo>
                    <a:pt x="2043256" y="1705246"/>
                  </a:lnTo>
                  <a:cubicBezTo>
                    <a:pt x="2130887" y="1705246"/>
                    <a:pt x="2202006" y="1634126"/>
                    <a:pt x="2202006" y="1546496"/>
                  </a:cubicBezTo>
                  <a:lnTo>
                    <a:pt x="2202006" y="201930"/>
                  </a:lnTo>
                  <a:cubicBezTo>
                    <a:pt x="2202006" y="149860"/>
                    <a:pt x="2176606" y="104140"/>
                    <a:pt x="2138506" y="74930"/>
                  </a:cubicBezTo>
                  <a:close/>
                  <a:moveTo>
                    <a:pt x="12700" y="1503316"/>
                  </a:moveTo>
                  <a:lnTo>
                    <a:pt x="12700" y="158750"/>
                  </a:lnTo>
                  <a:cubicBezTo>
                    <a:pt x="12700" y="78740"/>
                    <a:pt x="78740" y="12700"/>
                    <a:pt x="158750" y="12700"/>
                  </a:cubicBezTo>
                  <a:lnTo>
                    <a:pt x="2003887" y="12700"/>
                  </a:lnTo>
                  <a:cubicBezTo>
                    <a:pt x="2083896" y="12700"/>
                    <a:pt x="2149937" y="78740"/>
                    <a:pt x="2149937" y="158750"/>
                  </a:cubicBezTo>
                  <a:lnTo>
                    <a:pt x="2149937" y="1503316"/>
                  </a:lnTo>
                  <a:cubicBezTo>
                    <a:pt x="2149937" y="1583326"/>
                    <a:pt x="2083896" y="1649366"/>
                    <a:pt x="2003887" y="1649366"/>
                  </a:cubicBezTo>
                  <a:lnTo>
                    <a:pt x="158750" y="1649366"/>
                  </a:lnTo>
                  <a:cubicBezTo>
                    <a:pt x="78740" y="1649366"/>
                    <a:pt x="12700" y="1584596"/>
                    <a:pt x="12700" y="1503316"/>
                  </a:cubicBezTo>
                  <a:close/>
                  <a:moveTo>
                    <a:pt x="2190577" y="1546496"/>
                  </a:moveTo>
                  <a:cubicBezTo>
                    <a:pt x="2190577" y="1626506"/>
                    <a:pt x="2123267" y="1692546"/>
                    <a:pt x="2043256" y="1692546"/>
                  </a:cubicBezTo>
                  <a:lnTo>
                    <a:pt x="202002" y="1692546"/>
                  </a:lnTo>
                  <a:cubicBezTo>
                    <a:pt x="157480" y="1692546"/>
                    <a:pt x="120650" y="1676036"/>
                    <a:pt x="93980" y="1648096"/>
                  </a:cubicBezTo>
                  <a:cubicBezTo>
                    <a:pt x="114300" y="1656986"/>
                    <a:pt x="135890" y="1662066"/>
                    <a:pt x="160020" y="1662066"/>
                  </a:cubicBezTo>
                  <a:lnTo>
                    <a:pt x="2005156" y="1662066"/>
                  </a:lnTo>
                  <a:cubicBezTo>
                    <a:pt x="2092787" y="1662066"/>
                    <a:pt x="2163906" y="1590946"/>
                    <a:pt x="2163906" y="1503316"/>
                  </a:cubicBezTo>
                  <a:lnTo>
                    <a:pt x="2163906" y="158750"/>
                  </a:lnTo>
                  <a:cubicBezTo>
                    <a:pt x="2163906" y="140970"/>
                    <a:pt x="2160096" y="123190"/>
                    <a:pt x="2155017" y="106680"/>
                  </a:cubicBezTo>
                  <a:cubicBezTo>
                    <a:pt x="2176606" y="132080"/>
                    <a:pt x="2190577" y="165100"/>
                    <a:pt x="2190577" y="201930"/>
                  </a:cubicBezTo>
                  <a:lnTo>
                    <a:pt x="2190577" y="1546496"/>
                  </a:lnTo>
                  <a:cubicBezTo>
                    <a:pt x="2190577" y="1546496"/>
                    <a:pt x="2190577" y="1546496"/>
                    <a:pt x="2190577" y="1546496"/>
                  </a:cubicBezTo>
                  <a:close/>
                </a:path>
              </a:pathLst>
            </a:custGeom>
            <a:solidFill>
              <a:srgbClr val="5E3023"/>
            </a:solidFill>
          </p:spPr>
        </p:sp>
      </p:grpSp>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3610317" y="6383078"/>
            <a:ext cx="4006114" cy="3608344"/>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061952">
            <a:off x="15254920" y="1286069"/>
            <a:ext cx="1267232" cy="1643815"/>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819222">
            <a:off x="1047251" y="7484192"/>
            <a:ext cx="1376956" cy="1786146"/>
          </a:xfrm>
          <a:prstGeom prst="rect">
            <a:avLst/>
          </a:prstGeom>
        </p:spPr>
      </p:pic>
      <p:sp>
        <p:nvSpPr>
          <p:cNvPr id="14" name="Hộp Văn bản 13">
            <a:extLst>
              <a:ext uri="{FF2B5EF4-FFF2-40B4-BE49-F238E27FC236}">
                <a16:creationId xmlns:a16="http://schemas.microsoft.com/office/drawing/2014/main" xmlns="" id="{6C7DA5C8-2833-4202-D406-DE6826518BAE}"/>
              </a:ext>
            </a:extLst>
          </p:cNvPr>
          <p:cNvSpPr txBox="1"/>
          <p:nvPr/>
        </p:nvSpPr>
        <p:spPr>
          <a:xfrm>
            <a:off x="3568612" y="1132341"/>
            <a:ext cx="2900680" cy="833883"/>
          </a:xfrm>
          <a:prstGeom prst="rect">
            <a:avLst/>
          </a:prstGeom>
          <a:noFill/>
        </p:spPr>
        <p:txBody>
          <a:bodyPr wrap="square">
            <a:spAutoFit/>
          </a:bodyPr>
          <a:lstStyle/>
          <a:p>
            <a:pPr marL="0" marR="0" algn="just">
              <a:lnSpc>
                <a:spcPct val="150000"/>
              </a:lnSpc>
              <a:spcBef>
                <a:spcPts val="300"/>
              </a:spcBef>
              <a:spcAft>
                <a:spcPts val="300"/>
              </a:spcAft>
            </a:pPr>
            <a:r>
              <a:rPr lang="vi-VN" sz="3600" b="1" dirty="0">
                <a:solidFill>
                  <a:srgbClr val="000000"/>
                </a:solidFill>
                <a:effectLst/>
                <a:ea typeface="Calibri" panose="020F0502020204030204" pitchFamily="34" charset="0"/>
                <a:cs typeface="Times New Roman" panose="02020603050405020304" pitchFamily="18" charset="0"/>
              </a:rPr>
              <a:t>II. VẬN TỐC</a:t>
            </a:r>
            <a:endParaRPr lang="en-US" sz="3600" dirty="0">
              <a:effectLst/>
              <a:ea typeface="Calibri" panose="020F0502020204030204" pitchFamily="34" charset="0"/>
              <a:cs typeface="Times New Roman" panose="02020603050405020304" pitchFamily="18" charset="0"/>
            </a:endParaRPr>
          </a:p>
        </p:txBody>
      </p:sp>
      <p:sp>
        <p:nvSpPr>
          <p:cNvPr id="17" name="Hộp Văn bản 16">
            <a:extLst>
              <a:ext uri="{FF2B5EF4-FFF2-40B4-BE49-F238E27FC236}">
                <a16:creationId xmlns:a16="http://schemas.microsoft.com/office/drawing/2014/main" xmlns="" id="{D5906859-8C6D-52C8-BC43-12D342D950E2}"/>
              </a:ext>
            </a:extLst>
          </p:cNvPr>
          <p:cNvSpPr txBox="1"/>
          <p:nvPr/>
        </p:nvSpPr>
        <p:spPr>
          <a:xfrm>
            <a:off x="3568612" y="2071765"/>
            <a:ext cx="4496193" cy="792653"/>
          </a:xfrm>
          <a:prstGeom prst="rect">
            <a:avLst/>
          </a:prstGeom>
          <a:noFill/>
        </p:spPr>
        <p:txBody>
          <a:bodyPr wrap="square">
            <a:spAutoFit/>
          </a:bodyPr>
          <a:lstStyle/>
          <a:p>
            <a:pPr marL="0" marR="0" algn="just">
              <a:lnSpc>
                <a:spcPct val="150000"/>
              </a:lnSpc>
              <a:spcBef>
                <a:spcPts val="300"/>
              </a:spcBef>
              <a:spcAft>
                <a:spcPts val="300"/>
              </a:spcAft>
            </a:pPr>
            <a:r>
              <a:rPr lang="vi-VN" sz="3400" b="1" dirty="0">
                <a:solidFill>
                  <a:srgbClr val="000000"/>
                </a:solidFill>
                <a:effectLst/>
                <a:ea typeface="Calibri" panose="020F0502020204030204" pitchFamily="34" charset="0"/>
                <a:cs typeface="Times New Roman" panose="02020603050405020304" pitchFamily="18" charset="0"/>
              </a:rPr>
              <a:t>1. </a:t>
            </a:r>
            <a:r>
              <a:rPr lang="vi-VN" sz="3400" b="1" dirty="0" err="1">
                <a:solidFill>
                  <a:srgbClr val="000000"/>
                </a:solidFill>
                <a:effectLst/>
                <a:ea typeface="Calibri" panose="020F0502020204030204" pitchFamily="34" charset="0"/>
                <a:cs typeface="Times New Roman" panose="02020603050405020304" pitchFamily="18" charset="0"/>
              </a:rPr>
              <a:t>Vận</a:t>
            </a:r>
            <a:r>
              <a:rPr lang="vi-VN" sz="3400" b="1" dirty="0">
                <a:solidFill>
                  <a:srgbClr val="000000"/>
                </a:solidFill>
                <a:effectLst/>
                <a:ea typeface="Calibri" panose="020F0502020204030204" pitchFamily="34" charset="0"/>
                <a:cs typeface="Times New Roman" panose="02020603050405020304" pitchFamily="18" charset="0"/>
              </a:rPr>
              <a:t> </a:t>
            </a:r>
            <a:r>
              <a:rPr lang="vi-VN" sz="3400" b="1" dirty="0" err="1">
                <a:solidFill>
                  <a:srgbClr val="000000"/>
                </a:solidFill>
                <a:effectLst/>
                <a:ea typeface="Calibri" panose="020F0502020204030204" pitchFamily="34" charset="0"/>
                <a:cs typeface="Times New Roman" panose="02020603050405020304" pitchFamily="18" charset="0"/>
              </a:rPr>
              <a:t>tốc</a:t>
            </a:r>
            <a:r>
              <a:rPr lang="vi-VN" sz="3400" b="1" dirty="0">
                <a:solidFill>
                  <a:srgbClr val="000000"/>
                </a:solidFill>
                <a:effectLst/>
                <a:ea typeface="Calibri" panose="020F0502020204030204" pitchFamily="34" charset="0"/>
                <a:cs typeface="Times New Roman" panose="02020603050405020304" pitchFamily="18" charset="0"/>
              </a:rPr>
              <a:t> trung </a:t>
            </a:r>
            <a:r>
              <a:rPr lang="vi-VN" sz="3400" b="1" dirty="0" err="1">
                <a:solidFill>
                  <a:srgbClr val="000000"/>
                </a:solidFill>
                <a:effectLst/>
                <a:ea typeface="Calibri" panose="020F0502020204030204" pitchFamily="34" charset="0"/>
                <a:cs typeface="Times New Roman" panose="02020603050405020304" pitchFamily="18" charset="0"/>
              </a:rPr>
              <a:t>bình</a:t>
            </a:r>
            <a:endParaRPr lang="en-US" sz="3400" dirty="0">
              <a:effectLst/>
              <a:ea typeface="Calibri" panose="020F0502020204030204" pitchFamily="34" charset="0"/>
              <a:cs typeface="Times New Roman" panose="02020603050405020304" pitchFamily="18" charset="0"/>
            </a:endParaRPr>
          </a:p>
        </p:txBody>
      </p:sp>
      <p:sp>
        <p:nvSpPr>
          <p:cNvPr id="20" name="Hộp Văn bản 19">
            <a:extLst>
              <a:ext uri="{FF2B5EF4-FFF2-40B4-BE49-F238E27FC236}">
                <a16:creationId xmlns:a16="http://schemas.microsoft.com/office/drawing/2014/main" xmlns="" id="{BA8C8050-A823-8376-93D2-01F47180EE18}"/>
              </a:ext>
            </a:extLst>
          </p:cNvPr>
          <p:cNvSpPr txBox="1"/>
          <p:nvPr/>
        </p:nvSpPr>
        <p:spPr>
          <a:xfrm>
            <a:off x="3568612" y="2947310"/>
            <a:ext cx="10503076" cy="3860031"/>
          </a:xfrm>
          <a:prstGeom prst="rect">
            <a:avLst/>
          </a:prstGeom>
          <a:noFill/>
        </p:spPr>
        <p:txBody>
          <a:bodyPr wrap="square">
            <a:spAutoFit/>
          </a:bodyPr>
          <a:lstStyle/>
          <a:p>
            <a:pPr marL="0" marR="0" algn="just">
              <a:lnSpc>
                <a:spcPct val="150000"/>
              </a:lnSpc>
              <a:spcBef>
                <a:spcPts val="300"/>
              </a:spcBef>
              <a:spcAft>
                <a:spcPts val="300"/>
              </a:spcAft>
            </a:pPr>
            <a:r>
              <a:rPr lang="vi-VN" sz="3200" dirty="0" err="1">
                <a:solidFill>
                  <a:srgbClr val="000000"/>
                </a:solidFill>
                <a:effectLst/>
                <a:ea typeface="Calibri" panose="020F0502020204030204" pitchFamily="34" charset="0"/>
                <a:cs typeface="Times New Roman" panose="02020603050405020304" pitchFamily="18" charset="0"/>
              </a:rPr>
              <a:t>Sự</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khác</a:t>
            </a:r>
            <a:r>
              <a:rPr lang="vi-VN" sz="3200" dirty="0">
                <a:solidFill>
                  <a:srgbClr val="000000"/>
                </a:solidFill>
                <a:effectLst/>
                <a:ea typeface="Calibri" panose="020F0502020204030204" pitchFamily="34" charset="0"/>
                <a:cs typeface="Times New Roman" panose="02020603050405020304" pitchFamily="18" charset="0"/>
              </a:rPr>
              <a:t> nhau </a:t>
            </a:r>
            <a:r>
              <a:rPr lang="vi-VN" sz="3200" dirty="0" err="1">
                <a:solidFill>
                  <a:srgbClr val="000000"/>
                </a:solidFill>
                <a:effectLst/>
                <a:ea typeface="Calibri" panose="020F0502020204030204" pitchFamily="34" charset="0"/>
                <a:cs typeface="Times New Roman" panose="02020603050405020304" pitchFamily="18" charset="0"/>
              </a:rPr>
              <a:t>giữa</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vận</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tốc</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và</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tốc</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độ</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là</a:t>
            </a:r>
            <a:r>
              <a:rPr lang="vi-VN" sz="3200" dirty="0">
                <a:solidFill>
                  <a:srgbClr val="000000"/>
                </a:solidFill>
                <a:effectLst/>
                <a:ea typeface="Calibri" panose="020F0502020204030204" pitchFamily="34" charset="0"/>
                <a:cs typeface="Times New Roman" panose="02020603050405020304" pitchFamily="18" charset="0"/>
              </a:rPr>
              <a:t>:</a:t>
            </a:r>
            <a:endParaRPr lang="en-US" sz="3200" dirty="0">
              <a:effectLst/>
              <a:ea typeface="Calibri" panose="020F0502020204030204" pitchFamily="34" charset="0"/>
              <a:cs typeface="Times New Roman" panose="02020603050405020304" pitchFamily="18" charset="0"/>
            </a:endParaRPr>
          </a:p>
          <a:p>
            <a:pPr marL="0" marR="0" algn="just">
              <a:lnSpc>
                <a:spcPct val="150000"/>
              </a:lnSpc>
              <a:spcBef>
                <a:spcPts val="300"/>
              </a:spcBef>
              <a:spcAft>
                <a:spcPts val="300"/>
              </a:spcAft>
            </a:pP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Tốc</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độ</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đại</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diện</a:t>
            </a:r>
            <a:r>
              <a:rPr lang="vi-VN" sz="3200" dirty="0">
                <a:solidFill>
                  <a:srgbClr val="000000"/>
                </a:solidFill>
                <a:effectLst/>
                <a:ea typeface="Calibri" panose="020F0502020204030204" pitchFamily="34" charset="0"/>
                <a:cs typeface="Times New Roman" panose="02020603050405020304" pitchFamily="18" charset="0"/>
              </a:rPr>
              <a:t> cho </a:t>
            </a:r>
            <a:r>
              <a:rPr lang="vi-VN" sz="3200" dirty="0" err="1">
                <a:solidFill>
                  <a:srgbClr val="000000"/>
                </a:solidFill>
                <a:effectLst/>
                <a:ea typeface="Calibri" panose="020F0502020204030204" pitchFamily="34" charset="0"/>
                <a:cs typeface="Times New Roman" panose="02020603050405020304" pitchFamily="18" charset="0"/>
              </a:rPr>
              <a:t>độ</a:t>
            </a:r>
            <a:r>
              <a:rPr lang="vi-VN" sz="3200" dirty="0">
                <a:solidFill>
                  <a:srgbClr val="000000"/>
                </a:solidFill>
                <a:effectLst/>
                <a:ea typeface="Calibri" panose="020F0502020204030204" pitchFamily="34" charset="0"/>
                <a:cs typeface="Times New Roman" panose="02020603050405020304" pitchFamily="18" charset="0"/>
              </a:rPr>
              <a:t> nhanh </a:t>
            </a:r>
            <a:r>
              <a:rPr lang="vi-VN" sz="3200" dirty="0" err="1">
                <a:solidFill>
                  <a:srgbClr val="000000"/>
                </a:solidFill>
                <a:effectLst/>
                <a:ea typeface="Calibri" panose="020F0502020204030204" pitchFamily="34" charset="0"/>
                <a:cs typeface="Times New Roman" panose="02020603050405020304" pitchFamily="18" charset="0"/>
              </a:rPr>
              <a:t>chậm</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của</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chuyển</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động</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là</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một</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đại</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lượng</a:t>
            </a:r>
            <a:r>
              <a:rPr lang="vi-VN" sz="3200" dirty="0">
                <a:solidFill>
                  <a:srgbClr val="000000"/>
                </a:solidFill>
                <a:effectLst/>
                <a:ea typeface="Calibri" panose="020F0502020204030204" pitchFamily="34" charset="0"/>
                <a:cs typeface="Times New Roman" panose="02020603050405020304" pitchFamily="18" charset="0"/>
              </a:rPr>
              <a:t> vô </a:t>
            </a:r>
            <a:r>
              <a:rPr lang="vi-VN" sz="3200" dirty="0" err="1">
                <a:solidFill>
                  <a:srgbClr val="000000"/>
                </a:solidFill>
                <a:effectLst/>
                <a:ea typeface="Calibri" panose="020F0502020204030204" pitchFamily="34" charset="0"/>
                <a:cs typeface="Times New Roman" panose="02020603050405020304" pitchFamily="18" charset="0"/>
              </a:rPr>
              <a:t>hướng</a:t>
            </a:r>
            <a:r>
              <a:rPr lang="vi-VN" sz="3200" dirty="0">
                <a:solidFill>
                  <a:srgbClr val="000000"/>
                </a:solidFill>
                <a:effectLst/>
                <a:ea typeface="Calibri" panose="020F0502020204030204" pitchFamily="34" charset="0"/>
                <a:cs typeface="Times New Roman" panose="02020603050405020304" pitchFamily="18" charset="0"/>
              </a:rPr>
              <a:t>.</a:t>
            </a:r>
            <a:endParaRPr lang="en-US" sz="3200" dirty="0">
              <a:effectLst/>
              <a:ea typeface="Calibri" panose="020F0502020204030204" pitchFamily="34" charset="0"/>
              <a:cs typeface="Times New Roman" panose="02020603050405020304" pitchFamily="18" charset="0"/>
            </a:endParaRPr>
          </a:p>
          <a:p>
            <a:pPr marL="0" marR="0" algn="just">
              <a:lnSpc>
                <a:spcPct val="150000"/>
              </a:lnSpc>
              <a:spcBef>
                <a:spcPts val="300"/>
              </a:spcBef>
              <a:spcAft>
                <a:spcPts val="300"/>
              </a:spcAft>
            </a:pP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Vận</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tốc</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là</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một</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đại</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lượng</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có</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hướng</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Nó</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đại</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diện</a:t>
            </a:r>
            <a:r>
              <a:rPr lang="vi-VN" sz="3200" dirty="0">
                <a:solidFill>
                  <a:srgbClr val="000000"/>
                </a:solidFill>
                <a:effectLst/>
                <a:ea typeface="Calibri" panose="020F0502020204030204" pitchFamily="34" charset="0"/>
                <a:cs typeface="Times New Roman" panose="02020603050405020304" pitchFamily="18" charset="0"/>
              </a:rPr>
              <a:t> cho </a:t>
            </a:r>
            <a:r>
              <a:rPr lang="vi-VN" sz="3200" dirty="0" err="1">
                <a:solidFill>
                  <a:srgbClr val="000000"/>
                </a:solidFill>
                <a:effectLst/>
                <a:ea typeface="Calibri" panose="020F0502020204030204" pitchFamily="34" charset="0"/>
                <a:cs typeface="Times New Roman" panose="02020603050405020304" pitchFamily="18" charset="0"/>
              </a:rPr>
              <a:t>tốc</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độ</a:t>
            </a:r>
            <a:r>
              <a:rPr lang="vi-VN" sz="3200" dirty="0">
                <a:solidFill>
                  <a:srgbClr val="000000"/>
                </a:solidFill>
                <a:effectLst/>
                <a:ea typeface="Calibri" panose="020F0502020204030204" pitchFamily="34" charset="0"/>
                <a:cs typeface="Times New Roman" panose="02020603050405020304" pitchFamily="18" charset="0"/>
              </a:rPr>
              <a:t> nhanh </a:t>
            </a:r>
            <a:r>
              <a:rPr lang="vi-VN" sz="3200" dirty="0" err="1">
                <a:solidFill>
                  <a:srgbClr val="000000"/>
                </a:solidFill>
                <a:effectLst/>
                <a:ea typeface="Calibri" panose="020F0502020204030204" pitchFamily="34" charset="0"/>
                <a:cs typeface="Times New Roman" panose="02020603050405020304" pitchFamily="18" charset="0"/>
              </a:rPr>
              <a:t>chậm</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lẫn</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hướng</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của</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chuyển</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động</a:t>
            </a:r>
            <a:r>
              <a:rPr lang="vi-VN" sz="3200" dirty="0">
                <a:solidFill>
                  <a:srgbClr val="000000"/>
                </a:solidFill>
                <a:effectLst/>
                <a:ea typeface="Calibri" panose="020F0502020204030204" pitchFamily="34" charset="0"/>
                <a:cs typeface="Times New Roman" panose="02020603050405020304" pitchFamily="18" charset="0"/>
              </a:rPr>
              <a:t>. </a:t>
            </a:r>
            <a:endParaRPr lang="en-US" sz="3200" dirty="0">
              <a:effectLst/>
              <a:ea typeface="Calibri" panose="020F0502020204030204" pitchFamily="34" charset="0"/>
              <a:cs typeface="Times New Roman" panose="02020603050405020304" pitchFamily="18" charset="0"/>
            </a:endParaRPr>
          </a:p>
        </p:txBody>
      </p:sp>
      <p:pic>
        <p:nvPicPr>
          <p:cNvPr id="10" name="Picture 2">
            <a:extLst>
              <a:ext uri="{FF2B5EF4-FFF2-40B4-BE49-F238E27FC236}">
                <a16:creationId xmlns:a16="http://schemas.microsoft.com/office/drawing/2014/main" xmlns="" id="{C3EC963E-2F49-2118-8BA6-9DA4F0117FF8}"/>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6309569" y="6654589"/>
            <a:ext cx="3772926" cy="3183406"/>
          </a:xfrm>
          <a:prstGeom prst="rect">
            <a:avLst/>
          </a:prstGeom>
        </p:spPr>
      </p:pic>
      <p:sp>
        <p:nvSpPr>
          <p:cNvPr id="18" name="Cloud Callout 17"/>
          <p:cNvSpPr/>
          <p:nvPr/>
        </p:nvSpPr>
        <p:spPr>
          <a:xfrm>
            <a:off x="3475503" y="267985"/>
            <a:ext cx="10884985" cy="3057109"/>
          </a:xfrm>
          <a:prstGeom prst="cloudCallou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i="1" dirty="0" err="1" smtClean="0">
                <a:solidFill>
                  <a:schemeClr val="tx1"/>
                </a:solidFill>
                <a:latin typeface="Times New Roman" panose="02020603050405020304" pitchFamily="18" charset="0"/>
                <a:cs typeface="Times New Roman" panose="02020603050405020304" pitchFamily="18" charset="0"/>
              </a:rPr>
              <a:t>Nghiên</a:t>
            </a:r>
            <a:r>
              <a:rPr lang="en-US" sz="3600" i="1" dirty="0" smtClean="0">
                <a:solidFill>
                  <a:schemeClr val="tx1"/>
                </a:solidFill>
                <a:latin typeface="Times New Roman" panose="02020603050405020304" pitchFamily="18" charset="0"/>
                <a:cs typeface="Times New Roman" panose="02020603050405020304" pitchFamily="18" charset="0"/>
              </a:rPr>
              <a:t> </a:t>
            </a:r>
            <a:r>
              <a:rPr lang="en-US" sz="3600" i="1" dirty="0" err="1" smtClean="0">
                <a:solidFill>
                  <a:schemeClr val="tx1"/>
                </a:solidFill>
                <a:latin typeface="Times New Roman" panose="02020603050405020304" pitchFamily="18" charset="0"/>
                <a:cs typeface="Times New Roman" panose="02020603050405020304" pitchFamily="18" charset="0"/>
              </a:rPr>
              <a:t>cứu</a:t>
            </a:r>
            <a:r>
              <a:rPr lang="en-US" sz="3600" i="1" dirty="0" smtClean="0">
                <a:solidFill>
                  <a:schemeClr val="tx1"/>
                </a:solidFill>
                <a:latin typeface="Times New Roman" panose="02020603050405020304" pitchFamily="18" charset="0"/>
                <a:cs typeface="Times New Roman" panose="02020603050405020304" pitchFamily="18" charset="0"/>
              </a:rPr>
              <a:t> </a:t>
            </a:r>
            <a:r>
              <a:rPr lang="en-US" sz="3600" i="1" dirty="0" err="1" smtClean="0">
                <a:solidFill>
                  <a:schemeClr val="tx1"/>
                </a:solidFill>
                <a:latin typeface="Times New Roman" panose="02020603050405020304" pitchFamily="18" charset="0"/>
                <a:cs typeface="Times New Roman" panose="02020603050405020304" pitchFamily="18" charset="0"/>
              </a:rPr>
              <a:t>sgk</a:t>
            </a:r>
            <a:r>
              <a:rPr lang="en-US" sz="3600" i="1" dirty="0" smtClean="0">
                <a:solidFill>
                  <a:schemeClr val="tx1"/>
                </a:solidFill>
                <a:latin typeface="Times New Roman" panose="02020603050405020304" pitchFamily="18" charset="0"/>
                <a:cs typeface="Times New Roman" panose="02020603050405020304" pitchFamily="18" charset="0"/>
              </a:rPr>
              <a:t> </a:t>
            </a:r>
            <a:r>
              <a:rPr lang="en-US" sz="3600" i="1" dirty="0" err="1" smtClean="0">
                <a:solidFill>
                  <a:schemeClr val="tx1"/>
                </a:solidFill>
                <a:latin typeface="Times New Roman" panose="02020603050405020304" pitchFamily="18" charset="0"/>
                <a:cs typeface="Times New Roman" panose="02020603050405020304" pitchFamily="18" charset="0"/>
              </a:rPr>
              <a:t>mục</a:t>
            </a:r>
            <a:r>
              <a:rPr lang="en-US" sz="3600" i="1" dirty="0" smtClean="0">
                <a:solidFill>
                  <a:schemeClr val="tx1"/>
                </a:solidFill>
                <a:latin typeface="Times New Roman" panose="02020603050405020304" pitchFamily="18" charset="0"/>
                <a:cs typeface="Times New Roman" panose="02020603050405020304" pitchFamily="18" charset="0"/>
              </a:rPr>
              <a:t> II.1 </a:t>
            </a:r>
            <a:r>
              <a:rPr lang="en-US" sz="3600" i="1" dirty="0" err="1" smtClean="0">
                <a:solidFill>
                  <a:schemeClr val="tx1"/>
                </a:solidFill>
                <a:latin typeface="Times New Roman" panose="02020603050405020304" pitchFamily="18" charset="0"/>
                <a:cs typeface="Times New Roman" panose="02020603050405020304" pitchFamily="18" charset="0"/>
              </a:rPr>
              <a:t>hãy</a:t>
            </a:r>
            <a:r>
              <a:rPr lang="en-US" sz="3600" i="1" dirty="0" smtClean="0">
                <a:solidFill>
                  <a:schemeClr val="tx1"/>
                </a:solidFill>
                <a:latin typeface="Times New Roman" panose="02020603050405020304" pitchFamily="18" charset="0"/>
                <a:cs typeface="Times New Roman" panose="02020603050405020304" pitchFamily="18" charset="0"/>
              </a:rPr>
              <a:t> </a:t>
            </a:r>
            <a:r>
              <a:rPr lang="en-US" sz="3600" i="1" dirty="0" err="1" smtClean="0">
                <a:solidFill>
                  <a:schemeClr val="tx1"/>
                </a:solidFill>
                <a:latin typeface="Times New Roman" panose="02020603050405020304" pitchFamily="18" charset="0"/>
                <a:cs typeface="Times New Roman" panose="02020603050405020304" pitchFamily="18" charset="0"/>
              </a:rPr>
              <a:t>cho</a:t>
            </a:r>
            <a:r>
              <a:rPr lang="en-US" sz="3600" i="1" dirty="0" smtClean="0">
                <a:solidFill>
                  <a:schemeClr val="tx1"/>
                </a:solidFill>
                <a:latin typeface="Times New Roman" panose="02020603050405020304" pitchFamily="18" charset="0"/>
                <a:cs typeface="Times New Roman" panose="02020603050405020304" pitchFamily="18" charset="0"/>
              </a:rPr>
              <a:t> </a:t>
            </a:r>
            <a:r>
              <a:rPr lang="en-US" sz="3600" i="1" dirty="0" err="1" smtClean="0">
                <a:solidFill>
                  <a:schemeClr val="tx1"/>
                </a:solidFill>
                <a:latin typeface="Times New Roman" panose="02020603050405020304" pitchFamily="18" charset="0"/>
                <a:cs typeface="Times New Roman" panose="02020603050405020304" pitchFamily="18" charset="0"/>
              </a:rPr>
              <a:t>biết</a:t>
            </a:r>
            <a:r>
              <a:rPr lang="en-US" sz="3600" i="1" dirty="0" smtClean="0">
                <a:solidFill>
                  <a:schemeClr val="tx1"/>
                </a:solidFill>
                <a:latin typeface="Times New Roman" panose="02020603050405020304" pitchFamily="18" charset="0"/>
                <a:cs typeface="Times New Roman" panose="02020603050405020304" pitchFamily="18" charset="0"/>
              </a:rPr>
              <a:t> </a:t>
            </a:r>
            <a:r>
              <a:rPr lang="vi-VN" sz="36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em hãy cho biết vận tốc và tốc độ khác nhau như thế nào</a:t>
            </a:r>
            <a:endParaRPr lang="en-US" sz="3600" i="1" dirty="0">
              <a:latin typeface="Times New Roman" panose="02020603050405020304" pitchFamily="18" charset="0"/>
              <a:cs typeface="Times New Roman" panose="02020603050405020304" pitchFamily="18" charset="0"/>
            </a:endParaRPr>
          </a:p>
          <a:p>
            <a:pPr algn="ctr"/>
            <a:r>
              <a:rPr lang="en-US" sz="3600" i="1" dirty="0" smtClean="0">
                <a:solidFill>
                  <a:schemeClr val="tx1"/>
                </a:solidFill>
                <a:latin typeface="Times New Roman" panose="02020603050405020304" pitchFamily="18" charset="0"/>
                <a:cs typeface="Times New Roman" panose="02020603050405020304" pitchFamily="18" charset="0"/>
              </a:rPr>
              <a:t>  </a:t>
            </a:r>
            <a:endParaRPr lang="en-US" sz="3600" i="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52054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18"/>
                                        </p:tgtEl>
                                      </p:cBhvr>
                                    </p:animEffect>
                                    <p:set>
                                      <p:cBhvr>
                                        <p:cTn id="7" dur="1" fill="hold">
                                          <p:stCondLst>
                                            <p:cond delay="1999"/>
                                          </p:stCondLst>
                                        </p:cTn>
                                        <p:tgtEl>
                                          <p:spTgt spid="1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down)">
                                      <p:cBhvr>
                                        <p:cTn id="2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P spid="20" grpId="0"/>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7DF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5000"/>
          </a:blip>
          <a:srcRect t="7906" b="7906"/>
          <a:stretch>
            <a:fillRect/>
          </a:stretch>
        </p:blipFill>
        <p:spPr>
          <a:xfrm>
            <a:off x="-157480" y="56242"/>
            <a:ext cx="9149080" cy="10287000"/>
          </a:xfrm>
          <a:prstGeom prst="rect">
            <a:avLst/>
          </a:prstGeom>
        </p:spPr>
      </p:pic>
      <p:pic>
        <p:nvPicPr>
          <p:cNvPr id="3" name="Picture 3"/>
          <p:cNvPicPr>
            <a:picLocks noChangeAspect="1"/>
          </p:cNvPicPr>
          <p:nvPr/>
        </p:nvPicPr>
        <p:blipFill>
          <a:blip r:embed="rId3">
            <a:alphaModFix amt="65000"/>
          </a:blip>
          <a:srcRect t="7859" b="7859"/>
          <a:stretch>
            <a:fillRect/>
          </a:stretch>
        </p:blipFill>
        <p:spPr>
          <a:xfrm>
            <a:off x="8991600" y="70756"/>
            <a:ext cx="9138920" cy="1028700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66141" y="4046918"/>
            <a:ext cx="16230600" cy="6285669"/>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155398">
            <a:off x="569075" y="1720847"/>
            <a:ext cx="1528941" cy="1983296"/>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061952">
            <a:off x="15937286" y="7345819"/>
            <a:ext cx="1286505" cy="1668815"/>
          </a:xfrm>
          <a:prstGeom prst="rect">
            <a:avLst/>
          </a:prstGeom>
        </p:spPr>
      </p:pic>
      <p:sp>
        <p:nvSpPr>
          <p:cNvPr id="6" name="Hộp Văn bản 5">
            <a:extLst>
              <a:ext uri="{FF2B5EF4-FFF2-40B4-BE49-F238E27FC236}">
                <a16:creationId xmlns:a16="http://schemas.microsoft.com/office/drawing/2014/main" xmlns="" id="{0D461015-6D21-2855-2D0F-2931B2655C44}"/>
              </a:ext>
            </a:extLst>
          </p:cNvPr>
          <p:cNvSpPr txBox="1"/>
          <p:nvPr/>
        </p:nvSpPr>
        <p:spPr>
          <a:xfrm>
            <a:off x="2990957" y="4909456"/>
            <a:ext cx="12039600" cy="3860031"/>
          </a:xfrm>
          <a:prstGeom prst="rect">
            <a:avLst/>
          </a:prstGeom>
          <a:noFill/>
        </p:spPr>
        <p:txBody>
          <a:bodyPr wrap="square">
            <a:spAutoFit/>
          </a:bodyPr>
          <a:lstStyle/>
          <a:p>
            <a:pPr marL="0" marR="0" algn="just">
              <a:lnSpc>
                <a:spcPct val="150000"/>
              </a:lnSpc>
              <a:spcBef>
                <a:spcPts val="300"/>
              </a:spcBef>
              <a:spcAft>
                <a:spcPts val="300"/>
              </a:spcAft>
            </a:pPr>
            <a:r>
              <a:rPr lang="vi-VN" sz="3200" dirty="0" err="1">
                <a:solidFill>
                  <a:srgbClr val="000000"/>
                </a:solidFill>
                <a:effectLst/>
                <a:ea typeface="Calibri" panose="020F0502020204030204" pitchFamily="34" charset="0"/>
                <a:cs typeface="Times New Roman" panose="02020603050405020304" pitchFamily="18" charset="0"/>
              </a:rPr>
              <a:t>Phải</a:t>
            </a:r>
            <a:r>
              <a:rPr lang="vi-VN" sz="3200" dirty="0">
                <a:solidFill>
                  <a:srgbClr val="000000"/>
                </a:solidFill>
                <a:effectLst/>
                <a:ea typeface="Calibri" panose="020F0502020204030204" pitchFamily="34" charset="0"/>
                <a:cs typeface="Times New Roman" panose="02020603050405020304" pitchFamily="18" charset="0"/>
              </a:rPr>
              <a:t> nghiên </a:t>
            </a:r>
            <a:r>
              <a:rPr lang="vi-VN" sz="3200" dirty="0" err="1">
                <a:solidFill>
                  <a:srgbClr val="000000"/>
                </a:solidFill>
                <a:effectLst/>
                <a:ea typeface="Calibri" panose="020F0502020204030204" pitchFamily="34" charset="0"/>
                <a:cs typeface="Times New Roman" panose="02020603050405020304" pitchFamily="18" charset="0"/>
              </a:rPr>
              <a:t>cứu</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yếu</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tố</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là</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hướng</a:t>
            </a:r>
            <a:r>
              <a:rPr lang="vi-VN" sz="3200" dirty="0">
                <a:solidFill>
                  <a:srgbClr val="000000"/>
                </a:solidFill>
                <a:effectLst/>
                <a:ea typeface="Calibri" panose="020F0502020204030204" pitchFamily="34" charset="0"/>
                <a:cs typeface="Times New Roman" panose="02020603050405020304" pitchFamily="18" charset="0"/>
              </a:rPr>
              <a:t> trong </a:t>
            </a:r>
            <a:r>
              <a:rPr lang="vi-VN" sz="3200" dirty="0" err="1">
                <a:solidFill>
                  <a:srgbClr val="000000"/>
                </a:solidFill>
                <a:effectLst/>
                <a:ea typeface="Calibri" panose="020F0502020204030204" pitchFamily="34" charset="0"/>
                <a:cs typeface="Times New Roman" panose="02020603050405020304" pitchFamily="18" charset="0"/>
              </a:rPr>
              <a:t>một</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chuyển</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động</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là</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vì</a:t>
            </a:r>
            <a:r>
              <a:rPr lang="vi-VN" sz="3200" dirty="0">
                <a:solidFill>
                  <a:srgbClr val="000000"/>
                </a:solidFill>
                <a:effectLst/>
                <a:ea typeface="Calibri" panose="020F0502020204030204" pitchFamily="34" charset="0"/>
                <a:cs typeface="Times New Roman" panose="02020603050405020304" pitchFamily="18" charset="0"/>
              </a:rPr>
              <a:t>: </a:t>
            </a:r>
            <a:endParaRPr lang="en-US" sz="3200" dirty="0">
              <a:effectLst/>
              <a:ea typeface="Calibri" panose="020F0502020204030204" pitchFamily="34" charset="0"/>
              <a:cs typeface="Times New Roman" panose="02020603050405020304" pitchFamily="18" charset="0"/>
            </a:endParaRPr>
          </a:p>
          <a:p>
            <a:pPr marL="457200" marR="0" indent="-457200" algn="just">
              <a:lnSpc>
                <a:spcPct val="150000"/>
              </a:lnSpc>
              <a:spcBef>
                <a:spcPts val="300"/>
              </a:spcBef>
              <a:spcAft>
                <a:spcPts val="300"/>
              </a:spcAft>
              <a:buFont typeface="Calibri" panose="020F0502020204030204" pitchFamily="34" charset="0"/>
              <a:buChar char="+"/>
            </a:pPr>
            <a:r>
              <a:rPr lang="vi-VN" sz="3200" dirty="0" err="1">
                <a:solidFill>
                  <a:srgbClr val="000000"/>
                </a:solidFill>
                <a:effectLst/>
                <a:ea typeface="Calibri" panose="020F0502020204030204" pitchFamily="34" charset="0"/>
                <a:cs typeface="Times New Roman" panose="02020603050405020304" pitchFamily="18" charset="0"/>
              </a:rPr>
              <a:t>Nếu</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chỉ</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biết</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tốc</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độ</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và</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thời</a:t>
            </a:r>
            <a:r>
              <a:rPr lang="vi-VN" sz="3200" dirty="0">
                <a:solidFill>
                  <a:srgbClr val="000000"/>
                </a:solidFill>
                <a:effectLst/>
                <a:ea typeface="Calibri" panose="020F0502020204030204" pitchFamily="34" charset="0"/>
                <a:cs typeface="Times New Roman" panose="02020603050405020304" pitchFamily="18" charset="0"/>
              </a:rPr>
              <a:t> gian </a:t>
            </a:r>
            <a:r>
              <a:rPr lang="vi-VN" sz="3200" dirty="0" err="1">
                <a:solidFill>
                  <a:srgbClr val="000000"/>
                </a:solidFill>
                <a:effectLst/>
                <a:ea typeface="Calibri" panose="020F0502020204030204" pitchFamily="34" charset="0"/>
                <a:cs typeface="Times New Roman" panose="02020603050405020304" pitchFamily="18" charset="0"/>
              </a:rPr>
              <a:t>của</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chuyển</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động</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thì</a:t>
            </a:r>
            <a:r>
              <a:rPr lang="vi-VN" sz="3200" dirty="0">
                <a:solidFill>
                  <a:srgbClr val="000000"/>
                </a:solidFill>
                <a:effectLst/>
                <a:ea typeface="Calibri" panose="020F0502020204030204" pitchFamily="34" charset="0"/>
                <a:cs typeface="Times New Roman" panose="02020603050405020304" pitchFamily="18" charset="0"/>
              </a:rPr>
              <a:t> ta chưa </a:t>
            </a:r>
            <a:r>
              <a:rPr lang="vi-VN" sz="3200" dirty="0" err="1">
                <a:solidFill>
                  <a:srgbClr val="000000"/>
                </a:solidFill>
                <a:effectLst/>
                <a:ea typeface="Calibri" panose="020F0502020204030204" pitchFamily="34" charset="0"/>
                <a:cs typeface="Times New Roman" panose="02020603050405020304" pitchFamily="18" charset="0"/>
              </a:rPr>
              <a:t>thể</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xác</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định</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vị</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trí</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của</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vật</a:t>
            </a:r>
            <a:r>
              <a:rPr lang="vi-VN" sz="3200" dirty="0">
                <a:solidFill>
                  <a:srgbClr val="000000"/>
                </a:solidFill>
                <a:effectLst/>
                <a:ea typeface="Calibri" panose="020F0502020204030204" pitchFamily="34" charset="0"/>
                <a:cs typeface="Times New Roman" panose="02020603050405020304" pitchFamily="18" charset="0"/>
              </a:rPr>
              <a:t>. </a:t>
            </a:r>
            <a:endParaRPr lang="en-US" sz="3200" dirty="0">
              <a:effectLst/>
              <a:ea typeface="Calibri" panose="020F0502020204030204" pitchFamily="34" charset="0"/>
              <a:cs typeface="Times New Roman" panose="02020603050405020304" pitchFamily="18" charset="0"/>
            </a:endParaRPr>
          </a:p>
          <a:p>
            <a:pPr marL="457200" marR="0" indent="-457200" algn="just">
              <a:lnSpc>
                <a:spcPct val="150000"/>
              </a:lnSpc>
              <a:spcBef>
                <a:spcPts val="300"/>
              </a:spcBef>
              <a:spcAft>
                <a:spcPts val="300"/>
              </a:spcAft>
              <a:buFont typeface="Calibri" panose="020F0502020204030204" pitchFamily="34" charset="0"/>
              <a:buChar char="+"/>
            </a:pPr>
            <a:r>
              <a:rPr lang="vi-VN" sz="3200" dirty="0" err="1">
                <a:solidFill>
                  <a:srgbClr val="000000"/>
                </a:solidFill>
                <a:effectLst/>
                <a:ea typeface="Calibri" panose="020F0502020204030204" pitchFamily="34" charset="0"/>
                <a:cs typeface="Times New Roman" panose="02020603050405020304" pitchFamily="18" charset="0"/>
              </a:rPr>
              <a:t>Còn</a:t>
            </a:r>
            <a:r>
              <a:rPr lang="vi-VN" sz="3200" dirty="0">
                <a:solidFill>
                  <a:srgbClr val="000000"/>
                </a:solidFill>
                <a:effectLst/>
                <a:ea typeface="Calibri" panose="020F0502020204030204" pitchFamily="34" charset="0"/>
                <a:cs typeface="Times New Roman" panose="02020603050405020304" pitchFamily="18" charset="0"/>
              </a:rPr>
              <a:t> khi </a:t>
            </a:r>
            <a:r>
              <a:rPr lang="vi-VN" sz="3200" dirty="0" err="1">
                <a:solidFill>
                  <a:srgbClr val="000000"/>
                </a:solidFill>
                <a:effectLst/>
                <a:ea typeface="Calibri" panose="020F0502020204030204" pitchFamily="34" charset="0"/>
                <a:cs typeface="Times New Roman" panose="02020603050405020304" pitchFamily="18" charset="0"/>
              </a:rPr>
              <a:t>biết</a:t>
            </a:r>
            <a:r>
              <a:rPr lang="vi-VN" sz="3200" dirty="0">
                <a:solidFill>
                  <a:srgbClr val="000000"/>
                </a:solidFill>
                <a:effectLst/>
                <a:ea typeface="Calibri" panose="020F0502020204030204" pitchFamily="34" charset="0"/>
                <a:cs typeface="Times New Roman" panose="02020603050405020304" pitchFamily="18" charset="0"/>
              </a:rPr>
              <a:t> thêm </a:t>
            </a:r>
            <a:r>
              <a:rPr lang="vi-VN" sz="3200" dirty="0" err="1">
                <a:solidFill>
                  <a:srgbClr val="000000"/>
                </a:solidFill>
                <a:effectLst/>
                <a:ea typeface="Calibri" panose="020F0502020204030204" pitchFamily="34" charset="0"/>
                <a:cs typeface="Times New Roman" panose="02020603050405020304" pitchFamily="18" charset="0"/>
              </a:rPr>
              <a:t>hướng</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của</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chuyển</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động</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thì</a:t>
            </a:r>
            <a:r>
              <a:rPr lang="vi-VN" sz="3200" dirty="0">
                <a:solidFill>
                  <a:srgbClr val="000000"/>
                </a:solidFill>
                <a:effectLst/>
                <a:ea typeface="Calibri" panose="020F0502020204030204" pitchFamily="34" charset="0"/>
                <a:cs typeface="Times New Roman" panose="02020603050405020304" pitchFamily="18" charset="0"/>
              </a:rPr>
              <a:t> ta </a:t>
            </a:r>
            <a:r>
              <a:rPr lang="vi-VN" sz="3200" dirty="0" err="1">
                <a:solidFill>
                  <a:srgbClr val="000000"/>
                </a:solidFill>
                <a:effectLst/>
                <a:ea typeface="Calibri" panose="020F0502020204030204" pitchFamily="34" charset="0"/>
                <a:cs typeface="Times New Roman" panose="02020603050405020304" pitchFamily="18" charset="0"/>
              </a:rPr>
              <a:t>sẽ</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xác</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định</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được</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vị</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trí</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của</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vật</a:t>
            </a:r>
            <a:r>
              <a:rPr lang="vi-VN" sz="3200" dirty="0">
                <a:solidFill>
                  <a:srgbClr val="000000"/>
                </a:solidFill>
                <a:effectLst/>
                <a:ea typeface="Calibri" panose="020F0502020204030204" pitchFamily="34" charset="0"/>
                <a:cs typeface="Times New Roman" panose="02020603050405020304" pitchFamily="18" charset="0"/>
              </a:rPr>
              <a:t>.</a:t>
            </a:r>
            <a:endParaRPr lang="en-US" sz="3200" dirty="0">
              <a:effectLst/>
              <a:ea typeface="Calibri" panose="020F0502020204030204" pitchFamily="34" charset="0"/>
              <a:cs typeface="Times New Roman" panose="02020603050405020304" pitchFamily="18" charset="0"/>
            </a:endParaRPr>
          </a:p>
        </p:txBody>
      </p:sp>
      <p:pic>
        <p:nvPicPr>
          <p:cNvPr id="4098" name="Picture 2" descr="La bàn định hướng - La ban so - Ứng dụng trên Google Play">
            <a:extLst>
              <a:ext uri="{FF2B5EF4-FFF2-40B4-BE49-F238E27FC236}">
                <a16:creationId xmlns:a16="http://schemas.microsoft.com/office/drawing/2014/main" xmlns="" id="{C004B5B3-FEC8-536B-D938-2591221D4D0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82372" y="307282"/>
            <a:ext cx="3656769" cy="3656769"/>
          </a:xfrm>
          <a:prstGeom prst="rect">
            <a:avLst/>
          </a:prstGeom>
          <a:noFill/>
          <a:extLst>
            <a:ext uri="{909E8E84-426E-40DD-AFC4-6F175D3DCCD1}">
              <a14:hiddenFill xmlns:a14="http://schemas.microsoft.com/office/drawing/2010/main">
                <a:solidFill>
                  <a:srgbClr val="FFFFFF"/>
                </a:solidFill>
              </a14:hiddenFill>
            </a:ext>
          </a:extLst>
        </p:spPr>
      </p:pic>
      <p:sp>
        <p:nvSpPr>
          <p:cNvPr id="10" name="Cloud Callout 9"/>
          <p:cNvSpPr/>
          <p:nvPr/>
        </p:nvSpPr>
        <p:spPr>
          <a:xfrm>
            <a:off x="3080876" y="854656"/>
            <a:ext cx="10884985" cy="3057109"/>
          </a:xfrm>
          <a:prstGeom prst="cloudCallou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i="1" dirty="0" err="1" smtClean="0">
                <a:solidFill>
                  <a:schemeClr val="tx1"/>
                </a:solidFill>
                <a:latin typeface="Times New Roman" panose="02020603050405020304" pitchFamily="18" charset="0"/>
                <a:cs typeface="Times New Roman" panose="02020603050405020304" pitchFamily="18" charset="0"/>
              </a:rPr>
              <a:t>Vậy</a:t>
            </a:r>
            <a:r>
              <a:rPr lang="en-US" sz="3600" i="1" dirty="0" smtClean="0">
                <a:solidFill>
                  <a:schemeClr val="tx1"/>
                </a:solidFill>
                <a:latin typeface="Times New Roman" panose="02020603050405020304" pitchFamily="18" charset="0"/>
                <a:cs typeface="Times New Roman" panose="02020603050405020304" pitchFamily="18" charset="0"/>
              </a:rPr>
              <a:t> </a:t>
            </a:r>
            <a:r>
              <a:rPr lang="en-US" sz="3600" i="1" dirty="0" err="1" smtClean="0">
                <a:solidFill>
                  <a:schemeClr val="tx1"/>
                </a:solidFill>
                <a:latin typeface="Times New Roman" panose="02020603050405020304" pitchFamily="18" charset="0"/>
                <a:cs typeface="Times New Roman" panose="02020603050405020304" pitchFamily="18" charset="0"/>
              </a:rPr>
              <a:t>xác</a:t>
            </a:r>
            <a:r>
              <a:rPr lang="en-US" sz="3600" i="1" dirty="0" smtClean="0">
                <a:solidFill>
                  <a:schemeClr val="tx1"/>
                </a:solidFill>
                <a:latin typeface="Times New Roman" panose="02020603050405020304" pitchFamily="18" charset="0"/>
                <a:cs typeface="Times New Roman" panose="02020603050405020304" pitchFamily="18" charset="0"/>
              </a:rPr>
              <a:t> </a:t>
            </a:r>
            <a:r>
              <a:rPr lang="en-US" sz="3600" i="1" dirty="0" err="1" smtClean="0">
                <a:solidFill>
                  <a:schemeClr val="tx1"/>
                </a:solidFill>
                <a:latin typeface="Times New Roman" panose="02020603050405020304" pitchFamily="18" charset="0"/>
                <a:cs typeface="Times New Roman" panose="02020603050405020304" pitchFamily="18" charset="0"/>
              </a:rPr>
              <a:t>định</a:t>
            </a:r>
            <a:r>
              <a:rPr lang="en-US" sz="3600" i="1" dirty="0">
                <a:solidFill>
                  <a:schemeClr val="tx1"/>
                </a:solidFill>
                <a:latin typeface="Times New Roman" panose="02020603050405020304" pitchFamily="18" charset="0"/>
                <a:cs typeface="Times New Roman" panose="02020603050405020304" pitchFamily="18" charset="0"/>
              </a:rPr>
              <a:t> </a:t>
            </a:r>
            <a:r>
              <a:rPr lang="en-US" sz="3600" i="1" dirty="0" err="1" smtClean="0">
                <a:solidFill>
                  <a:schemeClr val="tx1"/>
                </a:solidFill>
                <a:latin typeface="Times New Roman" panose="02020603050405020304" pitchFamily="18" charset="0"/>
                <a:cs typeface="Times New Roman" panose="02020603050405020304" pitchFamily="18" charset="0"/>
              </a:rPr>
              <a:t>được</a:t>
            </a:r>
            <a:r>
              <a:rPr lang="en-US" sz="3600" i="1" dirty="0" smtClean="0">
                <a:solidFill>
                  <a:schemeClr val="tx1"/>
                </a:solidFill>
                <a:latin typeface="Times New Roman" panose="02020603050405020304" pitchFamily="18" charset="0"/>
                <a:cs typeface="Times New Roman" panose="02020603050405020304" pitchFamily="18" charset="0"/>
              </a:rPr>
              <a:t> </a:t>
            </a:r>
            <a:r>
              <a:rPr lang="en-US" sz="3600" i="1" dirty="0" err="1" smtClean="0">
                <a:solidFill>
                  <a:schemeClr val="tx1"/>
                </a:solidFill>
                <a:latin typeface="Times New Roman" panose="02020603050405020304" pitchFamily="18" charset="0"/>
                <a:cs typeface="Times New Roman" panose="02020603050405020304" pitchFamily="18" charset="0"/>
              </a:rPr>
              <a:t>độ</a:t>
            </a:r>
            <a:r>
              <a:rPr lang="en-US" sz="3600" i="1" dirty="0" smtClean="0">
                <a:solidFill>
                  <a:schemeClr val="tx1"/>
                </a:solidFill>
                <a:latin typeface="Times New Roman" panose="02020603050405020304" pitchFamily="18" charset="0"/>
                <a:cs typeface="Times New Roman" panose="02020603050405020304" pitchFamily="18" charset="0"/>
              </a:rPr>
              <a:t> </a:t>
            </a:r>
            <a:r>
              <a:rPr lang="en-US" sz="3600" i="1" dirty="0" err="1" smtClean="0">
                <a:solidFill>
                  <a:schemeClr val="tx1"/>
                </a:solidFill>
                <a:latin typeface="Times New Roman" panose="02020603050405020304" pitchFamily="18" charset="0"/>
                <a:cs typeface="Times New Roman" panose="02020603050405020304" pitchFamily="18" charset="0"/>
              </a:rPr>
              <a:t>nhanh</a:t>
            </a:r>
            <a:r>
              <a:rPr lang="en-US" sz="3600" i="1" dirty="0" smtClean="0">
                <a:solidFill>
                  <a:schemeClr val="tx1"/>
                </a:solidFill>
                <a:latin typeface="Times New Roman" panose="02020603050405020304" pitchFamily="18" charset="0"/>
                <a:cs typeface="Times New Roman" panose="02020603050405020304" pitchFamily="18" charset="0"/>
              </a:rPr>
              <a:t> hay </a:t>
            </a:r>
            <a:r>
              <a:rPr lang="en-US" sz="3600" i="1" dirty="0" err="1" smtClean="0">
                <a:solidFill>
                  <a:schemeClr val="tx1"/>
                </a:solidFill>
                <a:latin typeface="Times New Roman" panose="02020603050405020304" pitchFamily="18" charset="0"/>
                <a:cs typeface="Times New Roman" panose="02020603050405020304" pitchFamily="18" charset="0"/>
              </a:rPr>
              <a:t>châm</a:t>
            </a:r>
            <a:r>
              <a:rPr lang="en-US" sz="3600" i="1" dirty="0" smtClean="0">
                <a:solidFill>
                  <a:schemeClr val="tx1"/>
                </a:solidFill>
                <a:latin typeface="Times New Roman" panose="02020603050405020304" pitchFamily="18" charset="0"/>
                <a:cs typeface="Times New Roman" panose="02020603050405020304" pitchFamily="18" charset="0"/>
              </a:rPr>
              <a:t> </a:t>
            </a:r>
            <a:r>
              <a:rPr lang="en-US" sz="3600" i="1" dirty="0" err="1" smtClean="0">
                <a:solidFill>
                  <a:schemeClr val="tx1"/>
                </a:solidFill>
                <a:latin typeface="Times New Roman" panose="02020603050405020304" pitchFamily="18" charset="0"/>
                <a:cs typeface="Times New Roman" panose="02020603050405020304" pitchFamily="18" charset="0"/>
              </a:rPr>
              <a:t>của</a:t>
            </a:r>
            <a:r>
              <a:rPr lang="en-US" sz="3600" i="1" dirty="0" smtClean="0">
                <a:solidFill>
                  <a:schemeClr val="tx1"/>
                </a:solidFill>
                <a:latin typeface="Times New Roman" panose="02020603050405020304" pitchFamily="18" charset="0"/>
                <a:cs typeface="Times New Roman" panose="02020603050405020304" pitchFamily="18" charset="0"/>
              </a:rPr>
              <a:t> </a:t>
            </a:r>
            <a:r>
              <a:rPr lang="en-US" sz="3600" i="1" dirty="0" err="1" smtClean="0">
                <a:solidFill>
                  <a:schemeClr val="tx1"/>
                </a:solidFill>
                <a:latin typeface="Times New Roman" panose="02020603050405020304" pitchFamily="18" charset="0"/>
                <a:cs typeface="Times New Roman" panose="02020603050405020304" pitchFamily="18" charset="0"/>
              </a:rPr>
              <a:t>chuyển</a:t>
            </a:r>
            <a:r>
              <a:rPr lang="en-US" sz="3600" i="1" dirty="0" smtClean="0">
                <a:solidFill>
                  <a:schemeClr val="tx1"/>
                </a:solidFill>
                <a:latin typeface="Times New Roman" panose="02020603050405020304" pitchFamily="18" charset="0"/>
                <a:cs typeface="Times New Roman" panose="02020603050405020304" pitchFamily="18" charset="0"/>
              </a:rPr>
              <a:t> </a:t>
            </a:r>
            <a:r>
              <a:rPr lang="en-US" sz="3600" i="1" dirty="0" err="1" smtClean="0">
                <a:solidFill>
                  <a:schemeClr val="tx1"/>
                </a:solidFill>
                <a:latin typeface="Times New Roman" panose="02020603050405020304" pitchFamily="18" charset="0"/>
                <a:cs typeface="Times New Roman" panose="02020603050405020304" pitchFamily="18" charset="0"/>
              </a:rPr>
              <a:t>động</a:t>
            </a:r>
            <a:r>
              <a:rPr lang="en-US" sz="3600" i="1" dirty="0" smtClean="0">
                <a:solidFill>
                  <a:schemeClr val="tx1"/>
                </a:solidFill>
                <a:latin typeface="Times New Roman" panose="02020603050405020304" pitchFamily="18" charset="0"/>
                <a:cs typeface="Times New Roman" panose="02020603050405020304" pitchFamily="18" charset="0"/>
              </a:rPr>
              <a:t> </a:t>
            </a:r>
            <a:r>
              <a:rPr lang="en-US" sz="3600" i="1" dirty="0" err="1" smtClean="0">
                <a:solidFill>
                  <a:schemeClr val="tx1"/>
                </a:solidFill>
                <a:latin typeface="Times New Roman" panose="02020603050405020304" pitchFamily="18" charset="0"/>
                <a:cs typeface="Times New Roman" panose="02020603050405020304" pitchFamily="18" charset="0"/>
              </a:rPr>
              <a:t>rồi</a:t>
            </a:r>
            <a:r>
              <a:rPr lang="en-US" sz="3600" i="1" dirty="0" smtClean="0">
                <a:solidFill>
                  <a:schemeClr val="tx1"/>
                </a:solidFill>
                <a:latin typeface="Times New Roman" panose="02020603050405020304" pitchFamily="18" charset="0"/>
                <a:cs typeface="Times New Roman" panose="02020603050405020304" pitchFamily="18" charset="0"/>
              </a:rPr>
              <a:t> </a:t>
            </a:r>
            <a:r>
              <a:rPr lang="en-US" sz="3600" i="1" dirty="0" err="1" smtClean="0">
                <a:solidFill>
                  <a:schemeClr val="tx1"/>
                </a:solidFill>
                <a:latin typeface="Times New Roman" panose="02020603050405020304" pitchFamily="18" charset="0"/>
                <a:cs typeface="Times New Roman" panose="02020603050405020304" pitchFamily="18" charset="0"/>
              </a:rPr>
              <a:t>thì</a:t>
            </a:r>
            <a:r>
              <a:rPr lang="en-US" sz="3600" i="1" dirty="0" smtClean="0">
                <a:solidFill>
                  <a:schemeClr val="tx1"/>
                </a:solidFill>
                <a:latin typeface="Times New Roman" panose="02020603050405020304" pitchFamily="18" charset="0"/>
                <a:cs typeface="Times New Roman" panose="02020603050405020304" pitchFamily="18" charset="0"/>
              </a:rPr>
              <a:t> </a:t>
            </a:r>
            <a:r>
              <a:rPr lang="en-US" sz="3600" i="1" dirty="0" err="1" smtClean="0">
                <a:solidFill>
                  <a:schemeClr val="tx1"/>
                </a:solidFill>
                <a:latin typeface="Times New Roman" panose="02020603050405020304" pitchFamily="18" charset="0"/>
                <a:cs typeface="Times New Roman" panose="02020603050405020304" pitchFamily="18" charset="0"/>
              </a:rPr>
              <a:t>xác</a:t>
            </a:r>
            <a:r>
              <a:rPr lang="en-US" sz="3600" i="1" dirty="0" smtClean="0">
                <a:solidFill>
                  <a:schemeClr val="tx1"/>
                </a:solidFill>
                <a:latin typeface="Times New Roman" panose="02020603050405020304" pitchFamily="18" charset="0"/>
                <a:cs typeface="Times New Roman" panose="02020603050405020304" pitchFamily="18" charset="0"/>
              </a:rPr>
              <a:t> </a:t>
            </a:r>
            <a:r>
              <a:rPr lang="en-US" sz="3600" i="1" dirty="0" err="1" smtClean="0">
                <a:solidFill>
                  <a:schemeClr val="tx1"/>
                </a:solidFill>
                <a:latin typeface="Times New Roman" panose="02020603050405020304" pitchFamily="18" charset="0"/>
                <a:cs typeface="Times New Roman" panose="02020603050405020304" pitchFamily="18" charset="0"/>
              </a:rPr>
              <a:t>định</a:t>
            </a:r>
            <a:r>
              <a:rPr lang="en-US" sz="3600" i="1" dirty="0" smtClean="0">
                <a:solidFill>
                  <a:schemeClr val="tx1"/>
                </a:solidFill>
                <a:latin typeface="Times New Roman" panose="02020603050405020304" pitchFamily="18" charset="0"/>
                <a:cs typeface="Times New Roman" panose="02020603050405020304" pitchFamily="18" charset="0"/>
              </a:rPr>
              <a:t> </a:t>
            </a:r>
            <a:r>
              <a:rPr lang="en-US" sz="3600" i="1" dirty="0" err="1" smtClean="0">
                <a:solidFill>
                  <a:schemeClr val="tx1"/>
                </a:solidFill>
                <a:latin typeface="Times New Roman" panose="02020603050405020304" pitchFamily="18" charset="0"/>
                <a:cs typeface="Times New Roman" panose="02020603050405020304" pitchFamily="18" charset="0"/>
              </a:rPr>
              <a:t>thêm</a:t>
            </a:r>
            <a:r>
              <a:rPr lang="en-US" sz="3600" i="1" dirty="0" smtClean="0">
                <a:solidFill>
                  <a:schemeClr val="tx1"/>
                </a:solidFill>
                <a:latin typeface="Times New Roman" panose="02020603050405020304" pitchFamily="18" charset="0"/>
                <a:cs typeface="Times New Roman" panose="02020603050405020304" pitchFamily="18" charset="0"/>
              </a:rPr>
              <a:t> </a:t>
            </a:r>
            <a:r>
              <a:rPr lang="en-US" sz="3600" i="1" dirty="0" err="1" smtClean="0">
                <a:solidFill>
                  <a:schemeClr val="tx1"/>
                </a:solidFill>
                <a:latin typeface="Times New Roman" panose="02020603050405020304" pitchFamily="18" charset="0"/>
                <a:cs typeface="Times New Roman" panose="02020603050405020304" pitchFamily="18" charset="0"/>
              </a:rPr>
              <a:t>hướng</a:t>
            </a:r>
            <a:r>
              <a:rPr lang="en-US" sz="3600" i="1" dirty="0" smtClean="0">
                <a:solidFill>
                  <a:schemeClr val="tx1"/>
                </a:solidFill>
                <a:latin typeface="Times New Roman" panose="02020603050405020304" pitchFamily="18" charset="0"/>
                <a:cs typeface="Times New Roman" panose="02020603050405020304" pitchFamily="18" charset="0"/>
              </a:rPr>
              <a:t> </a:t>
            </a:r>
            <a:r>
              <a:rPr lang="en-US" sz="3600" i="1" dirty="0" err="1" smtClean="0">
                <a:solidFill>
                  <a:schemeClr val="tx1"/>
                </a:solidFill>
                <a:latin typeface="Times New Roman" panose="02020603050405020304" pitchFamily="18" charset="0"/>
                <a:cs typeface="Times New Roman" panose="02020603050405020304" pitchFamily="18" charset="0"/>
              </a:rPr>
              <a:t>nhằm</a:t>
            </a:r>
            <a:r>
              <a:rPr lang="en-US" sz="3600" i="1" dirty="0" smtClean="0">
                <a:solidFill>
                  <a:schemeClr val="tx1"/>
                </a:solidFill>
                <a:latin typeface="Times New Roman" panose="02020603050405020304" pitchFamily="18" charset="0"/>
                <a:cs typeface="Times New Roman" panose="02020603050405020304" pitchFamily="18" charset="0"/>
              </a:rPr>
              <a:t> </a:t>
            </a:r>
            <a:r>
              <a:rPr lang="en-US" sz="3600" i="1" dirty="0" err="1" smtClean="0">
                <a:solidFill>
                  <a:schemeClr val="tx1"/>
                </a:solidFill>
                <a:latin typeface="Times New Roman" panose="02020603050405020304" pitchFamily="18" charset="0"/>
                <a:cs typeface="Times New Roman" panose="02020603050405020304" pitchFamily="18" charset="0"/>
              </a:rPr>
              <a:t>mục</a:t>
            </a:r>
            <a:r>
              <a:rPr lang="en-US" sz="3600" i="1" dirty="0" smtClean="0">
                <a:solidFill>
                  <a:schemeClr val="tx1"/>
                </a:solidFill>
                <a:latin typeface="Times New Roman" panose="02020603050405020304" pitchFamily="18" charset="0"/>
                <a:cs typeface="Times New Roman" panose="02020603050405020304" pitchFamily="18" charset="0"/>
              </a:rPr>
              <a:t> </a:t>
            </a:r>
            <a:r>
              <a:rPr lang="en-US" sz="3600" i="1" dirty="0" err="1" smtClean="0">
                <a:solidFill>
                  <a:schemeClr val="tx1"/>
                </a:solidFill>
                <a:latin typeface="Times New Roman" panose="02020603050405020304" pitchFamily="18" charset="0"/>
                <a:cs typeface="Times New Roman" panose="02020603050405020304" pitchFamily="18" charset="0"/>
              </a:rPr>
              <a:t>đích</a:t>
            </a:r>
            <a:r>
              <a:rPr lang="en-US" sz="3600" i="1" dirty="0" smtClean="0">
                <a:solidFill>
                  <a:schemeClr val="tx1"/>
                </a:solidFill>
                <a:latin typeface="Times New Roman" panose="02020603050405020304" pitchFamily="18" charset="0"/>
                <a:cs typeface="Times New Roman" panose="02020603050405020304" pitchFamily="18" charset="0"/>
              </a:rPr>
              <a:t> </a:t>
            </a:r>
            <a:r>
              <a:rPr lang="en-US" sz="3600" i="1" dirty="0" err="1" smtClean="0">
                <a:solidFill>
                  <a:schemeClr val="tx1"/>
                </a:solidFill>
                <a:latin typeface="Times New Roman" panose="02020603050405020304" pitchFamily="18" charset="0"/>
                <a:cs typeface="Times New Roman" panose="02020603050405020304" pitchFamily="18" charset="0"/>
              </a:rPr>
              <a:t>gì</a:t>
            </a:r>
            <a:r>
              <a:rPr lang="en-US" sz="3600" i="1" dirty="0" smtClean="0">
                <a:solidFill>
                  <a:schemeClr val="tx1"/>
                </a:solidFill>
                <a:latin typeface="Times New Roman" panose="02020603050405020304" pitchFamily="18" charset="0"/>
                <a:cs typeface="Times New Roman" panose="02020603050405020304" pitchFamily="18" charset="0"/>
              </a:rPr>
              <a:t> ?</a:t>
            </a:r>
            <a:endParaRPr lang="en-US" sz="3600" i="1" dirty="0">
              <a:solidFill>
                <a:schemeClr val="tx1"/>
              </a:solidFill>
              <a:latin typeface="Times New Roman" panose="02020603050405020304" pitchFamily="18" charset="0"/>
              <a:cs typeface="Times New Roman" panose="02020603050405020304" pitchFamily="18" charset="0"/>
            </a:endParaRPr>
          </a:p>
        </p:txBody>
      </p:sp>
      <p:pic>
        <p:nvPicPr>
          <p:cNvPr id="11" name="Picture 2"/>
          <p:cNvPicPr>
            <a:picLocks noChangeAspect="1"/>
          </p:cNvPicPr>
          <p:nvPr/>
        </p:nvPicPr>
        <p:blipFill>
          <a:blip r:embed="rId2">
            <a:alphaModFix amt="65000"/>
          </a:blip>
          <a:srcRect t="7906" b="7906"/>
          <a:stretch>
            <a:fillRect/>
          </a:stretch>
        </p:blipFill>
        <p:spPr>
          <a:xfrm>
            <a:off x="-157480" y="27214"/>
            <a:ext cx="9149080" cy="10287000"/>
          </a:xfrm>
          <a:prstGeom prst="rect">
            <a:avLst/>
          </a:prstGeom>
        </p:spPr>
      </p:pic>
    </p:spTree>
    <p:extLst>
      <p:ext uri="{BB962C8B-B14F-4D97-AF65-F5344CB8AC3E}">
        <p14:creationId xmlns:p14="http://schemas.microsoft.com/office/powerpoint/2010/main" val="2635770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10"/>
                                        </p:tgtEl>
                                      </p:cBhvr>
                                    </p:animEffect>
                                    <p:set>
                                      <p:cBhvr>
                                        <p:cTn id="7" dur="1" fill="hold">
                                          <p:stCondLst>
                                            <p:cond delay="1999"/>
                                          </p:stCondLst>
                                        </p:cTn>
                                        <p:tgtEl>
                                          <p:spTgt spid="1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7DF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5000"/>
          </a:blip>
          <a:srcRect t="7859" b="7859"/>
          <a:stretch>
            <a:fillRect/>
          </a:stretch>
        </p:blipFill>
        <p:spPr>
          <a:xfrm>
            <a:off x="9149080" y="0"/>
            <a:ext cx="9138920" cy="10287000"/>
          </a:xfrm>
          <a:prstGeom prst="rect">
            <a:avLst/>
          </a:prstGeom>
        </p:spPr>
      </p:pic>
      <p:pic>
        <p:nvPicPr>
          <p:cNvPr id="3" name="Picture 3"/>
          <p:cNvPicPr>
            <a:picLocks noChangeAspect="1"/>
          </p:cNvPicPr>
          <p:nvPr/>
        </p:nvPicPr>
        <p:blipFill>
          <a:blip r:embed="rId3">
            <a:alphaModFix amt="31000"/>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0800000" flipH="1">
            <a:off x="8599773" y="3286285"/>
            <a:ext cx="8142263" cy="10438799"/>
          </a:xfrm>
          <a:prstGeom prst="rect">
            <a:avLst/>
          </a:prstGeom>
        </p:spPr>
      </p:pic>
      <p:pic>
        <p:nvPicPr>
          <p:cNvPr id="4" name="Picture 4"/>
          <p:cNvPicPr>
            <a:picLocks noChangeAspect="1"/>
          </p:cNvPicPr>
          <p:nvPr/>
        </p:nvPicPr>
        <p:blipFill>
          <a:blip r:embed="rId5">
            <a:alphaModFix amt="65000"/>
          </a:blip>
          <a:srcRect t="7906" b="7906"/>
          <a:stretch>
            <a:fillRect/>
          </a:stretch>
        </p:blipFill>
        <p:spPr>
          <a:xfrm>
            <a:off x="0" y="0"/>
            <a:ext cx="9149080" cy="10287000"/>
          </a:xfrm>
          <a:prstGeom prst="rect">
            <a:avLst/>
          </a:prstGeom>
        </p:spPr>
      </p:pic>
      <p:grpSp>
        <p:nvGrpSpPr>
          <p:cNvPr id="5" name="Group 5"/>
          <p:cNvGrpSpPr/>
          <p:nvPr/>
        </p:nvGrpSpPr>
        <p:grpSpPr>
          <a:xfrm>
            <a:off x="1028700" y="685425"/>
            <a:ext cx="15125700" cy="8722193"/>
            <a:chOff x="0" y="0"/>
            <a:chExt cx="2202006" cy="1705246"/>
          </a:xfrm>
        </p:grpSpPr>
        <p:sp>
          <p:nvSpPr>
            <p:cNvPr id="6" name="Freeform 6"/>
            <p:cNvSpPr/>
            <p:nvPr/>
          </p:nvSpPr>
          <p:spPr>
            <a:xfrm>
              <a:off x="92710" y="106680"/>
              <a:ext cx="2097866" cy="1585866"/>
            </a:xfrm>
            <a:custGeom>
              <a:avLst/>
              <a:gdLst/>
              <a:ahLst/>
              <a:cxnLst/>
              <a:rect l="l" t="t" r="r" b="b"/>
              <a:pathLst>
                <a:path w="2097866" h="1585866">
                  <a:moveTo>
                    <a:pt x="2071196" y="1396636"/>
                  </a:moveTo>
                  <a:cubicBezTo>
                    <a:pt x="2071196" y="1484266"/>
                    <a:pt x="1994996" y="1555386"/>
                    <a:pt x="1913716" y="1555386"/>
                  </a:cubicBezTo>
                  <a:lnTo>
                    <a:pt x="66040" y="1555386"/>
                  </a:lnTo>
                  <a:cubicBezTo>
                    <a:pt x="43180" y="1555386"/>
                    <a:pt x="20320" y="1550306"/>
                    <a:pt x="0" y="1541416"/>
                  </a:cubicBezTo>
                  <a:cubicBezTo>
                    <a:pt x="26670" y="1569356"/>
                    <a:pt x="63500" y="1585866"/>
                    <a:pt x="107498" y="1585866"/>
                  </a:cubicBezTo>
                  <a:lnTo>
                    <a:pt x="1951816" y="1585866"/>
                  </a:lnTo>
                  <a:cubicBezTo>
                    <a:pt x="2031826" y="1585866"/>
                    <a:pt x="2097866" y="1519826"/>
                    <a:pt x="2097866" y="1439816"/>
                  </a:cubicBezTo>
                  <a:lnTo>
                    <a:pt x="2097866" y="95250"/>
                  </a:lnTo>
                  <a:cubicBezTo>
                    <a:pt x="2097866" y="58420"/>
                    <a:pt x="2083896" y="25400"/>
                    <a:pt x="2062306" y="0"/>
                  </a:cubicBezTo>
                  <a:cubicBezTo>
                    <a:pt x="2068656" y="16510"/>
                    <a:pt x="2071196" y="34290"/>
                    <a:pt x="2071196" y="52070"/>
                  </a:cubicBezTo>
                  <a:lnTo>
                    <a:pt x="2071196" y="1396636"/>
                  </a:lnTo>
                  <a:lnTo>
                    <a:pt x="2071196" y="1396636"/>
                  </a:lnTo>
                  <a:close/>
                </a:path>
              </a:pathLst>
            </a:custGeom>
            <a:solidFill>
              <a:srgbClr val="E7DFD9"/>
            </a:solidFill>
          </p:spPr>
        </p:sp>
        <p:sp>
          <p:nvSpPr>
            <p:cNvPr id="7" name="Freeform 7"/>
            <p:cNvSpPr/>
            <p:nvPr/>
          </p:nvSpPr>
          <p:spPr>
            <a:xfrm>
              <a:off x="12700" y="12700"/>
              <a:ext cx="2137237" cy="1636666"/>
            </a:xfrm>
            <a:custGeom>
              <a:avLst/>
              <a:gdLst/>
              <a:ahLst/>
              <a:cxnLst/>
              <a:rect l="l" t="t" r="r" b="b"/>
              <a:pathLst>
                <a:path w="2137237" h="1636666">
                  <a:moveTo>
                    <a:pt x="146050" y="1636666"/>
                  </a:moveTo>
                  <a:lnTo>
                    <a:pt x="1991187" y="1636666"/>
                  </a:lnTo>
                  <a:cubicBezTo>
                    <a:pt x="2071196" y="1636666"/>
                    <a:pt x="2137237" y="1570626"/>
                    <a:pt x="2137237" y="1490616"/>
                  </a:cubicBezTo>
                  <a:lnTo>
                    <a:pt x="2137237" y="146050"/>
                  </a:lnTo>
                  <a:cubicBezTo>
                    <a:pt x="2137237" y="66040"/>
                    <a:pt x="2071196" y="0"/>
                    <a:pt x="1991187" y="0"/>
                  </a:cubicBezTo>
                  <a:lnTo>
                    <a:pt x="146050" y="0"/>
                  </a:lnTo>
                  <a:cubicBezTo>
                    <a:pt x="66040" y="0"/>
                    <a:pt x="0" y="66040"/>
                    <a:pt x="0" y="146050"/>
                  </a:cubicBezTo>
                  <a:lnTo>
                    <a:pt x="0" y="1490616"/>
                  </a:lnTo>
                  <a:cubicBezTo>
                    <a:pt x="0" y="1571896"/>
                    <a:pt x="66040" y="1636666"/>
                    <a:pt x="146050" y="1636666"/>
                  </a:cubicBezTo>
                  <a:close/>
                </a:path>
              </a:pathLst>
            </a:custGeom>
            <a:solidFill>
              <a:srgbClr val="F8F6F4"/>
            </a:solidFill>
          </p:spPr>
        </p:sp>
        <p:sp>
          <p:nvSpPr>
            <p:cNvPr id="8" name="Freeform 8"/>
            <p:cNvSpPr/>
            <p:nvPr/>
          </p:nvSpPr>
          <p:spPr>
            <a:xfrm>
              <a:off x="0" y="0"/>
              <a:ext cx="2202006" cy="1705246"/>
            </a:xfrm>
            <a:custGeom>
              <a:avLst/>
              <a:gdLst/>
              <a:ahLst/>
              <a:cxnLst/>
              <a:rect l="l" t="t" r="r" b="b"/>
              <a:pathLst>
                <a:path w="2202006" h="1705246">
                  <a:moveTo>
                    <a:pt x="2138506" y="74930"/>
                  </a:moveTo>
                  <a:cubicBezTo>
                    <a:pt x="2110567" y="30480"/>
                    <a:pt x="2061037" y="0"/>
                    <a:pt x="2003887" y="0"/>
                  </a:cubicBezTo>
                  <a:lnTo>
                    <a:pt x="158750" y="0"/>
                  </a:lnTo>
                  <a:cubicBezTo>
                    <a:pt x="71120" y="0"/>
                    <a:pt x="0" y="71120"/>
                    <a:pt x="0" y="158750"/>
                  </a:cubicBezTo>
                  <a:lnTo>
                    <a:pt x="0" y="1503316"/>
                  </a:lnTo>
                  <a:cubicBezTo>
                    <a:pt x="0" y="1555386"/>
                    <a:pt x="25400" y="1601106"/>
                    <a:pt x="63500" y="1630316"/>
                  </a:cubicBezTo>
                  <a:cubicBezTo>
                    <a:pt x="91440" y="1674766"/>
                    <a:pt x="140970" y="1705246"/>
                    <a:pt x="202002" y="1705246"/>
                  </a:cubicBezTo>
                  <a:lnTo>
                    <a:pt x="2043256" y="1705246"/>
                  </a:lnTo>
                  <a:cubicBezTo>
                    <a:pt x="2130887" y="1705246"/>
                    <a:pt x="2202006" y="1634126"/>
                    <a:pt x="2202006" y="1546496"/>
                  </a:cubicBezTo>
                  <a:lnTo>
                    <a:pt x="2202006" y="201930"/>
                  </a:lnTo>
                  <a:cubicBezTo>
                    <a:pt x="2202006" y="149860"/>
                    <a:pt x="2176606" y="104140"/>
                    <a:pt x="2138506" y="74930"/>
                  </a:cubicBezTo>
                  <a:close/>
                  <a:moveTo>
                    <a:pt x="12700" y="1503316"/>
                  </a:moveTo>
                  <a:lnTo>
                    <a:pt x="12700" y="158750"/>
                  </a:lnTo>
                  <a:cubicBezTo>
                    <a:pt x="12700" y="78740"/>
                    <a:pt x="78740" y="12700"/>
                    <a:pt x="158750" y="12700"/>
                  </a:cubicBezTo>
                  <a:lnTo>
                    <a:pt x="2003887" y="12700"/>
                  </a:lnTo>
                  <a:cubicBezTo>
                    <a:pt x="2083896" y="12700"/>
                    <a:pt x="2149937" y="78740"/>
                    <a:pt x="2149937" y="158750"/>
                  </a:cubicBezTo>
                  <a:lnTo>
                    <a:pt x="2149937" y="1503316"/>
                  </a:lnTo>
                  <a:cubicBezTo>
                    <a:pt x="2149937" y="1583326"/>
                    <a:pt x="2083896" y="1649366"/>
                    <a:pt x="2003887" y="1649366"/>
                  </a:cubicBezTo>
                  <a:lnTo>
                    <a:pt x="158750" y="1649366"/>
                  </a:lnTo>
                  <a:cubicBezTo>
                    <a:pt x="78740" y="1649366"/>
                    <a:pt x="12700" y="1584596"/>
                    <a:pt x="12700" y="1503316"/>
                  </a:cubicBezTo>
                  <a:close/>
                  <a:moveTo>
                    <a:pt x="2190577" y="1546496"/>
                  </a:moveTo>
                  <a:cubicBezTo>
                    <a:pt x="2190577" y="1626506"/>
                    <a:pt x="2123267" y="1692546"/>
                    <a:pt x="2043256" y="1692546"/>
                  </a:cubicBezTo>
                  <a:lnTo>
                    <a:pt x="202002" y="1692546"/>
                  </a:lnTo>
                  <a:cubicBezTo>
                    <a:pt x="157480" y="1692546"/>
                    <a:pt x="120650" y="1676036"/>
                    <a:pt x="93980" y="1648096"/>
                  </a:cubicBezTo>
                  <a:cubicBezTo>
                    <a:pt x="114300" y="1656986"/>
                    <a:pt x="135890" y="1662066"/>
                    <a:pt x="160020" y="1662066"/>
                  </a:cubicBezTo>
                  <a:lnTo>
                    <a:pt x="2005156" y="1662066"/>
                  </a:lnTo>
                  <a:cubicBezTo>
                    <a:pt x="2092787" y="1662066"/>
                    <a:pt x="2163906" y="1590946"/>
                    <a:pt x="2163906" y="1503316"/>
                  </a:cubicBezTo>
                  <a:lnTo>
                    <a:pt x="2163906" y="158750"/>
                  </a:lnTo>
                  <a:cubicBezTo>
                    <a:pt x="2163906" y="140970"/>
                    <a:pt x="2160096" y="123190"/>
                    <a:pt x="2155017" y="106680"/>
                  </a:cubicBezTo>
                  <a:cubicBezTo>
                    <a:pt x="2176606" y="132080"/>
                    <a:pt x="2190577" y="165100"/>
                    <a:pt x="2190577" y="201930"/>
                  </a:cubicBezTo>
                  <a:lnTo>
                    <a:pt x="2190577" y="1546496"/>
                  </a:lnTo>
                  <a:cubicBezTo>
                    <a:pt x="2190577" y="1546496"/>
                    <a:pt x="2190577" y="1546496"/>
                    <a:pt x="2190577" y="1546496"/>
                  </a:cubicBezTo>
                  <a:close/>
                </a:path>
              </a:pathLst>
            </a:custGeom>
            <a:solidFill>
              <a:srgbClr val="5E3023"/>
            </a:solidFill>
          </p:spPr>
        </p:sp>
      </p:grpSp>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86988" y="7598805"/>
            <a:ext cx="3613787" cy="3254971"/>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061952">
            <a:off x="15254920" y="1286069"/>
            <a:ext cx="1267232" cy="1643815"/>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819222">
            <a:off x="1047251" y="7484192"/>
            <a:ext cx="1376956" cy="1786146"/>
          </a:xfrm>
          <a:prstGeom prst="rect">
            <a:avLst/>
          </a:prstGeom>
        </p:spPr>
      </p:pic>
      <p:sp>
        <p:nvSpPr>
          <p:cNvPr id="16" name="Hộp Văn bản 15">
            <a:extLst>
              <a:ext uri="{FF2B5EF4-FFF2-40B4-BE49-F238E27FC236}">
                <a16:creationId xmlns:a16="http://schemas.microsoft.com/office/drawing/2014/main" xmlns="" id="{7B7306A8-27E3-9FD1-9304-05B3A23C31FB}"/>
              </a:ext>
            </a:extLst>
          </p:cNvPr>
          <p:cNvSpPr txBox="1"/>
          <p:nvPr/>
        </p:nvSpPr>
        <p:spPr>
          <a:xfrm>
            <a:off x="2212113" y="1289782"/>
            <a:ext cx="12427157" cy="2217082"/>
          </a:xfrm>
          <a:prstGeom prst="rect">
            <a:avLst/>
          </a:prstGeom>
          <a:noFill/>
        </p:spPr>
        <p:txBody>
          <a:bodyPr wrap="square">
            <a:spAutoFit/>
          </a:bodyPr>
          <a:lstStyle/>
          <a:p>
            <a:pPr marL="0" marR="0" algn="just">
              <a:lnSpc>
                <a:spcPct val="150000"/>
              </a:lnSpc>
              <a:spcBef>
                <a:spcPts val="300"/>
              </a:spcBef>
              <a:spcAft>
                <a:spcPts val="300"/>
              </a:spcAft>
            </a:pPr>
            <a:r>
              <a:rPr lang="en-US" sz="3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en-US" sz="3200" b="1"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r>
              <a:rPr lang="vi-VN"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Trong </a:t>
            </a:r>
            <a:r>
              <a:rPr lang="vi-VN"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đời</a:t>
            </a:r>
            <a:r>
              <a:rPr lang="vi-VN"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vi-VN"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sống</a:t>
            </a:r>
            <a:r>
              <a:rPr lang="vi-VN"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vi-VN"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tốc</a:t>
            </a:r>
            <a:r>
              <a:rPr lang="vi-VN"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vi-VN"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a:t>
            </a:r>
            <a:r>
              <a:rPr lang="vi-VN"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vi-VN"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vi-VN"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vi-VN"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vận</a:t>
            </a:r>
            <a:r>
              <a:rPr lang="vi-VN"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vi-VN"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tốc</a:t>
            </a:r>
            <a:r>
              <a:rPr lang="vi-VN"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vi-VN"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vi-VN"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hai </a:t>
            </a:r>
            <a:r>
              <a:rPr lang="vi-VN"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đại</a:t>
            </a:r>
            <a:r>
              <a:rPr lang="vi-VN"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vi-VN"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lượng</a:t>
            </a:r>
            <a:r>
              <a:rPr lang="vi-VN"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vi-VN"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đều</a:t>
            </a:r>
            <a:r>
              <a:rPr lang="vi-VN"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vi-VN"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dùng</a:t>
            </a:r>
            <a:r>
              <a:rPr lang="vi-VN"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vi-VN"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để</a:t>
            </a:r>
            <a:r>
              <a:rPr lang="vi-VN"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mô </a:t>
            </a:r>
            <a:r>
              <a:rPr lang="vi-VN"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tả</a:t>
            </a:r>
            <a:r>
              <a:rPr lang="vi-VN"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vi-VN"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sự</a:t>
            </a:r>
            <a:r>
              <a:rPr lang="vi-VN"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nhanh </a:t>
            </a:r>
            <a:r>
              <a:rPr lang="vi-VN"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chậm</a:t>
            </a:r>
            <a:r>
              <a:rPr lang="vi-VN"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vi-VN"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vi-VN"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vi-VN"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chuyển</a:t>
            </a:r>
            <a:r>
              <a:rPr lang="vi-VN"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vi-VN"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động</a:t>
            </a:r>
            <a:r>
              <a:rPr lang="vi-VN"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Em </a:t>
            </a:r>
            <a:r>
              <a:rPr lang="vi-VN"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đã</a:t>
            </a:r>
            <a:r>
              <a:rPr lang="vi-VN"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vi-VN"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từng</a:t>
            </a:r>
            <a:r>
              <a:rPr lang="vi-VN"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vi-VN"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sử</a:t>
            </a:r>
            <a:r>
              <a:rPr lang="vi-VN"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vi-VN"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dụng</a:t>
            </a:r>
            <a:r>
              <a:rPr lang="vi-VN"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hai </a:t>
            </a:r>
            <a:r>
              <a:rPr lang="vi-VN"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đại</a:t>
            </a:r>
            <a:r>
              <a:rPr lang="vi-VN"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vi-VN"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lượng</a:t>
            </a:r>
            <a:r>
              <a:rPr lang="vi-VN"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vi-VN"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này</a:t>
            </a:r>
            <a:r>
              <a:rPr lang="vi-VN"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trong </a:t>
            </a:r>
            <a:r>
              <a:rPr lang="vi-VN"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những</a:t>
            </a:r>
            <a:r>
              <a:rPr lang="vi-VN"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vi-VN"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trường</a:t>
            </a:r>
            <a:r>
              <a:rPr lang="vi-VN"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vi-VN"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hợp</a:t>
            </a:r>
            <a:r>
              <a:rPr lang="vi-VN"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vi-VN"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cụ</a:t>
            </a:r>
            <a:r>
              <a:rPr lang="vi-VN"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vi-VN"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thể</a:t>
            </a:r>
            <a:r>
              <a:rPr lang="vi-VN"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vi-VN"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nào</a:t>
            </a:r>
            <a:r>
              <a:rPr lang="vi-VN"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3200" dirty="0">
              <a:effectLst/>
              <a:latin typeface="Arial" panose="020B0604020202020204" pitchFamily="34" charset="0"/>
              <a:ea typeface="Calibri" panose="020F0502020204030204" pitchFamily="34" charset="0"/>
              <a:cs typeface="Arial" panose="020B0604020202020204" pitchFamily="34" charset="0"/>
            </a:endParaRPr>
          </a:p>
        </p:txBody>
      </p:sp>
      <p:sp>
        <p:nvSpPr>
          <p:cNvPr id="17" name="Hộp Văn bản 16">
            <a:extLst>
              <a:ext uri="{FF2B5EF4-FFF2-40B4-BE49-F238E27FC236}">
                <a16:creationId xmlns:a16="http://schemas.microsoft.com/office/drawing/2014/main" xmlns="" id="{D4826498-8038-20C5-D2DF-B8C61F2BA52E}"/>
              </a:ext>
            </a:extLst>
          </p:cNvPr>
          <p:cNvSpPr txBox="1"/>
          <p:nvPr/>
        </p:nvSpPr>
        <p:spPr>
          <a:xfrm>
            <a:off x="8046844" y="3714298"/>
            <a:ext cx="1637255" cy="615553"/>
          </a:xfrm>
          <a:prstGeom prst="rect">
            <a:avLst/>
          </a:prstGeom>
          <a:noFill/>
        </p:spPr>
        <p:txBody>
          <a:bodyPr wrap="square" rtlCol="0">
            <a:spAutoFit/>
          </a:bodyPr>
          <a:lstStyle/>
          <a:p>
            <a:r>
              <a:rPr lang="en-US" sz="3400" b="1" dirty="0" err="1">
                <a:solidFill>
                  <a:srgbClr val="FF0000"/>
                </a:solidFill>
                <a:latin typeface="Arial" panose="020B0604020202020204" pitchFamily="34" charset="0"/>
                <a:cs typeface="Arial" panose="020B0604020202020204" pitchFamily="34" charset="0"/>
              </a:rPr>
              <a:t>Trả</a:t>
            </a:r>
            <a:r>
              <a:rPr lang="en-US" sz="3400" b="1" dirty="0">
                <a:solidFill>
                  <a:srgbClr val="FF0000"/>
                </a:solidFill>
                <a:latin typeface="Arial" panose="020B0604020202020204" pitchFamily="34" charset="0"/>
                <a:cs typeface="Arial" panose="020B0604020202020204" pitchFamily="34" charset="0"/>
              </a:rPr>
              <a:t> </a:t>
            </a:r>
            <a:r>
              <a:rPr lang="en-US" sz="3400" b="1" dirty="0" err="1">
                <a:solidFill>
                  <a:srgbClr val="FF0000"/>
                </a:solidFill>
                <a:latin typeface="Arial" panose="020B0604020202020204" pitchFamily="34" charset="0"/>
                <a:cs typeface="Arial" panose="020B0604020202020204" pitchFamily="34" charset="0"/>
              </a:rPr>
              <a:t>lời</a:t>
            </a:r>
            <a:endParaRPr lang="en-US" sz="3400" b="1" dirty="0">
              <a:solidFill>
                <a:srgbClr val="FF0000"/>
              </a:solidFill>
              <a:latin typeface="Arial" panose="020B0604020202020204" pitchFamily="34" charset="0"/>
              <a:cs typeface="Arial" panose="020B0604020202020204" pitchFamily="34" charset="0"/>
            </a:endParaRPr>
          </a:p>
        </p:txBody>
      </p:sp>
      <p:sp>
        <p:nvSpPr>
          <p:cNvPr id="20" name="Hộp Văn bản 19">
            <a:extLst>
              <a:ext uri="{FF2B5EF4-FFF2-40B4-BE49-F238E27FC236}">
                <a16:creationId xmlns:a16="http://schemas.microsoft.com/office/drawing/2014/main" xmlns="" id="{F7ECAA22-4CF8-1DD3-B82A-616D234E4CCA}"/>
              </a:ext>
            </a:extLst>
          </p:cNvPr>
          <p:cNvSpPr txBox="1"/>
          <p:nvPr/>
        </p:nvSpPr>
        <p:spPr>
          <a:xfrm>
            <a:off x="3008362" y="4451693"/>
            <a:ext cx="7569035" cy="4079130"/>
          </a:xfrm>
          <a:prstGeom prst="rect">
            <a:avLst/>
          </a:prstGeom>
          <a:noFill/>
        </p:spPr>
        <p:txBody>
          <a:bodyPr wrap="square">
            <a:spAutoFit/>
          </a:bodyPr>
          <a:lstStyle/>
          <a:p>
            <a:pPr marL="0" marR="0" algn="just">
              <a:lnSpc>
                <a:spcPct val="150000"/>
              </a:lnSpc>
              <a:spcBef>
                <a:spcPts val="300"/>
              </a:spcBef>
              <a:spcAft>
                <a:spcPts val="300"/>
              </a:spcAft>
            </a:pP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S</a:t>
            </a:r>
            <a:r>
              <a:rPr lang="vi-VN"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ử </a:t>
            </a:r>
            <a:r>
              <a:rPr lang="vi-VN"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dụng</a:t>
            </a:r>
            <a:r>
              <a:rPr lang="vi-VN"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hai </a:t>
            </a:r>
            <a:r>
              <a:rPr lang="vi-VN"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đại</a:t>
            </a:r>
            <a:r>
              <a:rPr lang="vi-VN"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vi-VN"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lượng</a:t>
            </a:r>
            <a:r>
              <a:rPr lang="vi-VN"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vi-VN"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này</a:t>
            </a:r>
            <a:r>
              <a:rPr lang="vi-VN"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khi </a:t>
            </a:r>
            <a:r>
              <a:rPr lang="vi-VN"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nói</a:t>
            </a:r>
            <a:r>
              <a:rPr lang="vi-VN"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3200" dirty="0">
              <a:effectLst/>
              <a:latin typeface="Arial" panose="020B0604020202020204" pitchFamily="34" charset="0"/>
              <a:ea typeface="Calibri" panose="020F0502020204030204" pitchFamily="34" charset="0"/>
              <a:cs typeface="Arial" panose="020B0604020202020204" pitchFamily="34" charset="0"/>
            </a:endParaRPr>
          </a:p>
          <a:p>
            <a:pPr marL="487680" marR="30480" indent="-457200" algn="just">
              <a:lnSpc>
                <a:spcPct val="150000"/>
              </a:lnSpc>
              <a:spcBef>
                <a:spcPts val="0"/>
              </a:spcBef>
              <a:spcAft>
                <a:spcPts val="1200"/>
              </a:spcAft>
              <a:buFont typeface="Arial" panose="020B0604020202020204" pitchFamily="34" charset="0"/>
              <a:buChar char="+"/>
            </a:pPr>
            <a:r>
              <a:rPr lang="vi-VN"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Xe </a:t>
            </a:r>
            <a:r>
              <a:rPr lang="vi-VN"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máy</a:t>
            </a:r>
            <a:r>
              <a:rPr lang="vi-VN"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đi </a:t>
            </a:r>
            <a:r>
              <a:rPr lang="vi-VN"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với</a:t>
            </a:r>
            <a:r>
              <a:rPr lang="vi-VN"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vi-VN"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tốc</a:t>
            </a:r>
            <a:r>
              <a:rPr lang="vi-VN"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vi-VN"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a:t>
            </a:r>
            <a:r>
              <a:rPr lang="vi-VN"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40 </a:t>
            </a:r>
            <a:r>
              <a:rPr lang="vi-VN"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km</a:t>
            </a:r>
            <a:r>
              <a:rPr lang="vi-VN"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a:t>
            </a:r>
            <a:endParaRPr lang="en-US" sz="3200" dirty="0">
              <a:effectLst/>
              <a:latin typeface="Arial" panose="020B0604020202020204" pitchFamily="34" charset="0"/>
              <a:ea typeface="Calibri" panose="020F0502020204030204" pitchFamily="34" charset="0"/>
              <a:cs typeface="Arial" panose="020B0604020202020204" pitchFamily="34" charset="0"/>
            </a:endParaRPr>
          </a:p>
          <a:p>
            <a:pPr marL="487680" marR="30480" indent="-457200" algn="just">
              <a:lnSpc>
                <a:spcPct val="150000"/>
              </a:lnSpc>
              <a:spcBef>
                <a:spcPts val="0"/>
              </a:spcBef>
              <a:spcAft>
                <a:spcPts val="1200"/>
              </a:spcAft>
              <a:buFont typeface="Arial" panose="020B0604020202020204" pitchFamily="34" charset="0"/>
              <a:buChar char="+"/>
            </a:pPr>
            <a:r>
              <a:rPr lang="vi-VN"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Ô tô </a:t>
            </a:r>
            <a:r>
              <a:rPr lang="vi-VN"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chạy</a:t>
            </a:r>
            <a:r>
              <a:rPr lang="vi-VN"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vi-VN"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với</a:t>
            </a:r>
            <a:r>
              <a:rPr lang="vi-VN"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vi-VN"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tốc</a:t>
            </a:r>
            <a:r>
              <a:rPr lang="vi-VN"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vi-VN"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a:t>
            </a:r>
            <a:r>
              <a:rPr lang="vi-VN"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120 </a:t>
            </a:r>
            <a:r>
              <a:rPr lang="vi-VN"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km</a:t>
            </a:r>
            <a:r>
              <a:rPr lang="vi-VN"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a:t>
            </a:r>
            <a:endParaRPr lang="en-US" sz="3200" dirty="0">
              <a:effectLst/>
              <a:latin typeface="Arial" panose="020B0604020202020204" pitchFamily="34" charset="0"/>
              <a:ea typeface="Calibri" panose="020F0502020204030204" pitchFamily="34" charset="0"/>
              <a:cs typeface="Arial" panose="020B0604020202020204" pitchFamily="34" charset="0"/>
            </a:endParaRPr>
          </a:p>
          <a:p>
            <a:pPr marL="457200" marR="0" indent="-457200" algn="just">
              <a:lnSpc>
                <a:spcPct val="150000"/>
              </a:lnSpc>
              <a:spcBef>
                <a:spcPts val="300"/>
              </a:spcBef>
              <a:spcAft>
                <a:spcPts val="300"/>
              </a:spcAft>
              <a:buFont typeface="Arial" panose="020B0604020202020204" pitchFamily="34" charset="0"/>
              <a:buChar char="+"/>
            </a:pPr>
            <a:r>
              <a:rPr lang="vi-VN"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Máy</a:t>
            </a:r>
            <a:r>
              <a:rPr lang="vi-VN"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bay đang bay theo </a:t>
            </a:r>
            <a:r>
              <a:rPr lang="vi-VN"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hướng</a:t>
            </a:r>
            <a:r>
              <a:rPr lang="vi-VN"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Nam </a:t>
            </a:r>
            <a:r>
              <a:rPr lang="vi-VN"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với</a:t>
            </a:r>
            <a:r>
              <a:rPr lang="vi-VN"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vi-VN"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vận</a:t>
            </a:r>
            <a:r>
              <a:rPr lang="vi-VN"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vi-VN"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tốc</a:t>
            </a:r>
            <a:r>
              <a:rPr lang="vi-VN"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190m/s</a:t>
            </a:r>
            <a:endParaRPr lang="en-US" sz="32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9" name="Picture 5">
            <a:extLst>
              <a:ext uri="{FF2B5EF4-FFF2-40B4-BE49-F238E27FC236}">
                <a16:creationId xmlns:a16="http://schemas.microsoft.com/office/drawing/2014/main" xmlns="" id="{B51210AC-C182-DEAA-6543-4C3566E34341}"/>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9674215" y="5012903"/>
            <a:ext cx="6600582" cy="146312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20">
                                            <p:txEl>
                                              <p:pRg st="0" end="0"/>
                                            </p:txEl>
                                          </p:spTgt>
                                        </p:tgtEl>
                                        <p:attrNameLst>
                                          <p:attrName>style.visibility</p:attrName>
                                        </p:attrNameLst>
                                      </p:cBhvr>
                                      <p:to>
                                        <p:strVal val="visible"/>
                                      </p:to>
                                    </p:set>
                                    <p:animEffect transition="in" filter="randombar(horizontal)">
                                      <p:cBhvr>
                                        <p:cTn id="16" dur="500"/>
                                        <p:tgtEl>
                                          <p:spTgt spid="20">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0">
                                            <p:txEl>
                                              <p:pRg st="1" end="1"/>
                                            </p:txEl>
                                          </p:spTgt>
                                        </p:tgtEl>
                                        <p:attrNameLst>
                                          <p:attrName>style.visibility</p:attrName>
                                        </p:attrNameLst>
                                      </p:cBhvr>
                                      <p:to>
                                        <p:strVal val="visible"/>
                                      </p:to>
                                    </p:set>
                                    <p:animEffect transition="in" filter="randombar(horizontal)">
                                      <p:cBhvr>
                                        <p:cTn id="21" dur="500"/>
                                        <p:tgtEl>
                                          <p:spTgt spid="20">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20">
                                            <p:txEl>
                                              <p:pRg st="2" end="2"/>
                                            </p:txEl>
                                          </p:spTgt>
                                        </p:tgtEl>
                                        <p:attrNameLst>
                                          <p:attrName>style.visibility</p:attrName>
                                        </p:attrNameLst>
                                      </p:cBhvr>
                                      <p:to>
                                        <p:strVal val="visible"/>
                                      </p:to>
                                    </p:set>
                                    <p:animEffect transition="in" filter="randombar(horizontal)">
                                      <p:cBhvr>
                                        <p:cTn id="26" dur="500"/>
                                        <p:tgtEl>
                                          <p:spTgt spid="20">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circle(in)">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20">
                                            <p:txEl>
                                              <p:pRg st="3" end="3"/>
                                            </p:txEl>
                                          </p:spTgt>
                                        </p:tgtEl>
                                        <p:attrNameLst>
                                          <p:attrName>style.visibility</p:attrName>
                                        </p:attrNameLst>
                                      </p:cBhvr>
                                      <p:to>
                                        <p:strVal val="visible"/>
                                      </p:to>
                                    </p:set>
                                    <p:animEffect transition="in" filter="randombar(horizontal)">
                                      <p:cBhvr>
                                        <p:cTn id="36" dur="500"/>
                                        <p:tgtEl>
                                          <p:spTgt spid="2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7DF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5000"/>
          </a:blip>
          <a:srcRect t="7859" b="7859"/>
          <a:stretch>
            <a:fillRect/>
          </a:stretch>
        </p:blipFill>
        <p:spPr>
          <a:xfrm>
            <a:off x="9149080" y="0"/>
            <a:ext cx="9138920" cy="10287000"/>
          </a:xfrm>
          <a:prstGeom prst="rect">
            <a:avLst/>
          </a:prstGeom>
        </p:spPr>
      </p:pic>
      <p:pic>
        <p:nvPicPr>
          <p:cNvPr id="3" name="Picture 3"/>
          <p:cNvPicPr>
            <a:picLocks noChangeAspect="1"/>
          </p:cNvPicPr>
          <p:nvPr/>
        </p:nvPicPr>
        <p:blipFill>
          <a:blip r:embed="rId3">
            <a:alphaModFix amt="65000"/>
          </a:blip>
          <a:srcRect t="7906" b="7906"/>
          <a:stretch>
            <a:fillRect/>
          </a:stretch>
        </p:blipFill>
        <p:spPr>
          <a:xfrm>
            <a:off x="-558791" y="64840"/>
            <a:ext cx="9149080" cy="10287000"/>
          </a:xfrm>
          <a:prstGeom prst="rect">
            <a:avLst/>
          </a:prstGeom>
        </p:spPr>
      </p:pic>
      <p:grpSp>
        <p:nvGrpSpPr>
          <p:cNvPr id="6" name="Group 6"/>
          <p:cNvGrpSpPr>
            <a:grpSpLocks noChangeAspect="1"/>
          </p:cNvGrpSpPr>
          <p:nvPr/>
        </p:nvGrpSpPr>
        <p:grpSpPr>
          <a:xfrm>
            <a:off x="1899921" y="1092006"/>
            <a:ext cx="14478000" cy="8102987"/>
            <a:chOff x="0" y="0"/>
            <a:chExt cx="4828540" cy="4716780"/>
          </a:xfrm>
        </p:grpSpPr>
        <p:sp>
          <p:nvSpPr>
            <p:cNvPr id="7"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8F6F4"/>
            </a:solidFill>
          </p:spPr>
        </p:sp>
      </p:grpSp>
      <p:pic>
        <p:nvPicPr>
          <p:cNvPr id="26" name="Picture 2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67550" y="1381715"/>
            <a:ext cx="1376956" cy="1786146"/>
          </a:xfrm>
          <a:prstGeom prst="rect">
            <a:avLst/>
          </a:prstGeom>
        </p:spPr>
      </p:pic>
      <p:pic>
        <p:nvPicPr>
          <p:cNvPr id="27" name="Picture 2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61952">
            <a:off x="16108420" y="7561964"/>
            <a:ext cx="1267232" cy="1643815"/>
          </a:xfrm>
          <a:prstGeom prst="rect">
            <a:avLst/>
          </a:prstGeom>
        </p:spPr>
      </p:pic>
      <p:sp>
        <p:nvSpPr>
          <p:cNvPr id="8" name="Hộp Văn bản 7">
            <a:extLst>
              <a:ext uri="{FF2B5EF4-FFF2-40B4-BE49-F238E27FC236}">
                <a16:creationId xmlns:a16="http://schemas.microsoft.com/office/drawing/2014/main" xmlns="" id="{E44C6461-819C-B919-6F76-FA8A291FF227}"/>
              </a:ext>
            </a:extLst>
          </p:cNvPr>
          <p:cNvSpPr txBox="1"/>
          <p:nvPr/>
        </p:nvSpPr>
        <p:spPr>
          <a:xfrm>
            <a:off x="3906454" y="3009900"/>
            <a:ext cx="5791200" cy="3694409"/>
          </a:xfrm>
          <a:prstGeom prst="rect">
            <a:avLst/>
          </a:prstGeom>
          <a:noFill/>
        </p:spPr>
        <p:txBody>
          <a:bodyPr wrap="square">
            <a:spAutoFit/>
          </a:bodyPr>
          <a:lstStyle/>
          <a:p>
            <a:pPr marL="30480" marR="30480" algn="just">
              <a:lnSpc>
                <a:spcPct val="150000"/>
              </a:lnSpc>
              <a:spcBef>
                <a:spcPts val="0"/>
              </a:spcBef>
              <a:spcAft>
                <a:spcPts val="1200"/>
              </a:spcAft>
            </a:pPr>
            <a:r>
              <a:rPr lang="en-US" sz="3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r>
              <a:rPr lang="vi-VN" sz="3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1.</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Một</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người</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đi xe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máy</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qua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ngã</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tư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Hình</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5.1)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với</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tốc</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độ</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trung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bình</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30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km</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/h theo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hướng</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Bắc</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Sau 3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phút</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người</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đó</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đi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đến</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vị</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trí</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nào</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trên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hình</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2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9" name="Hình ảnh 8">
            <a:extLst>
              <a:ext uri="{FF2B5EF4-FFF2-40B4-BE49-F238E27FC236}">
                <a16:creationId xmlns:a16="http://schemas.microsoft.com/office/drawing/2014/main" xmlns="" id="{1B974DFC-4C1D-55E1-11D9-AD0E3DDE6729}"/>
              </a:ext>
            </a:extLst>
          </p:cNvPr>
          <p:cNvPicPr>
            <a:picLocks noChangeAspect="1"/>
          </p:cNvPicPr>
          <p:nvPr/>
        </p:nvPicPr>
        <p:blipFill>
          <a:blip r:embed="rId8"/>
          <a:stretch>
            <a:fillRect/>
          </a:stretch>
        </p:blipFill>
        <p:spPr>
          <a:xfrm>
            <a:off x="10716630" y="2054735"/>
            <a:ext cx="3648075" cy="6305550"/>
          </a:xfrm>
          <a:prstGeom prst="rect">
            <a:avLst/>
          </a:prstGeom>
        </p:spPr>
      </p:pic>
    </p:spTree>
    <p:extLst>
      <p:ext uri="{BB962C8B-B14F-4D97-AF65-F5344CB8AC3E}">
        <p14:creationId xmlns:p14="http://schemas.microsoft.com/office/powerpoint/2010/main" val="2285347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7DF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5000"/>
          </a:blip>
          <a:srcRect t="7859" b="7859"/>
          <a:stretch>
            <a:fillRect/>
          </a:stretch>
        </p:blipFill>
        <p:spPr>
          <a:xfrm>
            <a:off x="9149080" y="0"/>
            <a:ext cx="9138920" cy="10287000"/>
          </a:xfrm>
          <a:prstGeom prst="rect">
            <a:avLst/>
          </a:prstGeom>
        </p:spPr>
      </p:pic>
      <p:pic>
        <p:nvPicPr>
          <p:cNvPr id="3" name="Picture 3"/>
          <p:cNvPicPr>
            <a:picLocks noChangeAspect="1"/>
          </p:cNvPicPr>
          <p:nvPr/>
        </p:nvPicPr>
        <p:blipFill>
          <a:blip r:embed="rId3">
            <a:alphaModFix amt="65000"/>
          </a:blip>
          <a:srcRect t="7906" b="7906"/>
          <a:stretch>
            <a:fillRect/>
          </a:stretch>
        </p:blipFill>
        <p:spPr>
          <a:xfrm>
            <a:off x="0" y="0"/>
            <a:ext cx="9149080" cy="10287000"/>
          </a:xfrm>
          <a:prstGeom prst="rect">
            <a:avLst/>
          </a:prstGeom>
        </p:spPr>
      </p:pic>
      <p:grpSp>
        <p:nvGrpSpPr>
          <p:cNvPr id="4" name="Group 4"/>
          <p:cNvGrpSpPr/>
          <p:nvPr/>
        </p:nvGrpSpPr>
        <p:grpSpPr>
          <a:xfrm>
            <a:off x="1133574" y="1028700"/>
            <a:ext cx="16230600" cy="8334474"/>
            <a:chOff x="0" y="0"/>
            <a:chExt cx="3539162" cy="1817373"/>
          </a:xfrm>
        </p:grpSpPr>
        <p:sp>
          <p:nvSpPr>
            <p:cNvPr id="5" name="Freeform 5"/>
            <p:cNvSpPr/>
            <p:nvPr/>
          </p:nvSpPr>
          <p:spPr>
            <a:xfrm>
              <a:off x="92710" y="106680"/>
              <a:ext cx="3435022" cy="1697993"/>
            </a:xfrm>
            <a:custGeom>
              <a:avLst/>
              <a:gdLst/>
              <a:ahLst/>
              <a:cxnLst/>
              <a:rect l="l" t="t" r="r" b="b"/>
              <a:pathLst>
                <a:path w="3435022" h="1697993">
                  <a:moveTo>
                    <a:pt x="3408351" y="1508763"/>
                  </a:moveTo>
                  <a:cubicBezTo>
                    <a:pt x="3408351" y="1596393"/>
                    <a:pt x="3332151" y="1667513"/>
                    <a:pt x="3250872" y="1667513"/>
                  </a:cubicBezTo>
                  <a:lnTo>
                    <a:pt x="66040" y="1667513"/>
                  </a:lnTo>
                  <a:cubicBezTo>
                    <a:pt x="43180" y="1667513"/>
                    <a:pt x="20320" y="1662433"/>
                    <a:pt x="0" y="1653543"/>
                  </a:cubicBezTo>
                  <a:cubicBezTo>
                    <a:pt x="26670" y="1681483"/>
                    <a:pt x="63500" y="1697993"/>
                    <a:pt x="116021" y="1697993"/>
                  </a:cubicBezTo>
                  <a:lnTo>
                    <a:pt x="3288972" y="1697993"/>
                  </a:lnTo>
                  <a:cubicBezTo>
                    <a:pt x="3368982" y="1697993"/>
                    <a:pt x="3435022" y="1631953"/>
                    <a:pt x="3435022" y="1551943"/>
                  </a:cubicBezTo>
                  <a:lnTo>
                    <a:pt x="3435022" y="95250"/>
                  </a:lnTo>
                  <a:cubicBezTo>
                    <a:pt x="3435022" y="58420"/>
                    <a:pt x="3421051" y="25400"/>
                    <a:pt x="3399462" y="0"/>
                  </a:cubicBezTo>
                  <a:cubicBezTo>
                    <a:pt x="3405812" y="16510"/>
                    <a:pt x="3408351" y="34290"/>
                    <a:pt x="3408351" y="52070"/>
                  </a:cubicBezTo>
                  <a:lnTo>
                    <a:pt x="3408351" y="1508763"/>
                  </a:lnTo>
                  <a:lnTo>
                    <a:pt x="3408351" y="1508763"/>
                  </a:lnTo>
                  <a:close/>
                </a:path>
              </a:pathLst>
            </a:custGeom>
            <a:solidFill>
              <a:srgbClr val="E7DFD9">
                <a:alpha val="71765"/>
              </a:srgbClr>
            </a:solidFill>
          </p:spPr>
        </p:sp>
        <p:sp>
          <p:nvSpPr>
            <p:cNvPr id="6" name="Freeform 6"/>
            <p:cNvSpPr/>
            <p:nvPr/>
          </p:nvSpPr>
          <p:spPr>
            <a:xfrm>
              <a:off x="12700" y="12700"/>
              <a:ext cx="3474392" cy="1748793"/>
            </a:xfrm>
            <a:custGeom>
              <a:avLst/>
              <a:gdLst/>
              <a:ahLst/>
              <a:cxnLst/>
              <a:rect l="l" t="t" r="r" b="b"/>
              <a:pathLst>
                <a:path w="3474392" h="1748793">
                  <a:moveTo>
                    <a:pt x="146050" y="1748793"/>
                  </a:moveTo>
                  <a:lnTo>
                    <a:pt x="3328342" y="1748793"/>
                  </a:lnTo>
                  <a:cubicBezTo>
                    <a:pt x="3408352" y="1748793"/>
                    <a:pt x="3474392" y="1682753"/>
                    <a:pt x="3474392" y="1602743"/>
                  </a:cubicBezTo>
                  <a:lnTo>
                    <a:pt x="3474392" y="146050"/>
                  </a:lnTo>
                  <a:cubicBezTo>
                    <a:pt x="3474392" y="66040"/>
                    <a:pt x="3408352" y="0"/>
                    <a:pt x="3328342" y="0"/>
                  </a:cubicBezTo>
                  <a:lnTo>
                    <a:pt x="146050" y="0"/>
                  </a:lnTo>
                  <a:cubicBezTo>
                    <a:pt x="66040" y="0"/>
                    <a:pt x="0" y="66040"/>
                    <a:pt x="0" y="146050"/>
                  </a:cubicBezTo>
                  <a:lnTo>
                    <a:pt x="0" y="1602743"/>
                  </a:lnTo>
                  <a:cubicBezTo>
                    <a:pt x="0" y="1684023"/>
                    <a:pt x="66040" y="1748793"/>
                    <a:pt x="146050" y="1748793"/>
                  </a:cubicBezTo>
                  <a:close/>
                </a:path>
              </a:pathLst>
            </a:custGeom>
            <a:solidFill>
              <a:srgbClr val="F8F6F4">
                <a:alpha val="71765"/>
              </a:srgbClr>
            </a:solidFill>
          </p:spPr>
        </p:sp>
        <p:sp>
          <p:nvSpPr>
            <p:cNvPr id="7" name="Freeform 7"/>
            <p:cNvSpPr/>
            <p:nvPr/>
          </p:nvSpPr>
          <p:spPr>
            <a:xfrm>
              <a:off x="0" y="0"/>
              <a:ext cx="3539162" cy="1817373"/>
            </a:xfrm>
            <a:custGeom>
              <a:avLst/>
              <a:gdLst/>
              <a:ahLst/>
              <a:cxnLst/>
              <a:rect l="l" t="t" r="r" b="b"/>
              <a:pathLst>
                <a:path w="3539162" h="1817373">
                  <a:moveTo>
                    <a:pt x="3475662" y="74930"/>
                  </a:moveTo>
                  <a:cubicBezTo>
                    <a:pt x="3447722" y="30480"/>
                    <a:pt x="3398192" y="0"/>
                    <a:pt x="3341042" y="0"/>
                  </a:cubicBezTo>
                  <a:lnTo>
                    <a:pt x="158750" y="0"/>
                  </a:lnTo>
                  <a:cubicBezTo>
                    <a:pt x="71120" y="0"/>
                    <a:pt x="0" y="71120"/>
                    <a:pt x="0" y="158750"/>
                  </a:cubicBezTo>
                  <a:lnTo>
                    <a:pt x="0" y="1615443"/>
                  </a:lnTo>
                  <a:cubicBezTo>
                    <a:pt x="0" y="1667513"/>
                    <a:pt x="25400" y="1713233"/>
                    <a:pt x="63500" y="1742443"/>
                  </a:cubicBezTo>
                  <a:cubicBezTo>
                    <a:pt x="91440" y="1786893"/>
                    <a:pt x="140970" y="1817373"/>
                    <a:pt x="211855" y="1817373"/>
                  </a:cubicBezTo>
                  <a:lnTo>
                    <a:pt x="3380412" y="1817373"/>
                  </a:lnTo>
                  <a:cubicBezTo>
                    <a:pt x="3468042" y="1817373"/>
                    <a:pt x="3539162" y="1746253"/>
                    <a:pt x="3539162" y="1658623"/>
                  </a:cubicBezTo>
                  <a:lnTo>
                    <a:pt x="3539162" y="201930"/>
                  </a:lnTo>
                  <a:cubicBezTo>
                    <a:pt x="3539161" y="149860"/>
                    <a:pt x="3513761" y="104140"/>
                    <a:pt x="3475662" y="74930"/>
                  </a:cubicBezTo>
                  <a:close/>
                  <a:moveTo>
                    <a:pt x="12700" y="1615443"/>
                  </a:moveTo>
                  <a:lnTo>
                    <a:pt x="12700" y="158750"/>
                  </a:lnTo>
                  <a:cubicBezTo>
                    <a:pt x="12700" y="78740"/>
                    <a:pt x="78740" y="12700"/>
                    <a:pt x="158750" y="12700"/>
                  </a:cubicBezTo>
                  <a:lnTo>
                    <a:pt x="3341042" y="12700"/>
                  </a:lnTo>
                  <a:cubicBezTo>
                    <a:pt x="3421052" y="12700"/>
                    <a:pt x="3487092" y="78740"/>
                    <a:pt x="3487092" y="158750"/>
                  </a:cubicBezTo>
                  <a:lnTo>
                    <a:pt x="3487092" y="1615443"/>
                  </a:lnTo>
                  <a:cubicBezTo>
                    <a:pt x="3487092" y="1695453"/>
                    <a:pt x="3421052" y="1761493"/>
                    <a:pt x="3341042" y="1761493"/>
                  </a:cubicBezTo>
                  <a:lnTo>
                    <a:pt x="158750" y="1761493"/>
                  </a:lnTo>
                  <a:cubicBezTo>
                    <a:pt x="78740" y="1761493"/>
                    <a:pt x="12700" y="1696723"/>
                    <a:pt x="12700" y="1615443"/>
                  </a:cubicBezTo>
                  <a:close/>
                  <a:moveTo>
                    <a:pt x="3527732" y="1658623"/>
                  </a:moveTo>
                  <a:cubicBezTo>
                    <a:pt x="3527732" y="1738633"/>
                    <a:pt x="3460422" y="1804673"/>
                    <a:pt x="3380411" y="1804673"/>
                  </a:cubicBezTo>
                  <a:lnTo>
                    <a:pt x="211855" y="1804673"/>
                  </a:lnTo>
                  <a:cubicBezTo>
                    <a:pt x="157480" y="1804673"/>
                    <a:pt x="120650" y="1788163"/>
                    <a:pt x="93980" y="1760223"/>
                  </a:cubicBezTo>
                  <a:cubicBezTo>
                    <a:pt x="114300" y="1769113"/>
                    <a:pt x="135890" y="1774193"/>
                    <a:pt x="160020" y="1774193"/>
                  </a:cubicBezTo>
                  <a:lnTo>
                    <a:pt x="3342312" y="1774193"/>
                  </a:lnTo>
                  <a:cubicBezTo>
                    <a:pt x="3429942" y="1774193"/>
                    <a:pt x="3501062" y="1703073"/>
                    <a:pt x="3501062" y="1615443"/>
                  </a:cubicBezTo>
                  <a:lnTo>
                    <a:pt x="3501062" y="158750"/>
                  </a:lnTo>
                  <a:cubicBezTo>
                    <a:pt x="3501062" y="140970"/>
                    <a:pt x="3497252" y="123190"/>
                    <a:pt x="3492172" y="106680"/>
                  </a:cubicBezTo>
                  <a:cubicBezTo>
                    <a:pt x="3513762" y="132080"/>
                    <a:pt x="3527732" y="165100"/>
                    <a:pt x="3527732" y="201930"/>
                  </a:cubicBezTo>
                  <a:lnTo>
                    <a:pt x="3527732" y="1658623"/>
                  </a:lnTo>
                  <a:cubicBezTo>
                    <a:pt x="3527732" y="1658623"/>
                    <a:pt x="3527732" y="1658623"/>
                    <a:pt x="3527732" y="1658623"/>
                  </a:cubicBezTo>
                  <a:close/>
                </a:path>
              </a:pathLst>
            </a:custGeom>
            <a:solidFill>
              <a:srgbClr val="5E3023">
                <a:alpha val="71765"/>
              </a:srgbClr>
            </a:solidFill>
          </p:spPr>
        </p:sp>
      </p:grpSp>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61952">
            <a:off x="6960384" y="366956"/>
            <a:ext cx="1267232" cy="1643815"/>
          </a:xfrm>
          <a:prstGeom prst="rect">
            <a:avLst/>
          </a:prstGeom>
        </p:spPr>
      </p:pic>
      <p:sp>
        <p:nvSpPr>
          <p:cNvPr id="9" name="Hộp Văn bản 8">
            <a:extLst>
              <a:ext uri="{FF2B5EF4-FFF2-40B4-BE49-F238E27FC236}">
                <a16:creationId xmlns:a16="http://schemas.microsoft.com/office/drawing/2014/main" xmlns="" id="{82D6EAB7-3D4F-010F-1897-3567048DD867}"/>
              </a:ext>
            </a:extLst>
          </p:cNvPr>
          <p:cNvSpPr txBox="1"/>
          <p:nvPr/>
        </p:nvSpPr>
        <p:spPr>
          <a:xfrm>
            <a:off x="2768162" y="3305155"/>
            <a:ext cx="8915400" cy="4052391"/>
          </a:xfrm>
          <a:prstGeom prst="rect">
            <a:avLst/>
          </a:prstGeom>
          <a:noFill/>
        </p:spPr>
        <p:txBody>
          <a:bodyPr wrap="square">
            <a:spAutoFit/>
          </a:bodyPr>
          <a:lstStyle/>
          <a:p>
            <a:pPr marL="0" marR="0" algn="just">
              <a:lnSpc>
                <a:spcPct val="150000"/>
              </a:lnSpc>
              <a:spcBef>
                <a:spcPts val="300"/>
              </a:spcBef>
              <a:spcAft>
                <a:spcPts val="300"/>
              </a:spcAft>
            </a:pPr>
            <a:r>
              <a:rPr lang="vi-VN" sz="3200" dirty="0" err="1">
                <a:solidFill>
                  <a:srgbClr val="000000"/>
                </a:solidFill>
                <a:effectLst/>
                <a:ea typeface="Calibri" panose="020F0502020204030204" pitchFamily="34" charset="0"/>
                <a:cs typeface="Times New Roman" panose="02020603050405020304" pitchFamily="18" charset="0"/>
              </a:rPr>
              <a:t>Đổi</a:t>
            </a:r>
            <a:r>
              <a:rPr lang="vi-VN" sz="3200" dirty="0">
                <a:solidFill>
                  <a:srgbClr val="000000"/>
                </a:solidFill>
                <a:effectLst/>
                <a:ea typeface="Calibri" panose="020F0502020204030204" pitchFamily="34" charset="0"/>
                <a:cs typeface="Times New Roman" panose="02020603050405020304" pitchFamily="18" charset="0"/>
              </a:rPr>
              <a:t> 3 </a:t>
            </a:r>
            <a:r>
              <a:rPr lang="vi-VN" sz="3200" dirty="0" err="1">
                <a:solidFill>
                  <a:srgbClr val="000000"/>
                </a:solidFill>
                <a:effectLst/>
                <a:ea typeface="Calibri" panose="020F0502020204030204" pitchFamily="34" charset="0"/>
                <a:cs typeface="Times New Roman" panose="02020603050405020304" pitchFamily="18" charset="0"/>
              </a:rPr>
              <a:t>phút</a:t>
            </a:r>
            <a:r>
              <a:rPr lang="vi-VN" sz="3200" dirty="0">
                <a:solidFill>
                  <a:srgbClr val="000000"/>
                </a:solidFill>
                <a:effectLst/>
                <a:ea typeface="Calibri" panose="020F0502020204030204" pitchFamily="34" charset="0"/>
                <a:cs typeface="Times New Roman" panose="02020603050405020304" pitchFamily="18" charset="0"/>
              </a:rPr>
              <a:t> = 0,05 h</a:t>
            </a:r>
            <a:endParaRPr lang="en-US" sz="3200" dirty="0">
              <a:effectLst/>
              <a:ea typeface="Calibri" panose="020F0502020204030204" pitchFamily="34" charset="0"/>
              <a:cs typeface="Times New Roman" panose="02020603050405020304" pitchFamily="18" charset="0"/>
            </a:endParaRPr>
          </a:p>
          <a:p>
            <a:pPr marL="30480" marR="30480" algn="just">
              <a:lnSpc>
                <a:spcPct val="150000"/>
              </a:lnSpc>
              <a:spcBef>
                <a:spcPts val="0"/>
              </a:spcBef>
              <a:spcAft>
                <a:spcPts val="1200"/>
              </a:spcAft>
            </a:pPr>
            <a:r>
              <a:rPr lang="vi-VN" sz="3200" dirty="0" err="1">
                <a:solidFill>
                  <a:srgbClr val="000000"/>
                </a:solidFill>
                <a:effectLst/>
                <a:ea typeface="Calibri" panose="020F0502020204030204" pitchFamily="34" charset="0"/>
                <a:cs typeface="Times New Roman" panose="02020603050405020304" pitchFamily="18" charset="0"/>
              </a:rPr>
              <a:t>Quãng</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đường</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người</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đó</a:t>
            </a:r>
            <a:r>
              <a:rPr lang="vi-VN" sz="3200" dirty="0">
                <a:solidFill>
                  <a:srgbClr val="000000"/>
                </a:solidFill>
                <a:effectLst/>
                <a:ea typeface="Calibri" panose="020F0502020204030204" pitchFamily="34" charset="0"/>
                <a:cs typeface="Times New Roman" panose="02020603050405020304" pitchFamily="18" charset="0"/>
              </a:rPr>
              <a:t> đi </a:t>
            </a:r>
            <a:r>
              <a:rPr lang="vi-VN" sz="3200" dirty="0" err="1">
                <a:solidFill>
                  <a:srgbClr val="000000"/>
                </a:solidFill>
                <a:effectLst/>
                <a:ea typeface="Calibri" panose="020F0502020204030204" pitchFamily="34" charset="0"/>
                <a:cs typeface="Times New Roman" panose="02020603050405020304" pitchFamily="18" charset="0"/>
              </a:rPr>
              <a:t>được</a:t>
            </a:r>
            <a:r>
              <a:rPr lang="vi-VN" sz="3200" dirty="0">
                <a:solidFill>
                  <a:srgbClr val="000000"/>
                </a:solidFill>
                <a:effectLst/>
                <a:ea typeface="Calibri" panose="020F0502020204030204" pitchFamily="34" charset="0"/>
                <a:cs typeface="Times New Roman" panose="02020603050405020304" pitchFamily="18" charset="0"/>
              </a:rPr>
              <a:t> trong 3 </a:t>
            </a:r>
            <a:r>
              <a:rPr lang="vi-VN" sz="3200" dirty="0" err="1">
                <a:solidFill>
                  <a:srgbClr val="000000"/>
                </a:solidFill>
                <a:effectLst/>
                <a:ea typeface="Calibri" panose="020F0502020204030204" pitchFamily="34" charset="0"/>
                <a:cs typeface="Times New Roman" panose="02020603050405020304" pitchFamily="18" charset="0"/>
              </a:rPr>
              <a:t>phút</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là</a:t>
            </a:r>
            <a:r>
              <a:rPr lang="vi-VN" sz="3200" dirty="0">
                <a:solidFill>
                  <a:srgbClr val="000000"/>
                </a:solidFill>
                <a:effectLst/>
                <a:ea typeface="Calibri" panose="020F0502020204030204" pitchFamily="34" charset="0"/>
                <a:cs typeface="Times New Roman" panose="02020603050405020304" pitchFamily="18" charset="0"/>
              </a:rPr>
              <a:t>:</a:t>
            </a:r>
            <a:endParaRPr lang="en-US" sz="3200" dirty="0">
              <a:effectLst/>
              <a:ea typeface="Calibri" panose="020F0502020204030204" pitchFamily="34" charset="0"/>
              <a:cs typeface="Times New Roman" panose="02020603050405020304" pitchFamily="18" charset="0"/>
            </a:endParaRPr>
          </a:p>
          <a:p>
            <a:pPr marL="30480" marR="30480" algn="just">
              <a:lnSpc>
                <a:spcPct val="150000"/>
              </a:lnSpc>
              <a:spcBef>
                <a:spcPts val="0"/>
              </a:spcBef>
              <a:spcAft>
                <a:spcPts val="1200"/>
              </a:spcAft>
            </a:pPr>
            <a:r>
              <a:rPr lang="vi-VN" sz="3200" dirty="0">
                <a:solidFill>
                  <a:srgbClr val="000000"/>
                </a:solidFill>
                <a:effectLst/>
                <a:ea typeface="Calibri" panose="020F0502020204030204" pitchFamily="34" charset="0"/>
                <a:cs typeface="Times New Roman" panose="02020603050405020304" pitchFamily="18" charset="0"/>
              </a:rPr>
              <a:t>s = v. t = 30 . 0,05 = 1,5 </a:t>
            </a:r>
            <a:r>
              <a:rPr lang="vi-VN" sz="3200" dirty="0" err="1">
                <a:solidFill>
                  <a:srgbClr val="000000"/>
                </a:solidFill>
                <a:effectLst/>
                <a:ea typeface="Calibri" panose="020F0502020204030204" pitchFamily="34" charset="0"/>
                <a:cs typeface="Times New Roman" panose="02020603050405020304" pitchFamily="18" charset="0"/>
              </a:rPr>
              <a:t>km</a:t>
            </a:r>
            <a:endParaRPr lang="en-US" sz="3200" dirty="0">
              <a:effectLst/>
              <a:ea typeface="Calibri" panose="020F0502020204030204" pitchFamily="34" charset="0"/>
              <a:cs typeface="Times New Roman" panose="02020603050405020304" pitchFamily="18" charset="0"/>
            </a:endParaRPr>
          </a:p>
          <a:p>
            <a:pPr marL="30480" marR="30480" algn="just">
              <a:lnSpc>
                <a:spcPct val="150000"/>
              </a:lnSpc>
              <a:spcBef>
                <a:spcPts val="0"/>
              </a:spcBef>
              <a:spcAft>
                <a:spcPts val="1200"/>
              </a:spcAft>
            </a:pPr>
            <a:r>
              <a:rPr lang="vi-VN" sz="3200" dirty="0">
                <a:solidFill>
                  <a:srgbClr val="000000"/>
                </a:solidFill>
                <a:effectLst/>
                <a:ea typeface="Calibri" panose="020F0502020204030204" pitchFamily="34" charset="0"/>
                <a:cs typeface="Cambria Math" panose="02040503050406030204" pitchFamily="18" charset="0"/>
              </a:rPr>
              <a:t>⇒</a:t>
            </a:r>
            <a:r>
              <a:rPr lang="vi-VN" sz="3200" dirty="0">
                <a:solidFill>
                  <a:srgbClr val="000000"/>
                </a:solidFill>
                <a:effectLst/>
                <a:ea typeface="Calibri" panose="020F0502020204030204" pitchFamily="34" charset="0"/>
                <a:cs typeface="Times New Roman" panose="02020603050405020304" pitchFamily="18" charset="0"/>
              </a:rPr>
              <a:t> Sau 3 </a:t>
            </a:r>
            <a:r>
              <a:rPr lang="vi-VN" sz="3200" dirty="0" err="1">
                <a:solidFill>
                  <a:srgbClr val="000000"/>
                </a:solidFill>
                <a:effectLst/>
                <a:ea typeface="Calibri" panose="020F0502020204030204" pitchFamily="34" charset="0"/>
                <a:cs typeface="Times New Roman" panose="02020603050405020304" pitchFamily="18" charset="0"/>
              </a:rPr>
              <a:t>phút</a:t>
            </a:r>
            <a:r>
              <a:rPr lang="vi-VN" sz="3200" dirty="0">
                <a:solidFill>
                  <a:srgbClr val="000000"/>
                </a:solidFill>
                <a:effectLst/>
                <a:ea typeface="Calibri" panose="020F0502020204030204" pitchFamily="34" charset="0"/>
                <a:cs typeface="Times New Roman" panose="02020603050405020304" pitchFamily="18" charset="0"/>
              </a:rPr>
              <a:t> đi </a:t>
            </a:r>
            <a:r>
              <a:rPr lang="vi-VN" sz="3200" dirty="0" err="1">
                <a:solidFill>
                  <a:srgbClr val="000000"/>
                </a:solidFill>
                <a:effectLst/>
                <a:ea typeface="Calibri" panose="020F0502020204030204" pitchFamily="34" charset="0"/>
                <a:cs typeface="Times New Roman" panose="02020603050405020304" pitchFamily="18" charset="0"/>
              </a:rPr>
              <a:t>với</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vận</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tốc</a:t>
            </a:r>
            <a:r>
              <a:rPr lang="vi-VN" sz="3200" dirty="0">
                <a:solidFill>
                  <a:srgbClr val="000000"/>
                </a:solidFill>
                <a:effectLst/>
                <a:ea typeface="Calibri" panose="020F0502020204030204" pitchFamily="34" charset="0"/>
                <a:cs typeface="Times New Roman" panose="02020603050405020304" pitchFamily="18" charset="0"/>
              </a:rPr>
              <a:t> 30 </a:t>
            </a:r>
            <a:r>
              <a:rPr lang="vi-VN" sz="3200" dirty="0" err="1">
                <a:solidFill>
                  <a:srgbClr val="000000"/>
                </a:solidFill>
                <a:effectLst/>
                <a:ea typeface="Calibri" panose="020F0502020204030204" pitchFamily="34" charset="0"/>
                <a:cs typeface="Times New Roman" panose="02020603050405020304" pitchFamily="18" charset="0"/>
              </a:rPr>
              <a:t>km</a:t>
            </a:r>
            <a:r>
              <a:rPr lang="vi-VN" sz="3200" dirty="0">
                <a:solidFill>
                  <a:srgbClr val="000000"/>
                </a:solidFill>
                <a:effectLst/>
                <a:ea typeface="Calibri" panose="020F0502020204030204" pitchFamily="34" charset="0"/>
                <a:cs typeface="Times New Roman" panose="02020603050405020304" pitchFamily="18" charset="0"/>
              </a:rPr>
              <a:t>/h theo </a:t>
            </a:r>
            <a:r>
              <a:rPr lang="vi-VN" sz="3200" dirty="0" err="1">
                <a:solidFill>
                  <a:srgbClr val="000000"/>
                </a:solidFill>
                <a:effectLst/>
                <a:ea typeface="Calibri" panose="020F0502020204030204" pitchFamily="34" charset="0"/>
                <a:cs typeface="Times New Roman" panose="02020603050405020304" pitchFamily="18" charset="0"/>
              </a:rPr>
              <a:t>hướng</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Bắc</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thì</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người</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đó</a:t>
            </a:r>
            <a:r>
              <a:rPr lang="vi-VN" sz="3200" dirty="0">
                <a:solidFill>
                  <a:srgbClr val="000000"/>
                </a:solidFill>
                <a:effectLst/>
                <a:ea typeface="Calibri" panose="020F0502020204030204" pitchFamily="34" charset="0"/>
                <a:cs typeface="Times New Roman" panose="02020603050405020304" pitchFamily="18" charset="0"/>
              </a:rPr>
              <a:t> đi </a:t>
            </a:r>
            <a:r>
              <a:rPr lang="vi-VN" sz="3200" dirty="0" err="1">
                <a:solidFill>
                  <a:srgbClr val="000000"/>
                </a:solidFill>
                <a:effectLst/>
                <a:ea typeface="Calibri" panose="020F0502020204030204" pitchFamily="34" charset="0"/>
                <a:cs typeface="Times New Roman" panose="02020603050405020304" pitchFamily="18" charset="0"/>
              </a:rPr>
              <a:t>đến</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vị</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trí</a:t>
            </a:r>
            <a:r>
              <a:rPr lang="vi-VN" sz="3200" dirty="0">
                <a:solidFill>
                  <a:srgbClr val="000000"/>
                </a:solidFill>
                <a:effectLst/>
                <a:ea typeface="Calibri" panose="020F0502020204030204" pitchFamily="34" charset="0"/>
                <a:cs typeface="Times New Roman" panose="02020603050405020304" pitchFamily="18" charset="0"/>
              </a:rPr>
              <a:t> E.</a:t>
            </a:r>
            <a:endParaRPr lang="en-US" sz="3200" dirty="0">
              <a:effectLst/>
              <a:ea typeface="Calibri" panose="020F0502020204030204" pitchFamily="34" charset="0"/>
              <a:cs typeface="Times New Roman" panose="02020603050405020304" pitchFamily="18" charset="0"/>
            </a:endParaRPr>
          </a:p>
        </p:txBody>
      </p:sp>
      <p:pic>
        <p:nvPicPr>
          <p:cNvPr id="10" name="Hình ảnh 9">
            <a:extLst>
              <a:ext uri="{FF2B5EF4-FFF2-40B4-BE49-F238E27FC236}">
                <a16:creationId xmlns:a16="http://schemas.microsoft.com/office/drawing/2014/main" xmlns="" id="{D162229C-5F79-8116-FE00-1A4535790835}"/>
              </a:ext>
            </a:extLst>
          </p:cNvPr>
          <p:cNvPicPr>
            <a:picLocks noChangeAspect="1"/>
          </p:cNvPicPr>
          <p:nvPr/>
        </p:nvPicPr>
        <p:blipFill>
          <a:blip r:embed="rId6"/>
          <a:stretch>
            <a:fillRect/>
          </a:stretch>
        </p:blipFill>
        <p:spPr>
          <a:xfrm>
            <a:off x="12230388" y="2043162"/>
            <a:ext cx="3648075" cy="6305550"/>
          </a:xfrm>
          <a:prstGeom prst="rect">
            <a:avLst/>
          </a:prstGeom>
        </p:spPr>
      </p:pic>
      <p:sp>
        <p:nvSpPr>
          <p:cNvPr id="12" name="Hình Bầu dục 11">
            <a:extLst>
              <a:ext uri="{FF2B5EF4-FFF2-40B4-BE49-F238E27FC236}">
                <a16:creationId xmlns:a16="http://schemas.microsoft.com/office/drawing/2014/main" xmlns="" id="{3F8D520B-B922-B498-A863-7AB42F830869}"/>
              </a:ext>
            </a:extLst>
          </p:cNvPr>
          <p:cNvSpPr/>
          <p:nvPr/>
        </p:nvSpPr>
        <p:spPr>
          <a:xfrm>
            <a:off x="13718540" y="3009900"/>
            <a:ext cx="683260" cy="599608"/>
          </a:xfrm>
          <a:prstGeom prst="ellipse">
            <a:avLst/>
          </a:prstGeom>
          <a:noFill/>
          <a:ln w="3810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a:p>
        </p:txBody>
      </p:sp>
      <p:sp>
        <p:nvSpPr>
          <p:cNvPr id="13" name="Hộp Văn bản 12">
            <a:extLst>
              <a:ext uri="{FF2B5EF4-FFF2-40B4-BE49-F238E27FC236}">
                <a16:creationId xmlns:a16="http://schemas.microsoft.com/office/drawing/2014/main" xmlns="" id="{19872B49-6B33-CF02-27A4-4618D0548731}"/>
              </a:ext>
            </a:extLst>
          </p:cNvPr>
          <p:cNvSpPr txBox="1"/>
          <p:nvPr/>
        </p:nvSpPr>
        <p:spPr>
          <a:xfrm>
            <a:off x="8567420" y="1940657"/>
            <a:ext cx="1143000" cy="615553"/>
          </a:xfrm>
          <a:prstGeom prst="rect">
            <a:avLst/>
          </a:prstGeom>
          <a:noFill/>
        </p:spPr>
        <p:txBody>
          <a:bodyPr wrap="square" rtlCol="0">
            <a:spAutoFit/>
          </a:bodyPr>
          <a:lstStyle/>
          <a:p>
            <a:r>
              <a:rPr lang="en-US" sz="3400" b="1" dirty="0" err="1">
                <a:solidFill>
                  <a:srgbClr val="FF0000"/>
                </a:solidFill>
                <a:latin typeface="Arial" panose="020B0604020202020204" pitchFamily="34" charset="0"/>
                <a:cs typeface="Arial" panose="020B0604020202020204" pitchFamily="34" charset="0"/>
              </a:rPr>
              <a:t>Giải</a:t>
            </a:r>
            <a:endParaRPr lang="en-US" sz="3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16862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randombar(horizontal)">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randombar(horizontal)">
                                      <p:cBhvr>
                                        <p:cTn id="22" dur="500"/>
                                        <p:tgtEl>
                                          <p:spTgt spid="9">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9">
                                            <p:txEl>
                                              <p:pRg st="2" end="2"/>
                                            </p:txEl>
                                          </p:spTgt>
                                        </p:tgtEl>
                                        <p:attrNameLst>
                                          <p:attrName>style.visibility</p:attrName>
                                        </p:attrNameLst>
                                      </p:cBhvr>
                                      <p:to>
                                        <p:strVal val="visible"/>
                                      </p:to>
                                    </p:set>
                                    <p:animEffect transition="in" filter="randombar(horizontal)">
                                      <p:cBhvr>
                                        <p:cTn id="27" dur="500"/>
                                        <p:tgtEl>
                                          <p:spTgt spid="9">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9">
                                            <p:txEl>
                                              <p:pRg st="3" end="3"/>
                                            </p:txEl>
                                          </p:spTgt>
                                        </p:tgtEl>
                                        <p:attrNameLst>
                                          <p:attrName>style.visibility</p:attrName>
                                        </p:attrNameLst>
                                      </p:cBhvr>
                                      <p:to>
                                        <p:strVal val="visible"/>
                                      </p:to>
                                    </p:set>
                                    <p:animEffect transition="in" filter="randombar(horizontal)">
                                      <p:cBhvr>
                                        <p:cTn id="32" dur="500"/>
                                        <p:tgtEl>
                                          <p:spTgt spid="9">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anim calcmode="lin" valueType="num">
                                      <p:cBhvr>
                                        <p:cTn id="38" dur="500" fill="hold"/>
                                        <p:tgtEl>
                                          <p:spTgt spid="12"/>
                                        </p:tgtEl>
                                        <p:attrNameLst>
                                          <p:attrName>ppt_x</p:attrName>
                                        </p:attrNameLst>
                                      </p:cBhvr>
                                      <p:tavLst>
                                        <p:tav tm="0">
                                          <p:val>
                                            <p:strVal val="#ppt_x"/>
                                          </p:val>
                                        </p:tav>
                                        <p:tav tm="100000">
                                          <p:val>
                                            <p:strVal val="#ppt_x"/>
                                          </p:val>
                                        </p:tav>
                                      </p:tavLst>
                                    </p:anim>
                                    <p:anim calcmode="lin" valueType="num">
                                      <p:cBhvr>
                                        <p:cTn id="3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7DF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5000"/>
          </a:blip>
          <a:srcRect t="7906" b="7906"/>
          <a:stretch>
            <a:fillRect/>
          </a:stretch>
        </p:blipFill>
        <p:spPr>
          <a:xfrm>
            <a:off x="0" y="0"/>
            <a:ext cx="9149080" cy="10287000"/>
          </a:xfrm>
          <a:prstGeom prst="rect">
            <a:avLst/>
          </a:prstGeom>
        </p:spPr>
      </p:pic>
      <p:pic>
        <p:nvPicPr>
          <p:cNvPr id="3" name="Picture 3"/>
          <p:cNvPicPr>
            <a:picLocks noChangeAspect="1"/>
          </p:cNvPicPr>
          <p:nvPr/>
        </p:nvPicPr>
        <p:blipFill>
          <a:blip r:embed="rId3">
            <a:alphaModFix amt="31000"/>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0800000" flipH="1">
            <a:off x="-63000" y="3245726"/>
            <a:ext cx="8142263" cy="10438799"/>
          </a:xfrm>
          <a:prstGeom prst="rect">
            <a:avLst/>
          </a:prstGeom>
        </p:spPr>
      </p:pic>
      <p:pic>
        <p:nvPicPr>
          <p:cNvPr id="4" name="Picture 4"/>
          <p:cNvPicPr>
            <a:picLocks noChangeAspect="1"/>
          </p:cNvPicPr>
          <p:nvPr/>
        </p:nvPicPr>
        <p:blipFill>
          <a:blip r:embed="rId5">
            <a:alphaModFix amt="65000"/>
          </a:blip>
          <a:srcRect t="7859" b="7859"/>
          <a:stretch>
            <a:fillRect/>
          </a:stretch>
        </p:blipFill>
        <p:spPr>
          <a:xfrm>
            <a:off x="9149080" y="0"/>
            <a:ext cx="9138920" cy="10287000"/>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03851" y="4128369"/>
            <a:ext cx="6101244" cy="5112663"/>
          </a:xfrm>
          <a:prstGeom prst="rect">
            <a:avLst/>
          </a:prstGeom>
        </p:spPr>
      </p:pic>
      <p:grpSp>
        <p:nvGrpSpPr>
          <p:cNvPr id="7" name="Group 7"/>
          <p:cNvGrpSpPr/>
          <p:nvPr/>
        </p:nvGrpSpPr>
        <p:grpSpPr>
          <a:xfrm>
            <a:off x="7315200" y="1181100"/>
            <a:ext cx="9944100" cy="8251662"/>
            <a:chOff x="0" y="0"/>
            <a:chExt cx="10024005" cy="9622728"/>
          </a:xfrm>
        </p:grpSpPr>
        <p:sp>
          <p:nvSpPr>
            <p:cNvPr id="8" name="Freeform 8"/>
            <p:cNvSpPr/>
            <p:nvPr/>
          </p:nvSpPr>
          <p:spPr>
            <a:xfrm>
              <a:off x="-9098" y="-6509"/>
              <a:ext cx="10038335" cy="9654781"/>
            </a:xfrm>
            <a:custGeom>
              <a:avLst/>
              <a:gdLst/>
              <a:ahLst/>
              <a:cxnLst/>
              <a:rect l="l" t="t" r="r" b="b"/>
              <a:pathLst>
                <a:path w="10038335" h="9654781">
                  <a:moveTo>
                    <a:pt x="63030" y="9061228"/>
                  </a:moveTo>
                  <a:cubicBezTo>
                    <a:pt x="63030" y="9061228"/>
                    <a:pt x="0" y="8814664"/>
                    <a:pt x="10218" y="1214762"/>
                  </a:cubicBezTo>
                  <a:cubicBezTo>
                    <a:pt x="18651" y="990971"/>
                    <a:pt x="65033" y="645332"/>
                    <a:pt x="65033" y="645332"/>
                  </a:cubicBezTo>
                  <a:cubicBezTo>
                    <a:pt x="82233" y="502466"/>
                    <a:pt x="56685" y="337866"/>
                    <a:pt x="181385" y="223925"/>
                  </a:cubicBezTo>
                  <a:cubicBezTo>
                    <a:pt x="346794" y="72788"/>
                    <a:pt x="621643" y="0"/>
                    <a:pt x="9145262" y="6965"/>
                  </a:cubicBezTo>
                  <a:lnTo>
                    <a:pt x="9145264" y="6965"/>
                  </a:lnTo>
                  <a:cubicBezTo>
                    <a:pt x="9362011" y="16819"/>
                    <a:pt x="9566325" y="36481"/>
                    <a:pt x="9700513" y="101690"/>
                  </a:cubicBezTo>
                  <a:cubicBezTo>
                    <a:pt x="9956560" y="226120"/>
                    <a:pt x="10038335" y="459160"/>
                    <a:pt x="10032847" y="704684"/>
                  </a:cubicBezTo>
                  <a:cubicBezTo>
                    <a:pt x="10032847" y="704684"/>
                    <a:pt x="9989559" y="1013073"/>
                    <a:pt x="9996993" y="1248607"/>
                  </a:cubicBezTo>
                  <a:cubicBezTo>
                    <a:pt x="10004116" y="8803029"/>
                    <a:pt x="10011273" y="8998632"/>
                    <a:pt x="10011273" y="8998632"/>
                  </a:cubicBezTo>
                  <a:cubicBezTo>
                    <a:pt x="9994591" y="9214365"/>
                    <a:pt x="9879947" y="9424976"/>
                    <a:pt x="9683078" y="9536600"/>
                  </a:cubicBezTo>
                  <a:cubicBezTo>
                    <a:pt x="9532727" y="9621849"/>
                    <a:pt x="9334695" y="9636947"/>
                    <a:pt x="7422101" y="9626205"/>
                  </a:cubicBezTo>
                  <a:lnTo>
                    <a:pt x="7421994" y="9626205"/>
                  </a:lnTo>
                  <a:cubicBezTo>
                    <a:pt x="645952" y="9620928"/>
                    <a:pt x="384604" y="9654781"/>
                    <a:pt x="254278" y="9545624"/>
                  </a:cubicBezTo>
                  <a:cubicBezTo>
                    <a:pt x="145767" y="9454738"/>
                    <a:pt x="81795" y="9261427"/>
                    <a:pt x="63030" y="9061228"/>
                  </a:cubicBezTo>
                  <a:close/>
                </a:path>
              </a:pathLst>
            </a:custGeom>
            <a:solidFill>
              <a:srgbClr val="F8F6F4"/>
            </a:solidFill>
          </p:spPr>
        </p:sp>
      </p:grpSp>
      <p:pic>
        <p:nvPicPr>
          <p:cNvPr id="21" name="Picture 2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155398">
            <a:off x="4961470" y="374174"/>
            <a:ext cx="1355615" cy="1758463"/>
          </a:xfrm>
          <a:prstGeom prst="rect">
            <a:avLst/>
          </a:prstGeom>
        </p:spPr>
      </p:pic>
      <p:pic>
        <p:nvPicPr>
          <p:cNvPr id="22" name="Picture 2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061952">
            <a:off x="16925603" y="8448620"/>
            <a:ext cx="1030238" cy="1336394"/>
          </a:xfrm>
          <a:prstGeom prst="rect">
            <a:avLst/>
          </a:prstGeom>
        </p:spPr>
      </p:pic>
      <mc:AlternateContent xmlns:mc="http://schemas.openxmlformats.org/markup-compatibility/2006" xmlns:a14="http://schemas.microsoft.com/office/drawing/2010/main">
        <mc:Choice Requires="a14">
          <p:sp>
            <p:nvSpPr>
              <p:cNvPr id="10" name="Hộp Văn bản 9">
                <a:extLst>
                  <a:ext uri="{FF2B5EF4-FFF2-40B4-BE49-F238E27FC236}">
                    <a16:creationId xmlns:a16="http://schemas.microsoft.com/office/drawing/2014/main" xmlns="" id="{CFAA1F17-E579-BC61-6CFD-3E0F1C03C4CC}"/>
                  </a:ext>
                </a:extLst>
              </p:cNvPr>
              <p:cNvSpPr txBox="1"/>
              <p:nvPr/>
            </p:nvSpPr>
            <p:spPr>
              <a:xfrm>
                <a:off x="7578662" y="1480437"/>
                <a:ext cx="9413342" cy="7787388"/>
              </a:xfrm>
              <a:prstGeom prst="rect">
                <a:avLst/>
              </a:prstGeom>
              <a:noFill/>
            </p:spPr>
            <p:txBody>
              <a:bodyPr wrap="square">
                <a:spAutoFit/>
              </a:bodyPr>
              <a:lstStyle/>
              <a:p>
                <a:pPr marL="0" marR="0" algn="just">
                  <a:lnSpc>
                    <a:spcPct val="150000"/>
                  </a:lnSpc>
                  <a:spcBef>
                    <a:spcPts val="300"/>
                  </a:spcBef>
                  <a:spcAft>
                    <a:spcPts val="300"/>
                  </a:spcAft>
                </a:pPr>
                <a:r>
                  <a:rPr lang="vi-VN" sz="3200" b="1" dirty="0" err="1">
                    <a:solidFill>
                      <a:srgbClr val="000000"/>
                    </a:solidFill>
                    <a:effectLst/>
                    <a:ea typeface="Calibri" panose="020F0502020204030204" pitchFamily="34" charset="0"/>
                    <a:cs typeface="Times New Roman" panose="02020603050405020304" pitchFamily="18" charset="0"/>
                  </a:rPr>
                  <a:t>Kết</a:t>
                </a:r>
                <a:r>
                  <a:rPr lang="vi-VN" sz="3200" b="1" dirty="0">
                    <a:solidFill>
                      <a:srgbClr val="000000"/>
                    </a:solidFill>
                    <a:effectLst/>
                    <a:ea typeface="Calibri" panose="020F0502020204030204" pitchFamily="34" charset="0"/>
                    <a:cs typeface="Times New Roman" panose="02020603050405020304" pitchFamily="18" charset="0"/>
                  </a:rPr>
                  <a:t> </a:t>
                </a:r>
                <a:r>
                  <a:rPr lang="vi-VN" sz="3200" b="1" dirty="0" err="1">
                    <a:solidFill>
                      <a:srgbClr val="000000"/>
                    </a:solidFill>
                    <a:effectLst/>
                    <a:ea typeface="Calibri" panose="020F0502020204030204" pitchFamily="34" charset="0"/>
                    <a:cs typeface="Times New Roman" panose="02020603050405020304" pitchFamily="18" charset="0"/>
                  </a:rPr>
                  <a:t>luận</a:t>
                </a:r>
                <a:r>
                  <a:rPr lang="vi-VN" sz="3200" b="1" dirty="0">
                    <a:solidFill>
                      <a:srgbClr val="000000"/>
                    </a:solidFill>
                    <a:effectLst/>
                    <a:ea typeface="Calibri" panose="020F0502020204030204" pitchFamily="34" charset="0"/>
                    <a:cs typeface="Times New Roman" panose="02020603050405020304" pitchFamily="18" charset="0"/>
                  </a:rPr>
                  <a:t>:</a:t>
                </a:r>
                <a:endParaRPr lang="en-US" sz="3200" dirty="0">
                  <a:effectLst/>
                  <a:ea typeface="Calibri" panose="020F0502020204030204" pitchFamily="34" charset="0"/>
                  <a:cs typeface="Times New Roman" panose="02020603050405020304" pitchFamily="18" charset="0"/>
                </a:endParaRPr>
              </a:p>
              <a:p>
                <a:pPr marL="0" marR="0" algn="just">
                  <a:lnSpc>
                    <a:spcPct val="150000"/>
                  </a:lnSpc>
                  <a:spcBef>
                    <a:spcPts val="300"/>
                  </a:spcBef>
                  <a:spcAft>
                    <a:spcPts val="300"/>
                  </a:spcAft>
                </a:pPr>
                <a:r>
                  <a:rPr lang="vi-VN" sz="3200" dirty="0">
                    <a:solidFill>
                      <a:srgbClr val="000000"/>
                    </a:solidFill>
                    <a:effectLst/>
                    <a:ea typeface="Calibri" panose="020F0502020204030204" pitchFamily="34" charset="0"/>
                    <a:cs typeface="Times New Roman" panose="02020603050405020304" pitchFamily="18" charset="0"/>
                  </a:rPr>
                  <a:t>Trong </a:t>
                </a:r>
                <a:r>
                  <a:rPr lang="vi-VN" sz="3200" dirty="0" err="1">
                    <a:solidFill>
                      <a:srgbClr val="000000"/>
                    </a:solidFill>
                    <a:effectLst/>
                    <a:ea typeface="Calibri" panose="020F0502020204030204" pitchFamily="34" charset="0"/>
                    <a:cs typeface="Times New Roman" panose="02020603050405020304" pitchFamily="18" charset="0"/>
                  </a:rPr>
                  <a:t>vật</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lý</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người</a:t>
                </a:r>
                <a:r>
                  <a:rPr lang="vi-VN" sz="3200" dirty="0">
                    <a:solidFill>
                      <a:srgbClr val="000000"/>
                    </a:solidFill>
                    <a:effectLst/>
                    <a:ea typeface="Calibri" panose="020F0502020204030204" pitchFamily="34" charset="0"/>
                    <a:cs typeface="Times New Roman" panose="02020603050405020304" pitchFamily="18" charset="0"/>
                  </a:rPr>
                  <a:t> ta </a:t>
                </a:r>
                <a:r>
                  <a:rPr lang="vi-VN" sz="3200" dirty="0" err="1">
                    <a:solidFill>
                      <a:srgbClr val="000000"/>
                    </a:solidFill>
                    <a:effectLst/>
                    <a:ea typeface="Calibri" panose="020F0502020204030204" pitchFamily="34" charset="0"/>
                    <a:cs typeface="Times New Roman" panose="02020603050405020304" pitchFamily="18" charset="0"/>
                  </a:rPr>
                  <a:t>dùng</a:t>
                </a:r>
                <a:r>
                  <a:rPr lang="vi-VN" sz="3200" dirty="0">
                    <a:solidFill>
                      <a:srgbClr val="000000"/>
                    </a:solidFill>
                    <a:effectLst/>
                    <a:ea typeface="Calibri" panose="020F0502020204030204" pitchFamily="34" charset="0"/>
                    <a:cs typeface="Times New Roman" panose="02020603050405020304" pitchFamily="18" charset="0"/>
                  </a:rPr>
                  <a:t> thương </a:t>
                </a:r>
                <a:r>
                  <a:rPr lang="vi-VN" sz="3200" dirty="0" err="1">
                    <a:solidFill>
                      <a:srgbClr val="000000"/>
                    </a:solidFill>
                    <a:effectLst/>
                    <a:ea typeface="Calibri" panose="020F0502020204030204" pitchFamily="34" charset="0"/>
                    <a:cs typeface="Times New Roman" panose="02020603050405020304" pitchFamily="18" charset="0"/>
                  </a:rPr>
                  <a:t>số</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của</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độ</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dịch</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chuyển</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và</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thời</a:t>
                </a:r>
                <a:r>
                  <a:rPr lang="vi-VN" sz="3200" dirty="0">
                    <a:solidFill>
                      <a:srgbClr val="000000"/>
                    </a:solidFill>
                    <a:effectLst/>
                    <a:ea typeface="Calibri" panose="020F0502020204030204" pitchFamily="34" charset="0"/>
                    <a:cs typeface="Times New Roman" panose="02020603050405020304" pitchFamily="18" charset="0"/>
                  </a:rPr>
                  <a:t> gian </a:t>
                </a:r>
                <a:r>
                  <a:rPr lang="vi-VN" sz="3200" dirty="0" err="1">
                    <a:solidFill>
                      <a:srgbClr val="000000"/>
                    </a:solidFill>
                    <a:effectLst/>
                    <a:ea typeface="Calibri" panose="020F0502020204030204" pitchFamily="34" charset="0"/>
                    <a:cs typeface="Times New Roman" panose="02020603050405020304" pitchFamily="18" charset="0"/>
                  </a:rPr>
                  <a:t>dịch</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chuyển</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để</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xác</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định</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độ</a:t>
                </a:r>
                <a:r>
                  <a:rPr lang="vi-VN" sz="3200" dirty="0">
                    <a:solidFill>
                      <a:srgbClr val="000000"/>
                    </a:solidFill>
                    <a:effectLst/>
                    <a:ea typeface="Calibri" panose="020F0502020204030204" pitchFamily="34" charset="0"/>
                    <a:cs typeface="Times New Roman" panose="02020603050405020304" pitchFamily="18" charset="0"/>
                  </a:rPr>
                  <a:t> nhanh </a:t>
                </a:r>
                <a:r>
                  <a:rPr lang="vi-VN" sz="3200" dirty="0" err="1">
                    <a:solidFill>
                      <a:srgbClr val="000000"/>
                    </a:solidFill>
                    <a:effectLst/>
                    <a:ea typeface="Calibri" panose="020F0502020204030204" pitchFamily="34" charset="0"/>
                    <a:cs typeface="Times New Roman" panose="02020603050405020304" pitchFamily="18" charset="0"/>
                  </a:rPr>
                  <a:t>chậm</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của</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chuyển</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động</a:t>
                </a:r>
                <a:r>
                  <a:rPr lang="vi-VN" sz="3200" dirty="0">
                    <a:solidFill>
                      <a:srgbClr val="000000"/>
                    </a:solidFill>
                    <a:effectLst/>
                    <a:ea typeface="Calibri" panose="020F0502020204030204" pitchFamily="34" charset="0"/>
                    <a:cs typeface="Times New Roman" panose="02020603050405020304" pitchFamily="18" charset="0"/>
                  </a:rPr>
                  <a:t> theo </a:t>
                </a:r>
                <a:r>
                  <a:rPr lang="vi-VN" sz="3200" dirty="0" err="1">
                    <a:solidFill>
                      <a:srgbClr val="000000"/>
                    </a:solidFill>
                    <a:effectLst/>
                    <a:ea typeface="Calibri" panose="020F0502020204030204" pitchFamily="34" charset="0"/>
                    <a:cs typeface="Times New Roman" panose="02020603050405020304" pitchFamily="18" charset="0"/>
                  </a:rPr>
                  <a:t>một</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hướng</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xác</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định</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Đại</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lượng</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này</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được</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gọi</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là</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vận</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tốc</a:t>
                </a:r>
                <a:r>
                  <a:rPr lang="vi-VN" sz="3200" dirty="0">
                    <a:solidFill>
                      <a:srgbClr val="000000"/>
                    </a:solidFill>
                    <a:effectLst/>
                    <a:ea typeface="Calibri" panose="020F0502020204030204" pitchFamily="34" charset="0"/>
                    <a:cs typeface="Times New Roman" panose="02020603050405020304" pitchFamily="18" charset="0"/>
                  </a:rPr>
                  <a:t> trung </a:t>
                </a:r>
                <a:r>
                  <a:rPr lang="vi-VN" sz="3200" dirty="0" err="1">
                    <a:solidFill>
                      <a:srgbClr val="000000"/>
                    </a:solidFill>
                    <a:effectLst/>
                    <a:ea typeface="Calibri" panose="020F0502020204030204" pitchFamily="34" charset="0"/>
                    <a:cs typeface="Times New Roman" panose="02020603050405020304" pitchFamily="18" charset="0"/>
                  </a:rPr>
                  <a:t>bình</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kí</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hiệu</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là</a:t>
                </a:r>
                <a:r>
                  <a:rPr lang="vi-VN" sz="3200" dirty="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r>
                      <a:rPr lang="vi-VN" sz="32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𝑣</m:t>
                    </m:r>
                  </m:oMath>
                </a14:m>
                <a:endParaRPr lang="en-US" sz="3200" dirty="0">
                  <a:effectLst/>
                  <a:ea typeface="Calibri" panose="020F0502020204030204" pitchFamily="34" charset="0"/>
                  <a:cs typeface="Times New Roman" panose="02020603050405020304" pitchFamily="18" charset="0"/>
                </a:endParaRPr>
              </a:p>
              <a:p>
                <a:pPr marL="0" marR="0" algn="just">
                  <a:lnSpc>
                    <a:spcPct val="150000"/>
                  </a:lnSpc>
                  <a:spcBef>
                    <a:spcPts val="300"/>
                  </a:spcBef>
                  <a:spcAft>
                    <a:spcPts val="300"/>
                  </a:spcAft>
                </a:pPr>
                <a:r>
                  <a:rPr lang="en-US" sz="3200" b="1" dirty="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acc>
                      <m:accPr>
                        <m:chr m:val="⃗"/>
                        <m:ctrlPr>
                          <a:rPr lang="en-US" sz="3200" b="1"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3200" b="1"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𝒗</m:t>
                        </m:r>
                      </m:e>
                    </m:acc>
                    <m:r>
                      <a:rPr lang="vi-VN" sz="3200" b="1"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200" b="1"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acc>
                          <m:accPr>
                            <m:chr m:val="⃗"/>
                            <m:ctrlPr>
                              <a:rPr lang="en-US" sz="3200" b="1"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3200" b="1"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𝒅</m:t>
                            </m:r>
                          </m:e>
                        </m:acc>
                      </m:num>
                      <m:den>
                        <m:r>
                          <a:rPr lang="vi-VN" sz="3200" b="1"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𝒕</m:t>
                        </m:r>
                      </m:den>
                    </m:f>
                  </m:oMath>
                </a14:m>
                <a:r>
                  <a:rPr lang="vi-VN" sz="3200" b="1" dirty="0">
                    <a:solidFill>
                      <a:srgbClr val="000000"/>
                    </a:solidFill>
                    <a:effectLst/>
                    <a:ea typeface="Calibri" panose="020F0502020204030204" pitchFamily="34" charset="0"/>
                    <a:cs typeface="Times New Roman" panose="02020603050405020304" pitchFamily="18" charset="0"/>
                  </a:rPr>
                  <a:t>  </a:t>
                </a:r>
                <a:r>
                  <a:rPr lang="vi-VN" sz="3200" dirty="0">
                    <a:solidFill>
                      <a:srgbClr val="000000"/>
                    </a:solidFill>
                    <a:effectLst/>
                    <a:ea typeface="Calibri" panose="020F0502020204030204" pitchFamily="34" charset="0"/>
                    <a:cs typeface="Times New Roman" panose="02020603050405020304" pitchFamily="18" charset="0"/>
                  </a:rPr>
                  <a:t>(5.2a)</a:t>
                </a:r>
                <a:endParaRPr lang="en-US" sz="3200" dirty="0">
                  <a:effectLst/>
                  <a:ea typeface="Calibri" panose="020F0502020204030204" pitchFamily="34" charset="0"/>
                  <a:cs typeface="Times New Roman" panose="02020603050405020304" pitchFamily="18" charset="0"/>
                </a:endParaRPr>
              </a:p>
              <a:p>
                <a:pPr marL="0" marR="0" algn="just">
                  <a:lnSpc>
                    <a:spcPct val="150000"/>
                  </a:lnSpc>
                  <a:spcBef>
                    <a:spcPts val="300"/>
                  </a:spcBef>
                  <a:spcAft>
                    <a:spcPts val="300"/>
                  </a:spcAft>
                </a:pPr>
                <a:r>
                  <a:rPr lang="vi-VN" sz="3200" b="1" dirty="0" err="1">
                    <a:solidFill>
                      <a:srgbClr val="000000"/>
                    </a:solidFill>
                    <a:effectLst/>
                    <a:ea typeface="Calibri" panose="020F0502020204030204" pitchFamily="34" charset="0"/>
                    <a:cs typeface="Times New Roman" panose="02020603050405020304" pitchFamily="18" charset="0"/>
                  </a:rPr>
                  <a:t>Có</a:t>
                </a:r>
                <a:r>
                  <a:rPr lang="vi-VN" sz="3200" b="1" dirty="0">
                    <a:solidFill>
                      <a:srgbClr val="000000"/>
                    </a:solidFill>
                    <a:effectLst/>
                    <a:ea typeface="Calibri" panose="020F0502020204030204" pitchFamily="34" charset="0"/>
                    <a:cs typeface="Times New Roman" panose="02020603050405020304" pitchFamily="18" charset="0"/>
                  </a:rPr>
                  <a:t> </a:t>
                </a:r>
                <a:r>
                  <a:rPr lang="vi-VN" sz="3200" b="1" dirty="0" err="1">
                    <a:solidFill>
                      <a:srgbClr val="000000"/>
                    </a:solidFill>
                    <a:effectLst/>
                    <a:ea typeface="Calibri" panose="020F0502020204030204" pitchFamily="34" charset="0"/>
                    <a:cs typeface="Times New Roman" panose="02020603050405020304" pitchFamily="18" charset="0"/>
                  </a:rPr>
                  <a:t>thể</a:t>
                </a:r>
                <a:r>
                  <a:rPr lang="vi-VN" sz="3200" b="1" dirty="0">
                    <a:solidFill>
                      <a:srgbClr val="000000"/>
                    </a:solidFill>
                    <a:effectLst/>
                    <a:ea typeface="Calibri" panose="020F0502020204030204" pitchFamily="34" charset="0"/>
                    <a:cs typeface="Times New Roman" panose="02020603050405020304" pitchFamily="18" charset="0"/>
                  </a:rPr>
                  <a:t> </a:t>
                </a:r>
                <a:r>
                  <a:rPr lang="vi-VN" sz="3200" b="1" dirty="0" err="1">
                    <a:solidFill>
                      <a:srgbClr val="000000"/>
                    </a:solidFill>
                    <a:effectLst/>
                    <a:ea typeface="Calibri" panose="020F0502020204030204" pitchFamily="34" charset="0"/>
                    <a:cs typeface="Times New Roman" panose="02020603050405020304" pitchFamily="18" charset="0"/>
                  </a:rPr>
                  <a:t>viết</a:t>
                </a:r>
                <a:r>
                  <a:rPr lang="vi-VN" sz="3200" b="1" dirty="0">
                    <a:solidFill>
                      <a:srgbClr val="000000"/>
                    </a:solidFill>
                    <a:effectLst/>
                    <a:ea typeface="Calibri" panose="020F0502020204030204" pitchFamily="34" charset="0"/>
                    <a:cs typeface="Times New Roman" panose="02020603050405020304" pitchFamily="18" charset="0"/>
                  </a:rPr>
                  <a:t> : </a:t>
                </a:r>
                <a14:m>
                  <m:oMath xmlns:m="http://schemas.openxmlformats.org/officeDocument/2006/math">
                    <m:r>
                      <a:rPr lang="vi-VN" sz="32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𝑣</m:t>
                    </m:r>
                    <m:r>
                      <a:rPr lang="vi-VN" sz="32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 </m:t>
                    </m:r>
                    <m:f>
                      <m:fPr>
                        <m:ctrlPr>
                          <a:rPr lang="en-US" sz="3200" b="1"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3200" b="1"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3200" b="1"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𝒅</m:t>
                        </m:r>
                      </m:num>
                      <m:den>
                        <m:r>
                          <a:rPr lang="vi-VN" sz="3200" b="1"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3200" b="1"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𝒕</m:t>
                        </m:r>
                      </m:den>
                    </m:f>
                    <m:r>
                      <a:rPr lang="vi-VN" sz="3200" b="1"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oMath>
                </a14:m>
                <a:r>
                  <a:rPr lang="vi-VN" sz="3200" dirty="0">
                    <a:solidFill>
                      <a:srgbClr val="000000"/>
                    </a:solidFill>
                    <a:effectLst/>
                    <a:ea typeface="Calibri" panose="020F0502020204030204" pitchFamily="34" charset="0"/>
                    <a:cs typeface="Times New Roman" panose="02020603050405020304" pitchFamily="18" charset="0"/>
                  </a:rPr>
                  <a:t>(5.2b)</a:t>
                </a:r>
                <a:endParaRPr lang="en-US" sz="3200" dirty="0">
                  <a:effectLst/>
                  <a:ea typeface="Calibri" panose="020F0502020204030204" pitchFamily="34" charset="0"/>
                  <a:cs typeface="Times New Roman" panose="02020603050405020304" pitchFamily="18" charset="0"/>
                </a:endParaRPr>
              </a:p>
              <a:p>
                <a:pPr marL="0" marR="0" algn="just">
                  <a:lnSpc>
                    <a:spcPct val="150000"/>
                  </a:lnSpc>
                  <a:spcBef>
                    <a:spcPts val="300"/>
                  </a:spcBef>
                  <a:spcAft>
                    <a:spcPts val="300"/>
                  </a:spcAft>
                </a:pPr>
                <a:r>
                  <a:rPr lang="vi-VN" sz="3200" dirty="0">
                    <a:solidFill>
                      <a:srgbClr val="000000"/>
                    </a:solidFill>
                    <a:effectLst/>
                    <a:ea typeface="Calibri" panose="020F0502020204030204" pitchFamily="34" charset="0"/>
                    <a:cs typeface="Times New Roman" panose="02020603050405020304" pitchFamily="18" charset="0"/>
                  </a:rPr>
                  <a:t>Trong </a:t>
                </a:r>
                <a:r>
                  <a:rPr lang="vi-VN" sz="3200" dirty="0" err="1">
                    <a:solidFill>
                      <a:srgbClr val="000000"/>
                    </a:solidFill>
                    <a:effectLst/>
                    <a:ea typeface="Calibri" panose="020F0502020204030204" pitchFamily="34" charset="0"/>
                    <a:cs typeface="Times New Roman" panose="02020603050405020304" pitchFamily="18" charset="0"/>
                  </a:rPr>
                  <a:t>đó</a:t>
                </a:r>
                <a:r>
                  <a:rPr lang="vi-VN" sz="3200" dirty="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r>
                      <a:rPr lang="vi-VN"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𝑑</m:t>
                    </m:r>
                  </m:oMath>
                </a14:m>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là</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độ</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dịch</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chuyển</a:t>
                </a:r>
                <a:r>
                  <a:rPr lang="vi-VN" sz="3200" dirty="0">
                    <a:solidFill>
                      <a:srgbClr val="000000"/>
                    </a:solidFill>
                    <a:effectLst/>
                    <a:ea typeface="Calibri" panose="020F0502020204030204" pitchFamily="34" charset="0"/>
                    <a:cs typeface="Times New Roman" panose="02020603050405020304" pitchFamily="18" charset="0"/>
                  </a:rPr>
                  <a:t> trong </a:t>
                </a:r>
                <a:r>
                  <a:rPr lang="vi-VN" sz="3200" dirty="0" err="1">
                    <a:solidFill>
                      <a:srgbClr val="000000"/>
                    </a:solidFill>
                    <a:effectLst/>
                    <a:ea typeface="Calibri" panose="020F0502020204030204" pitchFamily="34" charset="0"/>
                    <a:cs typeface="Times New Roman" panose="02020603050405020304" pitchFamily="18" charset="0"/>
                  </a:rPr>
                  <a:t>thời</a:t>
                </a:r>
                <a:r>
                  <a:rPr lang="vi-VN" sz="3200" dirty="0">
                    <a:solidFill>
                      <a:srgbClr val="000000"/>
                    </a:solidFill>
                    <a:effectLst/>
                    <a:ea typeface="Calibri" panose="020F0502020204030204" pitchFamily="34" charset="0"/>
                    <a:cs typeface="Times New Roman" panose="02020603050405020304" pitchFamily="18" charset="0"/>
                  </a:rPr>
                  <a:t> gian </a:t>
                </a:r>
                <a14:m>
                  <m:oMath xmlns:m="http://schemas.openxmlformats.org/officeDocument/2006/math">
                    <m:r>
                      <a:rPr lang="vi-VN"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𝑡</m:t>
                    </m:r>
                  </m:oMath>
                </a14:m>
                <a:endParaRPr lang="en-US" sz="3200" dirty="0">
                  <a:effectLst/>
                  <a:ea typeface="Calibri" panose="020F0502020204030204" pitchFamily="34" charset="0"/>
                  <a:cs typeface="Times New Roman" panose="02020603050405020304" pitchFamily="18" charset="0"/>
                </a:endParaRPr>
              </a:p>
            </p:txBody>
          </p:sp>
        </mc:Choice>
        <mc:Fallback xmlns="">
          <p:sp>
            <p:nvSpPr>
              <p:cNvPr id="10" name="Hộp Văn bản 9">
                <a:extLst>
                  <a:ext uri="{FF2B5EF4-FFF2-40B4-BE49-F238E27FC236}">
                    <a16:creationId xmlns:a16="http://schemas.microsoft.com/office/drawing/2014/main" id="{CFAA1F17-E579-BC61-6CFD-3E0F1C03C4CC}"/>
                  </a:ext>
                </a:extLst>
              </p:cNvPr>
              <p:cNvSpPr txBox="1">
                <a:spLocks noRot="1" noChangeAspect="1" noMove="1" noResize="1" noEditPoints="1" noAdjustHandles="1" noChangeArrowheads="1" noChangeShapeType="1" noTextEdit="1"/>
              </p:cNvSpPr>
              <p:nvPr/>
            </p:nvSpPr>
            <p:spPr>
              <a:xfrm>
                <a:off x="7578662" y="1480437"/>
                <a:ext cx="9413342" cy="7787388"/>
              </a:xfrm>
              <a:prstGeom prst="rect">
                <a:avLst/>
              </a:prstGeom>
              <a:blipFill>
                <a:blip r:embed="rId12"/>
                <a:stretch>
                  <a:fillRect l="-1619" r="-1684" b="-1488"/>
                </a:stretch>
              </a:blipFill>
            </p:spPr>
            <p:txBody>
              <a:bodyPr/>
              <a:lstStyle/>
              <a:p>
                <a:r>
                  <a:rPr lang="en-US">
                    <a:noFill/>
                  </a:rPr>
                  <a:t> </a:t>
                </a:r>
              </a:p>
            </p:txBody>
          </p:sp>
        </mc:Fallback>
      </mc:AlternateContent>
    </p:spTree>
    <p:extLst>
      <p:ext uri="{BB962C8B-B14F-4D97-AF65-F5344CB8AC3E}">
        <p14:creationId xmlns:p14="http://schemas.microsoft.com/office/powerpoint/2010/main" val="4165071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down)">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wipe(down)">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wipe(down)">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wipe(down)">
                                      <p:cBhvr>
                                        <p:cTn id="22" dur="500"/>
                                        <p:tgtEl>
                                          <p:spTgt spid="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animEffect transition="in" filter="wipe(down)">
                                      <p:cBhvr>
                                        <p:cTn id="27"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5000"/>
          </a:blip>
          <a:srcRect t="7906" b="7906"/>
          <a:stretch>
            <a:fillRect/>
          </a:stretch>
        </p:blipFill>
        <p:spPr>
          <a:xfrm>
            <a:off x="0" y="0"/>
            <a:ext cx="9149080" cy="10287000"/>
          </a:xfrm>
          <a:prstGeom prst="rect">
            <a:avLst/>
          </a:prstGeom>
        </p:spPr>
      </p:pic>
      <p:pic>
        <p:nvPicPr>
          <p:cNvPr id="5" name="Picture 5"/>
          <p:cNvPicPr>
            <a:picLocks noChangeAspect="1"/>
          </p:cNvPicPr>
          <p:nvPr/>
        </p:nvPicPr>
        <p:blipFill>
          <a:blip r:embed="rId3">
            <a:alphaModFix amt="65000"/>
          </a:blip>
          <a:srcRect t="7859" b="7859"/>
          <a:stretch>
            <a:fillRect/>
          </a:stretch>
        </p:blipFill>
        <p:spPr>
          <a:xfrm>
            <a:off x="9149080" y="0"/>
            <a:ext cx="9138920" cy="10287000"/>
          </a:xfrm>
          <a:prstGeom prst="rect">
            <a:avLst/>
          </a:prstGeom>
        </p:spPr>
      </p:pic>
      <p:grpSp>
        <p:nvGrpSpPr>
          <p:cNvPr id="6" name="Group 6"/>
          <p:cNvGrpSpPr/>
          <p:nvPr/>
        </p:nvGrpSpPr>
        <p:grpSpPr>
          <a:xfrm>
            <a:off x="2030664" y="1185120"/>
            <a:ext cx="14737568" cy="7916760"/>
            <a:chOff x="0" y="0"/>
            <a:chExt cx="9326123" cy="2496682"/>
          </a:xfrm>
        </p:grpSpPr>
        <p:sp>
          <p:nvSpPr>
            <p:cNvPr id="7" name="Freeform 7"/>
            <p:cNvSpPr/>
            <p:nvPr/>
          </p:nvSpPr>
          <p:spPr>
            <a:xfrm>
              <a:off x="-9098" y="-6509"/>
              <a:ext cx="9340454" cy="2528735"/>
            </a:xfrm>
            <a:custGeom>
              <a:avLst/>
              <a:gdLst/>
              <a:ahLst/>
              <a:cxnLst/>
              <a:rect l="l" t="t" r="r" b="b"/>
              <a:pathLst>
                <a:path w="9340454" h="2528735">
                  <a:moveTo>
                    <a:pt x="63030" y="1935182"/>
                  </a:moveTo>
                  <a:cubicBezTo>
                    <a:pt x="63030" y="1935182"/>
                    <a:pt x="0" y="1688618"/>
                    <a:pt x="10218" y="1214762"/>
                  </a:cubicBezTo>
                  <a:cubicBezTo>
                    <a:pt x="18651" y="990971"/>
                    <a:pt x="65033" y="645332"/>
                    <a:pt x="65033" y="645332"/>
                  </a:cubicBezTo>
                  <a:cubicBezTo>
                    <a:pt x="82233" y="502466"/>
                    <a:pt x="56685" y="337866"/>
                    <a:pt x="181385" y="223925"/>
                  </a:cubicBezTo>
                  <a:cubicBezTo>
                    <a:pt x="346794" y="72788"/>
                    <a:pt x="621643" y="0"/>
                    <a:pt x="8447381" y="6965"/>
                  </a:cubicBezTo>
                  <a:lnTo>
                    <a:pt x="8447381" y="6965"/>
                  </a:lnTo>
                  <a:cubicBezTo>
                    <a:pt x="8664129" y="16819"/>
                    <a:pt x="8868443" y="36481"/>
                    <a:pt x="9002632" y="101690"/>
                  </a:cubicBezTo>
                  <a:cubicBezTo>
                    <a:pt x="9258678" y="226120"/>
                    <a:pt x="9340453" y="459160"/>
                    <a:pt x="9334965" y="704684"/>
                  </a:cubicBezTo>
                  <a:cubicBezTo>
                    <a:pt x="9334965" y="704684"/>
                    <a:pt x="9291677" y="1013073"/>
                    <a:pt x="9299111" y="1248607"/>
                  </a:cubicBezTo>
                  <a:cubicBezTo>
                    <a:pt x="9306234" y="1676984"/>
                    <a:pt x="9313391" y="1872586"/>
                    <a:pt x="9313391" y="1872586"/>
                  </a:cubicBezTo>
                  <a:cubicBezTo>
                    <a:pt x="9296709" y="2088319"/>
                    <a:pt x="9182065" y="2298931"/>
                    <a:pt x="8985196" y="2410555"/>
                  </a:cubicBezTo>
                  <a:cubicBezTo>
                    <a:pt x="8834845" y="2495803"/>
                    <a:pt x="8636813" y="2510901"/>
                    <a:pt x="6866308" y="2500160"/>
                  </a:cubicBezTo>
                  <a:lnTo>
                    <a:pt x="6866210" y="2500160"/>
                  </a:lnTo>
                  <a:cubicBezTo>
                    <a:pt x="645952" y="2494883"/>
                    <a:pt x="384604" y="2528736"/>
                    <a:pt x="254278" y="2419578"/>
                  </a:cubicBezTo>
                  <a:cubicBezTo>
                    <a:pt x="145767" y="2328693"/>
                    <a:pt x="81795" y="2135381"/>
                    <a:pt x="63030" y="1935182"/>
                  </a:cubicBezTo>
                  <a:close/>
                </a:path>
              </a:pathLst>
            </a:custGeom>
            <a:solidFill>
              <a:srgbClr val="F8F6F4"/>
            </a:solidFill>
          </p:spPr>
        </p:sp>
      </p:grpSp>
      <p:pic>
        <p:nvPicPr>
          <p:cNvPr id="30" name="Picture 3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155398">
            <a:off x="1022609" y="7490944"/>
            <a:ext cx="1355615" cy="1758463"/>
          </a:xfrm>
          <a:prstGeom prst="rect">
            <a:avLst/>
          </a:prstGeom>
        </p:spPr>
      </p:pic>
      <p:pic>
        <p:nvPicPr>
          <p:cNvPr id="31" name="Picture 3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61952">
            <a:off x="16578263" y="597143"/>
            <a:ext cx="1030238" cy="1336394"/>
          </a:xfrm>
          <a:prstGeom prst="rect">
            <a:avLst/>
          </a:prstGeom>
        </p:spPr>
      </p:pic>
      <mc:AlternateContent xmlns:mc="http://schemas.openxmlformats.org/markup-compatibility/2006" xmlns:a14="http://schemas.microsoft.com/office/drawing/2010/main">
        <mc:Choice Requires="a14">
          <p:sp>
            <p:nvSpPr>
              <p:cNvPr id="10" name="Hộp Văn bản 9">
                <a:extLst>
                  <a:ext uri="{FF2B5EF4-FFF2-40B4-BE49-F238E27FC236}">
                    <a16:creationId xmlns:a16="http://schemas.microsoft.com/office/drawing/2014/main" xmlns="" id="{DCB5E9B7-581F-FB94-EC25-2DD3DB0F9A83}"/>
                  </a:ext>
                </a:extLst>
              </p:cNvPr>
              <p:cNvSpPr txBox="1"/>
              <p:nvPr/>
            </p:nvSpPr>
            <p:spPr>
              <a:xfrm>
                <a:off x="4593590" y="1991858"/>
                <a:ext cx="9144000" cy="5162054"/>
              </a:xfrm>
              <a:prstGeom prst="rect">
                <a:avLst/>
              </a:prstGeom>
              <a:noFill/>
            </p:spPr>
            <p:txBody>
              <a:bodyPr wrap="square">
                <a:spAutoFit/>
              </a:bodyPr>
              <a:lstStyle/>
              <a:p>
                <a:pPr marL="30480" marR="30480" algn="just">
                  <a:lnSpc>
                    <a:spcPct val="150000"/>
                  </a:lnSpc>
                  <a:spcBef>
                    <a:spcPts val="0"/>
                  </a:spcBef>
                  <a:spcAft>
                    <a:spcPts val="1200"/>
                  </a:spcAft>
                </a:pPr>
                <a:r>
                  <a:rPr lang="en-US" sz="3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r>
                  <a:rPr lang="vi-VN" sz="3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2</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Theo em,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biểu</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thức</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nào</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sau đây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xác</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định</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giá</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trị</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vận</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tốc</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Tại</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sao?</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a:p>
                <a:pPr marL="30480" marR="30480" algn="just">
                  <a:lnSpc>
                    <a:spcPct val="150000"/>
                  </a:lnSpc>
                  <a:spcBef>
                    <a:spcPts val="0"/>
                  </a:spcBef>
                  <a:spcAft>
                    <a:spcPts val="0"/>
                  </a:spcAft>
                </a:pP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f>
                      <m:fPr>
                        <m:ctrlPr>
                          <a:rPr lang="en-US"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vi-VN" sz="32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s</m:t>
                        </m:r>
                      </m:num>
                      <m:den>
                        <m:r>
                          <m:rPr>
                            <m:sty m:val="p"/>
                          </m:rPr>
                          <a:rPr lang="vi-VN" sz="32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t</m:t>
                        </m:r>
                      </m:den>
                    </m:f>
                  </m:oMath>
                </a14:m>
                <a:endParaRPr lang="en-US" sz="3200" dirty="0">
                  <a:effectLst/>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spcBef>
                    <a:spcPts val="0"/>
                  </a:spcBef>
                  <a:spcAft>
                    <a:spcPts val="0"/>
                  </a:spcAft>
                </a:pP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b) v.t</a:t>
                </a:r>
                <a:endParaRPr lang="en-US" sz="3200" dirty="0">
                  <a:effectLst/>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spcBef>
                    <a:spcPts val="0"/>
                  </a:spcBef>
                  <a:spcAft>
                    <a:spcPts val="0"/>
                  </a:spcAft>
                </a:pP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c) </a:t>
                </a:r>
                <a14:m>
                  <m:oMath xmlns:m="http://schemas.openxmlformats.org/officeDocument/2006/math">
                    <m:f>
                      <m:fPr>
                        <m:ctrlPr>
                          <a:rPr lang="en-US"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vi-VN" sz="32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d</m:t>
                        </m:r>
                      </m:num>
                      <m:den>
                        <m:r>
                          <m:rPr>
                            <m:sty m:val="p"/>
                          </m:rPr>
                          <a:rPr lang="vi-VN" sz="32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t</m:t>
                        </m:r>
                      </m:den>
                    </m:f>
                  </m:oMath>
                </a14:m>
                <a:endParaRPr lang="en-US" sz="3200" dirty="0">
                  <a:effectLst/>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spcBef>
                    <a:spcPts val="0"/>
                  </a:spcBef>
                  <a:spcAft>
                    <a:spcPts val="1200"/>
                  </a:spcAft>
                </a:pP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d) d.t</a:t>
                </a:r>
                <a:endParaRPr lang="en-US" sz="32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 name="Hộp Văn bản 9">
                <a:extLst>
                  <a:ext uri="{FF2B5EF4-FFF2-40B4-BE49-F238E27FC236}">
                    <a16:creationId xmlns:a16="http://schemas.microsoft.com/office/drawing/2014/main" id="{DCB5E9B7-581F-FB94-EC25-2DD3DB0F9A83}"/>
                  </a:ext>
                </a:extLst>
              </p:cNvPr>
              <p:cNvSpPr txBox="1">
                <a:spLocks noRot="1" noChangeAspect="1" noMove="1" noResize="1" noEditPoints="1" noAdjustHandles="1" noChangeArrowheads="1" noChangeShapeType="1" noTextEdit="1"/>
              </p:cNvSpPr>
              <p:nvPr/>
            </p:nvSpPr>
            <p:spPr>
              <a:xfrm>
                <a:off x="4593590" y="1991858"/>
                <a:ext cx="9144000" cy="5162054"/>
              </a:xfrm>
              <a:prstGeom prst="rect">
                <a:avLst/>
              </a:prstGeom>
              <a:blipFill>
                <a:blip r:embed="rId8"/>
                <a:stretch>
                  <a:fillRect l="-1400" r="-1333" b="-3306"/>
                </a:stretch>
              </a:blipFill>
            </p:spPr>
            <p:txBody>
              <a:bodyPr/>
              <a:lstStyle/>
              <a:p>
                <a:r>
                  <a:rPr lang="en-US">
                    <a:noFill/>
                  </a:rPr>
                  <a:t> </a:t>
                </a:r>
              </a:p>
            </p:txBody>
          </p:sp>
        </mc:Fallback>
      </mc:AlternateContent>
      <p:sp>
        <p:nvSpPr>
          <p:cNvPr id="8" name="Hộp Văn bản 7">
            <a:extLst>
              <a:ext uri="{FF2B5EF4-FFF2-40B4-BE49-F238E27FC236}">
                <a16:creationId xmlns:a16="http://schemas.microsoft.com/office/drawing/2014/main" xmlns="" id="{68E1F8ED-CFA6-27B3-8DB2-E5C789DA745D}"/>
              </a:ext>
            </a:extLst>
          </p:cNvPr>
          <p:cNvSpPr txBox="1"/>
          <p:nvPr/>
        </p:nvSpPr>
        <p:spPr>
          <a:xfrm>
            <a:off x="4513309" y="7550066"/>
            <a:ext cx="11430000" cy="1490152"/>
          </a:xfrm>
          <a:prstGeom prst="rect">
            <a:avLst/>
          </a:prstGeom>
          <a:noFill/>
        </p:spPr>
        <p:txBody>
          <a:bodyPr wrap="square">
            <a:spAutoFit/>
          </a:bodyPr>
          <a:lstStyle/>
          <a:p>
            <a:pPr marL="0" marR="0" algn="just">
              <a:lnSpc>
                <a:spcPct val="150000"/>
              </a:lnSpc>
              <a:spcBef>
                <a:spcPts val="300"/>
              </a:spcBef>
              <a:spcAft>
                <a:spcPts val="300"/>
              </a:spcAft>
            </a:pPr>
            <a:r>
              <a:rPr lang="vi-VN" sz="3200" dirty="0" err="1">
                <a:solidFill>
                  <a:srgbClr val="000000"/>
                </a:solidFill>
                <a:effectLst/>
                <a:ea typeface="Calibri" panose="020F0502020204030204" pitchFamily="34" charset="0"/>
                <a:cs typeface="Times New Roman" panose="02020603050405020304" pitchFamily="18" charset="0"/>
              </a:rPr>
              <a:t>Chọn</a:t>
            </a:r>
            <a:r>
              <a:rPr lang="vi-VN" sz="3200" dirty="0">
                <a:solidFill>
                  <a:srgbClr val="000000"/>
                </a:solidFill>
                <a:effectLst/>
                <a:ea typeface="Calibri" panose="020F0502020204030204" pitchFamily="34" charset="0"/>
                <a:cs typeface="Times New Roman" panose="02020603050405020304" pitchFamily="18" charset="0"/>
              </a:rPr>
              <a:t> c </a:t>
            </a:r>
            <a:r>
              <a:rPr lang="vi-VN" sz="3200" dirty="0" err="1">
                <a:solidFill>
                  <a:srgbClr val="000000"/>
                </a:solidFill>
                <a:effectLst/>
                <a:ea typeface="Calibri" panose="020F0502020204030204" pitchFamily="34" charset="0"/>
                <a:cs typeface="Times New Roman" panose="02020603050405020304" pitchFamily="18" charset="0"/>
              </a:rPr>
              <a:t>vì</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vận</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tốc</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là</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độ</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dịch</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chuyển</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của</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vật</a:t>
            </a:r>
            <a:r>
              <a:rPr lang="vi-VN" sz="3200" dirty="0">
                <a:solidFill>
                  <a:srgbClr val="000000"/>
                </a:solidFill>
                <a:effectLst/>
                <a:ea typeface="Calibri" panose="020F0502020204030204" pitchFamily="34" charset="0"/>
                <a:cs typeface="Times New Roman" panose="02020603050405020304" pitchFamily="18" charset="0"/>
              </a:rPr>
              <a:t> trong </a:t>
            </a:r>
            <a:r>
              <a:rPr lang="vi-VN" sz="3200" dirty="0" err="1">
                <a:solidFill>
                  <a:srgbClr val="000000"/>
                </a:solidFill>
                <a:effectLst/>
                <a:ea typeface="Calibri" panose="020F0502020204030204" pitchFamily="34" charset="0"/>
                <a:cs typeface="Times New Roman" panose="02020603050405020304" pitchFamily="18" charset="0"/>
              </a:rPr>
              <a:t>một</a:t>
            </a:r>
            <a:r>
              <a:rPr lang="vi-VN" sz="3200" dirty="0">
                <a:solidFill>
                  <a:srgbClr val="000000"/>
                </a:solidFill>
                <a:effectLst/>
                <a:ea typeface="Calibri" panose="020F0502020204030204" pitchFamily="34" charset="0"/>
                <a:cs typeface="Times New Roman" panose="02020603050405020304" pitchFamily="18" charset="0"/>
              </a:rPr>
              <a:t> đơn </a:t>
            </a:r>
            <a:r>
              <a:rPr lang="vi-VN" sz="3200" dirty="0" err="1">
                <a:solidFill>
                  <a:srgbClr val="000000"/>
                </a:solidFill>
                <a:effectLst/>
                <a:ea typeface="Calibri" panose="020F0502020204030204" pitchFamily="34" charset="0"/>
                <a:cs typeface="Times New Roman" panose="02020603050405020304" pitchFamily="18" charset="0"/>
              </a:rPr>
              <a:t>vị</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thời</a:t>
            </a:r>
            <a:r>
              <a:rPr lang="vi-VN" sz="3200" dirty="0">
                <a:solidFill>
                  <a:srgbClr val="000000"/>
                </a:solidFill>
                <a:effectLst/>
                <a:ea typeface="Calibri" panose="020F0502020204030204" pitchFamily="34" charset="0"/>
                <a:cs typeface="Times New Roman" panose="02020603050405020304" pitchFamily="18" charset="0"/>
              </a:rPr>
              <a:t> gian.</a:t>
            </a:r>
            <a:endParaRPr lang="en-US" sz="3200" dirty="0">
              <a:effectLst/>
              <a:ea typeface="Calibri" panose="020F0502020204030204" pitchFamily="34" charset="0"/>
              <a:cs typeface="Times New Roman" panose="02020603050405020304" pitchFamily="18" charset="0"/>
            </a:endParaRPr>
          </a:p>
        </p:txBody>
      </p:sp>
      <p:sp>
        <p:nvSpPr>
          <p:cNvPr id="9" name="Mũi tên: Phải 8">
            <a:extLst>
              <a:ext uri="{FF2B5EF4-FFF2-40B4-BE49-F238E27FC236}">
                <a16:creationId xmlns:a16="http://schemas.microsoft.com/office/drawing/2014/main" xmlns="" id="{99CD7C91-B1F4-1ED7-4967-AB4FBAAF3C71}"/>
              </a:ext>
            </a:extLst>
          </p:cNvPr>
          <p:cNvSpPr/>
          <p:nvPr/>
        </p:nvSpPr>
        <p:spPr>
          <a:xfrm>
            <a:off x="2895600" y="7846228"/>
            <a:ext cx="1371600" cy="8024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Vận tốc là gì? Ý nghĩa của vận tốc? Phân biệt vận tốc và tốc độ">
            <a:extLst>
              <a:ext uri="{FF2B5EF4-FFF2-40B4-BE49-F238E27FC236}">
                <a16:creationId xmlns:a16="http://schemas.microsoft.com/office/drawing/2014/main" xmlns="" id="{C034A36E-EB34-E400-F22A-8F94E7FEC96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038877" y="3371850"/>
            <a:ext cx="5715000" cy="3543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9860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fade">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fade">
                                      <p:cBhvr>
                                        <p:cTn id="22" dur="500"/>
                                        <p:tgtEl>
                                          <p:spTgt spid="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animEffect transition="in" filter="fade">
                                      <p:cBhvr>
                                        <p:cTn id="27" dur="500"/>
                                        <p:tgtEl>
                                          <p:spTgt spid="1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122"/>
                                        </p:tgtEl>
                                        <p:attrNameLst>
                                          <p:attrName>style.visibility</p:attrName>
                                        </p:attrNameLst>
                                      </p:cBhvr>
                                      <p:to>
                                        <p:strVal val="visible"/>
                                      </p:to>
                                    </p:set>
                                    <p:animEffect transition="in" filter="fade">
                                      <p:cBhvr>
                                        <p:cTn id="32" dur="500"/>
                                        <p:tgtEl>
                                          <p:spTgt spid="5122"/>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7DF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5000"/>
          </a:blip>
          <a:srcRect t="7906" b="7906"/>
          <a:stretch>
            <a:fillRect/>
          </a:stretch>
        </p:blipFill>
        <p:spPr>
          <a:xfrm>
            <a:off x="0" y="0"/>
            <a:ext cx="9149080" cy="10287000"/>
          </a:xfrm>
          <a:prstGeom prst="rect">
            <a:avLst/>
          </a:prstGeom>
        </p:spPr>
      </p:pic>
      <p:pic>
        <p:nvPicPr>
          <p:cNvPr id="3" name="Picture 3"/>
          <p:cNvPicPr>
            <a:picLocks noChangeAspect="1"/>
          </p:cNvPicPr>
          <p:nvPr/>
        </p:nvPicPr>
        <p:blipFill>
          <a:blip r:embed="rId3">
            <a:alphaModFix amt="65000"/>
          </a:blip>
          <a:srcRect t="7859" b="7859"/>
          <a:stretch>
            <a:fillRect/>
          </a:stretch>
        </p:blipFill>
        <p:spPr>
          <a:xfrm>
            <a:off x="9149080" y="0"/>
            <a:ext cx="9138920" cy="1028700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28700" y="2972631"/>
            <a:ext cx="16230600" cy="6285669"/>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155398">
            <a:off x="726555" y="1650091"/>
            <a:ext cx="1528941" cy="1983296"/>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061952">
            <a:off x="16094766" y="7275063"/>
            <a:ext cx="1286505" cy="1668815"/>
          </a:xfrm>
          <a:prstGeom prst="rect">
            <a:avLst/>
          </a:prstGeom>
        </p:spPr>
      </p:pic>
      <p:sp>
        <p:nvSpPr>
          <p:cNvPr id="7" name="Hộp Văn bản 6">
            <a:extLst>
              <a:ext uri="{FF2B5EF4-FFF2-40B4-BE49-F238E27FC236}">
                <a16:creationId xmlns:a16="http://schemas.microsoft.com/office/drawing/2014/main" xmlns="" id="{1EE816D7-2255-1566-B560-86D3E3468DBB}"/>
              </a:ext>
            </a:extLst>
          </p:cNvPr>
          <p:cNvSpPr txBox="1"/>
          <p:nvPr/>
        </p:nvSpPr>
        <p:spPr>
          <a:xfrm>
            <a:off x="3661752" y="2972631"/>
            <a:ext cx="10954337" cy="5568191"/>
          </a:xfrm>
          <a:prstGeom prst="rect">
            <a:avLst/>
          </a:prstGeom>
          <a:noFill/>
        </p:spPr>
        <p:txBody>
          <a:bodyPr wrap="square">
            <a:spAutoFit/>
          </a:bodyPr>
          <a:lstStyle/>
          <a:p>
            <a:pPr marL="0" marR="0" algn="just">
              <a:lnSpc>
                <a:spcPct val="150000"/>
              </a:lnSpc>
              <a:spcBef>
                <a:spcPts val="300"/>
              </a:spcBef>
              <a:spcAft>
                <a:spcPts val="300"/>
              </a:spcAft>
            </a:pPr>
            <a:r>
              <a:rPr lang="vi-VN" sz="3200" b="1" dirty="0">
                <a:solidFill>
                  <a:srgbClr val="000000"/>
                </a:solidFill>
                <a:effectLst/>
                <a:ea typeface="Calibri" panose="020F0502020204030204" pitchFamily="34" charset="0"/>
                <a:cs typeface="Times New Roman" panose="02020603050405020304" pitchFamily="18" charset="0"/>
              </a:rPr>
              <a:t>Phân </a:t>
            </a:r>
            <a:r>
              <a:rPr lang="vi-VN" sz="3200" b="1" dirty="0" err="1">
                <a:solidFill>
                  <a:srgbClr val="000000"/>
                </a:solidFill>
                <a:effectLst/>
                <a:ea typeface="Calibri" panose="020F0502020204030204" pitchFamily="34" charset="0"/>
                <a:cs typeface="Times New Roman" panose="02020603050405020304" pitchFamily="18" charset="0"/>
              </a:rPr>
              <a:t>tích</a:t>
            </a:r>
            <a:r>
              <a:rPr lang="vi-VN" sz="3200" b="1" dirty="0">
                <a:solidFill>
                  <a:srgbClr val="000000"/>
                </a:solidFill>
                <a:effectLst/>
                <a:ea typeface="Calibri" panose="020F0502020204030204" pitchFamily="34" charset="0"/>
                <a:cs typeface="Times New Roman" panose="02020603050405020304" pitchFamily="18" charset="0"/>
              </a:rPr>
              <a:t> : </a:t>
            </a:r>
            <a:endParaRPr lang="en-US" sz="3200" dirty="0">
              <a:effectLst/>
              <a:ea typeface="Calibri" panose="020F0502020204030204" pitchFamily="34" charset="0"/>
              <a:cs typeface="Times New Roman" panose="02020603050405020304" pitchFamily="18" charset="0"/>
            </a:endParaRPr>
          </a:p>
          <a:p>
            <a:pPr marL="457200" marR="0" indent="-457200" algn="just">
              <a:lnSpc>
                <a:spcPct val="150000"/>
              </a:lnSpc>
              <a:spcBef>
                <a:spcPts val="300"/>
              </a:spcBef>
              <a:spcAft>
                <a:spcPts val="300"/>
              </a:spcAft>
              <a:buFont typeface="Symbol" panose="05050102010706020507" pitchFamily="18" charset="2"/>
              <a:buChar char="-"/>
            </a:pPr>
            <a:r>
              <a:rPr lang="vi-VN" sz="3200" dirty="0" err="1">
                <a:solidFill>
                  <a:srgbClr val="000000"/>
                </a:solidFill>
                <a:effectLst/>
                <a:ea typeface="Times New Roman" panose="02020603050405020304" pitchFamily="18" charset="0"/>
                <a:cs typeface="Times New Roman" panose="02020603050405020304" pitchFamily="18" charset="0"/>
              </a:rPr>
              <a:t>Vì</a:t>
            </a:r>
            <a:r>
              <a:rPr lang="vi-VN" sz="3200" dirty="0">
                <a:solidFill>
                  <a:srgbClr val="000000"/>
                </a:solidFill>
                <a:effectLst/>
                <a:ea typeface="Times New Roman" panose="02020603050405020304" pitchFamily="18" charset="0"/>
                <a:cs typeface="Times New Roman" panose="02020603050405020304" pitchFamily="18" charset="0"/>
              </a:rPr>
              <a:t> </a:t>
            </a:r>
            <a:r>
              <a:rPr lang="vi-VN" sz="3200" dirty="0" err="1">
                <a:solidFill>
                  <a:srgbClr val="000000"/>
                </a:solidFill>
                <a:effectLst/>
                <a:ea typeface="Times New Roman" panose="02020603050405020304" pitchFamily="18" charset="0"/>
                <a:cs typeface="Times New Roman" panose="02020603050405020304" pitchFamily="18" charset="0"/>
              </a:rPr>
              <a:t>độ</a:t>
            </a:r>
            <a:r>
              <a:rPr lang="vi-VN" sz="3200" dirty="0">
                <a:solidFill>
                  <a:srgbClr val="000000"/>
                </a:solidFill>
                <a:effectLst/>
                <a:ea typeface="Times New Roman" panose="02020603050405020304" pitchFamily="18" charset="0"/>
                <a:cs typeface="Times New Roman" panose="02020603050405020304" pitchFamily="18" charset="0"/>
              </a:rPr>
              <a:t> </a:t>
            </a:r>
            <a:r>
              <a:rPr lang="vi-VN" sz="3200" dirty="0" err="1">
                <a:solidFill>
                  <a:srgbClr val="000000"/>
                </a:solidFill>
                <a:effectLst/>
                <a:ea typeface="Times New Roman" panose="02020603050405020304" pitchFamily="18" charset="0"/>
                <a:cs typeface="Times New Roman" panose="02020603050405020304" pitchFamily="18" charset="0"/>
              </a:rPr>
              <a:t>dịch</a:t>
            </a:r>
            <a:r>
              <a:rPr lang="vi-VN" sz="3200" dirty="0">
                <a:solidFill>
                  <a:srgbClr val="000000"/>
                </a:solidFill>
                <a:effectLst/>
                <a:ea typeface="Times New Roman" panose="02020603050405020304" pitchFamily="18" charset="0"/>
                <a:cs typeface="Times New Roman" panose="02020603050405020304" pitchFamily="18" charset="0"/>
              </a:rPr>
              <a:t> </a:t>
            </a:r>
            <a:r>
              <a:rPr lang="vi-VN" sz="3200" dirty="0" err="1">
                <a:solidFill>
                  <a:srgbClr val="000000"/>
                </a:solidFill>
                <a:effectLst/>
                <a:ea typeface="Times New Roman" panose="02020603050405020304" pitchFamily="18" charset="0"/>
                <a:cs typeface="Times New Roman" panose="02020603050405020304" pitchFamily="18" charset="0"/>
              </a:rPr>
              <a:t>chuyển</a:t>
            </a:r>
            <a:r>
              <a:rPr lang="vi-VN" sz="3200" dirty="0">
                <a:solidFill>
                  <a:srgbClr val="000000"/>
                </a:solidFill>
                <a:effectLst/>
                <a:ea typeface="Times New Roman" panose="02020603050405020304" pitchFamily="18" charset="0"/>
                <a:cs typeface="Times New Roman" panose="02020603050405020304" pitchFamily="18" charset="0"/>
              </a:rPr>
              <a:t> </a:t>
            </a:r>
            <a:r>
              <a:rPr lang="vi-VN" sz="3200" dirty="0" err="1">
                <a:solidFill>
                  <a:srgbClr val="000000"/>
                </a:solidFill>
                <a:effectLst/>
                <a:ea typeface="Times New Roman" panose="02020603050405020304" pitchFamily="18" charset="0"/>
                <a:cs typeface="Times New Roman" panose="02020603050405020304" pitchFamily="18" charset="0"/>
              </a:rPr>
              <a:t>là</a:t>
            </a:r>
            <a:r>
              <a:rPr lang="vi-VN" sz="3200" dirty="0">
                <a:solidFill>
                  <a:srgbClr val="000000"/>
                </a:solidFill>
                <a:effectLst/>
                <a:ea typeface="Times New Roman" panose="02020603050405020304" pitchFamily="18" charset="0"/>
                <a:cs typeface="Times New Roman" panose="02020603050405020304" pitchFamily="18" charset="0"/>
              </a:rPr>
              <a:t> </a:t>
            </a:r>
            <a:r>
              <a:rPr lang="vi-VN" sz="3200" dirty="0" err="1">
                <a:solidFill>
                  <a:srgbClr val="000000"/>
                </a:solidFill>
                <a:effectLst/>
                <a:ea typeface="Times New Roman" panose="02020603050405020304" pitchFamily="18" charset="0"/>
                <a:cs typeface="Times New Roman" panose="02020603050405020304" pitchFamily="18" charset="0"/>
              </a:rPr>
              <a:t>một</a:t>
            </a:r>
            <a:r>
              <a:rPr lang="vi-VN" sz="3200" dirty="0">
                <a:solidFill>
                  <a:srgbClr val="000000"/>
                </a:solidFill>
                <a:effectLst/>
                <a:ea typeface="Times New Roman" panose="02020603050405020304" pitchFamily="18" charset="0"/>
                <a:cs typeface="Times New Roman" panose="02020603050405020304" pitchFamily="18" charset="0"/>
              </a:rPr>
              <a:t> </a:t>
            </a:r>
            <a:r>
              <a:rPr lang="vi-VN" sz="3200" dirty="0" err="1">
                <a:solidFill>
                  <a:srgbClr val="000000"/>
                </a:solidFill>
                <a:effectLst/>
                <a:ea typeface="Times New Roman" panose="02020603050405020304" pitchFamily="18" charset="0"/>
                <a:cs typeface="Times New Roman" panose="02020603050405020304" pitchFamily="18" charset="0"/>
              </a:rPr>
              <a:t>đại</a:t>
            </a:r>
            <a:r>
              <a:rPr lang="vi-VN" sz="3200" dirty="0">
                <a:solidFill>
                  <a:srgbClr val="000000"/>
                </a:solidFill>
                <a:effectLst/>
                <a:ea typeface="Times New Roman" panose="02020603050405020304" pitchFamily="18" charset="0"/>
                <a:cs typeface="Times New Roman" panose="02020603050405020304" pitchFamily="18" charset="0"/>
              </a:rPr>
              <a:t> </a:t>
            </a:r>
            <a:r>
              <a:rPr lang="vi-VN" sz="3200" dirty="0" err="1">
                <a:solidFill>
                  <a:srgbClr val="000000"/>
                </a:solidFill>
                <a:effectLst/>
                <a:ea typeface="Times New Roman" panose="02020603050405020304" pitchFamily="18" charset="0"/>
                <a:cs typeface="Times New Roman" panose="02020603050405020304" pitchFamily="18" charset="0"/>
              </a:rPr>
              <a:t>lượng</a:t>
            </a:r>
            <a:r>
              <a:rPr lang="vi-VN" sz="3200" dirty="0">
                <a:solidFill>
                  <a:srgbClr val="000000"/>
                </a:solidFill>
                <a:effectLst/>
                <a:ea typeface="Times New Roman" panose="02020603050405020304" pitchFamily="18" charset="0"/>
                <a:cs typeface="Times New Roman" panose="02020603050405020304" pitchFamily="18" charset="0"/>
              </a:rPr>
              <a:t> </a:t>
            </a:r>
            <a:r>
              <a:rPr lang="vi-VN" sz="3200" dirty="0" err="1">
                <a:solidFill>
                  <a:srgbClr val="000000"/>
                </a:solidFill>
                <a:effectLst/>
                <a:ea typeface="Times New Roman" panose="02020603050405020304" pitchFamily="18" charset="0"/>
                <a:cs typeface="Times New Roman" panose="02020603050405020304" pitchFamily="18" charset="0"/>
              </a:rPr>
              <a:t>vecto</a:t>
            </a:r>
            <a:r>
              <a:rPr lang="vi-VN" sz="3200" dirty="0">
                <a:solidFill>
                  <a:srgbClr val="000000"/>
                </a:solidFill>
                <a:effectLst/>
                <a:ea typeface="Times New Roman" panose="02020603050405020304" pitchFamily="18" charset="0"/>
                <a:cs typeface="Times New Roman" panose="02020603050405020304" pitchFamily="18" charset="0"/>
              </a:rPr>
              <a:t> nên </a:t>
            </a:r>
            <a:r>
              <a:rPr lang="vi-VN" sz="3200" dirty="0" err="1">
                <a:solidFill>
                  <a:srgbClr val="000000"/>
                </a:solidFill>
                <a:effectLst/>
                <a:ea typeface="Times New Roman" panose="02020603050405020304" pitchFamily="18" charset="0"/>
                <a:cs typeface="Times New Roman" panose="02020603050405020304" pitchFamily="18" charset="0"/>
              </a:rPr>
              <a:t>dựa</a:t>
            </a:r>
            <a:r>
              <a:rPr lang="vi-VN" sz="3200" dirty="0">
                <a:solidFill>
                  <a:srgbClr val="000000"/>
                </a:solidFill>
                <a:effectLst/>
                <a:ea typeface="Times New Roman" panose="02020603050405020304" pitchFamily="18" charset="0"/>
                <a:cs typeface="Times New Roman" panose="02020603050405020304" pitchFamily="18" charset="0"/>
              </a:rPr>
              <a:t> </a:t>
            </a:r>
            <a:r>
              <a:rPr lang="vi-VN" sz="3200" dirty="0" err="1">
                <a:solidFill>
                  <a:srgbClr val="000000"/>
                </a:solidFill>
                <a:effectLst/>
                <a:ea typeface="Times New Roman" panose="02020603050405020304" pitchFamily="18" charset="0"/>
                <a:cs typeface="Times New Roman" panose="02020603050405020304" pitchFamily="18" charset="0"/>
              </a:rPr>
              <a:t>vào</a:t>
            </a:r>
            <a:r>
              <a:rPr lang="vi-VN" sz="3200" dirty="0">
                <a:solidFill>
                  <a:srgbClr val="000000"/>
                </a:solidFill>
                <a:effectLst/>
                <a:ea typeface="Times New Roman" panose="02020603050405020304" pitchFamily="18" charset="0"/>
                <a:cs typeface="Times New Roman" panose="02020603050405020304" pitchFamily="18" charset="0"/>
              </a:rPr>
              <a:t> công </a:t>
            </a:r>
            <a:r>
              <a:rPr lang="vi-VN" sz="3200" dirty="0" err="1">
                <a:solidFill>
                  <a:srgbClr val="000000"/>
                </a:solidFill>
                <a:effectLst/>
                <a:ea typeface="Times New Roman" panose="02020603050405020304" pitchFamily="18" charset="0"/>
                <a:cs typeface="Times New Roman" panose="02020603050405020304" pitchFamily="18" charset="0"/>
              </a:rPr>
              <a:t>thức</a:t>
            </a:r>
            <a:r>
              <a:rPr lang="vi-VN" sz="3200" dirty="0">
                <a:solidFill>
                  <a:srgbClr val="000000"/>
                </a:solidFill>
                <a:effectLst/>
                <a:ea typeface="Times New Roman" panose="02020603050405020304" pitchFamily="18" charset="0"/>
                <a:cs typeface="Times New Roman" panose="02020603050405020304" pitchFamily="18" charset="0"/>
              </a:rPr>
              <a:t> 5.2a, </a:t>
            </a:r>
            <a:r>
              <a:rPr lang="vi-VN" sz="3200" dirty="0" err="1">
                <a:solidFill>
                  <a:srgbClr val="000000"/>
                </a:solidFill>
                <a:effectLst/>
                <a:ea typeface="Times New Roman" panose="02020603050405020304" pitchFamily="18" charset="0"/>
                <a:cs typeface="Times New Roman" panose="02020603050405020304" pitchFamily="18" charset="0"/>
              </a:rPr>
              <a:t>thì</a:t>
            </a:r>
            <a:r>
              <a:rPr lang="vi-VN" sz="3200" dirty="0">
                <a:solidFill>
                  <a:srgbClr val="000000"/>
                </a:solidFill>
                <a:effectLst/>
                <a:ea typeface="Times New Roman" panose="02020603050405020304" pitchFamily="18" charset="0"/>
                <a:cs typeface="Times New Roman" panose="02020603050405020304" pitchFamily="18" charset="0"/>
              </a:rPr>
              <a:t> </a:t>
            </a:r>
            <a:r>
              <a:rPr lang="vi-VN" sz="3200" dirty="0" err="1">
                <a:solidFill>
                  <a:srgbClr val="000000"/>
                </a:solidFill>
                <a:effectLst/>
                <a:ea typeface="Times New Roman" panose="02020603050405020304" pitchFamily="18" charset="0"/>
                <a:cs typeface="Times New Roman" panose="02020603050405020304" pitchFamily="18" charset="0"/>
              </a:rPr>
              <a:t>vận</a:t>
            </a:r>
            <a:r>
              <a:rPr lang="vi-VN" sz="3200" dirty="0">
                <a:solidFill>
                  <a:srgbClr val="000000"/>
                </a:solidFill>
                <a:effectLst/>
                <a:ea typeface="Times New Roman" panose="02020603050405020304" pitchFamily="18" charset="0"/>
                <a:cs typeface="Times New Roman" panose="02020603050405020304" pitchFamily="18" charset="0"/>
              </a:rPr>
              <a:t> </a:t>
            </a:r>
            <a:r>
              <a:rPr lang="vi-VN" sz="3200" dirty="0" err="1">
                <a:solidFill>
                  <a:srgbClr val="000000"/>
                </a:solidFill>
                <a:effectLst/>
                <a:ea typeface="Times New Roman" panose="02020603050405020304" pitchFamily="18" charset="0"/>
                <a:cs typeface="Times New Roman" panose="02020603050405020304" pitchFamily="18" charset="0"/>
              </a:rPr>
              <a:t>tốc</a:t>
            </a:r>
            <a:r>
              <a:rPr lang="vi-VN" sz="3200" dirty="0">
                <a:solidFill>
                  <a:srgbClr val="000000"/>
                </a:solidFill>
                <a:effectLst/>
                <a:ea typeface="Times New Roman" panose="02020603050405020304" pitchFamily="18" charset="0"/>
                <a:cs typeface="Times New Roman" panose="02020603050405020304" pitchFamily="18" charset="0"/>
              </a:rPr>
              <a:t> </a:t>
            </a:r>
            <a:r>
              <a:rPr lang="vi-VN" sz="3200" dirty="0" err="1">
                <a:solidFill>
                  <a:srgbClr val="000000"/>
                </a:solidFill>
                <a:effectLst/>
                <a:ea typeface="Times New Roman" panose="02020603050405020304" pitchFamily="18" charset="0"/>
                <a:cs typeface="Times New Roman" panose="02020603050405020304" pitchFamily="18" charset="0"/>
              </a:rPr>
              <a:t>cũng</a:t>
            </a:r>
            <a:r>
              <a:rPr lang="vi-VN" sz="3200" dirty="0">
                <a:solidFill>
                  <a:srgbClr val="000000"/>
                </a:solidFill>
                <a:effectLst/>
                <a:ea typeface="Times New Roman" panose="02020603050405020304" pitchFamily="18" charset="0"/>
                <a:cs typeface="Times New Roman" panose="02020603050405020304" pitchFamily="18" charset="0"/>
              </a:rPr>
              <a:t> </a:t>
            </a:r>
            <a:r>
              <a:rPr lang="vi-VN" sz="3200" dirty="0" err="1">
                <a:solidFill>
                  <a:srgbClr val="000000"/>
                </a:solidFill>
                <a:effectLst/>
                <a:ea typeface="Times New Roman" panose="02020603050405020304" pitchFamily="18" charset="0"/>
                <a:cs typeface="Times New Roman" panose="02020603050405020304" pitchFamily="18" charset="0"/>
              </a:rPr>
              <a:t>là</a:t>
            </a:r>
            <a:r>
              <a:rPr lang="vi-VN" sz="3200" dirty="0">
                <a:solidFill>
                  <a:srgbClr val="000000"/>
                </a:solidFill>
                <a:effectLst/>
                <a:ea typeface="Times New Roman" panose="02020603050405020304" pitchFamily="18" charset="0"/>
                <a:cs typeface="Times New Roman" panose="02020603050405020304" pitchFamily="18" charset="0"/>
              </a:rPr>
              <a:t> </a:t>
            </a:r>
            <a:r>
              <a:rPr lang="vi-VN" sz="3200" dirty="0" err="1">
                <a:solidFill>
                  <a:srgbClr val="000000"/>
                </a:solidFill>
                <a:effectLst/>
                <a:ea typeface="Times New Roman" panose="02020603050405020304" pitchFamily="18" charset="0"/>
                <a:cs typeface="Times New Roman" panose="02020603050405020304" pitchFamily="18" charset="0"/>
              </a:rPr>
              <a:t>một</a:t>
            </a:r>
            <a:r>
              <a:rPr lang="vi-VN" sz="3200" dirty="0">
                <a:solidFill>
                  <a:srgbClr val="000000"/>
                </a:solidFill>
                <a:effectLst/>
                <a:ea typeface="Times New Roman" panose="02020603050405020304" pitchFamily="18" charset="0"/>
                <a:cs typeface="Times New Roman" panose="02020603050405020304" pitchFamily="18" charset="0"/>
              </a:rPr>
              <a:t> </a:t>
            </a:r>
            <a:r>
              <a:rPr lang="vi-VN" sz="3200" dirty="0" err="1">
                <a:solidFill>
                  <a:srgbClr val="000000"/>
                </a:solidFill>
                <a:effectLst/>
                <a:ea typeface="Times New Roman" panose="02020603050405020304" pitchFamily="18" charset="0"/>
                <a:cs typeface="Times New Roman" panose="02020603050405020304" pitchFamily="18" charset="0"/>
              </a:rPr>
              <a:t>đại</a:t>
            </a:r>
            <a:r>
              <a:rPr lang="vi-VN" sz="3200" dirty="0">
                <a:solidFill>
                  <a:srgbClr val="000000"/>
                </a:solidFill>
                <a:effectLst/>
                <a:ea typeface="Times New Roman" panose="02020603050405020304" pitchFamily="18" charset="0"/>
                <a:cs typeface="Times New Roman" panose="02020603050405020304" pitchFamily="18" charset="0"/>
              </a:rPr>
              <a:t> </a:t>
            </a:r>
            <a:r>
              <a:rPr lang="vi-VN" sz="3200" dirty="0" err="1">
                <a:solidFill>
                  <a:srgbClr val="000000"/>
                </a:solidFill>
                <a:effectLst/>
                <a:ea typeface="Times New Roman" panose="02020603050405020304" pitchFamily="18" charset="0"/>
                <a:cs typeface="Times New Roman" panose="02020603050405020304" pitchFamily="18" charset="0"/>
              </a:rPr>
              <a:t>lượng</a:t>
            </a:r>
            <a:r>
              <a:rPr lang="vi-VN" sz="3200" dirty="0">
                <a:solidFill>
                  <a:srgbClr val="000000"/>
                </a:solidFill>
                <a:effectLst/>
                <a:ea typeface="Times New Roman" panose="02020603050405020304" pitchFamily="18" charset="0"/>
                <a:cs typeface="Times New Roman" panose="02020603050405020304" pitchFamily="18" charset="0"/>
              </a:rPr>
              <a:t> </a:t>
            </a:r>
            <a:r>
              <a:rPr lang="vi-VN" sz="3200" dirty="0" err="1">
                <a:solidFill>
                  <a:srgbClr val="000000"/>
                </a:solidFill>
                <a:effectLst/>
                <a:ea typeface="Times New Roman" panose="02020603050405020304" pitchFamily="18" charset="0"/>
                <a:cs typeface="Times New Roman" panose="02020603050405020304" pitchFamily="18" charset="0"/>
              </a:rPr>
              <a:t>vecto</a:t>
            </a:r>
            <a:r>
              <a:rPr lang="vi-VN" sz="3200" dirty="0">
                <a:solidFill>
                  <a:srgbClr val="000000"/>
                </a:solidFill>
                <a:effectLst/>
                <a:ea typeface="Times New Roman" panose="02020603050405020304" pitchFamily="18" charset="0"/>
                <a:cs typeface="Times New Roman" panose="02020603050405020304" pitchFamily="18" charset="0"/>
              </a:rPr>
              <a:t>.</a:t>
            </a:r>
            <a:endParaRPr lang="en-US" sz="3200" dirty="0">
              <a:effectLst/>
              <a:ea typeface="Calibri" panose="020F0502020204030204" pitchFamily="34" charset="0"/>
              <a:cs typeface="Times New Roman" panose="02020603050405020304" pitchFamily="18" charset="0"/>
            </a:endParaRPr>
          </a:p>
          <a:p>
            <a:pPr marL="457200" marR="0" indent="-457200" algn="just">
              <a:lnSpc>
                <a:spcPct val="150000"/>
              </a:lnSpc>
              <a:spcBef>
                <a:spcPts val="300"/>
              </a:spcBef>
              <a:spcAft>
                <a:spcPts val="300"/>
              </a:spcAft>
              <a:buFont typeface="Symbol" panose="05050102010706020507" pitchFamily="18" charset="2"/>
              <a:buChar char="-"/>
            </a:pPr>
            <a:r>
              <a:rPr lang="vi-VN" sz="3200" dirty="0" err="1">
                <a:solidFill>
                  <a:srgbClr val="000000"/>
                </a:solidFill>
                <a:effectLst/>
                <a:ea typeface="Times New Roman" panose="02020603050405020304" pitchFamily="18" charset="0"/>
                <a:cs typeface="Times New Roman" panose="02020603050405020304" pitchFamily="18" charset="0"/>
              </a:rPr>
              <a:t>Đặc</a:t>
            </a:r>
            <a:r>
              <a:rPr lang="vi-VN" sz="3200" dirty="0">
                <a:solidFill>
                  <a:srgbClr val="000000"/>
                </a:solidFill>
                <a:effectLst/>
                <a:ea typeface="Times New Roman" panose="02020603050405020304" pitchFamily="18" charset="0"/>
                <a:cs typeface="Times New Roman" panose="02020603050405020304" pitchFamily="18" charset="0"/>
              </a:rPr>
              <a:t> </a:t>
            </a:r>
            <a:r>
              <a:rPr lang="vi-VN" sz="3200" dirty="0" err="1">
                <a:solidFill>
                  <a:srgbClr val="000000"/>
                </a:solidFill>
                <a:effectLst/>
                <a:ea typeface="Times New Roman" panose="02020603050405020304" pitchFamily="18" charset="0"/>
                <a:cs typeface="Times New Roman" panose="02020603050405020304" pitchFamily="18" charset="0"/>
              </a:rPr>
              <a:t>điểm</a:t>
            </a:r>
            <a:r>
              <a:rPr lang="vi-VN" sz="3200" dirty="0">
                <a:solidFill>
                  <a:srgbClr val="000000"/>
                </a:solidFill>
                <a:effectLst/>
                <a:ea typeface="Times New Roman" panose="02020603050405020304" pitchFamily="18" charset="0"/>
                <a:cs typeface="Times New Roman" panose="02020603050405020304" pitchFamily="18" charset="0"/>
              </a:rPr>
              <a:t> </a:t>
            </a:r>
            <a:r>
              <a:rPr lang="vi-VN" sz="3200" dirty="0" err="1">
                <a:solidFill>
                  <a:srgbClr val="000000"/>
                </a:solidFill>
                <a:effectLst/>
                <a:ea typeface="Times New Roman" panose="02020603050405020304" pitchFamily="18" charset="0"/>
                <a:cs typeface="Times New Roman" panose="02020603050405020304" pitchFamily="18" charset="0"/>
              </a:rPr>
              <a:t>của</a:t>
            </a:r>
            <a:r>
              <a:rPr lang="vi-VN" sz="3200" dirty="0">
                <a:solidFill>
                  <a:srgbClr val="000000"/>
                </a:solidFill>
                <a:effectLst/>
                <a:ea typeface="Times New Roman" panose="02020603050405020304" pitchFamily="18" charset="0"/>
                <a:cs typeface="Times New Roman" panose="02020603050405020304" pitchFamily="18" charset="0"/>
              </a:rPr>
              <a:t> </a:t>
            </a:r>
            <a:r>
              <a:rPr lang="vi-VN" sz="3200" dirty="0" err="1">
                <a:solidFill>
                  <a:srgbClr val="000000"/>
                </a:solidFill>
                <a:effectLst/>
                <a:ea typeface="Times New Roman" panose="02020603050405020304" pitchFamily="18" charset="0"/>
                <a:cs typeface="Times New Roman" panose="02020603050405020304" pitchFamily="18" charset="0"/>
              </a:rPr>
              <a:t>vecto</a:t>
            </a:r>
            <a:r>
              <a:rPr lang="vi-VN" sz="3200" dirty="0">
                <a:solidFill>
                  <a:srgbClr val="000000"/>
                </a:solidFill>
                <a:effectLst/>
                <a:ea typeface="Times New Roman" panose="02020603050405020304" pitchFamily="18" charset="0"/>
                <a:cs typeface="Times New Roman" panose="02020603050405020304" pitchFamily="18" charset="0"/>
              </a:rPr>
              <a:t> </a:t>
            </a:r>
            <a:r>
              <a:rPr lang="vi-VN" sz="3200" dirty="0" err="1">
                <a:solidFill>
                  <a:srgbClr val="000000"/>
                </a:solidFill>
                <a:effectLst/>
                <a:ea typeface="Times New Roman" panose="02020603050405020304" pitchFamily="18" charset="0"/>
                <a:cs typeface="Times New Roman" panose="02020603050405020304" pitchFamily="18" charset="0"/>
              </a:rPr>
              <a:t>vận</a:t>
            </a:r>
            <a:r>
              <a:rPr lang="vi-VN" sz="3200" dirty="0">
                <a:solidFill>
                  <a:srgbClr val="000000"/>
                </a:solidFill>
                <a:effectLst/>
                <a:ea typeface="Times New Roman" panose="02020603050405020304" pitchFamily="18" charset="0"/>
                <a:cs typeface="Times New Roman" panose="02020603050405020304" pitchFamily="18" charset="0"/>
              </a:rPr>
              <a:t> </a:t>
            </a:r>
            <a:r>
              <a:rPr lang="vi-VN" sz="3200" dirty="0" err="1">
                <a:solidFill>
                  <a:srgbClr val="000000"/>
                </a:solidFill>
                <a:effectLst/>
                <a:ea typeface="Times New Roman" panose="02020603050405020304" pitchFamily="18" charset="0"/>
                <a:cs typeface="Times New Roman" panose="02020603050405020304" pitchFamily="18" charset="0"/>
              </a:rPr>
              <a:t>tốc</a:t>
            </a:r>
            <a:r>
              <a:rPr lang="vi-VN" sz="3200" dirty="0">
                <a:solidFill>
                  <a:srgbClr val="000000"/>
                </a:solidFill>
                <a:effectLst/>
                <a:ea typeface="Times New Roman" panose="02020603050405020304" pitchFamily="18" charset="0"/>
                <a:cs typeface="Times New Roman" panose="02020603050405020304" pitchFamily="18" charset="0"/>
              </a:rPr>
              <a:t> :</a:t>
            </a:r>
            <a:endParaRPr lang="en-US" sz="3200" dirty="0">
              <a:effectLst/>
              <a:ea typeface="Calibri" panose="020F0502020204030204" pitchFamily="34" charset="0"/>
              <a:cs typeface="Times New Roman" panose="02020603050405020304" pitchFamily="18" charset="0"/>
            </a:endParaRPr>
          </a:p>
          <a:p>
            <a:pPr marL="457200" marR="0" indent="-457200" algn="just">
              <a:lnSpc>
                <a:spcPct val="150000"/>
              </a:lnSpc>
              <a:spcBef>
                <a:spcPts val="300"/>
              </a:spcBef>
              <a:spcAft>
                <a:spcPts val="300"/>
              </a:spcAft>
              <a:buFont typeface="Calibri" panose="020F0502020204030204" pitchFamily="34" charset="0"/>
              <a:buChar char="+"/>
            </a:pPr>
            <a:r>
              <a:rPr lang="vi-VN" sz="3200" dirty="0" err="1">
                <a:solidFill>
                  <a:srgbClr val="000000"/>
                </a:solidFill>
                <a:effectLst/>
                <a:ea typeface="Times New Roman" panose="02020603050405020304" pitchFamily="18" charset="0"/>
                <a:cs typeface="Times New Roman" panose="02020603050405020304" pitchFamily="18" charset="0"/>
              </a:rPr>
              <a:t>Gốc</a:t>
            </a:r>
            <a:r>
              <a:rPr lang="vi-VN" sz="3200" dirty="0">
                <a:solidFill>
                  <a:srgbClr val="000000"/>
                </a:solidFill>
                <a:effectLst/>
                <a:ea typeface="Times New Roman" panose="02020603050405020304" pitchFamily="18" charset="0"/>
                <a:cs typeface="Times New Roman" panose="02020603050405020304" pitchFamily="18" charset="0"/>
              </a:rPr>
              <a:t> </a:t>
            </a:r>
            <a:r>
              <a:rPr lang="vi-VN" sz="3200" dirty="0" err="1">
                <a:solidFill>
                  <a:srgbClr val="000000"/>
                </a:solidFill>
                <a:effectLst/>
                <a:ea typeface="Times New Roman" panose="02020603050405020304" pitchFamily="18" charset="0"/>
                <a:cs typeface="Times New Roman" panose="02020603050405020304" pitchFamily="18" charset="0"/>
              </a:rPr>
              <a:t>nằm</a:t>
            </a:r>
            <a:r>
              <a:rPr lang="vi-VN" sz="3200" dirty="0">
                <a:solidFill>
                  <a:srgbClr val="000000"/>
                </a:solidFill>
                <a:effectLst/>
                <a:ea typeface="Times New Roman" panose="02020603050405020304" pitchFamily="18" charset="0"/>
                <a:cs typeface="Times New Roman" panose="02020603050405020304" pitchFamily="18" charset="0"/>
              </a:rPr>
              <a:t> trên </a:t>
            </a:r>
            <a:r>
              <a:rPr lang="vi-VN" sz="3200" dirty="0" err="1">
                <a:solidFill>
                  <a:srgbClr val="000000"/>
                </a:solidFill>
                <a:effectLst/>
                <a:ea typeface="Times New Roman" panose="02020603050405020304" pitchFamily="18" charset="0"/>
                <a:cs typeface="Times New Roman" panose="02020603050405020304" pitchFamily="18" charset="0"/>
              </a:rPr>
              <a:t>vật</a:t>
            </a:r>
            <a:r>
              <a:rPr lang="vi-VN" sz="3200" dirty="0">
                <a:solidFill>
                  <a:srgbClr val="000000"/>
                </a:solidFill>
                <a:effectLst/>
                <a:ea typeface="Times New Roman" panose="02020603050405020304" pitchFamily="18" charset="0"/>
                <a:cs typeface="Times New Roman" panose="02020603050405020304" pitchFamily="18" charset="0"/>
              </a:rPr>
              <a:t> </a:t>
            </a:r>
            <a:r>
              <a:rPr lang="vi-VN" sz="3200" dirty="0" err="1">
                <a:solidFill>
                  <a:srgbClr val="000000"/>
                </a:solidFill>
                <a:effectLst/>
                <a:ea typeface="Times New Roman" panose="02020603050405020304" pitchFamily="18" charset="0"/>
                <a:cs typeface="Times New Roman" panose="02020603050405020304" pitchFamily="18" charset="0"/>
              </a:rPr>
              <a:t>chuyển</a:t>
            </a:r>
            <a:r>
              <a:rPr lang="vi-VN" sz="3200" dirty="0">
                <a:solidFill>
                  <a:srgbClr val="000000"/>
                </a:solidFill>
                <a:effectLst/>
                <a:ea typeface="Times New Roman" panose="02020603050405020304" pitchFamily="18" charset="0"/>
                <a:cs typeface="Times New Roman" panose="02020603050405020304" pitchFamily="18" charset="0"/>
              </a:rPr>
              <a:t> </a:t>
            </a:r>
            <a:r>
              <a:rPr lang="vi-VN" sz="3200" dirty="0" err="1">
                <a:solidFill>
                  <a:srgbClr val="000000"/>
                </a:solidFill>
                <a:effectLst/>
                <a:ea typeface="Times New Roman" panose="02020603050405020304" pitchFamily="18" charset="0"/>
                <a:cs typeface="Times New Roman" panose="02020603050405020304" pitchFamily="18" charset="0"/>
              </a:rPr>
              <a:t>động</a:t>
            </a:r>
            <a:r>
              <a:rPr lang="vi-VN" sz="3200" dirty="0">
                <a:solidFill>
                  <a:srgbClr val="000000"/>
                </a:solidFill>
                <a:effectLst/>
                <a:ea typeface="Times New Roman" panose="02020603050405020304" pitchFamily="18" charset="0"/>
                <a:cs typeface="Times New Roman" panose="02020603050405020304" pitchFamily="18" charset="0"/>
              </a:rPr>
              <a:t>.</a:t>
            </a:r>
            <a:endParaRPr lang="en-US" sz="3200" dirty="0">
              <a:effectLst/>
              <a:ea typeface="Calibri" panose="020F0502020204030204" pitchFamily="34" charset="0"/>
              <a:cs typeface="Times New Roman" panose="02020603050405020304" pitchFamily="18" charset="0"/>
            </a:endParaRPr>
          </a:p>
          <a:p>
            <a:pPr marL="457200" marR="0" indent="-457200" algn="just">
              <a:lnSpc>
                <a:spcPct val="150000"/>
              </a:lnSpc>
              <a:spcBef>
                <a:spcPts val="300"/>
              </a:spcBef>
              <a:spcAft>
                <a:spcPts val="300"/>
              </a:spcAft>
              <a:buFont typeface="Calibri" panose="020F0502020204030204" pitchFamily="34" charset="0"/>
              <a:buChar char="+"/>
            </a:pPr>
            <a:r>
              <a:rPr lang="vi-VN" sz="3200" dirty="0" err="1">
                <a:solidFill>
                  <a:srgbClr val="000000"/>
                </a:solidFill>
                <a:effectLst/>
                <a:ea typeface="Times New Roman" panose="02020603050405020304" pitchFamily="18" charset="0"/>
                <a:cs typeface="Times New Roman" panose="02020603050405020304" pitchFamily="18" charset="0"/>
              </a:rPr>
              <a:t>Hướng</a:t>
            </a:r>
            <a:r>
              <a:rPr lang="vi-VN" sz="3200" dirty="0">
                <a:solidFill>
                  <a:srgbClr val="000000"/>
                </a:solidFill>
                <a:effectLst/>
                <a:ea typeface="Times New Roman" panose="02020603050405020304" pitchFamily="18" charset="0"/>
                <a:cs typeface="Times New Roman" panose="02020603050405020304" pitchFamily="18" charset="0"/>
              </a:rPr>
              <a:t> </a:t>
            </a:r>
            <a:r>
              <a:rPr lang="vi-VN" sz="3200" dirty="0" err="1">
                <a:solidFill>
                  <a:srgbClr val="000000"/>
                </a:solidFill>
                <a:effectLst/>
                <a:ea typeface="Times New Roman" panose="02020603050405020304" pitchFamily="18" charset="0"/>
                <a:cs typeface="Times New Roman" panose="02020603050405020304" pitchFamily="18" charset="0"/>
              </a:rPr>
              <a:t>là</a:t>
            </a:r>
            <a:r>
              <a:rPr lang="vi-VN" sz="3200" dirty="0">
                <a:solidFill>
                  <a:srgbClr val="000000"/>
                </a:solidFill>
                <a:effectLst/>
                <a:ea typeface="Times New Roman" panose="02020603050405020304" pitchFamily="18" charset="0"/>
                <a:cs typeface="Times New Roman" panose="02020603050405020304" pitchFamily="18" charset="0"/>
              </a:rPr>
              <a:t> </a:t>
            </a:r>
            <a:r>
              <a:rPr lang="vi-VN" sz="3200" dirty="0" err="1">
                <a:solidFill>
                  <a:srgbClr val="000000"/>
                </a:solidFill>
                <a:effectLst/>
                <a:ea typeface="Times New Roman" panose="02020603050405020304" pitchFamily="18" charset="0"/>
                <a:cs typeface="Times New Roman" panose="02020603050405020304" pitchFamily="18" charset="0"/>
              </a:rPr>
              <a:t>hướng</a:t>
            </a:r>
            <a:r>
              <a:rPr lang="vi-VN" sz="3200" dirty="0">
                <a:solidFill>
                  <a:srgbClr val="000000"/>
                </a:solidFill>
                <a:effectLst/>
                <a:ea typeface="Times New Roman" panose="02020603050405020304" pitchFamily="18" charset="0"/>
                <a:cs typeface="Times New Roman" panose="02020603050405020304" pitchFamily="18" charset="0"/>
              </a:rPr>
              <a:t> </a:t>
            </a:r>
            <a:r>
              <a:rPr lang="vi-VN" sz="3200" dirty="0" err="1">
                <a:solidFill>
                  <a:srgbClr val="000000"/>
                </a:solidFill>
                <a:effectLst/>
                <a:ea typeface="Times New Roman" panose="02020603050405020304" pitchFamily="18" charset="0"/>
                <a:cs typeface="Times New Roman" panose="02020603050405020304" pitchFamily="18" charset="0"/>
              </a:rPr>
              <a:t>của</a:t>
            </a:r>
            <a:r>
              <a:rPr lang="vi-VN" sz="3200" dirty="0">
                <a:solidFill>
                  <a:srgbClr val="000000"/>
                </a:solidFill>
                <a:effectLst/>
                <a:ea typeface="Times New Roman" panose="02020603050405020304" pitchFamily="18" charset="0"/>
                <a:cs typeface="Times New Roman" panose="02020603050405020304" pitchFamily="18" charset="0"/>
              </a:rPr>
              <a:t> </a:t>
            </a:r>
            <a:r>
              <a:rPr lang="vi-VN" sz="3200" dirty="0" err="1">
                <a:solidFill>
                  <a:srgbClr val="000000"/>
                </a:solidFill>
                <a:effectLst/>
                <a:ea typeface="Times New Roman" panose="02020603050405020304" pitchFamily="18" charset="0"/>
                <a:cs typeface="Times New Roman" panose="02020603050405020304" pitchFamily="18" charset="0"/>
              </a:rPr>
              <a:t>độ</a:t>
            </a:r>
            <a:r>
              <a:rPr lang="vi-VN" sz="3200" dirty="0">
                <a:solidFill>
                  <a:srgbClr val="000000"/>
                </a:solidFill>
                <a:effectLst/>
                <a:ea typeface="Times New Roman" panose="02020603050405020304" pitchFamily="18" charset="0"/>
                <a:cs typeface="Times New Roman" panose="02020603050405020304" pitchFamily="18" charset="0"/>
              </a:rPr>
              <a:t> </a:t>
            </a:r>
            <a:r>
              <a:rPr lang="vi-VN" sz="3200" dirty="0" err="1">
                <a:solidFill>
                  <a:srgbClr val="000000"/>
                </a:solidFill>
                <a:effectLst/>
                <a:ea typeface="Times New Roman" panose="02020603050405020304" pitchFamily="18" charset="0"/>
                <a:cs typeface="Times New Roman" panose="02020603050405020304" pitchFamily="18" charset="0"/>
              </a:rPr>
              <a:t>dịch</a:t>
            </a:r>
            <a:r>
              <a:rPr lang="vi-VN" sz="3200" dirty="0">
                <a:solidFill>
                  <a:srgbClr val="000000"/>
                </a:solidFill>
                <a:effectLst/>
                <a:ea typeface="Times New Roman" panose="02020603050405020304" pitchFamily="18" charset="0"/>
                <a:cs typeface="Times New Roman" panose="02020603050405020304" pitchFamily="18" charset="0"/>
              </a:rPr>
              <a:t> </a:t>
            </a:r>
            <a:r>
              <a:rPr lang="vi-VN" sz="3200" dirty="0" err="1">
                <a:solidFill>
                  <a:srgbClr val="000000"/>
                </a:solidFill>
                <a:effectLst/>
                <a:ea typeface="Times New Roman" panose="02020603050405020304" pitchFamily="18" charset="0"/>
                <a:cs typeface="Times New Roman" panose="02020603050405020304" pitchFamily="18" charset="0"/>
              </a:rPr>
              <a:t>chuyển</a:t>
            </a:r>
            <a:r>
              <a:rPr lang="vi-VN" sz="3200" dirty="0">
                <a:solidFill>
                  <a:srgbClr val="000000"/>
                </a:solidFill>
                <a:effectLst/>
                <a:ea typeface="Times New Roman" panose="02020603050405020304" pitchFamily="18" charset="0"/>
                <a:cs typeface="Times New Roman" panose="02020603050405020304" pitchFamily="18" charset="0"/>
              </a:rPr>
              <a:t>.</a:t>
            </a:r>
            <a:endParaRPr lang="en-US" sz="3200" dirty="0">
              <a:effectLst/>
              <a:ea typeface="Calibri" panose="020F0502020204030204" pitchFamily="34" charset="0"/>
              <a:cs typeface="Times New Roman" panose="02020603050405020304" pitchFamily="18" charset="0"/>
            </a:endParaRPr>
          </a:p>
          <a:p>
            <a:pPr marL="457200" marR="0" indent="-457200" algn="just">
              <a:lnSpc>
                <a:spcPct val="150000"/>
              </a:lnSpc>
              <a:spcBef>
                <a:spcPts val="300"/>
              </a:spcBef>
              <a:spcAft>
                <a:spcPts val="300"/>
              </a:spcAft>
              <a:buFont typeface="Calibri" panose="020F0502020204030204" pitchFamily="34" charset="0"/>
              <a:buChar char="+"/>
            </a:pPr>
            <a:r>
              <a:rPr lang="vi-VN" sz="3200" dirty="0" err="1">
                <a:solidFill>
                  <a:srgbClr val="000000"/>
                </a:solidFill>
                <a:effectLst/>
                <a:ea typeface="Times New Roman" panose="02020603050405020304" pitchFamily="18" charset="0"/>
                <a:cs typeface="Times New Roman" panose="02020603050405020304" pitchFamily="18" charset="0"/>
              </a:rPr>
              <a:t>Độ</a:t>
            </a:r>
            <a:r>
              <a:rPr lang="vi-VN" sz="3200" dirty="0">
                <a:solidFill>
                  <a:srgbClr val="000000"/>
                </a:solidFill>
                <a:effectLst/>
                <a:ea typeface="Times New Roman" panose="02020603050405020304" pitchFamily="18" charset="0"/>
                <a:cs typeface="Times New Roman" panose="02020603050405020304" pitchFamily="18" charset="0"/>
              </a:rPr>
              <a:t> </a:t>
            </a:r>
            <a:r>
              <a:rPr lang="vi-VN" sz="3200" dirty="0" err="1">
                <a:solidFill>
                  <a:srgbClr val="000000"/>
                </a:solidFill>
                <a:effectLst/>
                <a:ea typeface="Times New Roman" panose="02020603050405020304" pitchFamily="18" charset="0"/>
                <a:cs typeface="Times New Roman" panose="02020603050405020304" pitchFamily="18" charset="0"/>
              </a:rPr>
              <a:t>dài</a:t>
            </a:r>
            <a:r>
              <a:rPr lang="vi-VN" sz="3200" dirty="0">
                <a:solidFill>
                  <a:srgbClr val="000000"/>
                </a:solidFill>
                <a:effectLst/>
                <a:ea typeface="Times New Roman" panose="02020603050405020304" pitchFamily="18" charset="0"/>
                <a:cs typeface="Times New Roman" panose="02020603050405020304" pitchFamily="18" charset="0"/>
              </a:rPr>
              <a:t> </a:t>
            </a:r>
            <a:r>
              <a:rPr lang="vi-VN" sz="3200" dirty="0" err="1">
                <a:solidFill>
                  <a:srgbClr val="000000"/>
                </a:solidFill>
                <a:effectLst/>
                <a:ea typeface="Times New Roman" panose="02020603050405020304" pitchFamily="18" charset="0"/>
                <a:cs typeface="Times New Roman" panose="02020603050405020304" pitchFamily="18" charset="0"/>
              </a:rPr>
              <a:t>tỉ</a:t>
            </a:r>
            <a:r>
              <a:rPr lang="vi-VN" sz="3200" dirty="0">
                <a:solidFill>
                  <a:srgbClr val="000000"/>
                </a:solidFill>
                <a:effectLst/>
                <a:ea typeface="Times New Roman" panose="02020603050405020304" pitchFamily="18" charset="0"/>
                <a:cs typeface="Times New Roman" panose="02020603050405020304" pitchFamily="18" charset="0"/>
              </a:rPr>
              <a:t> </a:t>
            </a:r>
            <a:r>
              <a:rPr lang="vi-VN" sz="3200" dirty="0" err="1">
                <a:solidFill>
                  <a:srgbClr val="000000"/>
                </a:solidFill>
                <a:effectLst/>
                <a:ea typeface="Times New Roman" panose="02020603050405020304" pitchFamily="18" charset="0"/>
                <a:cs typeface="Times New Roman" panose="02020603050405020304" pitchFamily="18" charset="0"/>
              </a:rPr>
              <a:t>lệ</a:t>
            </a:r>
            <a:r>
              <a:rPr lang="vi-VN" sz="3200" dirty="0">
                <a:solidFill>
                  <a:srgbClr val="000000"/>
                </a:solidFill>
                <a:effectLst/>
                <a:ea typeface="Times New Roman" panose="02020603050405020304" pitchFamily="18" charset="0"/>
                <a:cs typeface="Times New Roman" panose="02020603050405020304" pitchFamily="18" charset="0"/>
              </a:rPr>
              <a:t> </a:t>
            </a:r>
            <a:r>
              <a:rPr lang="vi-VN" sz="3200" dirty="0" err="1">
                <a:solidFill>
                  <a:srgbClr val="000000"/>
                </a:solidFill>
                <a:effectLst/>
                <a:ea typeface="Times New Roman" panose="02020603050405020304" pitchFamily="18" charset="0"/>
                <a:cs typeface="Times New Roman" panose="02020603050405020304" pitchFamily="18" charset="0"/>
              </a:rPr>
              <a:t>với</a:t>
            </a:r>
            <a:r>
              <a:rPr lang="vi-VN" sz="3200" dirty="0">
                <a:solidFill>
                  <a:srgbClr val="000000"/>
                </a:solidFill>
                <a:effectLst/>
                <a:ea typeface="Times New Roman" panose="02020603050405020304" pitchFamily="18" charset="0"/>
                <a:cs typeface="Times New Roman" panose="02020603050405020304" pitchFamily="18" charset="0"/>
              </a:rPr>
              <a:t> </a:t>
            </a:r>
            <a:r>
              <a:rPr lang="vi-VN" sz="3200" dirty="0" err="1">
                <a:solidFill>
                  <a:srgbClr val="000000"/>
                </a:solidFill>
                <a:effectLst/>
                <a:ea typeface="Times New Roman" panose="02020603050405020304" pitchFamily="18" charset="0"/>
                <a:cs typeface="Times New Roman" panose="02020603050405020304" pitchFamily="18" charset="0"/>
              </a:rPr>
              <a:t>độ</a:t>
            </a:r>
            <a:r>
              <a:rPr lang="vi-VN" sz="3200" dirty="0">
                <a:solidFill>
                  <a:srgbClr val="000000"/>
                </a:solidFill>
                <a:effectLst/>
                <a:ea typeface="Times New Roman" panose="02020603050405020304" pitchFamily="18" charset="0"/>
                <a:cs typeface="Times New Roman" panose="02020603050405020304" pitchFamily="18" charset="0"/>
              </a:rPr>
              <a:t> </a:t>
            </a:r>
            <a:r>
              <a:rPr lang="vi-VN" sz="3200" dirty="0" err="1">
                <a:solidFill>
                  <a:srgbClr val="000000"/>
                </a:solidFill>
                <a:effectLst/>
                <a:ea typeface="Times New Roman" panose="02020603050405020304" pitchFamily="18" charset="0"/>
                <a:cs typeface="Times New Roman" panose="02020603050405020304" pitchFamily="18" charset="0"/>
              </a:rPr>
              <a:t>lớn</a:t>
            </a:r>
            <a:r>
              <a:rPr lang="vi-VN" sz="3200" dirty="0">
                <a:solidFill>
                  <a:srgbClr val="000000"/>
                </a:solidFill>
                <a:effectLst/>
                <a:ea typeface="Times New Roman" panose="02020603050405020304" pitchFamily="18" charset="0"/>
                <a:cs typeface="Times New Roman" panose="02020603050405020304" pitchFamily="18" charset="0"/>
              </a:rPr>
              <a:t> </a:t>
            </a:r>
            <a:r>
              <a:rPr lang="vi-VN" sz="3200" dirty="0" err="1">
                <a:solidFill>
                  <a:srgbClr val="000000"/>
                </a:solidFill>
                <a:effectLst/>
                <a:ea typeface="Times New Roman" panose="02020603050405020304" pitchFamily="18" charset="0"/>
                <a:cs typeface="Times New Roman" panose="02020603050405020304" pitchFamily="18" charset="0"/>
              </a:rPr>
              <a:t>của</a:t>
            </a:r>
            <a:r>
              <a:rPr lang="vi-VN" sz="3200" dirty="0">
                <a:solidFill>
                  <a:srgbClr val="000000"/>
                </a:solidFill>
                <a:effectLst/>
                <a:ea typeface="Times New Roman" panose="02020603050405020304" pitchFamily="18" charset="0"/>
                <a:cs typeface="Times New Roman" panose="02020603050405020304" pitchFamily="18" charset="0"/>
              </a:rPr>
              <a:t> </a:t>
            </a:r>
            <a:r>
              <a:rPr lang="vi-VN" sz="3200" dirty="0" err="1">
                <a:solidFill>
                  <a:srgbClr val="000000"/>
                </a:solidFill>
                <a:effectLst/>
                <a:ea typeface="Times New Roman" panose="02020603050405020304" pitchFamily="18" charset="0"/>
                <a:cs typeface="Times New Roman" panose="02020603050405020304" pitchFamily="18" charset="0"/>
              </a:rPr>
              <a:t>vận</a:t>
            </a:r>
            <a:r>
              <a:rPr lang="vi-VN" sz="3200" dirty="0">
                <a:solidFill>
                  <a:srgbClr val="000000"/>
                </a:solidFill>
                <a:effectLst/>
                <a:ea typeface="Times New Roman" panose="02020603050405020304" pitchFamily="18" charset="0"/>
                <a:cs typeface="Times New Roman" panose="02020603050405020304" pitchFamily="18" charset="0"/>
              </a:rPr>
              <a:t> </a:t>
            </a:r>
            <a:r>
              <a:rPr lang="vi-VN" sz="3200" dirty="0" err="1">
                <a:solidFill>
                  <a:srgbClr val="000000"/>
                </a:solidFill>
                <a:effectLst/>
                <a:ea typeface="Times New Roman" panose="02020603050405020304" pitchFamily="18" charset="0"/>
                <a:cs typeface="Times New Roman" panose="02020603050405020304" pitchFamily="18" charset="0"/>
              </a:rPr>
              <a:t>tốc</a:t>
            </a:r>
            <a:r>
              <a:rPr lang="vi-VN" sz="3200" dirty="0">
                <a:solidFill>
                  <a:srgbClr val="000000"/>
                </a:solidFill>
                <a:effectLst/>
                <a:ea typeface="Times New Roman" panose="02020603050405020304" pitchFamily="18" charset="0"/>
                <a:cs typeface="Times New Roman" panose="02020603050405020304" pitchFamily="18" charset="0"/>
              </a:rPr>
              <a:t>. </a:t>
            </a:r>
            <a:endParaRPr lang="en-US" sz="3200" dirty="0">
              <a:effectLst/>
              <a:ea typeface="Calibri" panose="020F0502020204030204" pitchFamily="34" charset="0"/>
              <a:cs typeface="Times New Roman" panose="02020603050405020304" pitchFamily="18" charset="0"/>
            </a:endParaRPr>
          </a:p>
        </p:txBody>
      </p:sp>
      <p:pic>
        <p:nvPicPr>
          <p:cNvPr id="6146" name="Picture 2" descr="Đặc điểm của vectơ vận tốc tức thời trong chuyển động thẳng biến đổi đều là  gì - Vật Lí lớp 10">
            <a:extLst>
              <a:ext uri="{FF2B5EF4-FFF2-40B4-BE49-F238E27FC236}">
                <a16:creationId xmlns:a16="http://schemas.microsoft.com/office/drawing/2014/main" xmlns="" id="{EA7DC376-1134-8B0A-3B71-C0C3FD347D9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0061" y="529855"/>
            <a:ext cx="8750935" cy="221250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10" name="Cloud Callout 9"/>
              <p:cNvSpPr/>
              <p:nvPr/>
            </p:nvSpPr>
            <p:spPr>
              <a:xfrm>
                <a:off x="7036247" y="-132122"/>
                <a:ext cx="10884985" cy="3057109"/>
              </a:xfrm>
              <a:prstGeom prst="cloudCallou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i="1" dirty="0" err="1" smtClean="0">
                    <a:solidFill>
                      <a:schemeClr val="tx1"/>
                    </a:solidFill>
                    <a:latin typeface="Times New Roman" panose="02020603050405020304" pitchFamily="18" charset="0"/>
                    <a:cs typeface="Times New Roman" panose="02020603050405020304" pitchFamily="18" charset="0"/>
                  </a:rPr>
                  <a:t>Vận</a:t>
                </a:r>
                <a:r>
                  <a:rPr lang="en-US" sz="3600" i="1" dirty="0" smtClean="0">
                    <a:solidFill>
                      <a:schemeClr val="tx1"/>
                    </a:solidFill>
                    <a:latin typeface="Times New Roman" panose="02020603050405020304" pitchFamily="18" charset="0"/>
                    <a:cs typeface="Times New Roman" panose="02020603050405020304" pitchFamily="18" charset="0"/>
                  </a:rPr>
                  <a:t> </a:t>
                </a:r>
                <a:r>
                  <a:rPr lang="en-US" sz="3600" i="1" dirty="0" err="1" smtClean="0">
                    <a:solidFill>
                      <a:schemeClr val="tx1"/>
                    </a:solidFill>
                    <a:latin typeface="Times New Roman" panose="02020603050405020304" pitchFamily="18" charset="0"/>
                    <a:cs typeface="Times New Roman" panose="02020603050405020304" pitchFamily="18" charset="0"/>
                  </a:rPr>
                  <a:t>tốc</a:t>
                </a:r>
                <a:r>
                  <a:rPr lang="en-US" sz="3600" i="1" dirty="0" smtClean="0">
                    <a:solidFill>
                      <a:schemeClr val="tx1"/>
                    </a:solidFill>
                    <a:latin typeface="Times New Roman" panose="02020603050405020304" pitchFamily="18" charset="0"/>
                    <a:cs typeface="Times New Roman" panose="02020603050405020304" pitchFamily="18" charset="0"/>
                  </a:rPr>
                  <a:t> </a:t>
                </a:r>
                <a:r>
                  <a:rPr lang="en-US" sz="3600" i="1" dirty="0" err="1" smtClean="0">
                    <a:solidFill>
                      <a:schemeClr val="tx1"/>
                    </a:solidFill>
                    <a:latin typeface="Times New Roman" panose="02020603050405020304" pitchFamily="18" charset="0"/>
                    <a:cs typeface="Times New Roman" panose="02020603050405020304" pitchFamily="18" charset="0"/>
                  </a:rPr>
                  <a:t>thì</a:t>
                </a:r>
                <a:r>
                  <a:rPr lang="en-US" sz="3600" i="1" dirty="0" smtClean="0">
                    <a:solidFill>
                      <a:schemeClr val="tx1"/>
                    </a:solidFill>
                    <a:latin typeface="Times New Roman" panose="02020603050405020304" pitchFamily="18" charset="0"/>
                    <a:cs typeface="Times New Roman" panose="02020603050405020304" pitchFamily="18" charset="0"/>
                  </a:rPr>
                  <a:t> </a:t>
                </a:r>
                <a:r>
                  <a:rPr lang="en-US" sz="3600" i="1" dirty="0" err="1" smtClean="0">
                    <a:solidFill>
                      <a:schemeClr val="tx1"/>
                    </a:solidFill>
                    <a:latin typeface="Times New Roman" panose="02020603050405020304" pitchFamily="18" charset="0"/>
                    <a:cs typeface="Times New Roman" panose="02020603050405020304" pitchFamily="18" charset="0"/>
                  </a:rPr>
                  <a:t>được</a:t>
                </a:r>
                <a:r>
                  <a:rPr lang="en-US" sz="3600" i="1" dirty="0" smtClean="0">
                    <a:solidFill>
                      <a:schemeClr val="tx1"/>
                    </a:solidFill>
                    <a:latin typeface="Times New Roman" panose="02020603050405020304" pitchFamily="18" charset="0"/>
                    <a:cs typeface="Times New Roman" panose="02020603050405020304" pitchFamily="18" charset="0"/>
                  </a:rPr>
                  <a:t> </a:t>
                </a:r>
                <a:r>
                  <a:rPr lang="en-US" sz="3600" i="1" dirty="0" err="1" smtClean="0">
                    <a:solidFill>
                      <a:schemeClr val="tx1"/>
                    </a:solidFill>
                    <a:latin typeface="Times New Roman" panose="02020603050405020304" pitchFamily="18" charset="0"/>
                    <a:cs typeface="Times New Roman" panose="02020603050405020304" pitchFamily="18" charset="0"/>
                  </a:rPr>
                  <a:t>xác</a:t>
                </a:r>
                <a:r>
                  <a:rPr lang="en-US" sz="3600" i="1" dirty="0" smtClean="0">
                    <a:solidFill>
                      <a:schemeClr val="tx1"/>
                    </a:solidFill>
                    <a:latin typeface="Times New Roman" panose="02020603050405020304" pitchFamily="18" charset="0"/>
                    <a:cs typeface="Times New Roman" panose="02020603050405020304" pitchFamily="18" charset="0"/>
                  </a:rPr>
                  <a:t> </a:t>
                </a:r>
                <a:r>
                  <a:rPr lang="en-US" sz="3600" i="1" dirty="0" err="1" smtClean="0">
                    <a:solidFill>
                      <a:schemeClr val="tx1"/>
                    </a:solidFill>
                    <a:latin typeface="Times New Roman" panose="02020603050405020304" pitchFamily="18" charset="0"/>
                    <a:cs typeface="Times New Roman" panose="02020603050405020304" pitchFamily="18" charset="0"/>
                  </a:rPr>
                  <a:t>định</a:t>
                </a:r>
                <a:r>
                  <a:rPr lang="en-US" sz="3600" i="1" dirty="0" smtClean="0">
                    <a:solidFill>
                      <a:schemeClr val="tx1"/>
                    </a:solidFill>
                    <a:latin typeface="Times New Roman" panose="02020603050405020304" pitchFamily="18" charset="0"/>
                    <a:cs typeface="Times New Roman" panose="02020603050405020304" pitchFamily="18" charset="0"/>
                  </a:rPr>
                  <a:t> </a:t>
                </a:r>
                <a:r>
                  <a:rPr lang="en-US" sz="3600" i="1" dirty="0" err="1" smtClean="0">
                    <a:solidFill>
                      <a:schemeClr val="tx1"/>
                    </a:solidFill>
                    <a:latin typeface="Times New Roman" panose="02020603050405020304" pitchFamily="18" charset="0"/>
                    <a:cs typeface="Times New Roman" panose="02020603050405020304" pitchFamily="18" charset="0"/>
                  </a:rPr>
                  <a:t>bằng</a:t>
                </a:r>
                <a:r>
                  <a:rPr lang="en-US" sz="3600" i="1" dirty="0" smtClean="0">
                    <a:solidFill>
                      <a:schemeClr val="tx1"/>
                    </a:solidFill>
                    <a:latin typeface="Times New Roman" panose="02020603050405020304" pitchFamily="18" charset="0"/>
                    <a:cs typeface="Times New Roman" panose="02020603050405020304" pitchFamily="18" charset="0"/>
                  </a:rPr>
                  <a:t> </a:t>
                </a:r>
                <a:r>
                  <a:rPr lang="en-US" sz="3600" i="1" dirty="0" err="1" smtClean="0">
                    <a:solidFill>
                      <a:schemeClr val="tx1"/>
                    </a:solidFill>
                    <a:latin typeface="Times New Roman" panose="02020603050405020304" pitchFamily="18" charset="0"/>
                    <a:cs typeface="Times New Roman" panose="02020603050405020304" pitchFamily="18" charset="0"/>
                  </a:rPr>
                  <a:t>biểu</a:t>
                </a:r>
                <a:r>
                  <a:rPr lang="en-US" sz="3600" i="1" dirty="0" smtClean="0">
                    <a:solidFill>
                      <a:schemeClr val="tx1"/>
                    </a:solidFill>
                    <a:latin typeface="Times New Roman" panose="02020603050405020304" pitchFamily="18" charset="0"/>
                    <a:cs typeface="Times New Roman" panose="02020603050405020304" pitchFamily="18" charset="0"/>
                  </a:rPr>
                  <a:t> </a:t>
                </a:r>
                <a:r>
                  <a:rPr lang="en-US" sz="3600" i="1" dirty="0" err="1" smtClean="0">
                    <a:solidFill>
                      <a:schemeClr val="tx1"/>
                    </a:solidFill>
                    <a:latin typeface="Times New Roman" panose="02020603050405020304" pitchFamily="18" charset="0"/>
                    <a:cs typeface="Times New Roman" panose="02020603050405020304" pitchFamily="18" charset="0"/>
                  </a:rPr>
                  <a:t>thức</a:t>
                </a:r>
                <a:r>
                  <a:rPr lang="en-US" sz="3600" i="1" dirty="0" smtClean="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acc>
                      <m:accPr>
                        <m:chr m:val="⃗"/>
                        <m:ctrlPr>
                          <a:rPr lang="en-US" sz="3600" b="1"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accPr>
                      <m:e>
                        <m:r>
                          <a:rPr lang="vi-VN" sz="3600" b="1"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𝒗</m:t>
                        </m:r>
                      </m:e>
                    </m:acc>
                    <m:r>
                      <a:rPr lang="vi-VN" sz="3600" b="1"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600" b="1"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acc>
                          <m:accPr>
                            <m:chr m:val="⃗"/>
                            <m:ctrlPr>
                              <a:rPr lang="en-US" sz="3600" b="1"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accPr>
                          <m:e>
                            <m:r>
                              <a:rPr lang="vi-VN" sz="3600" b="1"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𝒅</m:t>
                            </m:r>
                          </m:e>
                        </m:acc>
                      </m:num>
                      <m:den>
                        <m:r>
                          <a:rPr lang="vi-VN" sz="3600" b="1"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𝒕</m:t>
                        </m:r>
                      </m:den>
                    </m:f>
                  </m:oMath>
                </a14:m>
                <a:r>
                  <a:rPr lang="en-US" sz="3600" i="1" dirty="0" smtClean="0">
                    <a:solidFill>
                      <a:schemeClr val="tx1"/>
                    </a:solidFill>
                    <a:latin typeface="Times New Roman" panose="02020603050405020304" pitchFamily="18" charset="0"/>
                    <a:cs typeface="Times New Roman" panose="02020603050405020304" pitchFamily="18" charset="0"/>
                  </a:rPr>
                  <a:t> </a:t>
                </a:r>
                <a:r>
                  <a:rPr lang="vi-VN" sz="3600" i="1" dirty="0" smtClean="0">
                    <a:solidFill>
                      <a:schemeClr val="tx1"/>
                    </a:solidFill>
                    <a:latin typeface="Times New Roman" panose="02020603050405020304" pitchFamily="18" charset="0"/>
                    <a:cs typeface="Times New Roman" panose="02020603050405020304" pitchFamily="18" charset="0"/>
                  </a:rPr>
                  <a:t>vay</a:t>
                </a:r>
                <a:r>
                  <a:rPr lang="en-US" sz="3600" i="1" dirty="0" smtClean="0">
                    <a:solidFill>
                      <a:schemeClr val="tx1"/>
                    </a:solidFill>
                    <a:latin typeface="Times New Roman" panose="02020603050405020304" pitchFamily="18" charset="0"/>
                    <a:cs typeface="Times New Roman" panose="02020603050405020304" pitchFamily="18" charset="0"/>
                  </a:rPr>
                  <a:t> theo </a:t>
                </a:r>
                <a:r>
                  <a:rPr lang="en-US" sz="3600" i="1" dirty="0" err="1" smtClean="0">
                    <a:solidFill>
                      <a:schemeClr val="tx1"/>
                    </a:solidFill>
                    <a:latin typeface="Times New Roman" panose="02020603050405020304" pitchFamily="18" charset="0"/>
                    <a:cs typeface="Times New Roman" panose="02020603050405020304" pitchFamily="18" charset="0"/>
                  </a:rPr>
                  <a:t>em</a:t>
                </a:r>
                <a:r>
                  <a:rPr lang="en-US" sz="3600" i="1" dirty="0" smtClean="0">
                    <a:solidFill>
                      <a:schemeClr val="tx1"/>
                    </a:solidFill>
                    <a:latin typeface="Times New Roman" panose="02020603050405020304" pitchFamily="18" charset="0"/>
                    <a:cs typeface="Times New Roman" panose="02020603050405020304" pitchFamily="18" charset="0"/>
                  </a:rPr>
                  <a:t> </a:t>
                </a:r>
                <a:r>
                  <a:rPr lang="en-US" sz="3600" i="1" dirty="0" err="1" smtClean="0">
                    <a:solidFill>
                      <a:schemeClr val="tx1"/>
                    </a:solidFill>
                    <a:latin typeface="Times New Roman" panose="02020603050405020304" pitchFamily="18" charset="0"/>
                    <a:cs typeface="Times New Roman" panose="02020603050405020304" pitchFamily="18" charset="0"/>
                  </a:rPr>
                  <a:t>vận</a:t>
                </a:r>
                <a:r>
                  <a:rPr lang="en-US" sz="3600" i="1" dirty="0" smtClean="0">
                    <a:solidFill>
                      <a:schemeClr val="tx1"/>
                    </a:solidFill>
                    <a:latin typeface="Times New Roman" panose="02020603050405020304" pitchFamily="18" charset="0"/>
                    <a:cs typeface="Times New Roman" panose="02020603050405020304" pitchFamily="18" charset="0"/>
                  </a:rPr>
                  <a:t> </a:t>
                </a:r>
                <a:r>
                  <a:rPr lang="en-US" sz="3600" i="1" dirty="0" err="1" smtClean="0">
                    <a:solidFill>
                      <a:schemeClr val="tx1"/>
                    </a:solidFill>
                    <a:latin typeface="Times New Roman" panose="02020603050405020304" pitchFamily="18" charset="0"/>
                    <a:cs typeface="Times New Roman" panose="02020603050405020304" pitchFamily="18" charset="0"/>
                  </a:rPr>
                  <a:t>tốc</a:t>
                </a:r>
                <a:r>
                  <a:rPr lang="en-US" sz="3600" i="1" dirty="0" smtClean="0">
                    <a:solidFill>
                      <a:schemeClr val="tx1"/>
                    </a:solidFill>
                    <a:latin typeface="Times New Roman" panose="02020603050405020304" pitchFamily="18" charset="0"/>
                    <a:cs typeface="Times New Roman" panose="02020603050405020304" pitchFamily="18" charset="0"/>
                  </a:rPr>
                  <a:t> </a:t>
                </a:r>
                <a:r>
                  <a:rPr lang="en-US" sz="3600" i="1" dirty="0" err="1" smtClean="0">
                    <a:solidFill>
                      <a:schemeClr val="tx1"/>
                    </a:solidFill>
                    <a:latin typeface="Times New Roman" panose="02020603050405020304" pitchFamily="18" charset="0"/>
                    <a:cs typeface="Times New Roman" panose="02020603050405020304" pitchFamily="18" charset="0"/>
                  </a:rPr>
                  <a:t>có</a:t>
                </a:r>
                <a:r>
                  <a:rPr lang="en-US" sz="3600" i="1" dirty="0" smtClean="0">
                    <a:solidFill>
                      <a:schemeClr val="tx1"/>
                    </a:solidFill>
                    <a:latin typeface="Times New Roman" panose="02020603050405020304" pitchFamily="18" charset="0"/>
                    <a:cs typeface="Times New Roman" panose="02020603050405020304" pitchFamily="18" charset="0"/>
                  </a:rPr>
                  <a:t> </a:t>
                </a:r>
                <a:r>
                  <a:rPr lang="en-US" sz="3600" i="1" dirty="0" err="1" smtClean="0">
                    <a:solidFill>
                      <a:schemeClr val="tx1"/>
                    </a:solidFill>
                    <a:latin typeface="Times New Roman" panose="02020603050405020304" pitchFamily="18" charset="0"/>
                    <a:cs typeface="Times New Roman" panose="02020603050405020304" pitchFamily="18" charset="0"/>
                  </a:rPr>
                  <a:t>những</a:t>
                </a:r>
                <a:r>
                  <a:rPr lang="en-US" sz="3600" i="1" dirty="0" smtClean="0">
                    <a:solidFill>
                      <a:schemeClr val="tx1"/>
                    </a:solidFill>
                    <a:latin typeface="Times New Roman" panose="02020603050405020304" pitchFamily="18" charset="0"/>
                    <a:cs typeface="Times New Roman" panose="02020603050405020304" pitchFamily="18" charset="0"/>
                  </a:rPr>
                  <a:t> </a:t>
                </a:r>
                <a:r>
                  <a:rPr lang="en-US" sz="3600" i="1" dirty="0" err="1" smtClean="0">
                    <a:solidFill>
                      <a:schemeClr val="tx1"/>
                    </a:solidFill>
                    <a:latin typeface="Times New Roman" panose="02020603050405020304" pitchFamily="18" charset="0"/>
                    <a:cs typeface="Times New Roman" panose="02020603050405020304" pitchFamily="18" charset="0"/>
                  </a:rPr>
                  <a:t>đặc</a:t>
                </a:r>
                <a:r>
                  <a:rPr lang="en-US" sz="3600" i="1" dirty="0" smtClean="0">
                    <a:solidFill>
                      <a:schemeClr val="tx1"/>
                    </a:solidFill>
                    <a:latin typeface="Times New Roman" panose="02020603050405020304" pitchFamily="18" charset="0"/>
                    <a:cs typeface="Times New Roman" panose="02020603050405020304" pitchFamily="18" charset="0"/>
                  </a:rPr>
                  <a:t> </a:t>
                </a:r>
                <a:r>
                  <a:rPr lang="en-US" sz="3600" i="1" dirty="0" err="1" smtClean="0">
                    <a:solidFill>
                      <a:schemeClr val="tx1"/>
                    </a:solidFill>
                    <a:latin typeface="Times New Roman" panose="02020603050405020304" pitchFamily="18" charset="0"/>
                    <a:cs typeface="Times New Roman" panose="02020603050405020304" pitchFamily="18" charset="0"/>
                  </a:rPr>
                  <a:t>điểm</a:t>
                </a:r>
                <a:r>
                  <a:rPr lang="en-US" sz="3600" i="1" dirty="0" smtClean="0">
                    <a:solidFill>
                      <a:schemeClr val="tx1"/>
                    </a:solidFill>
                    <a:latin typeface="Times New Roman" panose="02020603050405020304" pitchFamily="18" charset="0"/>
                    <a:cs typeface="Times New Roman" panose="02020603050405020304" pitchFamily="18" charset="0"/>
                  </a:rPr>
                  <a:t> </a:t>
                </a:r>
                <a:r>
                  <a:rPr lang="en-US" sz="3600" i="1" dirty="0" err="1" smtClean="0">
                    <a:solidFill>
                      <a:schemeClr val="tx1"/>
                    </a:solidFill>
                    <a:latin typeface="Times New Roman" panose="02020603050405020304" pitchFamily="18" charset="0"/>
                    <a:cs typeface="Times New Roman" panose="02020603050405020304" pitchFamily="18" charset="0"/>
                  </a:rPr>
                  <a:t>gì</a:t>
                </a:r>
                <a:r>
                  <a:rPr lang="en-US" sz="3600" i="1" dirty="0" smtClean="0">
                    <a:solidFill>
                      <a:schemeClr val="tx1"/>
                    </a:solidFill>
                    <a:latin typeface="Times New Roman" panose="02020603050405020304" pitchFamily="18" charset="0"/>
                    <a:cs typeface="Times New Roman" panose="02020603050405020304" pitchFamily="18" charset="0"/>
                  </a:rPr>
                  <a:t> ?</a:t>
                </a:r>
                <a:endParaRPr lang="en-US" sz="3600" i="1" dirty="0">
                  <a:solidFill>
                    <a:schemeClr val="tx1"/>
                  </a:solidFill>
                  <a:latin typeface="Times New Roman" panose="02020603050405020304" pitchFamily="18" charset="0"/>
                  <a:cs typeface="Times New Roman" panose="02020603050405020304" pitchFamily="18" charset="0"/>
                </a:endParaRPr>
              </a:p>
            </p:txBody>
          </p:sp>
        </mc:Choice>
        <mc:Fallback>
          <p:sp>
            <p:nvSpPr>
              <p:cNvPr id="10" name="Cloud Callout 9"/>
              <p:cNvSpPr>
                <a:spLocks noRot="1" noChangeAspect="1" noMove="1" noResize="1" noEditPoints="1" noAdjustHandles="1" noChangeArrowheads="1" noChangeShapeType="1" noTextEdit="1"/>
              </p:cNvSpPr>
              <p:nvPr/>
            </p:nvSpPr>
            <p:spPr>
              <a:xfrm>
                <a:off x="7036247" y="-132122"/>
                <a:ext cx="10884985" cy="3057109"/>
              </a:xfrm>
              <a:prstGeom prst="cloudCallout">
                <a:avLst/>
              </a:prstGeom>
              <a:blipFill rotWithShape="0">
                <a:blip r:embed="rId11"/>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489133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10"/>
                                        </p:tgtEl>
                                      </p:cBhvr>
                                    </p:animEffect>
                                    <p:set>
                                      <p:cBhvr>
                                        <p:cTn id="7" dur="1" fill="hold">
                                          <p:stCondLst>
                                            <p:cond delay="1999"/>
                                          </p:stCondLst>
                                        </p:cTn>
                                        <p:tgtEl>
                                          <p:spTgt spid="1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7DF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5000"/>
          </a:blip>
          <a:srcRect t="7906" b="7906"/>
          <a:stretch>
            <a:fillRect/>
          </a:stretch>
        </p:blipFill>
        <p:spPr>
          <a:xfrm>
            <a:off x="0" y="0"/>
            <a:ext cx="9149080" cy="10287000"/>
          </a:xfrm>
          <a:prstGeom prst="rect">
            <a:avLst/>
          </a:prstGeom>
        </p:spPr>
      </p:pic>
      <p:pic>
        <p:nvPicPr>
          <p:cNvPr id="3" name="Picture 3"/>
          <p:cNvPicPr>
            <a:picLocks noChangeAspect="1"/>
          </p:cNvPicPr>
          <p:nvPr/>
        </p:nvPicPr>
        <p:blipFill>
          <a:blip r:embed="rId3">
            <a:alphaModFix amt="65000"/>
          </a:blip>
          <a:srcRect t="7859" b="7859"/>
          <a:stretch>
            <a:fillRect/>
          </a:stretch>
        </p:blipFill>
        <p:spPr>
          <a:xfrm>
            <a:off x="9149080" y="0"/>
            <a:ext cx="9138920" cy="10287000"/>
          </a:xfrm>
          <a:prstGeom prst="rect">
            <a:avLst/>
          </a:prstGeom>
        </p:spPr>
      </p:pic>
      <p:grpSp>
        <p:nvGrpSpPr>
          <p:cNvPr id="4" name="Group 4"/>
          <p:cNvGrpSpPr/>
          <p:nvPr/>
        </p:nvGrpSpPr>
        <p:grpSpPr>
          <a:xfrm>
            <a:off x="3001583" y="1360640"/>
            <a:ext cx="12284833" cy="7565720"/>
            <a:chOff x="0" y="0"/>
            <a:chExt cx="2678768" cy="1649742"/>
          </a:xfrm>
        </p:grpSpPr>
        <p:sp>
          <p:nvSpPr>
            <p:cNvPr id="5" name="Freeform 5"/>
            <p:cNvSpPr/>
            <p:nvPr/>
          </p:nvSpPr>
          <p:spPr>
            <a:xfrm>
              <a:off x="92710" y="106680"/>
              <a:ext cx="2574628" cy="1530362"/>
            </a:xfrm>
            <a:custGeom>
              <a:avLst/>
              <a:gdLst/>
              <a:ahLst/>
              <a:cxnLst/>
              <a:rect l="l" t="t" r="r" b="b"/>
              <a:pathLst>
                <a:path w="2574628" h="1530362">
                  <a:moveTo>
                    <a:pt x="2547958" y="1341132"/>
                  </a:moveTo>
                  <a:cubicBezTo>
                    <a:pt x="2547958" y="1428762"/>
                    <a:pt x="2471758" y="1499882"/>
                    <a:pt x="2390478" y="1499882"/>
                  </a:cubicBezTo>
                  <a:lnTo>
                    <a:pt x="66040" y="1499882"/>
                  </a:lnTo>
                  <a:cubicBezTo>
                    <a:pt x="43180" y="1499882"/>
                    <a:pt x="20320" y="1494802"/>
                    <a:pt x="0" y="1485912"/>
                  </a:cubicBezTo>
                  <a:cubicBezTo>
                    <a:pt x="26670" y="1513852"/>
                    <a:pt x="63500" y="1530362"/>
                    <a:pt x="110537" y="1530362"/>
                  </a:cubicBezTo>
                  <a:lnTo>
                    <a:pt x="2428578" y="1530362"/>
                  </a:lnTo>
                  <a:cubicBezTo>
                    <a:pt x="2508588" y="1530362"/>
                    <a:pt x="2574628" y="1464322"/>
                    <a:pt x="2574628" y="1384312"/>
                  </a:cubicBezTo>
                  <a:lnTo>
                    <a:pt x="2574628" y="95250"/>
                  </a:lnTo>
                  <a:cubicBezTo>
                    <a:pt x="2574628" y="58420"/>
                    <a:pt x="2560658" y="25400"/>
                    <a:pt x="2539068" y="0"/>
                  </a:cubicBezTo>
                  <a:cubicBezTo>
                    <a:pt x="2545418" y="16510"/>
                    <a:pt x="2547958" y="34290"/>
                    <a:pt x="2547958" y="52070"/>
                  </a:cubicBezTo>
                  <a:lnTo>
                    <a:pt x="2547958" y="1341132"/>
                  </a:lnTo>
                  <a:lnTo>
                    <a:pt x="2547958" y="1341132"/>
                  </a:lnTo>
                  <a:close/>
                </a:path>
              </a:pathLst>
            </a:custGeom>
            <a:solidFill>
              <a:srgbClr val="E7DFD9">
                <a:alpha val="71765"/>
              </a:srgbClr>
            </a:solidFill>
          </p:spPr>
        </p:sp>
        <p:sp>
          <p:nvSpPr>
            <p:cNvPr id="6" name="Freeform 6"/>
            <p:cNvSpPr/>
            <p:nvPr/>
          </p:nvSpPr>
          <p:spPr>
            <a:xfrm>
              <a:off x="12700" y="12700"/>
              <a:ext cx="2613998" cy="1581162"/>
            </a:xfrm>
            <a:custGeom>
              <a:avLst/>
              <a:gdLst/>
              <a:ahLst/>
              <a:cxnLst/>
              <a:rect l="l" t="t" r="r" b="b"/>
              <a:pathLst>
                <a:path w="2613998" h="1581162">
                  <a:moveTo>
                    <a:pt x="146050" y="1581162"/>
                  </a:moveTo>
                  <a:lnTo>
                    <a:pt x="2467948" y="1581162"/>
                  </a:lnTo>
                  <a:cubicBezTo>
                    <a:pt x="2547958" y="1581162"/>
                    <a:pt x="2613998" y="1515122"/>
                    <a:pt x="2613998" y="1435112"/>
                  </a:cubicBezTo>
                  <a:lnTo>
                    <a:pt x="2613998" y="146050"/>
                  </a:lnTo>
                  <a:cubicBezTo>
                    <a:pt x="2613998" y="66040"/>
                    <a:pt x="2547958" y="0"/>
                    <a:pt x="2467948" y="0"/>
                  </a:cubicBezTo>
                  <a:lnTo>
                    <a:pt x="146050" y="0"/>
                  </a:lnTo>
                  <a:cubicBezTo>
                    <a:pt x="66040" y="0"/>
                    <a:pt x="0" y="66040"/>
                    <a:pt x="0" y="146050"/>
                  </a:cubicBezTo>
                  <a:lnTo>
                    <a:pt x="0" y="1435112"/>
                  </a:lnTo>
                  <a:cubicBezTo>
                    <a:pt x="0" y="1516392"/>
                    <a:pt x="66040" y="1581162"/>
                    <a:pt x="146050" y="1581162"/>
                  </a:cubicBezTo>
                  <a:close/>
                </a:path>
              </a:pathLst>
            </a:custGeom>
            <a:solidFill>
              <a:srgbClr val="F8F6F4">
                <a:alpha val="71765"/>
              </a:srgbClr>
            </a:solidFill>
          </p:spPr>
        </p:sp>
        <p:sp>
          <p:nvSpPr>
            <p:cNvPr id="7" name="Freeform 7"/>
            <p:cNvSpPr/>
            <p:nvPr/>
          </p:nvSpPr>
          <p:spPr>
            <a:xfrm>
              <a:off x="0" y="0"/>
              <a:ext cx="2678768" cy="1649742"/>
            </a:xfrm>
            <a:custGeom>
              <a:avLst/>
              <a:gdLst/>
              <a:ahLst/>
              <a:cxnLst/>
              <a:rect l="l" t="t" r="r" b="b"/>
              <a:pathLst>
                <a:path w="2678768" h="1649742">
                  <a:moveTo>
                    <a:pt x="2615268" y="74930"/>
                  </a:moveTo>
                  <a:cubicBezTo>
                    <a:pt x="2587328" y="30480"/>
                    <a:pt x="2537798" y="0"/>
                    <a:pt x="2480648" y="0"/>
                  </a:cubicBezTo>
                  <a:lnTo>
                    <a:pt x="158750" y="0"/>
                  </a:lnTo>
                  <a:cubicBezTo>
                    <a:pt x="71120" y="0"/>
                    <a:pt x="0" y="71120"/>
                    <a:pt x="0" y="158750"/>
                  </a:cubicBezTo>
                  <a:lnTo>
                    <a:pt x="0" y="1447812"/>
                  </a:lnTo>
                  <a:cubicBezTo>
                    <a:pt x="0" y="1499882"/>
                    <a:pt x="25400" y="1545602"/>
                    <a:pt x="63500" y="1574812"/>
                  </a:cubicBezTo>
                  <a:cubicBezTo>
                    <a:pt x="91440" y="1619262"/>
                    <a:pt x="140970" y="1649742"/>
                    <a:pt x="205515" y="1649742"/>
                  </a:cubicBezTo>
                  <a:lnTo>
                    <a:pt x="2520018" y="1649742"/>
                  </a:lnTo>
                  <a:cubicBezTo>
                    <a:pt x="2607648" y="1649742"/>
                    <a:pt x="2678768" y="1578622"/>
                    <a:pt x="2678768" y="1490992"/>
                  </a:cubicBezTo>
                  <a:lnTo>
                    <a:pt x="2678768" y="201930"/>
                  </a:lnTo>
                  <a:cubicBezTo>
                    <a:pt x="2678768" y="149860"/>
                    <a:pt x="2653368" y="104140"/>
                    <a:pt x="2615268" y="74930"/>
                  </a:cubicBezTo>
                  <a:close/>
                  <a:moveTo>
                    <a:pt x="12700" y="1447812"/>
                  </a:moveTo>
                  <a:lnTo>
                    <a:pt x="12700" y="158750"/>
                  </a:lnTo>
                  <a:cubicBezTo>
                    <a:pt x="12700" y="78740"/>
                    <a:pt x="78740" y="12700"/>
                    <a:pt x="158750" y="12700"/>
                  </a:cubicBezTo>
                  <a:lnTo>
                    <a:pt x="2480648" y="12700"/>
                  </a:lnTo>
                  <a:cubicBezTo>
                    <a:pt x="2560658" y="12700"/>
                    <a:pt x="2626698" y="78740"/>
                    <a:pt x="2626698" y="158750"/>
                  </a:cubicBezTo>
                  <a:lnTo>
                    <a:pt x="2626698" y="1447812"/>
                  </a:lnTo>
                  <a:cubicBezTo>
                    <a:pt x="2626698" y="1527822"/>
                    <a:pt x="2560658" y="1593862"/>
                    <a:pt x="2480648" y="1593862"/>
                  </a:cubicBezTo>
                  <a:lnTo>
                    <a:pt x="158750" y="1593862"/>
                  </a:lnTo>
                  <a:cubicBezTo>
                    <a:pt x="78740" y="1593862"/>
                    <a:pt x="12700" y="1529092"/>
                    <a:pt x="12700" y="1447812"/>
                  </a:cubicBezTo>
                  <a:close/>
                  <a:moveTo>
                    <a:pt x="2667338" y="1490992"/>
                  </a:moveTo>
                  <a:cubicBezTo>
                    <a:pt x="2667338" y="1571002"/>
                    <a:pt x="2600028" y="1637042"/>
                    <a:pt x="2520018" y="1637042"/>
                  </a:cubicBezTo>
                  <a:lnTo>
                    <a:pt x="205515" y="1637042"/>
                  </a:lnTo>
                  <a:cubicBezTo>
                    <a:pt x="157480" y="1637042"/>
                    <a:pt x="120650" y="1620532"/>
                    <a:pt x="93980" y="1592592"/>
                  </a:cubicBezTo>
                  <a:cubicBezTo>
                    <a:pt x="114300" y="1601482"/>
                    <a:pt x="135890" y="1606562"/>
                    <a:pt x="160020" y="1606562"/>
                  </a:cubicBezTo>
                  <a:lnTo>
                    <a:pt x="2481918" y="1606562"/>
                  </a:lnTo>
                  <a:cubicBezTo>
                    <a:pt x="2569548" y="1606562"/>
                    <a:pt x="2640668" y="1535442"/>
                    <a:pt x="2640668" y="1447812"/>
                  </a:cubicBezTo>
                  <a:lnTo>
                    <a:pt x="2640668" y="158750"/>
                  </a:lnTo>
                  <a:cubicBezTo>
                    <a:pt x="2640668" y="140970"/>
                    <a:pt x="2636858" y="123190"/>
                    <a:pt x="2631778" y="106680"/>
                  </a:cubicBezTo>
                  <a:cubicBezTo>
                    <a:pt x="2653368" y="132080"/>
                    <a:pt x="2667338" y="165100"/>
                    <a:pt x="2667338" y="201930"/>
                  </a:cubicBezTo>
                  <a:lnTo>
                    <a:pt x="2667338" y="1490992"/>
                  </a:lnTo>
                  <a:cubicBezTo>
                    <a:pt x="2667338" y="1490992"/>
                    <a:pt x="2667338" y="1490992"/>
                    <a:pt x="2667338" y="1490992"/>
                  </a:cubicBezTo>
                  <a:close/>
                </a:path>
              </a:pathLst>
            </a:custGeom>
            <a:solidFill>
              <a:srgbClr val="5E3023">
                <a:alpha val="71765"/>
              </a:srgbClr>
            </a:solidFill>
          </p:spPr>
        </p:sp>
      </p:grpSp>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174572">
            <a:off x="1097366" y="1073401"/>
            <a:ext cx="1640850" cy="2128462"/>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202007">
            <a:off x="15991025" y="7518055"/>
            <a:ext cx="1334372" cy="1730907"/>
          </a:xfrm>
          <a:prstGeom prst="rect">
            <a:avLst/>
          </a:prstGeom>
        </p:spPr>
      </p:pic>
      <p:sp>
        <p:nvSpPr>
          <p:cNvPr id="9" name="Hộp Văn bản 8">
            <a:extLst>
              <a:ext uri="{FF2B5EF4-FFF2-40B4-BE49-F238E27FC236}">
                <a16:creationId xmlns:a16="http://schemas.microsoft.com/office/drawing/2014/main" xmlns="" id="{AEB33EED-0E92-C667-320B-E29B8D85E8CF}"/>
              </a:ext>
            </a:extLst>
          </p:cNvPr>
          <p:cNvSpPr txBox="1"/>
          <p:nvPr/>
        </p:nvSpPr>
        <p:spPr>
          <a:xfrm>
            <a:off x="3496004" y="1646485"/>
            <a:ext cx="5701916" cy="6649064"/>
          </a:xfrm>
          <a:prstGeom prst="rect">
            <a:avLst/>
          </a:prstGeom>
          <a:noFill/>
        </p:spPr>
        <p:txBody>
          <a:bodyPr wrap="square">
            <a:spAutoFit/>
          </a:bodyPr>
          <a:lstStyle/>
          <a:p>
            <a:pPr marL="30480" marR="30480" algn="just">
              <a:lnSpc>
                <a:spcPct val="150000"/>
              </a:lnSpc>
              <a:spcBef>
                <a:spcPts val="0"/>
              </a:spcBef>
              <a:spcAft>
                <a:spcPts val="1200"/>
              </a:spcAft>
            </a:pPr>
            <a:r>
              <a:rPr lang="en-US" sz="3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vi-VN"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Bạn</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 đi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học</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từ</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nhà</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đến</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trường</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theo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lộ</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trình</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ABC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Hình</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5.2).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Biết</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bạn</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 đi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đoạn</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đường</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AB = 400 m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hết</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6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phút</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đoạn</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đường</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BC = 300 m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hết</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4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phút</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Xác</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định</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tốc</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độ</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trung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bình</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vận</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tốc</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trung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bình</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bạn</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 khi đi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từ</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nhà</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đến</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trường</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2" name="Hình ảnh 11">
            <a:extLst>
              <a:ext uri="{FF2B5EF4-FFF2-40B4-BE49-F238E27FC236}">
                <a16:creationId xmlns:a16="http://schemas.microsoft.com/office/drawing/2014/main" xmlns="" id="{5043E571-73B4-88CE-7CD8-8B1141A8DC40}"/>
              </a:ext>
            </a:extLst>
          </p:cNvPr>
          <p:cNvPicPr>
            <a:picLocks noChangeAspect="1"/>
          </p:cNvPicPr>
          <p:nvPr/>
        </p:nvPicPr>
        <p:blipFill>
          <a:blip r:embed="rId8"/>
          <a:stretch>
            <a:fillRect/>
          </a:stretch>
        </p:blipFill>
        <p:spPr>
          <a:xfrm>
            <a:off x="9438328" y="2137633"/>
            <a:ext cx="5568093" cy="5666768"/>
          </a:xfrm>
          <a:prstGeom prst="rect">
            <a:avLst/>
          </a:prstGeom>
        </p:spPr>
      </p:pic>
    </p:spTree>
    <p:extLst>
      <p:ext uri="{BB962C8B-B14F-4D97-AF65-F5344CB8AC3E}">
        <p14:creationId xmlns:p14="http://schemas.microsoft.com/office/powerpoint/2010/main" val="9181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arn(inVertical)">
                                      <p:cBhvr>
                                        <p:cTn id="1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7DF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5000"/>
          </a:blip>
          <a:srcRect t="7859" b="7859"/>
          <a:stretch>
            <a:fillRect/>
          </a:stretch>
        </p:blipFill>
        <p:spPr>
          <a:xfrm>
            <a:off x="9149080" y="0"/>
            <a:ext cx="9138920" cy="10287000"/>
          </a:xfrm>
          <a:prstGeom prst="rect">
            <a:avLst/>
          </a:prstGeom>
        </p:spPr>
      </p:pic>
      <p:pic>
        <p:nvPicPr>
          <p:cNvPr id="3" name="Picture 3"/>
          <p:cNvPicPr>
            <a:picLocks noChangeAspect="1"/>
          </p:cNvPicPr>
          <p:nvPr/>
        </p:nvPicPr>
        <p:blipFill>
          <a:blip r:embed="rId3">
            <a:alphaModFix amt="31000"/>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0800000" flipH="1">
            <a:off x="8599773" y="3286285"/>
            <a:ext cx="8142263" cy="10438799"/>
          </a:xfrm>
          <a:prstGeom prst="rect">
            <a:avLst/>
          </a:prstGeom>
        </p:spPr>
      </p:pic>
      <p:pic>
        <p:nvPicPr>
          <p:cNvPr id="4" name="Picture 4"/>
          <p:cNvPicPr>
            <a:picLocks noChangeAspect="1"/>
          </p:cNvPicPr>
          <p:nvPr/>
        </p:nvPicPr>
        <p:blipFill>
          <a:blip r:embed="rId5">
            <a:alphaModFix amt="65000"/>
          </a:blip>
          <a:srcRect t="7906" b="7906"/>
          <a:stretch>
            <a:fillRect/>
          </a:stretch>
        </p:blipFill>
        <p:spPr>
          <a:xfrm>
            <a:off x="0" y="0"/>
            <a:ext cx="9149080" cy="10287000"/>
          </a:xfrm>
          <a:prstGeom prst="rect">
            <a:avLst/>
          </a:prstGeom>
        </p:spPr>
      </p:pic>
      <p:grpSp>
        <p:nvGrpSpPr>
          <p:cNvPr id="5" name="Group 5"/>
          <p:cNvGrpSpPr/>
          <p:nvPr/>
        </p:nvGrpSpPr>
        <p:grpSpPr>
          <a:xfrm>
            <a:off x="1143000" y="723900"/>
            <a:ext cx="11480849" cy="8534400"/>
            <a:chOff x="0" y="0"/>
            <a:chExt cx="2202006" cy="1705246"/>
          </a:xfrm>
        </p:grpSpPr>
        <p:sp>
          <p:nvSpPr>
            <p:cNvPr id="6" name="Freeform 6"/>
            <p:cNvSpPr/>
            <p:nvPr/>
          </p:nvSpPr>
          <p:spPr>
            <a:xfrm>
              <a:off x="92710" y="106680"/>
              <a:ext cx="2097866" cy="1585866"/>
            </a:xfrm>
            <a:custGeom>
              <a:avLst/>
              <a:gdLst/>
              <a:ahLst/>
              <a:cxnLst/>
              <a:rect l="l" t="t" r="r" b="b"/>
              <a:pathLst>
                <a:path w="2097866" h="1585866">
                  <a:moveTo>
                    <a:pt x="2071196" y="1396636"/>
                  </a:moveTo>
                  <a:cubicBezTo>
                    <a:pt x="2071196" y="1484266"/>
                    <a:pt x="1994996" y="1555386"/>
                    <a:pt x="1913716" y="1555386"/>
                  </a:cubicBezTo>
                  <a:lnTo>
                    <a:pt x="66040" y="1555386"/>
                  </a:lnTo>
                  <a:cubicBezTo>
                    <a:pt x="43180" y="1555386"/>
                    <a:pt x="20320" y="1550306"/>
                    <a:pt x="0" y="1541416"/>
                  </a:cubicBezTo>
                  <a:cubicBezTo>
                    <a:pt x="26670" y="1569356"/>
                    <a:pt x="63500" y="1585866"/>
                    <a:pt x="107498" y="1585866"/>
                  </a:cubicBezTo>
                  <a:lnTo>
                    <a:pt x="1951816" y="1585866"/>
                  </a:lnTo>
                  <a:cubicBezTo>
                    <a:pt x="2031826" y="1585866"/>
                    <a:pt x="2097866" y="1519826"/>
                    <a:pt x="2097866" y="1439816"/>
                  </a:cubicBezTo>
                  <a:lnTo>
                    <a:pt x="2097866" y="95250"/>
                  </a:lnTo>
                  <a:cubicBezTo>
                    <a:pt x="2097866" y="58420"/>
                    <a:pt x="2083896" y="25400"/>
                    <a:pt x="2062306" y="0"/>
                  </a:cubicBezTo>
                  <a:cubicBezTo>
                    <a:pt x="2068656" y="16510"/>
                    <a:pt x="2071196" y="34290"/>
                    <a:pt x="2071196" y="52070"/>
                  </a:cubicBezTo>
                  <a:lnTo>
                    <a:pt x="2071196" y="1396636"/>
                  </a:lnTo>
                  <a:lnTo>
                    <a:pt x="2071196" y="1396636"/>
                  </a:lnTo>
                  <a:close/>
                </a:path>
              </a:pathLst>
            </a:custGeom>
            <a:solidFill>
              <a:srgbClr val="E7DFD9"/>
            </a:solidFill>
          </p:spPr>
        </p:sp>
        <p:sp>
          <p:nvSpPr>
            <p:cNvPr id="7" name="Freeform 7"/>
            <p:cNvSpPr/>
            <p:nvPr/>
          </p:nvSpPr>
          <p:spPr>
            <a:xfrm>
              <a:off x="12700" y="12700"/>
              <a:ext cx="2137237" cy="1636666"/>
            </a:xfrm>
            <a:custGeom>
              <a:avLst/>
              <a:gdLst/>
              <a:ahLst/>
              <a:cxnLst/>
              <a:rect l="l" t="t" r="r" b="b"/>
              <a:pathLst>
                <a:path w="2137237" h="1636666">
                  <a:moveTo>
                    <a:pt x="146050" y="1636666"/>
                  </a:moveTo>
                  <a:lnTo>
                    <a:pt x="1991187" y="1636666"/>
                  </a:lnTo>
                  <a:cubicBezTo>
                    <a:pt x="2071196" y="1636666"/>
                    <a:pt x="2137237" y="1570626"/>
                    <a:pt x="2137237" y="1490616"/>
                  </a:cubicBezTo>
                  <a:lnTo>
                    <a:pt x="2137237" y="146050"/>
                  </a:lnTo>
                  <a:cubicBezTo>
                    <a:pt x="2137237" y="66040"/>
                    <a:pt x="2071196" y="0"/>
                    <a:pt x="1991187" y="0"/>
                  </a:cubicBezTo>
                  <a:lnTo>
                    <a:pt x="146050" y="0"/>
                  </a:lnTo>
                  <a:cubicBezTo>
                    <a:pt x="66040" y="0"/>
                    <a:pt x="0" y="66040"/>
                    <a:pt x="0" y="146050"/>
                  </a:cubicBezTo>
                  <a:lnTo>
                    <a:pt x="0" y="1490616"/>
                  </a:lnTo>
                  <a:cubicBezTo>
                    <a:pt x="0" y="1571896"/>
                    <a:pt x="66040" y="1636666"/>
                    <a:pt x="146050" y="1636666"/>
                  </a:cubicBezTo>
                  <a:close/>
                </a:path>
              </a:pathLst>
            </a:custGeom>
            <a:solidFill>
              <a:srgbClr val="F8F6F4"/>
            </a:solidFill>
          </p:spPr>
        </p:sp>
        <p:sp>
          <p:nvSpPr>
            <p:cNvPr id="8" name="Freeform 8"/>
            <p:cNvSpPr/>
            <p:nvPr/>
          </p:nvSpPr>
          <p:spPr>
            <a:xfrm>
              <a:off x="0" y="0"/>
              <a:ext cx="2202006" cy="1705246"/>
            </a:xfrm>
            <a:custGeom>
              <a:avLst/>
              <a:gdLst/>
              <a:ahLst/>
              <a:cxnLst/>
              <a:rect l="l" t="t" r="r" b="b"/>
              <a:pathLst>
                <a:path w="2202006" h="1705246">
                  <a:moveTo>
                    <a:pt x="2138506" y="74930"/>
                  </a:moveTo>
                  <a:cubicBezTo>
                    <a:pt x="2110567" y="30480"/>
                    <a:pt x="2061037" y="0"/>
                    <a:pt x="2003887" y="0"/>
                  </a:cubicBezTo>
                  <a:lnTo>
                    <a:pt x="158750" y="0"/>
                  </a:lnTo>
                  <a:cubicBezTo>
                    <a:pt x="71120" y="0"/>
                    <a:pt x="0" y="71120"/>
                    <a:pt x="0" y="158750"/>
                  </a:cubicBezTo>
                  <a:lnTo>
                    <a:pt x="0" y="1503316"/>
                  </a:lnTo>
                  <a:cubicBezTo>
                    <a:pt x="0" y="1555386"/>
                    <a:pt x="25400" y="1601106"/>
                    <a:pt x="63500" y="1630316"/>
                  </a:cubicBezTo>
                  <a:cubicBezTo>
                    <a:pt x="91440" y="1674766"/>
                    <a:pt x="140970" y="1705246"/>
                    <a:pt x="202002" y="1705246"/>
                  </a:cubicBezTo>
                  <a:lnTo>
                    <a:pt x="2043256" y="1705246"/>
                  </a:lnTo>
                  <a:cubicBezTo>
                    <a:pt x="2130887" y="1705246"/>
                    <a:pt x="2202006" y="1634126"/>
                    <a:pt x="2202006" y="1546496"/>
                  </a:cubicBezTo>
                  <a:lnTo>
                    <a:pt x="2202006" y="201930"/>
                  </a:lnTo>
                  <a:cubicBezTo>
                    <a:pt x="2202006" y="149860"/>
                    <a:pt x="2176606" y="104140"/>
                    <a:pt x="2138506" y="74930"/>
                  </a:cubicBezTo>
                  <a:close/>
                  <a:moveTo>
                    <a:pt x="12700" y="1503316"/>
                  </a:moveTo>
                  <a:lnTo>
                    <a:pt x="12700" y="158750"/>
                  </a:lnTo>
                  <a:cubicBezTo>
                    <a:pt x="12700" y="78740"/>
                    <a:pt x="78740" y="12700"/>
                    <a:pt x="158750" y="12700"/>
                  </a:cubicBezTo>
                  <a:lnTo>
                    <a:pt x="2003887" y="12700"/>
                  </a:lnTo>
                  <a:cubicBezTo>
                    <a:pt x="2083896" y="12700"/>
                    <a:pt x="2149937" y="78740"/>
                    <a:pt x="2149937" y="158750"/>
                  </a:cubicBezTo>
                  <a:lnTo>
                    <a:pt x="2149937" y="1503316"/>
                  </a:lnTo>
                  <a:cubicBezTo>
                    <a:pt x="2149937" y="1583326"/>
                    <a:pt x="2083896" y="1649366"/>
                    <a:pt x="2003887" y="1649366"/>
                  </a:cubicBezTo>
                  <a:lnTo>
                    <a:pt x="158750" y="1649366"/>
                  </a:lnTo>
                  <a:cubicBezTo>
                    <a:pt x="78740" y="1649366"/>
                    <a:pt x="12700" y="1584596"/>
                    <a:pt x="12700" y="1503316"/>
                  </a:cubicBezTo>
                  <a:close/>
                  <a:moveTo>
                    <a:pt x="2190577" y="1546496"/>
                  </a:moveTo>
                  <a:cubicBezTo>
                    <a:pt x="2190577" y="1626506"/>
                    <a:pt x="2123267" y="1692546"/>
                    <a:pt x="2043256" y="1692546"/>
                  </a:cubicBezTo>
                  <a:lnTo>
                    <a:pt x="202002" y="1692546"/>
                  </a:lnTo>
                  <a:cubicBezTo>
                    <a:pt x="157480" y="1692546"/>
                    <a:pt x="120650" y="1676036"/>
                    <a:pt x="93980" y="1648096"/>
                  </a:cubicBezTo>
                  <a:cubicBezTo>
                    <a:pt x="114300" y="1656986"/>
                    <a:pt x="135890" y="1662066"/>
                    <a:pt x="160020" y="1662066"/>
                  </a:cubicBezTo>
                  <a:lnTo>
                    <a:pt x="2005156" y="1662066"/>
                  </a:lnTo>
                  <a:cubicBezTo>
                    <a:pt x="2092787" y="1662066"/>
                    <a:pt x="2163906" y="1590946"/>
                    <a:pt x="2163906" y="1503316"/>
                  </a:cubicBezTo>
                  <a:lnTo>
                    <a:pt x="2163906" y="158750"/>
                  </a:lnTo>
                  <a:cubicBezTo>
                    <a:pt x="2163906" y="140970"/>
                    <a:pt x="2160096" y="123190"/>
                    <a:pt x="2155017" y="106680"/>
                  </a:cubicBezTo>
                  <a:cubicBezTo>
                    <a:pt x="2176606" y="132080"/>
                    <a:pt x="2190577" y="165100"/>
                    <a:pt x="2190577" y="201930"/>
                  </a:cubicBezTo>
                  <a:lnTo>
                    <a:pt x="2190577" y="1546496"/>
                  </a:lnTo>
                  <a:cubicBezTo>
                    <a:pt x="2190577" y="1546496"/>
                    <a:pt x="2190577" y="1546496"/>
                    <a:pt x="2190577" y="1546496"/>
                  </a:cubicBezTo>
                  <a:close/>
                </a:path>
              </a:pathLst>
            </a:custGeom>
            <a:solidFill>
              <a:srgbClr val="5E3023"/>
            </a:solidFill>
          </p:spPr>
        </p:sp>
      </p:grpSp>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2908397" y="5643005"/>
            <a:ext cx="5095055" cy="4589163"/>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061952">
            <a:off x="15254920" y="1286069"/>
            <a:ext cx="1267232" cy="1643815"/>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819222">
            <a:off x="706508" y="7645251"/>
            <a:ext cx="1376956" cy="1786146"/>
          </a:xfrm>
          <a:prstGeom prst="rect">
            <a:avLst/>
          </a:prstGeom>
        </p:spPr>
      </p:pic>
      <p:sp>
        <p:nvSpPr>
          <p:cNvPr id="9" name="Hộp Văn bản 8">
            <a:extLst>
              <a:ext uri="{FF2B5EF4-FFF2-40B4-BE49-F238E27FC236}">
                <a16:creationId xmlns:a16="http://schemas.microsoft.com/office/drawing/2014/main" xmlns="" id="{9150AB49-3F27-57FD-CC64-E645365F9715}"/>
              </a:ext>
            </a:extLst>
          </p:cNvPr>
          <p:cNvSpPr txBox="1"/>
          <p:nvPr/>
        </p:nvSpPr>
        <p:spPr>
          <a:xfrm>
            <a:off x="6247393" y="1516235"/>
            <a:ext cx="1066800" cy="615553"/>
          </a:xfrm>
          <a:prstGeom prst="rect">
            <a:avLst/>
          </a:prstGeom>
          <a:noFill/>
        </p:spPr>
        <p:txBody>
          <a:bodyPr wrap="square" rtlCol="0">
            <a:spAutoFit/>
          </a:bodyPr>
          <a:lstStyle/>
          <a:p>
            <a:r>
              <a:rPr lang="en-US" sz="3400" b="1" dirty="0" err="1">
                <a:solidFill>
                  <a:srgbClr val="FF0000"/>
                </a:solidFill>
                <a:latin typeface="Arial" panose="020B0604020202020204" pitchFamily="34" charset="0"/>
                <a:cs typeface="Arial" panose="020B0604020202020204" pitchFamily="34" charset="0"/>
              </a:rPr>
              <a:t>Giải</a:t>
            </a:r>
            <a:endParaRPr lang="en-US" sz="34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5" name="Hộp Văn bản 14">
                <a:extLst>
                  <a:ext uri="{FF2B5EF4-FFF2-40B4-BE49-F238E27FC236}">
                    <a16:creationId xmlns:a16="http://schemas.microsoft.com/office/drawing/2014/main" xmlns="" id="{B99B7912-AE7D-8C6E-1A88-382AD997C098}"/>
                  </a:ext>
                </a:extLst>
              </p:cNvPr>
              <p:cNvSpPr txBox="1"/>
              <p:nvPr/>
            </p:nvSpPr>
            <p:spPr>
              <a:xfrm>
                <a:off x="1485525" y="2205937"/>
                <a:ext cx="10795798" cy="6060762"/>
              </a:xfrm>
              <a:prstGeom prst="rect">
                <a:avLst/>
              </a:prstGeom>
              <a:noFill/>
            </p:spPr>
            <p:txBody>
              <a:bodyPr wrap="square">
                <a:spAutoFit/>
              </a:bodyPr>
              <a:lstStyle/>
              <a:p>
                <a:pPr marL="0" marR="0" algn="just">
                  <a:lnSpc>
                    <a:spcPct val="150000"/>
                  </a:lnSpc>
                  <a:spcBef>
                    <a:spcPts val="300"/>
                  </a:spcBef>
                  <a:spcAft>
                    <a:spcPts val="300"/>
                  </a:spcAft>
                </a:pPr>
                <a:r>
                  <a:rPr lang="vi-VN" sz="3200" dirty="0">
                    <a:solidFill>
                      <a:srgbClr val="000000"/>
                    </a:solidFill>
                    <a:effectLst/>
                    <a:ea typeface="Calibri" panose="020F0502020204030204" pitchFamily="34" charset="0"/>
                    <a:cs typeface="Times New Roman" panose="02020603050405020304" pitchFamily="18" charset="0"/>
                  </a:rPr>
                  <a:t>Đổi 6 </a:t>
                </a:r>
                <a:r>
                  <a:rPr lang="vi-VN" sz="3200" dirty="0" err="1">
                    <a:solidFill>
                      <a:srgbClr val="000000"/>
                    </a:solidFill>
                    <a:effectLst/>
                    <a:ea typeface="Calibri" panose="020F0502020204030204" pitchFamily="34" charset="0"/>
                    <a:cs typeface="Times New Roman" panose="02020603050405020304" pitchFamily="18" charset="0"/>
                  </a:rPr>
                  <a:t>phút</a:t>
                </a:r>
                <a:r>
                  <a:rPr lang="vi-VN" sz="3200" dirty="0">
                    <a:solidFill>
                      <a:srgbClr val="000000"/>
                    </a:solidFill>
                    <a:effectLst/>
                    <a:ea typeface="Calibri" panose="020F0502020204030204" pitchFamily="34" charset="0"/>
                    <a:cs typeface="Times New Roman" panose="02020603050405020304" pitchFamily="18" charset="0"/>
                  </a:rPr>
                  <a:t> = 360 s; 4 </a:t>
                </a:r>
                <a:r>
                  <a:rPr lang="vi-VN" sz="3200" dirty="0" err="1">
                    <a:solidFill>
                      <a:srgbClr val="000000"/>
                    </a:solidFill>
                    <a:effectLst/>
                    <a:ea typeface="Calibri" panose="020F0502020204030204" pitchFamily="34" charset="0"/>
                    <a:cs typeface="Times New Roman" panose="02020603050405020304" pitchFamily="18" charset="0"/>
                  </a:rPr>
                  <a:t>phút</a:t>
                </a:r>
                <a:r>
                  <a:rPr lang="vi-VN" sz="3200" dirty="0">
                    <a:solidFill>
                      <a:srgbClr val="000000"/>
                    </a:solidFill>
                    <a:effectLst/>
                    <a:ea typeface="Calibri" panose="020F0502020204030204" pitchFamily="34" charset="0"/>
                    <a:cs typeface="Times New Roman" panose="02020603050405020304" pitchFamily="18" charset="0"/>
                  </a:rPr>
                  <a:t> = 240 s.</a:t>
                </a:r>
                <a:endParaRPr lang="en-US" sz="3200" dirty="0">
                  <a:effectLst/>
                  <a:ea typeface="Calibri" panose="020F0502020204030204" pitchFamily="34" charset="0"/>
                  <a:cs typeface="Times New Roman" panose="02020603050405020304" pitchFamily="18" charset="0"/>
                </a:endParaRPr>
              </a:p>
              <a:p>
                <a:pPr marL="30480" marR="30480" algn="just">
                  <a:lnSpc>
                    <a:spcPct val="150000"/>
                  </a:lnSpc>
                  <a:spcBef>
                    <a:spcPts val="0"/>
                  </a:spcBef>
                  <a:spcAft>
                    <a:spcPts val="1200"/>
                  </a:spcAft>
                </a:pP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Tốc</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độ</a:t>
                </a:r>
                <a:r>
                  <a:rPr lang="vi-VN" sz="3200" dirty="0">
                    <a:solidFill>
                      <a:srgbClr val="000000"/>
                    </a:solidFill>
                    <a:effectLst/>
                    <a:ea typeface="Calibri" panose="020F0502020204030204" pitchFamily="34" charset="0"/>
                    <a:cs typeface="Times New Roman" panose="02020603050405020304" pitchFamily="18" charset="0"/>
                  </a:rPr>
                  <a:t> trung </a:t>
                </a:r>
                <a:r>
                  <a:rPr lang="vi-VN" sz="3200" dirty="0" err="1">
                    <a:solidFill>
                      <a:srgbClr val="000000"/>
                    </a:solidFill>
                    <a:effectLst/>
                    <a:ea typeface="Calibri" panose="020F0502020204030204" pitchFamily="34" charset="0"/>
                    <a:cs typeface="Times New Roman" panose="02020603050405020304" pitchFamily="18" charset="0"/>
                  </a:rPr>
                  <a:t>bình</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của</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bạn</a:t>
                </a:r>
                <a:r>
                  <a:rPr lang="vi-VN" sz="3200" dirty="0">
                    <a:solidFill>
                      <a:srgbClr val="000000"/>
                    </a:solidFill>
                    <a:effectLst/>
                    <a:ea typeface="Calibri" panose="020F0502020204030204" pitchFamily="34" charset="0"/>
                    <a:cs typeface="Times New Roman" panose="02020603050405020304" pitchFamily="18" charset="0"/>
                  </a:rPr>
                  <a:t> A khi đi </a:t>
                </a:r>
                <a:r>
                  <a:rPr lang="vi-VN" sz="3200" dirty="0" err="1">
                    <a:solidFill>
                      <a:srgbClr val="000000"/>
                    </a:solidFill>
                    <a:effectLst/>
                    <a:ea typeface="Calibri" panose="020F0502020204030204" pitchFamily="34" charset="0"/>
                    <a:cs typeface="Times New Roman" panose="02020603050405020304" pitchFamily="18" charset="0"/>
                  </a:rPr>
                  <a:t>từ</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nhà</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đến</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trường</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là</a:t>
                </a:r>
                <a:r>
                  <a:rPr lang="vi-VN" sz="3200" dirty="0">
                    <a:solidFill>
                      <a:srgbClr val="000000"/>
                    </a:solidFill>
                    <a:effectLst/>
                    <a:ea typeface="Calibri" panose="020F0502020204030204" pitchFamily="34" charset="0"/>
                    <a:cs typeface="Times New Roman" panose="02020603050405020304" pitchFamily="18" charset="0"/>
                  </a:rPr>
                  <a:t>:</a:t>
                </a:r>
                <a:endParaRPr lang="en-US" sz="3200" dirty="0">
                  <a:effectLst/>
                  <a:ea typeface="Calibri" panose="020F0502020204030204" pitchFamily="34" charset="0"/>
                  <a:cs typeface="Times New Roman" panose="02020603050405020304" pitchFamily="18" charset="0"/>
                </a:endParaRPr>
              </a:p>
              <a:p>
                <a:pPr marL="30480" marR="30480" algn="just">
                  <a:lnSpc>
                    <a:spcPct val="150000"/>
                  </a:lnSpc>
                  <a:spcBef>
                    <a:spcPts val="0"/>
                  </a:spcBef>
                  <a:spcAft>
                    <a:spcPts val="1200"/>
                  </a:spcAft>
                </a:pPr>
                <a14:m>
                  <m:oMathPara xmlns:m="http://schemas.openxmlformats.org/officeDocument/2006/math">
                    <m:oMathParaPr>
                      <m:jc m:val="centerGroup"/>
                    </m:oMathParaPr>
                    <m:oMath xmlns:m="http://schemas.openxmlformats.org/officeDocument/2006/math">
                      <m:r>
                        <a:rPr lang="vi-VN" sz="32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𝑉</m:t>
                      </m:r>
                      <m:r>
                        <a:rPr lang="vi-VN" sz="32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𝑠</m:t>
                          </m:r>
                        </m:num>
                        <m:den>
                          <m:r>
                            <a:rPr lang="vi-VN"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𝑡</m:t>
                          </m:r>
                        </m:den>
                      </m:f>
                      <m:r>
                        <a:rPr lang="vi-VN" sz="32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sSub>
                            <m:sSubPr>
                              <m:ctrlPr>
                                <a:rPr lang="en-US"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vi-VN"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𝑠</m:t>
                              </m:r>
                            </m:e>
                            <m:sub>
                              <m:r>
                                <a:rPr lang="vi-VN"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m:t>
                              </m:r>
                            </m:sub>
                          </m:sSub>
                          <m:r>
                            <a:rPr lang="vi-VN"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sSub>
                            <m:sSubPr>
                              <m:ctrlPr>
                                <a:rPr lang="en-US"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vi-VN"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𝑠</m:t>
                              </m:r>
                            </m:e>
                            <m:sub>
                              <m:r>
                                <a:rPr lang="vi-VN"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𝐵𝐶</m:t>
                              </m:r>
                            </m:sub>
                          </m:sSub>
                        </m:num>
                        <m:den>
                          <m:sSub>
                            <m:sSubPr>
                              <m:ctrlPr>
                                <a:rPr lang="en-US"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vi-VN"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𝑡</m:t>
                              </m:r>
                            </m:e>
                            <m:sub>
                              <m:r>
                                <a:rPr lang="vi-VN"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m:t>
                              </m:r>
                            </m:sub>
                          </m:sSub>
                          <m:r>
                            <a:rPr lang="vi-VN"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sSub>
                            <m:sSubPr>
                              <m:ctrlPr>
                                <a:rPr lang="en-US"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vi-VN"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𝑡</m:t>
                              </m:r>
                            </m:e>
                            <m:sub>
                              <m:r>
                                <a:rPr lang="vi-VN"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𝐵𝐶</m:t>
                              </m:r>
                            </m:sub>
                          </m:sSub>
                        </m:den>
                      </m:f>
                      <m:r>
                        <a:rPr lang="vi-VN" sz="32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400+600</m:t>
                          </m:r>
                        </m:num>
                        <m:den>
                          <m:r>
                            <a:rPr lang="vi-VN"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360+240</m:t>
                          </m:r>
                        </m:den>
                      </m:f>
                      <m:r>
                        <a:rPr lang="vi-VN" sz="32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=1,17</m:t>
                      </m:r>
                      <m:r>
                        <a:rPr lang="vi-VN" sz="32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𝑚</m:t>
                      </m:r>
                      <m:r>
                        <a:rPr lang="vi-VN" sz="32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32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𝑠</m:t>
                      </m:r>
                    </m:oMath>
                  </m:oMathPara>
                </a14:m>
                <a:endParaRPr lang="en-US" sz="3200" dirty="0">
                  <a:effectLst/>
                  <a:ea typeface="Calibri" panose="020F0502020204030204" pitchFamily="34" charset="0"/>
                  <a:cs typeface="Times New Roman" panose="02020603050405020304" pitchFamily="18" charset="0"/>
                </a:endParaRPr>
              </a:p>
              <a:p>
                <a:pPr marL="30480" marR="30480" algn="just">
                  <a:lnSpc>
                    <a:spcPct val="150000"/>
                  </a:lnSpc>
                  <a:spcBef>
                    <a:spcPts val="0"/>
                  </a:spcBef>
                  <a:spcAft>
                    <a:spcPts val="1200"/>
                  </a:spcAft>
                </a:pP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Vận</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tốc</a:t>
                </a:r>
                <a:r>
                  <a:rPr lang="vi-VN" sz="3200" dirty="0">
                    <a:solidFill>
                      <a:srgbClr val="000000"/>
                    </a:solidFill>
                    <a:effectLst/>
                    <a:ea typeface="Calibri" panose="020F0502020204030204" pitchFamily="34" charset="0"/>
                    <a:cs typeface="Times New Roman" panose="02020603050405020304" pitchFamily="18" charset="0"/>
                  </a:rPr>
                  <a:t> trung </a:t>
                </a:r>
                <a:r>
                  <a:rPr lang="vi-VN" sz="3200" dirty="0" err="1">
                    <a:solidFill>
                      <a:srgbClr val="000000"/>
                    </a:solidFill>
                    <a:effectLst/>
                    <a:ea typeface="Calibri" panose="020F0502020204030204" pitchFamily="34" charset="0"/>
                    <a:cs typeface="Times New Roman" panose="02020603050405020304" pitchFamily="18" charset="0"/>
                  </a:rPr>
                  <a:t>bình</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của</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bạn</a:t>
                </a:r>
                <a:r>
                  <a:rPr lang="vi-VN" sz="3200" dirty="0">
                    <a:solidFill>
                      <a:srgbClr val="000000"/>
                    </a:solidFill>
                    <a:effectLst/>
                    <a:ea typeface="Calibri" panose="020F0502020204030204" pitchFamily="34" charset="0"/>
                    <a:cs typeface="Times New Roman" panose="02020603050405020304" pitchFamily="18" charset="0"/>
                  </a:rPr>
                  <a:t> A khi đi </a:t>
                </a:r>
                <a:r>
                  <a:rPr lang="vi-VN" sz="3200" dirty="0" err="1">
                    <a:solidFill>
                      <a:srgbClr val="000000"/>
                    </a:solidFill>
                    <a:effectLst/>
                    <a:ea typeface="Calibri" panose="020F0502020204030204" pitchFamily="34" charset="0"/>
                    <a:cs typeface="Times New Roman" panose="02020603050405020304" pitchFamily="18" charset="0"/>
                  </a:rPr>
                  <a:t>từ</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nhà</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đến</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trường</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là</a:t>
                </a:r>
                <a:r>
                  <a:rPr lang="vi-VN" sz="3200" dirty="0">
                    <a:solidFill>
                      <a:srgbClr val="000000"/>
                    </a:solidFill>
                    <a:effectLst/>
                    <a:ea typeface="Calibri" panose="020F0502020204030204" pitchFamily="34" charset="0"/>
                    <a:cs typeface="Times New Roman" panose="02020603050405020304" pitchFamily="18" charset="0"/>
                  </a:rPr>
                  <a:t>:</a:t>
                </a:r>
                <a:endParaRPr lang="en-US" sz="3200" dirty="0">
                  <a:effectLst/>
                  <a:ea typeface="Calibri" panose="020F0502020204030204" pitchFamily="34" charset="0"/>
                  <a:cs typeface="Times New Roman" panose="02020603050405020304" pitchFamily="18" charset="0"/>
                </a:endParaRPr>
              </a:p>
              <a:p>
                <a:pPr marL="0" marR="0"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vi-VN" sz="32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𝑣</m:t>
                      </m:r>
                      <m:r>
                        <a:rPr lang="vi-VN" sz="32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𝑑</m:t>
                          </m:r>
                        </m:num>
                        <m:den>
                          <m:r>
                            <a:rPr lang="vi-VN"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𝑡</m:t>
                          </m:r>
                        </m:den>
                      </m:f>
                      <m:r>
                        <a:rPr lang="vi-VN" sz="32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20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𝐴𝐶</m:t>
                          </m:r>
                        </m:num>
                        <m:den>
                          <m:r>
                            <a:rPr lang="vi-VN"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𝑡</m:t>
                          </m:r>
                        </m:den>
                      </m:f>
                      <m:r>
                        <a:rPr lang="vi-VN" sz="3200" i="1"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20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ad>
                            <m:radPr>
                              <m:degHide m:val="on"/>
                              <m:ctrlPr>
                                <a:rPr lang="en-US"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sSup>
                                <m:sSupPr>
                                  <m:ctrlPr>
                                    <a:rPr lang="en-US"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m:t>
                                  </m:r>
                                </m:e>
                                <m:sup>
                                  <m:r>
                                    <a:rPr lang="vi-VN"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vi-VN"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𝐵𝐶</m:t>
                                  </m:r>
                                </m:e>
                                <m:sup>
                                  <m:r>
                                    <a:rPr lang="vi-VN"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e>
                          </m:rad>
                        </m:num>
                        <m:den>
                          <m:sSub>
                            <m:sSubPr>
                              <m:ctrlPr>
                                <a:rPr lang="en-US"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vi-VN"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𝑡</m:t>
                              </m:r>
                            </m:e>
                            <m:sub>
                              <m:r>
                                <a:rPr lang="vi-VN"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m:t>
                              </m:r>
                            </m:sub>
                          </m:sSub>
                          <m:r>
                            <a:rPr lang="vi-VN"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sSub>
                            <m:sSubPr>
                              <m:ctrlPr>
                                <a:rPr lang="en-US"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vi-VN"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𝑡</m:t>
                              </m:r>
                            </m:e>
                            <m:sub>
                              <m:r>
                                <a:rPr lang="vi-VN"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𝐵𝐶</m:t>
                              </m:r>
                            </m:sub>
                          </m:sSub>
                        </m:den>
                      </m:f>
                      <m:r>
                        <a:rPr lang="vi-VN" sz="32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 </m:t>
                      </m:r>
                      <m:f>
                        <m:fPr>
                          <m:ctrlPr>
                            <a:rPr lang="en-US"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ad>
                            <m:radPr>
                              <m:degHide m:val="on"/>
                              <m:ctrlPr>
                                <a:rPr lang="en-US"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sSup>
                                <m:sSupPr>
                                  <m:ctrlPr>
                                    <a:rPr lang="en-US"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400</m:t>
                                  </m:r>
                                </m:e>
                                <m:sup>
                                  <m:r>
                                    <a:rPr lang="vi-VN"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vi-VN"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300</m:t>
                                  </m:r>
                                </m:e>
                                <m:sup>
                                  <m:r>
                                    <a:rPr lang="vi-VN"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e>
                          </m:rad>
                        </m:num>
                        <m:den>
                          <m:r>
                            <a:rPr lang="vi-VN"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360+240</m:t>
                          </m:r>
                        </m:den>
                      </m:f>
                      <m:r>
                        <a:rPr lang="vi-VN" sz="32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r>
                        <a:rPr lang="vi-VN" sz="3200" i="1"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0,83</m:t>
                      </m:r>
                      <m:r>
                        <a:rPr lang="vi-VN" sz="32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r>
                        <a:rPr lang="vi-VN" sz="3200" i="1"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3200" i="1"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𝑚</m:t>
                      </m:r>
                      <m:r>
                        <a:rPr lang="vi-VN" sz="3200" i="1"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3200" i="1"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𝑠</m:t>
                      </m:r>
                      <m:r>
                        <a:rPr lang="vi-VN" sz="3200" i="1"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3200" dirty="0">
                  <a:effectLst/>
                  <a:ea typeface="Calibri" panose="020F0502020204030204" pitchFamily="34" charset="0"/>
                  <a:cs typeface="Times New Roman" panose="02020603050405020304" pitchFamily="18" charset="0"/>
                </a:endParaRPr>
              </a:p>
            </p:txBody>
          </p:sp>
        </mc:Choice>
        <mc:Fallback xmlns="">
          <p:sp>
            <p:nvSpPr>
              <p:cNvPr id="15" name="Hộp Văn bản 14">
                <a:extLst>
                  <a:ext uri="{FF2B5EF4-FFF2-40B4-BE49-F238E27FC236}">
                    <a16:creationId xmlns:a16="http://schemas.microsoft.com/office/drawing/2014/main" id="{B99B7912-AE7D-8C6E-1A88-382AD997C098}"/>
                  </a:ext>
                </a:extLst>
              </p:cNvPr>
              <p:cNvSpPr txBox="1">
                <a:spLocks noRot="1" noChangeAspect="1" noMove="1" noResize="1" noEditPoints="1" noAdjustHandles="1" noChangeArrowheads="1" noChangeShapeType="1" noTextEdit="1"/>
              </p:cNvSpPr>
              <p:nvPr/>
            </p:nvSpPr>
            <p:spPr>
              <a:xfrm>
                <a:off x="1485525" y="2205937"/>
                <a:ext cx="10795798" cy="6060762"/>
              </a:xfrm>
              <a:prstGeom prst="rect">
                <a:avLst/>
              </a:prstGeom>
              <a:blipFill>
                <a:blip r:embed="rId12"/>
                <a:stretch>
                  <a:fillRect l="-1468" r="-508"/>
                </a:stretch>
              </a:blipFill>
            </p:spPr>
            <p:txBody>
              <a:bodyPr/>
              <a:lstStyle/>
              <a:p>
                <a:r>
                  <a:rPr lang="en-US">
                    <a:noFill/>
                  </a:rPr>
                  <a:t> </a:t>
                </a:r>
              </a:p>
            </p:txBody>
          </p:sp>
        </mc:Fallback>
      </mc:AlternateContent>
    </p:spTree>
    <p:extLst>
      <p:ext uri="{BB962C8B-B14F-4D97-AF65-F5344CB8AC3E}">
        <p14:creationId xmlns:p14="http://schemas.microsoft.com/office/powerpoint/2010/main" val="1465494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15">
                                            <p:txEl>
                                              <p:pRg st="0" end="0"/>
                                            </p:txEl>
                                          </p:spTgt>
                                        </p:tgtEl>
                                        <p:attrNameLst>
                                          <p:attrName>style.visibility</p:attrName>
                                        </p:attrNameLst>
                                      </p:cBhvr>
                                      <p:to>
                                        <p:strVal val="visible"/>
                                      </p:to>
                                    </p:set>
                                    <p:animEffect transition="in" filter="randombar(horizontal)">
                                      <p:cBhvr>
                                        <p:cTn id="11" dur="500"/>
                                        <p:tgtEl>
                                          <p:spTgt spid="1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15">
                                            <p:txEl>
                                              <p:pRg st="1" end="1"/>
                                            </p:txEl>
                                          </p:spTgt>
                                        </p:tgtEl>
                                        <p:attrNameLst>
                                          <p:attrName>style.visibility</p:attrName>
                                        </p:attrNameLst>
                                      </p:cBhvr>
                                      <p:to>
                                        <p:strVal val="visible"/>
                                      </p:to>
                                    </p:set>
                                    <p:animEffect transition="in" filter="randombar(horizontal)">
                                      <p:cBhvr>
                                        <p:cTn id="16" dur="500"/>
                                        <p:tgtEl>
                                          <p:spTgt spid="1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15">
                                            <p:txEl>
                                              <p:pRg st="2" end="2"/>
                                            </p:txEl>
                                          </p:spTgt>
                                        </p:tgtEl>
                                        <p:attrNameLst>
                                          <p:attrName>style.visibility</p:attrName>
                                        </p:attrNameLst>
                                      </p:cBhvr>
                                      <p:to>
                                        <p:strVal val="visible"/>
                                      </p:to>
                                    </p:set>
                                    <p:animEffect transition="in" filter="randombar(horizontal)">
                                      <p:cBhvr>
                                        <p:cTn id="21" dur="500"/>
                                        <p:tgtEl>
                                          <p:spTgt spid="15">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5">
                                            <p:txEl>
                                              <p:pRg st="3" end="3"/>
                                            </p:txEl>
                                          </p:spTgt>
                                        </p:tgtEl>
                                        <p:attrNameLst>
                                          <p:attrName>style.visibility</p:attrName>
                                        </p:attrNameLst>
                                      </p:cBhvr>
                                      <p:to>
                                        <p:strVal val="visible"/>
                                      </p:to>
                                    </p:set>
                                    <p:animEffect transition="in" filter="randombar(horizontal)">
                                      <p:cBhvr>
                                        <p:cTn id="26" dur="500"/>
                                        <p:tgtEl>
                                          <p:spTgt spid="15">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5">
                                            <p:txEl>
                                              <p:pRg st="4" end="4"/>
                                            </p:txEl>
                                          </p:spTgt>
                                        </p:tgtEl>
                                        <p:attrNameLst>
                                          <p:attrName>style.visibility</p:attrName>
                                        </p:attrNameLst>
                                      </p:cBhvr>
                                      <p:to>
                                        <p:strVal val="visible"/>
                                      </p:to>
                                    </p:set>
                                    <p:animEffect transition="in" filter="randombar(horizontal)">
                                      <p:cBhvr>
                                        <p:cTn id="31" dur="500"/>
                                        <p:tgtEl>
                                          <p:spTgt spid="1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7DF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5000"/>
          </a:blip>
          <a:srcRect t="7859" b="7859"/>
          <a:stretch>
            <a:fillRect/>
          </a:stretch>
        </p:blipFill>
        <p:spPr>
          <a:xfrm>
            <a:off x="9149080" y="-43543"/>
            <a:ext cx="9138920" cy="10287000"/>
          </a:xfrm>
          <a:prstGeom prst="rect">
            <a:avLst/>
          </a:prstGeom>
        </p:spPr>
      </p:pic>
      <p:pic>
        <p:nvPicPr>
          <p:cNvPr id="3" name="Picture 3"/>
          <p:cNvPicPr>
            <a:picLocks noChangeAspect="1"/>
          </p:cNvPicPr>
          <p:nvPr/>
        </p:nvPicPr>
        <p:blipFill>
          <a:blip r:embed="rId4">
            <a:alphaModFix amt="65000"/>
          </a:blip>
          <a:srcRect t="7906" b="7906"/>
          <a:stretch>
            <a:fillRect/>
          </a:stretch>
        </p:blipFill>
        <p:spPr>
          <a:xfrm>
            <a:off x="-558791" y="64840"/>
            <a:ext cx="9149080" cy="10287000"/>
          </a:xfrm>
          <a:prstGeom prst="rect">
            <a:avLst/>
          </a:prstGeom>
        </p:spPr>
      </p:pic>
      <p:grpSp>
        <p:nvGrpSpPr>
          <p:cNvPr id="6" name="Group 6"/>
          <p:cNvGrpSpPr>
            <a:grpSpLocks noChangeAspect="1"/>
          </p:cNvGrpSpPr>
          <p:nvPr/>
        </p:nvGrpSpPr>
        <p:grpSpPr>
          <a:xfrm>
            <a:off x="1808489" y="984634"/>
            <a:ext cx="13563600" cy="8317732"/>
            <a:chOff x="0" y="0"/>
            <a:chExt cx="4828540" cy="4716780"/>
          </a:xfrm>
        </p:grpSpPr>
        <p:sp>
          <p:nvSpPr>
            <p:cNvPr id="7"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8F6F4"/>
            </a:solidFill>
          </p:spPr>
        </p:sp>
      </p:grpSp>
      <p:pic>
        <p:nvPicPr>
          <p:cNvPr id="26" name="Picture 2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567550" y="1381715"/>
            <a:ext cx="1376956" cy="1786146"/>
          </a:xfrm>
          <a:prstGeom prst="rect">
            <a:avLst/>
          </a:prstGeom>
        </p:spPr>
      </p:pic>
      <p:pic>
        <p:nvPicPr>
          <p:cNvPr id="27" name="Picture 2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061952">
            <a:off x="16108420" y="7561964"/>
            <a:ext cx="1267232" cy="1643815"/>
          </a:xfrm>
          <a:prstGeom prst="rect">
            <a:avLst/>
          </a:prstGeom>
        </p:spPr>
      </p:pic>
      <mc:AlternateContent xmlns:mc="http://schemas.openxmlformats.org/markup-compatibility/2006" xmlns:a14="http://schemas.microsoft.com/office/drawing/2010/main">
        <mc:Choice Requires="a14">
          <p:sp>
            <p:nvSpPr>
              <p:cNvPr id="8" name="Hộp Văn bản 7">
                <a:extLst>
                  <a:ext uri="{FF2B5EF4-FFF2-40B4-BE49-F238E27FC236}">
                    <a16:creationId xmlns:a16="http://schemas.microsoft.com/office/drawing/2014/main" xmlns="" id="{59819A81-A856-1C8B-14C0-6CFCDF9828E3}"/>
                  </a:ext>
                </a:extLst>
              </p:cNvPr>
              <p:cNvSpPr txBox="1"/>
              <p:nvPr/>
            </p:nvSpPr>
            <p:spPr>
              <a:xfrm>
                <a:off x="4103374" y="1714500"/>
                <a:ext cx="10081251" cy="3629712"/>
              </a:xfrm>
              <a:prstGeom prst="rect">
                <a:avLst/>
              </a:prstGeom>
              <a:noFill/>
            </p:spPr>
            <p:txBody>
              <a:bodyPr wrap="square">
                <a:spAutoFit/>
              </a:bodyPr>
              <a:lstStyle/>
              <a:p>
                <a:pPr marL="0" marR="0" algn="just">
                  <a:lnSpc>
                    <a:spcPct val="150000"/>
                  </a:lnSpc>
                  <a:spcBef>
                    <a:spcPts val="300"/>
                  </a:spcBef>
                  <a:spcAft>
                    <a:spcPts val="300"/>
                  </a:spcAft>
                </a:pPr>
                <a:r>
                  <a:rPr lang="vi-VN" sz="3400" b="1" dirty="0">
                    <a:solidFill>
                      <a:srgbClr val="000000"/>
                    </a:solidFill>
                    <a:effectLst/>
                    <a:ea typeface="Calibri" panose="020F0502020204030204" pitchFamily="34" charset="0"/>
                    <a:cs typeface="Times New Roman" panose="02020603050405020304" pitchFamily="18" charset="0"/>
                  </a:rPr>
                  <a:t>2. </a:t>
                </a:r>
                <a:r>
                  <a:rPr lang="vi-VN" sz="3400" b="1" dirty="0" err="1">
                    <a:solidFill>
                      <a:srgbClr val="000000"/>
                    </a:solidFill>
                    <a:effectLst/>
                    <a:ea typeface="Calibri" panose="020F0502020204030204" pitchFamily="34" charset="0"/>
                    <a:cs typeface="Times New Roman" panose="02020603050405020304" pitchFamily="18" charset="0"/>
                  </a:rPr>
                  <a:t>Vận</a:t>
                </a:r>
                <a:r>
                  <a:rPr lang="vi-VN" sz="3400" b="1" dirty="0">
                    <a:solidFill>
                      <a:srgbClr val="000000"/>
                    </a:solidFill>
                    <a:effectLst/>
                    <a:ea typeface="Calibri" panose="020F0502020204030204" pitchFamily="34" charset="0"/>
                    <a:cs typeface="Times New Roman" panose="02020603050405020304" pitchFamily="18" charset="0"/>
                  </a:rPr>
                  <a:t> </a:t>
                </a:r>
                <a:r>
                  <a:rPr lang="vi-VN" sz="3400" b="1" dirty="0" err="1">
                    <a:solidFill>
                      <a:srgbClr val="000000"/>
                    </a:solidFill>
                    <a:effectLst/>
                    <a:ea typeface="Calibri" panose="020F0502020204030204" pitchFamily="34" charset="0"/>
                    <a:cs typeface="Times New Roman" panose="02020603050405020304" pitchFamily="18" charset="0"/>
                  </a:rPr>
                  <a:t>tốc</a:t>
                </a:r>
                <a:r>
                  <a:rPr lang="vi-VN" sz="3400" b="1" dirty="0">
                    <a:solidFill>
                      <a:srgbClr val="000000"/>
                    </a:solidFill>
                    <a:effectLst/>
                    <a:ea typeface="Calibri" panose="020F0502020204030204" pitchFamily="34" charset="0"/>
                    <a:cs typeface="Times New Roman" panose="02020603050405020304" pitchFamily="18" charset="0"/>
                  </a:rPr>
                  <a:t> </a:t>
                </a:r>
                <a:r>
                  <a:rPr lang="vi-VN" sz="3400" b="1" dirty="0" err="1">
                    <a:solidFill>
                      <a:srgbClr val="000000"/>
                    </a:solidFill>
                    <a:effectLst/>
                    <a:ea typeface="Calibri" panose="020F0502020204030204" pitchFamily="34" charset="0"/>
                    <a:cs typeface="Times New Roman" panose="02020603050405020304" pitchFamily="18" charset="0"/>
                  </a:rPr>
                  <a:t>tức</a:t>
                </a:r>
                <a:r>
                  <a:rPr lang="vi-VN" sz="3400" b="1" dirty="0">
                    <a:solidFill>
                      <a:srgbClr val="000000"/>
                    </a:solidFill>
                    <a:effectLst/>
                    <a:ea typeface="Calibri" panose="020F0502020204030204" pitchFamily="34" charset="0"/>
                    <a:cs typeface="Times New Roman" panose="02020603050405020304" pitchFamily="18" charset="0"/>
                  </a:rPr>
                  <a:t> </a:t>
                </a:r>
                <a:r>
                  <a:rPr lang="vi-VN" sz="3400" b="1" dirty="0" err="1">
                    <a:solidFill>
                      <a:srgbClr val="000000"/>
                    </a:solidFill>
                    <a:effectLst/>
                    <a:ea typeface="Calibri" panose="020F0502020204030204" pitchFamily="34" charset="0"/>
                    <a:cs typeface="Times New Roman" panose="02020603050405020304" pitchFamily="18" charset="0"/>
                  </a:rPr>
                  <a:t>thời</a:t>
                </a:r>
                <a:endParaRPr lang="en-US" sz="3400" dirty="0">
                  <a:effectLst/>
                  <a:ea typeface="Calibri" panose="020F0502020204030204" pitchFamily="34" charset="0"/>
                  <a:cs typeface="Times New Roman" panose="02020603050405020304" pitchFamily="18" charset="0"/>
                </a:endParaRPr>
              </a:p>
              <a:p>
                <a:pPr marL="0" marR="0" algn="just">
                  <a:lnSpc>
                    <a:spcPct val="150000"/>
                  </a:lnSpc>
                  <a:spcBef>
                    <a:spcPts val="300"/>
                  </a:spcBef>
                  <a:spcAft>
                    <a:spcPts val="300"/>
                  </a:spcAft>
                </a:pPr>
                <a:r>
                  <a:rPr lang="vi-VN" sz="3200" dirty="0" err="1">
                    <a:solidFill>
                      <a:srgbClr val="000000"/>
                    </a:solidFill>
                    <a:effectLst/>
                    <a:ea typeface="Calibri" panose="020F0502020204030204" pitchFamily="34" charset="0"/>
                    <a:cs typeface="Times New Roman" panose="02020603050405020304" pitchFamily="18" charset="0"/>
                  </a:rPr>
                  <a:t>Vận</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tốc</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tức</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thời</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là</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vận</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tốc</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tại</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một</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thời</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điểm</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xác</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định</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được</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kí</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hiệu</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là</a:t>
                </a:r>
                <a:r>
                  <a:rPr lang="vi-VN" sz="3200" dirty="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acc>
                      <m:accPr>
                        <m:chr m:val="⃗"/>
                        <m:ctrlPr>
                          <a:rPr lang="en-US"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sSub>
                          <m:sSubPr>
                            <m:ctrlPr>
                              <a:rPr lang="en-US"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vi-VN" sz="32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v</m:t>
                            </m:r>
                          </m:e>
                          <m:sub>
                            <m:r>
                              <m:rPr>
                                <m:sty m:val="p"/>
                              </m:rPr>
                              <a:rPr lang="vi-VN" sz="32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t</m:t>
                            </m:r>
                          </m:sub>
                        </m:sSub>
                      </m:e>
                    </m:acc>
                  </m:oMath>
                </a14:m>
                <a:endParaRPr lang="en-US" sz="3200" dirty="0">
                  <a:effectLst/>
                  <a:ea typeface="Calibri" panose="020F0502020204030204" pitchFamily="34" charset="0"/>
                  <a:cs typeface="Times New Roman" panose="02020603050405020304" pitchFamily="18" charset="0"/>
                </a:endParaRPr>
              </a:p>
              <a:p>
                <a:pPr marL="0" marR="0" algn="just">
                  <a:lnSpc>
                    <a:spcPct val="150000"/>
                  </a:lnSpc>
                  <a:spcBef>
                    <a:spcPts val="300"/>
                  </a:spcBef>
                  <a:spcAft>
                    <a:spcPts val="300"/>
                  </a:spcAft>
                </a:pPr>
                <a:r>
                  <a:rPr lang="en-US" sz="3200" dirty="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acc>
                      <m:accPr>
                        <m:chr m:val="⃗"/>
                        <m:ctrlPr>
                          <a:rPr lang="en-US"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sSub>
                          <m:sSubPr>
                            <m:ctrlPr>
                              <a:rPr lang="en-US"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vi-VN" sz="32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v</m:t>
                            </m:r>
                          </m:e>
                          <m:sub>
                            <m:r>
                              <m:rPr>
                                <m:sty m:val="p"/>
                              </m:rPr>
                              <a:rPr lang="vi-VN" sz="32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t</m:t>
                            </m:r>
                          </m:sub>
                        </m:sSub>
                      </m:e>
                    </m:acc>
                    <m:r>
                      <a:rPr lang="vi-VN" sz="32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32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vi-VN" sz="32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d</m:t>
                            </m:r>
                          </m:e>
                        </m:acc>
                      </m:num>
                      <m:den>
                        <m:r>
                          <a:rPr lang="vi-VN" sz="32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vi-VN" sz="32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t</m:t>
                        </m:r>
                      </m:den>
                    </m:f>
                  </m:oMath>
                </a14:m>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với</a:t>
                </a:r>
                <a:r>
                  <a:rPr lang="vi-VN" sz="3200" dirty="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r>
                      <a:rPr lang="vi-VN" sz="32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vi-VN" sz="32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t</m:t>
                    </m:r>
                  </m:oMath>
                </a14:m>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rất</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nhỏ</a:t>
                </a:r>
                <a:r>
                  <a:rPr lang="vi-VN" sz="3200" dirty="0">
                    <a:solidFill>
                      <a:srgbClr val="000000"/>
                    </a:solidFill>
                    <a:effectLst/>
                    <a:ea typeface="Calibri" panose="020F0502020204030204" pitchFamily="34" charset="0"/>
                    <a:cs typeface="Times New Roman" panose="02020603050405020304" pitchFamily="18" charset="0"/>
                  </a:rPr>
                  <a:t>.</a:t>
                </a:r>
                <a:endParaRPr lang="en-US" sz="3200" dirty="0">
                  <a:effectLst/>
                  <a:ea typeface="Calibri" panose="020F0502020204030204" pitchFamily="34" charset="0"/>
                  <a:cs typeface="Times New Roman" panose="02020603050405020304" pitchFamily="18" charset="0"/>
                </a:endParaRPr>
              </a:p>
            </p:txBody>
          </p:sp>
        </mc:Choice>
        <mc:Fallback xmlns="">
          <p:sp>
            <p:nvSpPr>
              <p:cNvPr id="8" name="Hộp Văn bản 7">
                <a:extLst>
                  <a:ext uri="{FF2B5EF4-FFF2-40B4-BE49-F238E27FC236}">
                    <a16:creationId xmlns:a16="http://schemas.microsoft.com/office/drawing/2014/main" id="{59819A81-A856-1C8B-14C0-6CFCDF9828E3}"/>
                  </a:ext>
                </a:extLst>
              </p:cNvPr>
              <p:cNvSpPr txBox="1">
                <a:spLocks noRot="1" noChangeAspect="1" noMove="1" noResize="1" noEditPoints="1" noAdjustHandles="1" noChangeArrowheads="1" noChangeShapeType="1" noTextEdit="1"/>
              </p:cNvSpPr>
              <p:nvPr/>
            </p:nvSpPr>
            <p:spPr>
              <a:xfrm>
                <a:off x="4103374" y="1714500"/>
                <a:ext cx="10081251" cy="3629712"/>
              </a:xfrm>
              <a:prstGeom prst="rect">
                <a:avLst/>
              </a:prstGeom>
              <a:blipFill>
                <a:blip r:embed="rId9"/>
                <a:stretch>
                  <a:fillRect l="-1693" r="-1572" b="-1342"/>
                </a:stretch>
              </a:blipFill>
            </p:spPr>
            <p:txBody>
              <a:bodyPr/>
              <a:lstStyle/>
              <a:p>
                <a:r>
                  <a:rPr lang="en-US">
                    <a:noFill/>
                  </a:rPr>
                  <a:t> </a:t>
                </a:r>
              </a:p>
            </p:txBody>
          </p:sp>
        </mc:Fallback>
      </mc:AlternateContent>
      <p:pic>
        <p:nvPicPr>
          <p:cNvPr id="7170" name="Picture 2" descr="Vận tốc tức thời là gì - Vật Lí lớp 10">
            <a:extLst>
              <a:ext uri="{FF2B5EF4-FFF2-40B4-BE49-F238E27FC236}">
                <a16:creationId xmlns:a16="http://schemas.microsoft.com/office/drawing/2014/main" xmlns="" id="{0DE57C62-9F59-67EF-377E-D6C389C0156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37521" y="5422960"/>
            <a:ext cx="5105536" cy="3445073"/>
          </a:xfrm>
          <a:prstGeom prst="rect">
            <a:avLst/>
          </a:prstGeom>
          <a:noFill/>
          <a:extLst>
            <a:ext uri="{909E8E84-426E-40DD-AFC4-6F175D3DCCD1}">
              <a14:hiddenFill xmlns:a14="http://schemas.microsoft.com/office/drawing/2010/main">
                <a:solidFill>
                  <a:srgbClr val="FFFFFF"/>
                </a:solidFill>
              </a14:hiddenFill>
            </a:ext>
          </a:extLst>
        </p:spPr>
      </p:pic>
      <p:sp>
        <p:nvSpPr>
          <p:cNvPr id="11" name="Cloud Callout 10"/>
          <p:cNvSpPr/>
          <p:nvPr/>
        </p:nvSpPr>
        <p:spPr>
          <a:xfrm>
            <a:off x="3427192" y="797923"/>
            <a:ext cx="10884985" cy="3057109"/>
          </a:xfrm>
          <a:prstGeom prst="cloudCallou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i="1" dirty="0" err="1" smtClean="0">
                <a:solidFill>
                  <a:schemeClr val="tx1"/>
                </a:solidFill>
                <a:latin typeface="Times New Roman" panose="02020603050405020304" pitchFamily="18" charset="0"/>
                <a:cs typeface="Times New Roman" panose="02020603050405020304" pitchFamily="18" charset="0"/>
              </a:rPr>
              <a:t>Vậy</a:t>
            </a:r>
            <a:r>
              <a:rPr lang="en-US" sz="3600" i="1" dirty="0" smtClean="0">
                <a:solidFill>
                  <a:schemeClr val="tx1"/>
                </a:solidFill>
                <a:latin typeface="Times New Roman" panose="02020603050405020304" pitchFamily="18" charset="0"/>
                <a:cs typeface="Times New Roman" panose="02020603050405020304" pitchFamily="18" charset="0"/>
              </a:rPr>
              <a:t> </a:t>
            </a:r>
            <a:r>
              <a:rPr lang="en-US" sz="3600" i="1" dirty="0" err="1" smtClean="0">
                <a:solidFill>
                  <a:schemeClr val="tx1"/>
                </a:solidFill>
                <a:latin typeface="Times New Roman" panose="02020603050405020304" pitchFamily="18" charset="0"/>
                <a:cs typeface="Times New Roman" panose="02020603050405020304" pitchFamily="18" charset="0"/>
              </a:rPr>
              <a:t>vân</a:t>
            </a:r>
            <a:r>
              <a:rPr lang="en-US" sz="3600" i="1" dirty="0" smtClean="0">
                <a:solidFill>
                  <a:schemeClr val="tx1"/>
                </a:solidFill>
                <a:latin typeface="Times New Roman" panose="02020603050405020304" pitchFamily="18" charset="0"/>
                <a:cs typeface="Times New Roman" panose="02020603050405020304" pitchFamily="18" charset="0"/>
              </a:rPr>
              <a:t> </a:t>
            </a:r>
            <a:r>
              <a:rPr lang="en-US" sz="3600" i="1" dirty="0" err="1" smtClean="0">
                <a:solidFill>
                  <a:schemeClr val="tx1"/>
                </a:solidFill>
                <a:latin typeface="Times New Roman" panose="02020603050405020304" pitchFamily="18" charset="0"/>
                <a:cs typeface="Times New Roman" panose="02020603050405020304" pitchFamily="18" charset="0"/>
              </a:rPr>
              <a:t>tốc</a:t>
            </a:r>
            <a:r>
              <a:rPr lang="en-US" sz="3600" i="1" dirty="0" smtClean="0">
                <a:solidFill>
                  <a:schemeClr val="tx1"/>
                </a:solidFill>
                <a:latin typeface="Times New Roman" panose="02020603050405020304" pitchFamily="18" charset="0"/>
                <a:cs typeface="Times New Roman" panose="02020603050405020304" pitchFamily="18" charset="0"/>
              </a:rPr>
              <a:t> </a:t>
            </a:r>
            <a:r>
              <a:rPr lang="en-US" sz="3600" i="1" dirty="0" err="1" smtClean="0">
                <a:solidFill>
                  <a:schemeClr val="tx1"/>
                </a:solidFill>
                <a:latin typeface="Times New Roman" panose="02020603050405020304" pitchFamily="18" charset="0"/>
                <a:cs typeface="Times New Roman" panose="02020603050405020304" pitchFamily="18" charset="0"/>
              </a:rPr>
              <a:t>tại</a:t>
            </a:r>
            <a:r>
              <a:rPr lang="en-US" sz="3600" i="1" dirty="0" smtClean="0">
                <a:solidFill>
                  <a:schemeClr val="tx1"/>
                </a:solidFill>
                <a:latin typeface="Times New Roman" panose="02020603050405020304" pitchFamily="18" charset="0"/>
                <a:cs typeface="Times New Roman" panose="02020603050405020304" pitchFamily="18" charset="0"/>
              </a:rPr>
              <a:t> 1 </a:t>
            </a:r>
            <a:r>
              <a:rPr lang="en-US" sz="3600" i="1" dirty="0" err="1" smtClean="0">
                <a:solidFill>
                  <a:schemeClr val="tx1"/>
                </a:solidFill>
                <a:latin typeface="Times New Roman" panose="02020603050405020304" pitchFamily="18" charset="0"/>
                <a:cs typeface="Times New Roman" panose="02020603050405020304" pitchFamily="18" charset="0"/>
              </a:rPr>
              <a:t>thời</a:t>
            </a:r>
            <a:r>
              <a:rPr lang="en-US" sz="3600" i="1" dirty="0" smtClean="0">
                <a:solidFill>
                  <a:schemeClr val="tx1"/>
                </a:solidFill>
                <a:latin typeface="Times New Roman" panose="02020603050405020304" pitchFamily="18" charset="0"/>
                <a:cs typeface="Times New Roman" panose="02020603050405020304" pitchFamily="18" charset="0"/>
              </a:rPr>
              <a:t> </a:t>
            </a:r>
            <a:r>
              <a:rPr lang="en-US" sz="3600" i="1" dirty="0" err="1" smtClean="0">
                <a:solidFill>
                  <a:schemeClr val="tx1"/>
                </a:solidFill>
                <a:latin typeface="Times New Roman" panose="02020603050405020304" pitchFamily="18" charset="0"/>
                <a:cs typeface="Times New Roman" panose="02020603050405020304" pitchFamily="18" charset="0"/>
              </a:rPr>
              <a:t>điểm</a:t>
            </a:r>
            <a:r>
              <a:rPr lang="en-US" sz="3600" i="1" dirty="0" smtClean="0">
                <a:solidFill>
                  <a:schemeClr val="tx1"/>
                </a:solidFill>
                <a:latin typeface="Times New Roman" panose="02020603050405020304" pitchFamily="18" charset="0"/>
                <a:cs typeface="Times New Roman" panose="02020603050405020304" pitchFamily="18" charset="0"/>
              </a:rPr>
              <a:t> </a:t>
            </a:r>
            <a:r>
              <a:rPr lang="en-US" sz="3600" i="1" dirty="0" err="1" smtClean="0">
                <a:solidFill>
                  <a:schemeClr val="tx1"/>
                </a:solidFill>
                <a:latin typeface="Times New Roman" panose="02020603050405020304" pitchFamily="18" charset="0"/>
                <a:cs typeface="Times New Roman" panose="02020603050405020304" pitchFamily="18" charset="0"/>
              </a:rPr>
              <a:t>trong</a:t>
            </a:r>
            <a:r>
              <a:rPr lang="en-US" sz="3600" i="1" dirty="0" smtClean="0">
                <a:solidFill>
                  <a:schemeClr val="tx1"/>
                </a:solidFill>
                <a:latin typeface="Times New Roman" panose="02020603050405020304" pitchFamily="18" charset="0"/>
                <a:cs typeface="Times New Roman" panose="02020603050405020304" pitchFamily="18" charset="0"/>
              </a:rPr>
              <a:t> </a:t>
            </a:r>
            <a:r>
              <a:rPr lang="en-US" sz="3600" i="1" dirty="0" err="1" smtClean="0">
                <a:solidFill>
                  <a:schemeClr val="tx1"/>
                </a:solidFill>
                <a:latin typeface="Times New Roman" panose="02020603050405020304" pitchFamily="18" charset="0"/>
                <a:cs typeface="Times New Roman" panose="02020603050405020304" pitchFamily="18" charset="0"/>
              </a:rPr>
              <a:t>quá</a:t>
            </a:r>
            <a:r>
              <a:rPr lang="en-US" sz="3600" i="1" dirty="0" smtClean="0">
                <a:solidFill>
                  <a:schemeClr val="tx1"/>
                </a:solidFill>
                <a:latin typeface="Times New Roman" panose="02020603050405020304" pitchFamily="18" charset="0"/>
                <a:cs typeface="Times New Roman" panose="02020603050405020304" pitchFamily="18" charset="0"/>
              </a:rPr>
              <a:t> </a:t>
            </a:r>
            <a:r>
              <a:rPr lang="en-US" sz="3600" i="1" dirty="0" err="1" smtClean="0">
                <a:solidFill>
                  <a:schemeClr val="tx1"/>
                </a:solidFill>
                <a:latin typeface="Times New Roman" panose="02020603050405020304" pitchFamily="18" charset="0"/>
                <a:cs typeface="Times New Roman" panose="02020603050405020304" pitchFamily="18" charset="0"/>
              </a:rPr>
              <a:t>trình</a:t>
            </a:r>
            <a:r>
              <a:rPr lang="en-US" sz="3600" i="1" dirty="0" smtClean="0">
                <a:solidFill>
                  <a:schemeClr val="tx1"/>
                </a:solidFill>
                <a:latin typeface="Times New Roman" panose="02020603050405020304" pitchFamily="18" charset="0"/>
                <a:cs typeface="Times New Roman" panose="02020603050405020304" pitchFamily="18" charset="0"/>
              </a:rPr>
              <a:t> </a:t>
            </a:r>
            <a:r>
              <a:rPr lang="en-US" sz="3600" i="1" dirty="0" err="1" smtClean="0">
                <a:solidFill>
                  <a:schemeClr val="tx1"/>
                </a:solidFill>
                <a:latin typeface="Times New Roman" panose="02020603050405020304" pitchFamily="18" charset="0"/>
                <a:cs typeface="Times New Roman" panose="02020603050405020304" pitchFamily="18" charset="0"/>
              </a:rPr>
              <a:t>chuyển</a:t>
            </a:r>
            <a:r>
              <a:rPr lang="en-US" sz="3600" i="1" dirty="0" smtClean="0">
                <a:solidFill>
                  <a:schemeClr val="tx1"/>
                </a:solidFill>
                <a:latin typeface="Times New Roman" panose="02020603050405020304" pitchFamily="18" charset="0"/>
                <a:cs typeface="Times New Roman" panose="02020603050405020304" pitchFamily="18" charset="0"/>
              </a:rPr>
              <a:t> </a:t>
            </a:r>
            <a:r>
              <a:rPr lang="en-US" sz="3600" i="1" dirty="0" err="1" smtClean="0">
                <a:solidFill>
                  <a:schemeClr val="tx1"/>
                </a:solidFill>
                <a:latin typeface="Times New Roman" panose="02020603050405020304" pitchFamily="18" charset="0"/>
                <a:cs typeface="Times New Roman" panose="02020603050405020304" pitchFamily="18" charset="0"/>
              </a:rPr>
              <a:t>động</a:t>
            </a:r>
            <a:r>
              <a:rPr lang="en-US" sz="3600" i="1" dirty="0" smtClean="0">
                <a:solidFill>
                  <a:schemeClr val="tx1"/>
                </a:solidFill>
                <a:latin typeface="Times New Roman" panose="02020603050405020304" pitchFamily="18" charset="0"/>
                <a:cs typeface="Times New Roman" panose="02020603050405020304" pitchFamily="18" charset="0"/>
              </a:rPr>
              <a:t> </a:t>
            </a:r>
            <a:r>
              <a:rPr lang="en-US" sz="3600" i="1" dirty="0" err="1" smtClean="0">
                <a:solidFill>
                  <a:schemeClr val="tx1"/>
                </a:solidFill>
                <a:latin typeface="Times New Roman" panose="02020603050405020304" pitchFamily="18" charset="0"/>
                <a:cs typeface="Times New Roman" panose="02020603050405020304" pitchFamily="18" charset="0"/>
              </a:rPr>
              <a:t>người</a:t>
            </a:r>
            <a:r>
              <a:rPr lang="en-US" sz="3600" i="1" dirty="0" smtClean="0">
                <a:solidFill>
                  <a:schemeClr val="tx1"/>
                </a:solidFill>
                <a:latin typeface="Times New Roman" panose="02020603050405020304" pitchFamily="18" charset="0"/>
                <a:cs typeface="Times New Roman" panose="02020603050405020304" pitchFamily="18" charset="0"/>
              </a:rPr>
              <a:t> ta </a:t>
            </a:r>
            <a:r>
              <a:rPr lang="en-US" sz="3600" i="1" dirty="0" err="1" smtClean="0">
                <a:solidFill>
                  <a:schemeClr val="tx1"/>
                </a:solidFill>
                <a:latin typeface="Times New Roman" panose="02020603050405020304" pitchFamily="18" charset="0"/>
                <a:cs typeface="Times New Roman" panose="02020603050405020304" pitchFamily="18" charset="0"/>
              </a:rPr>
              <a:t>gọi</a:t>
            </a:r>
            <a:r>
              <a:rPr lang="en-US" sz="3600" i="1" dirty="0" smtClean="0">
                <a:solidFill>
                  <a:schemeClr val="tx1"/>
                </a:solidFill>
                <a:latin typeface="Times New Roman" panose="02020603050405020304" pitchFamily="18" charset="0"/>
                <a:cs typeface="Times New Roman" panose="02020603050405020304" pitchFamily="18" charset="0"/>
              </a:rPr>
              <a:t> </a:t>
            </a:r>
            <a:r>
              <a:rPr lang="en-US" sz="3600" i="1" dirty="0" err="1" smtClean="0">
                <a:solidFill>
                  <a:schemeClr val="tx1"/>
                </a:solidFill>
                <a:latin typeface="Times New Roman" panose="02020603050405020304" pitchFamily="18" charset="0"/>
                <a:cs typeface="Times New Roman" panose="02020603050405020304" pitchFamily="18" charset="0"/>
              </a:rPr>
              <a:t>là</a:t>
            </a:r>
            <a:r>
              <a:rPr lang="en-US" sz="3600" i="1" dirty="0" smtClean="0">
                <a:solidFill>
                  <a:schemeClr val="tx1"/>
                </a:solidFill>
                <a:latin typeface="Times New Roman" panose="02020603050405020304" pitchFamily="18" charset="0"/>
                <a:cs typeface="Times New Roman" panose="02020603050405020304" pitchFamily="18" charset="0"/>
              </a:rPr>
              <a:t> </a:t>
            </a:r>
            <a:r>
              <a:rPr lang="en-US" sz="3600" i="1" dirty="0" err="1" smtClean="0">
                <a:solidFill>
                  <a:schemeClr val="tx1"/>
                </a:solidFill>
                <a:latin typeface="Times New Roman" panose="02020603050405020304" pitchFamily="18" charset="0"/>
                <a:cs typeface="Times New Roman" panose="02020603050405020304" pitchFamily="18" charset="0"/>
              </a:rPr>
              <a:t>gì</a:t>
            </a:r>
            <a:r>
              <a:rPr lang="en-US" sz="3600" i="1" dirty="0" smtClean="0">
                <a:solidFill>
                  <a:schemeClr val="tx1"/>
                </a:solidFill>
                <a:latin typeface="Times New Roman" panose="02020603050405020304" pitchFamily="18" charset="0"/>
                <a:cs typeface="Times New Roman" panose="02020603050405020304" pitchFamily="18" charset="0"/>
              </a:rPr>
              <a:t> ?</a:t>
            </a:r>
            <a:endParaRPr lang="en-US" sz="3600" i="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69692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170"/>
                                        </p:tgtEl>
                                        <p:attrNameLst>
                                          <p:attrName>style.visibility</p:attrName>
                                        </p:attrNameLst>
                                      </p:cBhvr>
                                      <p:to>
                                        <p:strVal val="visible"/>
                                      </p:to>
                                    </p:set>
                                    <p:animEffect transition="in" filter="barn(inVertical)">
                                      <p:cBhvr>
                                        <p:cTn id="17"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7DF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5000"/>
          </a:blip>
          <a:srcRect t="7859" b="7859"/>
          <a:stretch>
            <a:fillRect/>
          </a:stretch>
        </p:blipFill>
        <p:spPr>
          <a:xfrm>
            <a:off x="9149080" y="0"/>
            <a:ext cx="9138920" cy="10287000"/>
          </a:xfrm>
          <a:prstGeom prst="rect">
            <a:avLst/>
          </a:prstGeom>
        </p:spPr>
      </p:pic>
      <p:pic>
        <p:nvPicPr>
          <p:cNvPr id="3" name="Picture 3"/>
          <p:cNvPicPr>
            <a:picLocks noChangeAspect="1"/>
          </p:cNvPicPr>
          <p:nvPr/>
        </p:nvPicPr>
        <p:blipFill>
          <a:blip r:embed="rId3">
            <a:alphaModFix amt="65000"/>
          </a:blip>
          <a:srcRect t="7906" b="7906"/>
          <a:stretch>
            <a:fillRect/>
          </a:stretch>
        </p:blipFill>
        <p:spPr>
          <a:xfrm>
            <a:off x="0" y="0"/>
            <a:ext cx="9149080" cy="10287000"/>
          </a:xfrm>
          <a:prstGeom prst="rect">
            <a:avLst/>
          </a:prstGeom>
        </p:spPr>
      </p:pic>
      <p:grpSp>
        <p:nvGrpSpPr>
          <p:cNvPr id="4" name="Group 4"/>
          <p:cNvGrpSpPr/>
          <p:nvPr/>
        </p:nvGrpSpPr>
        <p:grpSpPr>
          <a:xfrm>
            <a:off x="1133574" y="495300"/>
            <a:ext cx="16230600" cy="9448800"/>
            <a:chOff x="0" y="0"/>
            <a:chExt cx="3539162" cy="1817373"/>
          </a:xfrm>
        </p:grpSpPr>
        <p:sp>
          <p:nvSpPr>
            <p:cNvPr id="5" name="Freeform 5"/>
            <p:cNvSpPr/>
            <p:nvPr/>
          </p:nvSpPr>
          <p:spPr>
            <a:xfrm>
              <a:off x="92710" y="106680"/>
              <a:ext cx="3435022" cy="1697993"/>
            </a:xfrm>
            <a:custGeom>
              <a:avLst/>
              <a:gdLst/>
              <a:ahLst/>
              <a:cxnLst/>
              <a:rect l="l" t="t" r="r" b="b"/>
              <a:pathLst>
                <a:path w="3435022" h="1697993">
                  <a:moveTo>
                    <a:pt x="3408351" y="1508763"/>
                  </a:moveTo>
                  <a:cubicBezTo>
                    <a:pt x="3408351" y="1596393"/>
                    <a:pt x="3332151" y="1667513"/>
                    <a:pt x="3250872" y="1667513"/>
                  </a:cubicBezTo>
                  <a:lnTo>
                    <a:pt x="66040" y="1667513"/>
                  </a:lnTo>
                  <a:cubicBezTo>
                    <a:pt x="43180" y="1667513"/>
                    <a:pt x="20320" y="1662433"/>
                    <a:pt x="0" y="1653543"/>
                  </a:cubicBezTo>
                  <a:cubicBezTo>
                    <a:pt x="26670" y="1681483"/>
                    <a:pt x="63500" y="1697993"/>
                    <a:pt x="116021" y="1697993"/>
                  </a:cubicBezTo>
                  <a:lnTo>
                    <a:pt x="3288972" y="1697993"/>
                  </a:lnTo>
                  <a:cubicBezTo>
                    <a:pt x="3368982" y="1697993"/>
                    <a:pt x="3435022" y="1631953"/>
                    <a:pt x="3435022" y="1551943"/>
                  </a:cubicBezTo>
                  <a:lnTo>
                    <a:pt x="3435022" y="95250"/>
                  </a:lnTo>
                  <a:cubicBezTo>
                    <a:pt x="3435022" y="58420"/>
                    <a:pt x="3421051" y="25400"/>
                    <a:pt x="3399462" y="0"/>
                  </a:cubicBezTo>
                  <a:cubicBezTo>
                    <a:pt x="3405812" y="16510"/>
                    <a:pt x="3408351" y="34290"/>
                    <a:pt x="3408351" y="52070"/>
                  </a:cubicBezTo>
                  <a:lnTo>
                    <a:pt x="3408351" y="1508763"/>
                  </a:lnTo>
                  <a:lnTo>
                    <a:pt x="3408351" y="1508763"/>
                  </a:lnTo>
                  <a:close/>
                </a:path>
              </a:pathLst>
            </a:custGeom>
            <a:solidFill>
              <a:srgbClr val="E7DFD9">
                <a:alpha val="71765"/>
              </a:srgbClr>
            </a:solidFill>
          </p:spPr>
        </p:sp>
        <p:sp>
          <p:nvSpPr>
            <p:cNvPr id="6" name="Freeform 6"/>
            <p:cNvSpPr/>
            <p:nvPr/>
          </p:nvSpPr>
          <p:spPr>
            <a:xfrm>
              <a:off x="12700" y="12700"/>
              <a:ext cx="3474392" cy="1748793"/>
            </a:xfrm>
            <a:custGeom>
              <a:avLst/>
              <a:gdLst/>
              <a:ahLst/>
              <a:cxnLst/>
              <a:rect l="l" t="t" r="r" b="b"/>
              <a:pathLst>
                <a:path w="3474392" h="1748793">
                  <a:moveTo>
                    <a:pt x="146050" y="1748793"/>
                  </a:moveTo>
                  <a:lnTo>
                    <a:pt x="3328342" y="1748793"/>
                  </a:lnTo>
                  <a:cubicBezTo>
                    <a:pt x="3408352" y="1748793"/>
                    <a:pt x="3474392" y="1682753"/>
                    <a:pt x="3474392" y="1602743"/>
                  </a:cubicBezTo>
                  <a:lnTo>
                    <a:pt x="3474392" y="146050"/>
                  </a:lnTo>
                  <a:cubicBezTo>
                    <a:pt x="3474392" y="66040"/>
                    <a:pt x="3408352" y="0"/>
                    <a:pt x="3328342" y="0"/>
                  </a:cubicBezTo>
                  <a:lnTo>
                    <a:pt x="146050" y="0"/>
                  </a:lnTo>
                  <a:cubicBezTo>
                    <a:pt x="66040" y="0"/>
                    <a:pt x="0" y="66040"/>
                    <a:pt x="0" y="146050"/>
                  </a:cubicBezTo>
                  <a:lnTo>
                    <a:pt x="0" y="1602743"/>
                  </a:lnTo>
                  <a:cubicBezTo>
                    <a:pt x="0" y="1684023"/>
                    <a:pt x="66040" y="1748793"/>
                    <a:pt x="146050" y="1748793"/>
                  </a:cubicBezTo>
                  <a:close/>
                </a:path>
              </a:pathLst>
            </a:custGeom>
            <a:solidFill>
              <a:srgbClr val="F8F6F4">
                <a:alpha val="71765"/>
              </a:srgbClr>
            </a:solidFill>
          </p:spPr>
        </p:sp>
        <p:sp>
          <p:nvSpPr>
            <p:cNvPr id="7" name="Freeform 7"/>
            <p:cNvSpPr/>
            <p:nvPr/>
          </p:nvSpPr>
          <p:spPr>
            <a:xfrm>
              <a:off x="0" y="0"/>
              <a:ext cx="3539162" cy="1817373"/>
            </a:xfrm>
            <a:custGeom>
              <a:avLst/>
              <a:gdLst/>
              <a:ahLst/>
              <a:cxnLst/>
              <a:rect l="l" t="t" r="r" b="b"/>
              <a:pathLst>
                <a:path w="3539162" h="1817373">
                  <a:moveTo>
                    <a:pt x="3475662" y="74930"/>
                  </a:moveTo>
                  <a:cubicBezTo>
                    <a:pt x="3447722" y="30480"/>
                    <a:pt x="3398192" y="0"/>
                    <a:pt x="3341042" y="0"/>
                  </a:cubicBezTo>
                  <a:lnTo>
                    <a:pt x="158750" y="0"/>
                  </a:lnTo>
                  <a:cubicBezTo>
                    <a:pt x="71120" y="0"/>
                    <a:pt x="0" y="71120"/>
                    <a:pt x="0" y="158750"/>
                  </a:cubicBezTo>
                  <a:lnTo>
                    <a:pt x="0" y="1615443"/>
                  </a:lnTo>
                  <a:cubicBezTo>
                    <a:pt x="0" y="1667513"/>
                    <a:pt x="25400" y="1713233"/>
                    <a:pt x="63500" y="1742443"/>
                  </a:cubicBezTo>
                  <a:cubicBezTo>
                    <a:pt x="91440" y="1786893"/>
                    <a:pt x="140970" y="1817373"/>
                    <a:pt x="211855" y="1817373"/>
                  </a:cubicBezTo>
                  <a:lnTo>
                    <a:pt x="3380412" y="1817373"/>
                  </a:lnTo>
                  <a:cubicBezTo>
                    <a:pt x="3468042" y="1817373"/>
                    <a:pt x="3539162" y="1746253"/>
                    <a:pt x="3539162" y="1658623"/>
                  </a:cubicBezTo>
                  <a:lnTo>
                    <a:pt x="3539162" y="201930"/>
                  </a:lnTo>
                  <a:cubicBezTo>
                    <a:pt x="3539161" y="149860"/>
                    <a:pt x="3513761" y="104140"/>
                    <a:pt x="3475662" y="74930"/>
                  </a:cubicBezTo>
                  <a:close/>
                  <a:moveTo>
                    <a:pt x="12700" y="1615443"/>
                  </a:moveTo>
                  <a:lnTo>
                    <a:pt x="12700" y="158750"/>
                  </a:lnTo>
                  <a:cubicBezTo>
                    <a:pt x="12700" y="78740"/>
                    <a:pt x="78740" y="12700"/>
                    <a:pt x="158750" y="12700"/>
                  </a:cubicBezTo>
                  <a:lnTo>
                    <a:pt x="3341042" y="12700"/>
                  </a:lnTo>
                  <a:cubicBezTo>
                    <a:pt x="3421052" y="12700"/>
                    <a:pt x="3487092" y="78740"/>
                    <a:pt x="3487092" y="158750"/>
                  </a:cubicBezTo>
                  <a:lnTo>
                    <a:pt x="3487092" y="1615443"/>
                  </a:lnTo>
                  <a:cubicBezTo>
                    <a:pt x="3487092" y="1695453"/>
                    <a:pt x="3421052" y="1761493"/>
                    <a:pt x="3341042" y="1761493"/>
                  </a:cubicBezTo>
                  <a:lnTo>
                    <a:pt x="158750" y="1761493"/>
                  </a:lnTo>
                  <a:cubicBezTo>
                    <a:pt x="78740" y="1761493"/>
                    <a:pt x="12700" y="1696723"/>
                    <a:pt x="12700" y="1615443"/>
                  </a:cubicBezTo>
                  <a:close/>
                  <a:moveTo>
                    <a:pt x="3527732" y="1658623"/>
                  </a:moveTo>
                  <a:cubicBezTo>
                    <a:pt x="3527732" y="1738633"/>
                    <a:pt x="3460422" y="1804673"/>
                    <a:pt x="3380411" y="1804673"/>
                  </a:cubicBezTo>
                  <a:lnTo>
                    <a:pt x="211855" y="1804673"/>
                  </a:lnTo>
                  <a:cubicBezTo>
                    <a:pt x="157480" y="1804673"/>
                    <a:pt x="120650" y="1788163"/>
                    <a:pt x="93980" y="1760223"/>
                  </a:cubicBezTo>
                  <a:cubicBezTo>
                    <a:pt x="114300" y="1769113"/>
                    <a:pt x="135890" y="1774193"/>
                    <a:pt x="160020" y="1774193"/>
                  </a:cubicBezTo>
                  <a:lnTo>
                    <a:pt x="3342312" y="1774193"/>
                  </a:lnTo>
                  <a:cubicBezTo>
                    <a:pt x="3429942" y="1774193"/>
                    <a:pt x="3501062" y="1703073"/>
                    <a:pt x="3501062" y="1615443"/>
                  </a:cubicBezTo>
                  <a:lnTo>
                    <a:pt x="3501062" y="158750"/>
                  </a:lnTo>
                  <a:cubicBezTo>
                    <a:pt x="3501062" y="140970"/>
                    <a:pt x="3497252" y="123190"/>
                    <a:pt x="3492172" y="106680"/>
                  </a:cubicBezTo>
                  <a:cubicBezTo>
                    <a:pt x="3513762" y="132080"/>
                    <a:pt x="3527732" y="165100"/>
                    <a:pt x="3527732" y="201930"/>
                  </a:cubicBezTo>
                  <a:lnTo>
                    <a:pt x="3527732" y="1658623"/>
                  </a:lnTo>
                  <a:cubicBezTo>
                    <a:pt x="3527732" y="1658623"/>
                    <a:pt x="3527732" y="1658623"/>
                    <a:pt x="3527732" y="1658623"/>
                  </a:cubicBezTo>
                  <a:close/>
                </a:path>
              </a:pathLst>
            </a:custGeom>
            <a:solidFill>
              <a:srgbClr val="5E3023">
                <a:alpha val="71765"/>
              </a:srgbClr>
            </a:solidFill>
          </p:spPr>
        </p:sp>
      </p:grpSp>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61952">
            <a:off x="16447283" y="649027"/>
            <a:ext cx="1267232" cy="1643815"/>
          </a:xfrm>
          <a:prstGeom prst="rect">
            <a:avLst/>
          </a:prstGeom>
        </p:spPr>
      </p:pic>
      <p:sp>
        <p:nvSpPr>
          <p:cNvPr id="9" name="Hộp Văn bản 8">
            <a:extLst>
              <a:ext uri="{FF2B5EF4-FFF2-40B4-BE49-F238E27FC236}">
                <a16:creationId xmlns:a16="http://schemas.microsoft.com/office/drawing/2014/main" xmlns="" id="{E61CB9DA-6612-D9A9-A188-9EEC5CBE5CBB}"/>
              </a:ext>
            </a:extLst>
          </p:cNvPr>
          <p:cNvSpPr txBox="1"/>
          <p:nvPr/>
        </p:nvSpPr>
        <p:spPr>
          <a:xfrm>
            <a:off x="2298524" y="949805"/>
            <a:ext cx="4338287" cy="792653"/>
          </a:xfrm>
          <a:prstGeom prst="rect">
            <a:avLst/>
          </a:prstGeom>
          <a:noFill/>
        </p:spPr>
        <p:txBody>
          <a:bodyPr wrap="square">
            <a:spAutoFit/>
          </a:bodyPr>
          <a:lstStyle/>
          <a:p>
            <a:pPr marL="0" marR="0" algn="just">
              <a:lnSpc>
                <a:spcPct val="150000"/>
              </a:lnSpc>
              <a:spcBef>
                <a:spcPts val="300"/>
              </a:spcBef>
              <a:spcAft>
                <a:spcPts val="300"/>
              </a:spcAft>
            </a:pPr>
            <a:r>
              <a:rPr lang="vi-VN" sz="3400" b="1" dirty="0">
                <a:solidFill>
                  <a:srgbClr val="000000"/>
                </a:solidFill>
                <a:effectLst/>
                <a:ea typeface="Calibri" panose="020F0502020204030204" pitchFamily="34" charset="0"/>
                <a:cs typeface="Times New Roman" panose="02020603050405020304" pitchFamily="18" charset="0"/>
              </a:rPr>
              <a:t>3. </a:t>
            </a:r>
            <a:r>
              <a:rPr lang="vi-VN" sz="3400" b="1" dirty="0" err="1">
                <a:solidFill>
                  <a:srgbClr val="000000"/>
                </a:solidFill>
                <a:effectLst/>
                <a:ea typeface="Calibri" panose="020F0502020204030204" pitchFamily="34" charset="0"/>
                <a:cs typeface="Times New Roman" panose="02020603050405020304" pitchFamily="18" charset="0"/>
              </a:rPr>
              <a:t>Tổng</a:t>
            </a:r>
            <a:r>
              <a:rPr lang="vi-VN" sz="3400" b="1" dirty="0">
                <a:solidFill>
                  <a:srgbClr val="000000"/>
                </a:solidFill>
                <a:effectLst/>
                <a:ea typeface="Calibri" panose="020F0502020204030204" pitchFamily="34" charset="0"/>
                <a:cs typeface="Times New Roman" panose="02020603050405020304" pitchFamily="18" charset="0"/>
              </a:rPr>
              <a:t> </a:t>
            </a:r>
            <a:r>
              <a:rPr lang="vi-VN" sz="3400" b="1" dirty="0" err="1">
                <a:solidFill>
                  <a:srgbClr val="000000"/>
                </a:solidFill>
                <a:effectLst/>
                <a:ea typeface="Calibri" panose="020F0502020204030204" pitchFamily="34" charset="0"/>
                <a:cs typeface="Times New Roman" panose="02020603050405020304" pitchFamily="18" charset="0"/>
              </a:rPr>
              <a:t>hợp</a:t>
            </a:r>
            <a:r>
              <a:rPr lang="vi-VN" sz="3400" b="1" dirty="0">
                <a:solidFill>
                  <a:srgbClr val="000000"/>
                </a:solidFill>
                <a:effectLst/>
                <a:ea typeface="Calibri" panose="020F0502020204030204" pitchFamily="34" charset="0"/>
                <a:cs typeface="Times New Roman" panose="02020603050405020304" pitchFamily="18" charset="0"/>
              </a:rPr>
              <a:t> </a:t>
            </a:r>
            <a:r>
              <a:rPr lang="vi-VN" sz="3400" b="1" dirty="0" err="1">
                <a:solidFill>
                  <a:srgbClr val="000000"/>
                </a:solidFill>
                <a:effectLst/>
                <a:ea typeface="Calibri" panose="020F0502020204030204" pitchFamily="34" charset="0"/>
                <a:cs typeface="Times New Roman" panose="02020603050405020304" pitchFamily="18" charset="0"/>
              </a:rPr>
              <a:t>vận</a:t>
            </a:r>
            <a:r>
              <a:rPr lang="vi-VN" sz="3400" b="1" dirty="0">
                <a:solidFill>
                  <a:srgbClr val="000000"/>
                </a:solidFill>
                <a:effectLst/>
                <a:ea typeface="Calibri" panose="020F0502020204030204" pitchFamily="34" charset="0"/>
                <a:cs typeface="Times New Roman" panose="02020603050405020304" pitchFamily="18" charset="0"/>
              </a:rPr>
              <a:t> </a:t>
            </a:r>
            <a:r>
              <a:rPr lang="vi-VN" sz="3400" b="1" dirty="0" err="1">
                <a:solidFill>
                  <a:srgbClr val="000000"/>
                </a:solidFill>
                <a:effectLst/>
                <a:ea typeface="Calibri" panose="020F0502020204030204" pitchFamily="34" charset="0"/>
                <a:cs typeface="Times New Roman" panose="02020603050405020304" pitchFamily="18" charset="0"/>
              </a:rPr>
              <a:t>tốc</a:t>
            </a:r>
            <a:r>
              <a:rPr lang="vi-VN" sz="3400" b="1" dirty="0">
                <a:solidFill>
                  <a:srgbClr val="000000"/>
                </a:solidFill>
                <a:effectLst/>
                <a:ea typeface="Calibri" panose="020F0502020204030204" pitchFamily="34" charset="0"/>
                <a:cs typeface="Times New Roman" panose="02020603050405020304" pitchFamily="18" charset="0"/>
              </a:rPr>
              <a:t> </a:t>
            </a:r>
            <a:endParaRPr lang="en-US" sz="3400" dirty="0">
              <a:effectLst/>
              <a:ea typeface="Calibri" panose="020F0502020204030204" pitchFamily="34" charset="0"/>
              <a:cs typeface="Times New Roman" panose="02020603050405020304" pitchFamily="18" charset="0"/>
            </a:endParaRPr>
          </a:p>
        </p:txBody>
      </p:sp>
      <p:sp>
        <p:nvSpPr>
          <p:cNvPr id="13" name="Hộp Văn bản 12">
            <a:extLst>
              <a:ext uri="{FF2B5EF4-FFF2-40B4-BE49-F238E27FC236}">
                <a16:creationId xmlns:a16="http://schemas.microsoft.com/office/drawing/2014/main" xmlns="" id="{CFCEDA5E-BD09-43F7-878F-A02572CD357C}"/>
              </a:ext>
            </a:extLst>
          </p:cNvPr>
          <p:cNvSpPr txBox="1"/>
          <p:nvPr/>
        </p:nvSpPr>
        <p:spPr>
          <a:xfrm>
            <a:off x="2196787" y="2032987"/>
            <a:ext cx="7543800" cy="584775"/>
          </a:xfrm>
          <a:prstGeom prst="rect">
            <a:avLst/>
          </a:prstGeom>
          <a:noFill/>
        </p:spPr>
        <p:txBody>
          <a:bodyPr wrap="square">
            <a:spAutoFit/>
          </a:bodyPr>
          <a:lstStyle/>
          <a:p>
            <a:r>
              <a:rPr lang="vi-VN" sz="3200" b="1" dirty="0">
                <a:solidFill>
                  <a:srgbClr val="000000"/>
                </a:solidFill>
                <a:effectLst/>
                <a:ea typeface="Calibri" panose="020F0502020204030204" pitchFamily="34" charset="0"/>
              </a:rPr>
              <a:t>a) </a:t>
            </a:r>
            <a:r>
              <a:rPr lang="vi-VN" sz="3200" b="1" dirty="0" err="1">
                <a:solidFill>
                  <a:srgbClr val="000000"/>
                </a:solidFill>
                <a:effectLst/>
                <a:ea typeface="Calibri" panose="020F0502020204030204" pitchFamily="34" charset="0"/>
              </a:rPr>
              <a:t>Tổng</a:t>
            </a:r>
            <a:r>
              <a:rPr lang="vi-VN" sz="3200" b="1" dirty="0">
                <a:solidFill>
                  <a:srgbClr val="000000"/>
                </a:solidFill>
                <a:effectLst/>
                <a:ea typeface="Calibri" panose="020F0502020204030204" pitchFamily="34" charset="0"/>
              </a:rPr>
              <a:t> </a:t>
            </a:r>
            <a:r>
              <a:rPr lang="vi-VN" sz="3200" b="1" dirty="0" err="1">
                <a:solidFill>
                  <a:srgbClr val="000000"/>
                </a:solidFill>
                <a:effectLst/>
                <a:ea typeface="Calibri" panose="020F0502020204030204" pitchFamily="34" charset="0"/>
              </a:rPr>
              <a:t>hợp</a:t>
            </a:r>
            <a:r>
              <a:rPr lang="vi-VN" sz="3200" b="1" dirty="0">
                <a:solidFill>
                  <a:srgbClr val="000000"/>
                </a:solidFill>
                <a:effectLst/>
                <a:ea typeface="Calibri" panose="020F0502020204030204" pitchFamily="34" charset="0"/>
              </a:rPr>
              <a:t> hai </a:t>
            </a:r>
            <a:r>
              <a:rPr lang="vi-VN" sz="3200" b="1" dirty="0" err="1">
                <a:solidFill>
                  <a:srgbClr val="000000"/>
                </a:solidFill>
                <a:effectLst/>
                <a:ea typeface="Calibri" panose="020F0502020204030204" pitchFamily="34" charset="0"/>
              </a:rPr>
              <a:t>vận</a:t>
            </a:r>
            <a:r>
              <a:rPr lang="vi-VN" sz="3200" b="1" dirty="0">
                <a:solidFill>
                  <a:srgbClr val="000000"/>
                </a:solidFill>
                <a:effectLst/>
                <a:ea typeface="Calibri" panose="020F0502020204030204" pitchFamily="34" charset="0"/>
              </a:rPr>
              <a:t> </a:t>
            </a:r>
            <a:r>
              <a:rPr lang="vi-VN" sz="3200" b="1" dirty="0" err="1">
                <a:solidFill>
                  <a:srgbClr val="000000"/>
                </a:solidFill>
                <a:effectLst/>
                <a:ea typeface="Calibri" panose="020F0502020204030204" pitchFamily="34" charset="0"/>
              </a:rPr>
              <a:t>tốc</a:t>
            </a:r>
            <a:r>
              <a:rPr lang="vi-VN" sz="3200" b="1" dirty="0">
                <a:solidFill>
                  <a:srgbClr val="000000"/>
                </a:solidFill>
                <a:effectLst/>
                <a:ea typeface="Calibri" panose="020F0502020204030204" pitchFamily="34" charset="0"/>
              </a:rPr>
              <a:t> </a:t>
            </a:r>
            <a:r>
              <a:rPr lang="vi-VN" sz="3200" b="1" dirty="0" err="1">
                <a:solidFill>
                  <a:srgbClr val="000000"/>
                </a:solidFill>
                <a:effectLst/>
                <a:ea typeface="Calibri" panose="020F0502020204030204" pitchFamily="34" charset="0"/>
              </a:rPr>
              <a:t>cùng</a:t>
            </a:r>
            <a:r>
              <a:rPr lang="vi-VN" sz="3200" b="1" dirty="0">
                <a:solidFill>
                  <a:srgbClr val="000000"/>
                </a:solidFill>
                <a:effectLst/>
                <a:ea typeface="Calibri" panose="020F0502020204030204" pitchFamily="34" charset="0"/>
              </a:rPr>
              <a:t> phương</a:t>
            </a:r>
            <a:endParaRPr lang="en-US" sz="3200" dirty="0"/>
          </a:p>
        </p:txBody>
      </p:sp>
      <p:sp>
        <p:nvSpPr>
          <p:cNvPr id="16" name="Hộp Văn bản 15">
            <a:extLst>
              <a:ext uri="{FF2B5EF4-FFF2-40B4-BE49-F238E27FC236}">
                <a16:creationId xmlns:a16="http://schemas.microsoft.com/office/drawing/2014/main" xmlns="" id="{2CCDB05F-D632-DCC9-55C4-224E413D3A29}"/>
              </a:ext>
            </a:extLst>
          </p:cNvPr>
          <p:cNvSpPr txBox="1"/>
          <p:nvPr/>
        </p:nvSpPr>
        <p:spPr>
          <a:xfrm>
            <a:off x="2196787" y="2865412"/>
            <a:ext cx="8547413" cy="6076022"/>
          </a:xfrm>
          <a:prstGeom prst="rect">
            <a:avLst/>
          </a:prstGeom>
          <a:noFill/>
        </p:spPr>
        <p:txBody>
          <a:bodyPr wrap="square">
            <a:spAutoFit/>
          </a:bodyPr>
          <a:lstStyle/>
          <a:p>
            <a:pPr marL="0" marR="0" algn="just">
              <a:lnSpc>
                <a:spcPct val="150000"/>
              </a:lnSpc>
              <a:spcBef>
                <a:spcPts val="300"/>
              </a:spcBef>
              <a:spcAft>
                <a:spcPts val="300"/>
              </a:spcAft>
            </a:pPr>
            <a:r>
              <a:rPr lang="vi-VN" sz="3200" b="1" dirty="0" err="1">
                <a:solidFill>
                  <a:srgbClr val="000000"/>
                </a:solidFill>
                <a:effectLst/>
                <a:ea typeface="Calibri" panose="020F0502020204030204" pitchFamily="34" charset="0"/>
                <a:cs typeface="Times New Roman" panose="02020603050405020304" pitchFamily="18" charset="0"/>
              </a:rPr>
              <a:t>Bài</a:t>
            </a:r>
            <a:r>
              <a:rPr lang="vi-VN" sz="3200" b="1" dirty="0">
                <a:solidFill>
                  <a:srgbClr val="000000"/>
                </a:solidFill>
                <a:effectLst/>
                <a:ea typeface="Calibri" panose="020F0502020204030204" pitchFamily="34" charset="0"/>
                <a:cs typeface="Times New Roman" panose="02020603050405020304" pitchFamily="18" charset="0"/>
              </a:rPr>
              <a:t> </a:t>
            </a:r>
            <a:r>
              <a:rPr lang="vi-VN" sz="3200" b="1" dirty="0" err="1">
                <a:solidFill>
                  <a:srgbClr val="000000"/>
                </a:solidFill>
                <a:effectLst/>
                <a:ea typeface="Calibri" panose="020F0502020204030204" pitchFamily="34" charset="0"/>
                <a:cs typeface="Times New Roman" panose="02020603050405020304" pitchFamily="18" charset="0"/>
              </a:rPr>
              <a:t>tập</a:t>
            </a:r>
            <a:r>
              <a:rPr lang="vi-VN" sz="3200" b="1" dirty="0">
                <a:solidFill>
                  <a:srgbClr val="000000"/>
                </a:solidFill>
                <a:effectLst/>
                <a:ea typeface="Calibri" panose="020F0502020204030204" pitchFamily="34" charset="0"/>
                <a:cs typeface="Times New Roman" panose="02020603050405020304" pitchFamily="18" charset="0"/>
              </a:rPr>
              <a:t> </a:t>
            </a:r>
            <a:r>
              <a:rPr lang="vi-VN" sz="3200" b="1" dirty="0" err="1">
                <a:solidFill>
                  <a:srgbClr val="000000"/>
                </a:solidFill>
                <a:effectLst/>
                <a:ea typeface="Calibri" panose="020F0502020204030204" pitchFamily="34" charset="0"/>
                <a:cs typeface="Times New Roman" panose="02020603050405020304" pitchFamily="18" charset="0"/>
              </a:rPr>
              <a:t>ví</a:t>
            </a:r>
            <a:r>
              <a:rPr lang="vi-VN" sz="3200" b="1" dirty="0">
                <a:solidFill>
                  <a:srgbClr val="000000"/>
                </a:solidFill>
                <a:effectLst/>
                <a:ea typeface="Calibri" panose="020F0502020204030204" pitchFamily="34" charset="0"/>
                <a:cs typeface="Times New Roman" panose="02020603050405020304" pitchFamily="18" charset="0"/>
              </a:rPr>
              <a:t> </a:t>
            </a:r>
            <a:r>
              <a:rPr lang="vi-VN" sz="3200" b="1" dirty="0" err="1">
                <a:solidFill>
                  <a:srgbClr val="000000"/>
                </a:solidFill>
                <a:effectLst/>
                <a:ea typeface="Calibri" panose="020F0502020204030204" pitchFamily="34" charset="0"/>
                <a:cs typeface="Times New Roman" panose="02020603050405020304" pitchFamily="18" charset="0"/>
              </a:rPr>
              <a:t>dụ</a:t>
            </a:r>
            <a:r>
              <a:rPr lang="vi-VN" sz="3200" b="1" dirty="0">
                <a:solidFill>
                  <a:srgbClr val="000000"/>
                </a:solidFill>
                <a:effectLst/>
                <a:ea typeface="Calibri" panose="020F0502020204030204" pitchFamily="34" charset="0"/>
                <a:cs typeface="Times New Roman" panose="02020603050405020304" pitchFamily="18" charset="0"/>
              </a:rPr>
              <a:t>:</a:t>
            </a:r>
            <a:r>
              <a:rPr lang="vi-VN" sz="3200" dirty="0">
                <a:solidFill>
                  <a:srgbClr val="000000"/>
                </a:solidFill>
                <a:effectLst/>
                <a:ea typeface="Calibri" panose="020F0502020204030204" pitchFamily="34" charset="0"/>
                <a:cs typeface="Times New Roman" panose="02020603050405020304" pitchFamily="18" charset="0"/>
              </a:rPr>
              <a:t> Trên </a:t>
            </a:r>
            <a:r>
              <a:rPr lang="vi-VN" sz="3200" dirty="0" err="1">
                <a:solidFill>
                  <a:srgbClr val="000000"/>
                </a:solidFill>
                <a:effectLst/>
                <a:ea typeface="Calibri" panose="020F0502020204030204" pitchFamily="34" charset="0"/>
                <a:cs typeface="Times New Roman" panose="02020603050405020304" pitchFamily="18" charset="0"/>
              </a:rPr>
              <a:t>đoàn</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tàu</a:t>
            </a:r>
            <a:r>
              <a:rPr lang="vi-VN" sz="3200" dirty="0">
                <a:solidFill>
                  <a:srgbClr val="000000"/>
                </a:solidFill>
                <a:effectLst/>
                <a:ea typeface="Calibri" panose="020F0502020204030204" pitchFamily="34" charset="0"/>
                <a:cs typeface="Times New Roman" panose="02020603050405020304" pitchFamily="18" charset="0"/>
              </a:rPr>
              <a:t> đang </a:t>
            </a:r>
            <a:r>
              <a:rPr lang="vi-VN" sz="3200" dirty="0" err="1">
                <a:solidFill>
                  <a:srgbClr val="000000"/>
                </a:solidFill>
                <a:effectLst/>
                <a:ea typeface="Calibri" panose="020F0502020204030204" pitchFamily="34" charset="0"/>
                <a:cs typeface="Times New Roman" panose="02020603050405020304" pitchFamily="18" charset="0"/>
              </a:rPr>
              <a:t>chạy</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thẳng</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với</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vận</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tốc</a:t>
            </a:r>
            <a:r>
              <a:rPr lang="vi-VN" sz="3200" dirty="0">
                <a:solidFill>
                  <a:srgbClr val="000000"/>
                </a:solidFill>
                <a:effectLst/>
                <a:ea typeface="Calibri" panose="020F0502020204030204" pitchFamily="34" charset="0"/>
                <a:cs typeface="Times New Roman" panose="02020603050405020304" pitchFamily="18" charset="0"/>
              </a:rPr>
              <a:t> trung </a:t>
            </a:r>
            <a:r>
              <a:rPr lang="vi-VN" sz="3200" dirty="0" err="1">
                <a:solidFill>
                  <a:srgbClr val="000000"/>
                </a:solidFill>
                <a:effectLst/>
                <a:ea typeface="Calibri" panose="020F0502020204030204" pitchFamily="34" charset="0"/>
                <a:cs typeface="Times New Roman" panose="02020603050405020304" pitchFamily="18" charset="0"/>
              </a:rPr>
              <a:t>bình</a:t>
            </a:r>
            <a:r>
              <a:rPr lang="vi-VN" sz="3200" dirty="0">
                <a:solidFill>
                  <a:srgbClr val="000000"/>
                </a:solidFill>
                <a:effectLst/>
                <a:ea typeface="Calibri" panose="020F0502020204030204" pitchFamily="34" charset="0"/>
                <a:cs typeface="Times New Roman" panose="02020603050405020304" pitchFamily="18" charset="0"/>
              </a:rPr>
              <a:t> 36km/h so </a:t>
            </a:r>
            <a:r>
              <a:rPr lang="vi-VN" sz="3200" dirty="0" err="1">
                <a:solidFill>
                  <a:srgbClr val="000000"/>
                </a:solidFill>
                <a:effectLst/>
                <a:ea typeface="Calibri" panose="020F0502020204030204" pitchFamily="34" charset="0"/>
                <a:cs typeface="Times New Roman" panose="02020603050405020304" pitchFamily="18" charset="0"/>
              </a:rPr>
              <a:t>với</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mặt</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đường</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Một</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hành</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khách</a:t>
            </a:r>
            <a:r>
              <a:rPr lang="vi-VN" sz="3200" dirty="0">
                <a:solidFill>
                  <a:srgbClr val="000000"/>
                </a:solidFill>
                <a:effectLst/>
                <a:ea typeface="Calibri" panose="020F0502020204030204" pitchFamily="34" charset="0"/>
                <a:cs typeface="Times New Roman" panose="02020603050405020304" pitchFamily="18" charset="0"/>
              </a:rPr>
              <a:t> đi </a:t>
            </a:r>
            <a:r>
              <a:rPr lang="vi-VN" sz="3200" dirty="0" err="1">
                <a:solidFill>
                  <a:srgbClr val="000000"/>
                </a:solidFill>
                <a:effectLst/>
                <a:ea typeface="Calibri" panose="020F0502020204030204" pitchFamily="34" charset="0"/>
                <a:cs typeface="Times New Roman" panose="02020603050405020304" pitchFamily="18" charset="0"/>
              </a:rPr>
              <a:t>về</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phía</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đầu</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tàu</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với</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vận</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tốc</a:t>
            </a:r>
            <a:r>
              <a:rPr lang="vi-VN" sz="3200" dirty="0">
                <a:solidFill>
                  <a:srgbClr val="000000"/>
                </a:solidFill>
                <a:effectLst/>
                <a:ea typeface="Calibri" panose="020F0502020204030204" pitchFamily="34" charset="0"/>
                <a:cs typeface="Times New Roman" panose="02020603050405020304" pitchFamily="18" charset="0"/>
              </a:rPr>
              <a:t> 1m/s so </a:t>
            </a:r>
            <a:r>
              <a:rPr lang="vi-VN" sz="3200" dirty="0" err="1">
                <a:solidFill>
                  <a:srgbClr val="000000"/>
                </a:solidFill>
                <a:effectLst/>
                <a:ea typeface="Calibri" panose="020F0502020204030204" pitchFamily="34" charset="0"/>
                <a:cs typeface="Times New Roman" panose="02020603050405020304" pitchFamily="18" charset="0"/>
              </a:rPr>
              <a:t>với</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mặt</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sàn</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tàu</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hình</a:t>
            </a:r>
            <a:r>
              <a:rPr lang="vi-VN" sz="3200" dirty="0">
                <a:solidFill>
                  <a:srgbClr val="000000"/>
                </a:solidFill>
                <a:effectLst/>
                <a:ea typeface="Calibri" panose="020F0502020204030204" pitchFamily="34" charset="0"/>
                <a:cs typeface="Times New Roman" panose="02020603050405020304" pitchFamily="18" charset="0"/>
              </a:rPr>
              <a:t> 5.3)</a:t>
            </a:r>
            <a:endParaRPr lang="en-US" sz="3200" dirty="0">
              <a:effectLst/>
              <a:ea typeface="Calibri" panose="020F0502020204030204" pitchFamily="34" charset="0"/>
              <a:cs typeface="Times New Roman" panose="02020603050405020304" pitchFamily="18" charset="0"/>
            </a:endParaRPr>
          </a:p>
          <a:p>
            <a:pPr marL="0" marR="0" algn="just">
              <a:lnSpc>
                <a:spcPct val="150000"/>
              </a:lnSpc>
              <a:spcBef>
                <a:spcPts val="300"/>
              </a:spcBef>
              <a:spcAft>
                <a:spcPts val="300"/>
              </a:spcAft>
            </a:pPr>
            <a:r>
              <a:rPr lang="vi-VN" sz="3200" dirty="0">
                <a:solidFill>
                  <a:srgbClr val="000000"/>
                </a:solidFill>
                <a:effectLst/>
                <a:ea typeface="Calibri" panose="020F0502020204030204" pitchFamily="34" charset="0"/>
                <a:cs typeface="Times New Roman" panose="02020603050405020304" pitchFamily="18" charset="0"/>
              </a:rPr>
              <a:t>a, </a:t>
            </a:r>
            <a:r>
              <a:rPr lang="vi-VN" sz="3200" dirty="0" err="1">
                <a:solidFill>
                  <a:srgbClr val="000000"/>
                </a:solidFill>
                <a:effectLst/>
                <a:ea typeface="Calibri" panose="020F0502020204030204" pitchFamily="34" charset="0"/>
                <a:cs typeface="Times New Roman" panose="02020603050405020304" pitchFamily="18" charset="0"/>
              </a:rPr>
              <a:t>Hành</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khách</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này</a:t>
            </a:r>
            <a:r>
              <a:rPr lang="vi-VN" sz="3200" dirty="0">
                <a:solidFill>
                  <a:srgbClr val="000000"/>
                </a:solidFill>
                <a:effectLst/>
                <a:ea typeface="Calibri" panose="020F0502020204030204" pitchFamily="34" charset="0"/>
                <a:cs typeface="Times New Roman" panose="02020603050405020304" pitchFamily="18" charset="0"/>
              </a:rPr>
              <a:t> tham gia </a:t>
            </a:r>
            <a:r>
              <a:rPr lang="vi-VN" sz="3200" dirty="0" err="1">
                <a:solidFill>
                  <a:srgbClr val="000000"/>
                </a:solidFill>
                <a:effectLst/>
                <a:ea typeface="Calibri" panose="020F0502020204030204" pitchFamily="34" charset="0"/>
                <a:cs typeface="Times New Roman" panose="02020603050405020304" pitchFamily="18" charset="0"/>
              </a:rPr>
              <a:t>mấy</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chuyển</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động</a:t>
            </a:r>
            <a:r>
              <a:rPr lang="vi-VN" sz="3200" dirty="0">
                <a:solidFill>
                  <a:srgbClr val="000000"/>
                </a:solidFill>
                <a:effectLst/>
                <a:ea typeface="Calibri" panose="020F0502020204030204" pitchFamily="34" charset="0"/>
                <a:cs typeface="Times New Roman" panose="02020603050405020304" pitchFamily="18" charset="0"/>
              </a:rPr>
              <a:t>?</a:t>
            </a:r>
            <a:endParaRPr lang="en-US" sz="3200" dirty="0">
              <a:effectLst/>
              <a:ea typeface="Calibri" panose="020F0502020204030204" pitchFamily="34" charset="0"/>
              <a:cs typeface="Times New Roman" panose="02020603050405020304" pitchFamily="18" charset="0"/>
            </a:endParaRPr>
          </a:p>
          <a:p>
            <a:pPr marL="0" marR="0" algn="just">
              <a:lnSpc>
                <a:spcPct val="150000"/>
              </a:lnSpc>
              <a:spcBef>
                <a:spcPts val="300"/>
              </a:spcBef>
              <a:spcAft>
                <a:spcPts val="300"/>
              </a:spcAft>
            </a:pPr>
            <a:r>
              <a:rPr lang="vi-VN" sz="3200" dirty="0">
                <a:solidFill>
                  <a:srgbClr val="000000"/>
                </a:solidFill>
                <a:effectLst/>
                <a:ea typeface="Calibri" panose="020F0502020204030204" pitchFamily="34" charset="0"/>
                <a:cs typeface="Times New Roman" panose="02020603050405020304" pitchFamily="18" charset="0"/>
              </a:rPr>
              <a:t>b, </a:t>
            </a:r>
            <a:r>
              <a:rPr lang="vi-VN" sz="3200" dirty="0" err="1">
                <a:solidFill>
                  <a:srgbClr val="000000"/>
                </a:solidFill>
                <a:effectLst/>
                <a:ea typeface="Calibri" panose="020F0502020204030204" pitchFamily="34" charset="0"/>
                <a:cs typeface="Times New Roman" panose="02020603050405020304" pitchFamily="18" charset="0"/>
              </a:rPr>
              <a:t>Làm</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cách</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nào</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để</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xác</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định</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được</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vận</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tốc</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của</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hành</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khách</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đối</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với</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mặt</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đường</a:t>
            </a:r>
            <a:r>
              <a:rPr lang="vi-VN" sz="3200" dirty="0">
                <a:solidFill>
                  <a:srgbClr val="000000"/>
                </a:solidFill>
                <a:effectLst/>
                <a:ea typeface="Calibri" panose="020F0502020204030204" pitchFamily="34" charset="0"/>
                <a:cs typeface="Times New Roman" panose="02020603050405020304" pitchFamily="18" charset="0"/>
              </a:rPr>
              <a:t>. </a:t>
            </a:r>
            <a:endParaRPr lang="en-US" sz="3200" dirty="0">
              <a:effectLst/>
              <a:ea typeface="Calibri" panose="020F0502020204030204" pitchFamily="34" charset="0"/>
              <a:cs typeface="Times New Roman" panose="02020603050405020304" pitchFamily="18" charset="0"/>
            </a:endParaRPr>
          </a:p>
        </p:txBody>
      </p:sp>
      <p:pic>
        <p:nvPicPr>
          <p:cNvPr id="8200" name="Picture 8" descr="Pin de Serendipity_ en Art | Fondos para fotografia, Ilustración de  paisaje, Fondos para fotos tumblr">
            <a:extLst>
              <a:ext uri="{FF2B5EF4-FFF2-40B4-BE49-F238E27FC236}">
                <a16:creationId xmlns:a16="http://schemas.microsoft.com/office/drawing/2014/main" xmlns="" id="{C94E2F3C-FED7-6854-2452-E75324E3CA6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762216" y="768293"/>
            <a:ext cx="4339157" cy="8678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680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8200"/>
                                        </p:tgtEl>
                                        <p:attrNameLst>
                                          <p:attrName>style.visibility</p:attrName>
                                        </p:attrNameLst>
                                      </p:cBhvr>
                                      <p:to>
                                        <p:strVal val="visible"/>
                                      </p:to>
                                    </p:set>
                                    <p:animEffect transition="in" filter="circle(in)">
                                      <p:cBhvr>
                                        <p:cTn id="16" dur="500"/>
                                        <p:tgtEl>
                                          <p:spTgt spid="820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6">
                                            <p:txEl>
                                              <p:pRg st="0" end="0"/>
                                            </p:txEl>
                                          </p:spTgt>
                                        </p:tgtEl>
                                        <p:attrNameLst>
                                          <p:attrName>style.visibility</p:attrName>
                                        </p:attrNameLst>
                                      </p:cBhvr>
                                      <p:to>
                                        <p:strVal val="visible"/>
                                      </p:to>
                                    </p:set>
                                    <p:animEffect transition="in" filter="wipe(down)">
                                      <p:cBhvr>
                                        <p:cTn id="21" dur="500"/>
                                        <p:tgtEl>
                                          <p:spTgt spid="16">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6">
                                            <p:txEl>
                                              <p:pRg st="1" end="1"/>
                                            </p:txEl>
                                          </p:spTgt>
                                        </p:tgtEl>
                                        <p:attrNameLst>
                                          <p:attrName>style.visibility</p:attrName>
                                        </p:attrNameLst>
                                      </p:cBhvr>
                                      <p:to>
                                        <p:strVal val="visible"/>
                                      </p:to>
                                    </p:set>
                                    <p:animEffect transition="in" filter="wipe(down)">
                                      <p:cBhvr>
                                        <p:cTn id="26" dur="500"/>
                                        <p:tgtEl>
                                          <p:spTgt spid="16">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6">
                                            <p:txEl>
                                              <p:pRg st="2" end="2"/>
                                            </p:txEl>
                                          </p:spTgt>
                                        </p:tgtEl>
                                        <p:attrNameLst>
                                          <p:attrName>style.visibility</p:attrName>
                                        </p:attrNameLst>
                                      </p:cBhvr>
                                      <p:to>
                                        <p:strVal val="visible"/>
                                      </p:to>
                                    </p:set>
                                    <p:animEffect transition="in" filter="wipe(down)">
                                      <p:cBhvr>
                                        <p:cTn id="31"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7DF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5000"/>
          </a:blip>
          <a:srcRect t="7906" b="7906"/>
          <a:stretch>
            <a:fillRect/>
          </a:stretch>
        </p:blipFill>
        <p:spPr>
          <a:xfrm>
            <a:off x="0" y="0"/>
            <a:ext cx="9149080" cy="10287000"/>
          </a:xfrm>
          <a:prstGeom prst="rect">
            <a:avLst/>
          </a:prstGeom>
        </p:spPr>
      </p:pic>
      <p:pic>
        <p:nvPicPr>
          <p:cNvPr id="5" name="Picture 5"/>
          <p:cNvPicPr>
            <a:picLocks noChangeAspect="1"/>
          </p:cNvPicPr>
          <p:nvPr/>
        </p:nvPicPr>
        <p:blipFill>
          <a:blip r:embed="rId3">
            <a:alphaModFix amt="65000"/>
          </a:blip>
          <a:srcRect t="7859" b="7859"/>
          <a:stretch>
            <a:fillRect/>
          </a:stretch>
        </p:blipFill>
        <p:spPr>
          <a:xfrm>
            <a:off x="9149080" y="0"/>
            <a:ext cx="9138920" cy="10287000"/>
          </a:xfrm>
          <a:prstGeom prst="rect">
            <a:avLst/>
          </a:prstGeom>
        </p:spPr>
      </p:pic>
      <p:grpSp>
        <p:nvGrpSpPr>
          <p:cNvPr id="6" name="Group 6"/>
          <p:cNvGrpSpPr/>
          <p:nvPr/>
        </p:nvGrpSpPr>
        <p:grpSpPr>
          <a:xfrm>
            <a:off x="1513596" y="1036244"/>
            <a:ext cx="15270968" cy="8214511"/>
            <a:chOff x="0" y="0"/>
            <a:chExt cx="9326123" cy="2496682"/>
          </a:xfrm>
        </p:grpSpPr>
        <p:sp>
          <p:nvSpPr>
            <p:cNvPr id="7" name="Freeform 7"/>
            <p:cNvSpPr/>
            <p:nvPr/>
          </p:nvSpPr>
          <p:spPr>
            <a:xfrm>
              <a:off x="-9098" y="-6509"/>
              <a:ext cx="9340454" cy="2528735"/>
            </a:xfrm>
            <a:custGeom>
              <a:avLst/>
              <a:gdLst/>
              <a:ahLst/>
              <a:cxnLst/>
              <a:rect l="l" t="t" r="r" b="b"/>
              <a:pathLst>
                <a:path w="9340454" h="2528735">
                  <a:moveTo>
                    <a:pt x="63030" y="1935182"/>
                  </a:moveTo>
                  <a:cubicBezTo>
                    <a:pt x="63030" y="1935182"/>
                    <a:pt x="0" y="1688618"/>
                    <a:pt x="10218" y="1214762"/>
                  </a:cubicBezTo>
                  <a:cubicBezTo>
                    <a:pt x="18651" y="990971"/>
                    <a:pt x="65033" y="645332"/>
                    <a:pt x="65033" y="645332"/>
                  </a:cubicBezTo>
                  <a:cubicBezTo>
                    <a:pt x="82233" y="502466"/>
                    <a:pt x="56685" y="337866"/>
                    <a:pt x="181385" y="223925"/>
                  </a:cubicBezTo>
                  <a:cubicBezTo>
                    <a:pt x="346794" y="72788"/>
                    <a:pt x="621643" y="0"/>
                    <a:pt x="8447381" y="6965"/>
                  </a:cubicBezTo>
                  <a:lnTo>
                    <a:pt x="8447381" y="6965"/>
                  </a:lnTo>
                  <a:cubicBezTo>
                    <a:pt x="8664129" y="16819"/>
                    <a:pt x="8868443" y="36481"/>
                    <a:pt x="9002632" y="101690"/>
                  </a:cubicBezTo>
                  <a:cubicBezTo>
                    <a:pt x="9258678" y="226120"/>
                    <a:pt x="9340453" y="459160"/>
                    <a:pt x="9334965" y="704684"/>
                  </a:cubicBezTo>
                  <a:cubicBezTo>
                    <a:pt x="9334965" y="704684"/>
                    <a:pt x="9291677" y="1013073"/>
                    <a:pt x="9299111" y="1248607"/>
                  </a:cubicBezTo>
                  <a:cubicBezTo>
                    <a:pt x="9306234" y="1676984"/>
                    <a:pt x="9313391" y="1872586"/>
                    <a:pt x="9313391" y="1872586"/>
                  </a:cubicBezTo>
                  <a:cubicBezTo>
                    <a:pt x="9296709" y="2088319"/>
                    <a:pt x="9182065" y="2298931"/>
                    <a:pt x="8985196" y="2410555"/>
                  </a:cubicBezTo>
                  <a:cubicBezTo>
                    <a:pt x="8834845" y="2495803"/>
                    <a:pt x="8636813" y="2510901"/>
                    <a:pt x="6866308" y="2500160"/>
                  </a:cubicBezTo>
                  <a:lnTo>
                    <a:pt x="6866210" y="2500160"/>
                  </a:lnTo>
                  <a:cubicBezTo>
                    <a:pt x="645952" y="2494883"/>
                    <a:pt x="384604" y="2528736"/>
                    <a:pt x="254278" y="2419578"/>
                  </a:cubicBezTo>
                  <a:cubicBezTo>
                    <a:pt x="145767" y="2328693"/>
                    <a:pt x="81795" y="2135381"/>
                    <a:pt x="63030" y="1935182"/>
                  </a:cubicBezTo>
                  <a:close/>
                </a:path>
              </a:pathLst>
            </a:custGeom>
            <a:solidFill>
              <a:srgbClr val="F8F6F4"/>
            </a:solidFill>
          </p:spPr>
        </p:sp>
      </p:grpSp>
      <p:pic>
        <p:nvPicPr>
          <p:cNvPr id="30" name="Picture 3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155398">
            <a:off x="1022609" y="7490944"/>
            <a:ext cx="1355615" cy="1758463"/>
          </a:xfrm>
          <a:prstGeom prst="rect">
            <a:avLst/>
          </a:prstGeom>
        </p:spPr>
      </p:pic>
      <p:pic>
        <p:nvPicPr>
          <p:cNvPr id="31" name="Picture 3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61952">
            <a:off x="16578263" y="597143"/>
            <a:ext cx="1030238" cy="1336394"/>
          </a:xfrm>
          <a:prstGeom prst="rect">
            <a:avLst/>
          </a:prstGeom>
        </p:spPr>
      </p:pic>
      <p:sp>
        <p:nvSpPr>
          <p:cNvPr id="3" name="Hộp Văn bản 2">
            <a:extLst>
              <a:ext uri="{FF2B5EF4-FFF2-40B4-BE49-F238E27FC236}">
                <a16:creationId xmlns:a16="http://schemas.microsoft.com/office/drawing/2014/main" xmlns="" id="{247CB1A8-91D2-28E0-6F9A-C029CC3839A9}"/>
              </a:ext>
            </a:extLst>
          </p:cNvPr>
          <p:cNvSpPr txBox="1"/>
          <p:nvPr/>
        </p:nvSpPr>
        <p:spPr>
          <a:xfrm>
            <a:off x="8610600" y="1442962"/>
            <a:ext cx="1066800" cy="615553"/>
          </a:xfrm>
          <a:prstGeom prst="rect">
            <a:avLst/>
          </a:prstGeom>
          <a:noFill/>
        </p:spPr>
        <p:txBody>
          <a:bodyPr wrap="square" rtlCol="0">
            <a:spAutoFit/>
          </a:bodyPr>
          <a:lstStyle/>
          <a:p>
            <a:r>
              <a:rPr lang="en-US" sz="3400" b="1" dirty="0" err="1">
                <a:solidFill>
                  <a:srgbClr val="FF0000"/>
                </a:solidFill>
                <a:latin typeface="Arial" panose="020B0604020202020204" pitchFamily="34" charset="0"/>
                <a:cs typeface="Arial" panose="020B0604020202020204" pitchFamily="34" charset="0"/>
              </a:rPr>
              <a:t>Giải</a:t>
            </a:r>
            <a:endParaRPr lang="en-US" sz="3400" b="1" dirty="0">
              <a:solidFill>
                <a:srgbClr val="FF0000"/>
              </a:solidFill>
              <a:latin typeface="Arial" panose="020B0604020202020204" pitchFamily="34" charset="0"/>
              <a:cs typeface="Arial" panose="020B0604020202020204" pitchFamily="34" charset="0"/>
            </a:endParaRPr>
          </a:p>
        </p:txBody>
      </p:sp>
      <p:pic>
        <p:nvPicPr>
          <p:cNvPr id="4" name="Hình ảnh 3">
            <a:extLst>
              <a:ext uri="{FF2B5EF4-FFF2-40B4-BE49-F238E27FC236}">
                <a16:creationId xmlns:a16="http://schemas.microsoft.com/office/drawing/2014/main" xmlns="" id="{B4B7A26D-CAFB-8ED6-E508-A1F0997BE637}"/>
              </a:ext>
            </a:extLst>
          </p:cNvPr>
          <p:cNvPicPr>
            <a:picLocks noChangeAspect="1"/>
          </p:cNvPicPr>
          <p:nvPr/>
        </p:nvPicPr>
        <p:blipFill>
          <a:blip r:embed="rId8"/>
          <a:stretch>
            <a:fillRect/>
          </a:stretch>
        </p:blipFill>
        <p:spPr>
          <a:xfrm>
            <a:off x="11579217" y="3695700"/>
            <a:ext cx="5176746" cy="3455263"/>
          </a:xfrm>
          <a:prstGeom prst="rect">
            <a:avLst/>
          </a:prstGeom>
        </p:spPr>
      </p:pic>
      <mc:AlternateContent xmlns:mc="http://schemas.openxmlformats.org/markup-compatibility/2006" xmlns:a14="http://schemas.microsoft.com/office/drawing/2010/main">
        <mc:Choice Requires="a14">
          <p:sp>
            <p:nvSpPr>
              <p:cNvPr id="12" name="Hộp Văn bản 11">
                <a:extLst>
                  <a:ext uri="{FF2B5EF4-FFF2-40B4-BE49-F238E27FC236}">
                    <a16:creationId xmlns:a16="http://schemas.microsoft.com/office/drawing/2014/main" xmlns="" id="{3925B1A4-F58D-4CC7-A151-5AFE78FC6CD2}"/>
                  </a:ext>
                </a:extLst>
              </p:cNvPr>
              <p:cNvSpPr txBox="1"/>
              <p:nvPr/>
            </p:nvSpPr>
            <p:spPr>
              <a:xfrm>
                <a:off x="2694981" y="2605940"/>
                <a:ext cx="8735019" cy="5183470"/>
              </a:xfrm>
              <a:prstGeom prst="rect">
                <a:avLst/>
              </a:prstGeom>
              <a:noFill/>
            </p:spPr>
            <p:txBody>
              <a:bodyPr wrap="square">
                <a:spAutoFit/>
              </a:bodyPr>
              <a:lstStyle/>
              <a:p>
                <a:pPr marL="0" marR="0" algn="just">
                  <a:lnSpc>
                    <a:spcPct val="150000"/>
                  </a:lnSpc>
                  <a:spcBef>
                    <a:spcPts val="0"/>
                  </a:spcBef>
                  <a:spcAft>
                    <a:spcPts val="0"/>
                  </a:spcAft>
                </a:pPr>
                <a:r>
                  <a:rPr lang="vi-VN" sz="3200" dirty="0">
                    <a:solidFill>
                      <a:srgbClr val="000000"/>
                    </a:solidFill>
                    <a:effectLst/>
                    <a:ea typeface="Calibri" panose="020F0502020204030204" pitchFamily="34" charset="0"/>
                    <a:cs typeface="Times New Roman" panose="02020603050405020304" pitchFamily="18" charset="0"/>
                  </a:rPr>
                  <a:t>a, </a:t>
                </a:r>
                <a:r>
                  <a:rPr lang="vi-VN" sz="3200" dirty="0" err="1">
                    <a:solidFill>
                      <a:srgbClr val="000000"/>
                    </a:solidFill>
                    <a:effectLst/>
                    <a:ea typeface="Calibri" panose="020F0502020204030204" pitchFamily="34" charset="0"/>
                    <a:cs typeface="Times New Roman" panose="02020603050405020304" pitchFamily="18" charset="0"/>
                  </a:rPr>
                  <a:t>Hành</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khách</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này</a:t>
                </a:r>
                <a:r>
                  <a:rPr lang="vi-VN" sz="3200" dirty="0">
                    <a:solidFill>
                      <a:srgbClr val="000000"/>
                    </a:solidFill>
                    <a:effectLst/>
                    <a:ea typeface="Calibri" panose="020F0502020204030204" pitchFamily="34" charset="0"/>
                    <a:cs typeface="Times New Roman" panose="02020603050405020304" pitchFamily="18" charset="0"/>
                  </a:rPr>
                  <a:t> tham gia 2 </a:t>
                </a:r>
                <a:r>
                  <a:rPr lang="vi-VN" sz="3200" dirty="0" err="1">
                    <a:solidFill>
                      <a:srgbClr val="000000"/>
                    </a:solidFill>
                    <a:effectLst/>
                    <a:ea typeface="Calibri" panose="020F0502020204030204" pitchFamily="34" charset="0"/>
                    <a:cs typeface="Times New Roman" panose="02020603050405020304" pitchFamily="18" charset="0"/>
                  </a:rPr>
                  <a:t>chuyển</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động</a:t>
                </a:r>
                <a:r>
                  <a:rPr lang="vi-VN" sz="3200" dirty="0">
                    <a:solidFill>
                      <a:srgbClr val="000000"/>
                    </a:solidFill>
                    <a:effectLst/>
                    <a:ea typeface="Calibri" panose="020F0502020204030204" pitchFamily="34" charset="0"/>
                    <a:cs typeface="Times New Roman" panose="02020603050405020304" pitchFamily="18" charset="0"/>
                  </a:rPr>
                  <a:t>:</a:t>
                </a:r>
                <a:endParaRPr lang="en-US" sz="3200" dirty="0">
                  <a:effectLst/>
                  <a:ea typeface="Calibri" panose="020F0502020204030204" pitchFamily="34" charset="0"/>
                  <a:cs typeface="Times New Roman" panose="02020603050405020304" pitchFamily="18" charset="0"/>
                </a:endParaRPr>
              </a:p>
              <a:p>
                <a:pPr marL="457200" marR="0" indent="-457200" algn="just">
                  <a:lnSpc>
                    <a:spcPct val="150000"/>
                  </a:lnSpc>
                  <a:spcBef>
                    <a:spcPts val="0"/>
                  </a:spcBef>
                  <a:spcAft>
                    <a:spcPts val="0"/>
                  </a:spcAft>
                  <a:buFont typeface="Calibri" panose="020F0502020204030204" pitchFamily="34" charset="0"/>
                  <a:buChar char="+"/>
                </a:pPr>
                <a:r>
                  <a:rPr lang="vi-VN" sz="3200" dirty="0" err="1">
                    <a:solidFill>
                      <a:srgbClr val="000000"/>
                    </a:solidFill>
                    <a:effectLst/>
                    <a:ea typeface="Calibri" panose="020F0502020204030204" pitchFamily="34" charset="0"/>
                    <a:cs typeface="Times New Roman" panose="02020603050405020304" pitchFamily="18" charset="0"/>
                  </a:rPr>
                  <a:t>Chuyển</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động</a:t>
                </a:r>
                <a:r>
                  <a:rPr lang="vi-VN" sz="3200" dirty="0">
                    <a:solidFill>
                      <a:srgbClr val="000000"/>
                    </a:solidFill>
                    <a:effectLst/>
                    <a:ea typeface="Calibri" panose="020F0502020204030204" pitchFamily="34" charset="0"/>
                    <a:cs typeface="Times New Roman" panose="02020603050405020304" pitchFamily="18" charset="0"/>
                  </a:rPr>
                  <a:t> 1m/s so </a:t>
                </a:r>
                <a:r>
                  <a:rPr lang="vi-VN" sz="3200" dirty="0" err="1">
                    <a:solidFill>
                      <a:srgbClr val="000000"/>
                    </a:solidFill>
                    <a:effectLst/>
                    <a:ea typeface="Calibri" panose="020F0502020204030204" pitchFamily="34" charset="0"/>
                    <a:cs typeface="Times New Roman" panose="02020603050405020304" pitchFamily="18" charset="0"/>
                  </a:rPr>
                  <a:t>với</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đoàn</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tàu</a:t>
                </a:r>
                <a:r>
                  <a:rPr lang="vi-VN" sz="3200" dirty="0">
                    <a:solidFill>
                      <a:srgbClr val="000000"/>
                    </a:solidFill>
                    <a:effectLst/>
                    <a:ea typeface="Calibri" panose="020F0502020204030204" pitchFamily="34" charset="0"/>
                    <a:cs typeface="Times New Roman" panose="02020603050405020304" pitchFamily="18" charset="0"/>
                  </a:rPr>
                  <a:t>. </a:t>
                </a:r>
                <a:endParaRPr lang="en-US" sz="3200" dirty="0">
                  <a:effectLst/>
                  <a:ea typeface="Calibri" panose="020F0502020204030204" pitchFamily="34" charset="0"/>
                  <a:cs typeface="Times New Roman" panose="02020603050405020304" pitchFamily="18" charset="0"/>
                </a:endParaRPr>
              </a:p>
              <a:p>
                <a:pPr marL="457200" marR="0" indent="-457200" algn="just">
                  <a:lnSpc>
                    <a:spcPct val="150000"/>
                  </a:lnSpc>
                  <a:spcBef>
                    <a:spcPts val="0"/>
                  </a:spcBef>
                  <a:spcAft>
                    <a:spcPts val="0"/>
                  </a:spcAft>
                  <a:buFont typeface="Calibri" panose="020F0502020204030204" pitchFamily="34" charset="0"/>
                  <a:buChar char="+"/>
                </a:pPr>
                <a:r>
                  <a:rPr lang="vi-VN" sz="3200" dirty="0" err="1">
                    <a:solidFill>
                      <a:srgbClr val="000000"/>
                    </a:solidFill>
                    <a:effectLst/>
                    <a:ea typeface="Calibri" panose="020F0502020204030204" pitchFamily="34" charset="0"/>
                    <a:cs typeface="Times New Roman" panose="02020603050405020304" pitchFamily="18" charset="0"/>
                  </a:rPr>
                  <a:t>Chuyển</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động</a:t>
                </a:r>
                <a:r>
                  <a:rPr lang="vi-VN" sz="3200" dirty="0">
                    <a:solidFill>
                      <a:srgbClr val="000000"/>
                    </a:solidFill>
                    <a:effectLst/>
                    <a:ea typeface="Calibri" panose="020F0502020204030204" pitchFamily="34" charset="0"/>
                    <a:cs typeface="Times New Roman" panose="02020603050405020304" pitchFamily="18" charset="0"/>
                  </a:rPr>
                  <a:t> do </a:t>
                </a:r>
                <a:r>
                  <a:rPr lang="vi-VN" sz="3200" dirty="0" err="1">
                    <a:solidFill>
                      <a:srgbClr val="000000"/>
                    </a:solidFill>
                    <a:effectLst/>
                    <a:ea typeface="Calibri" panose="020F0502020204030204" pitchFamily="34" charset="0"/>
                    <a:cs typeface="Times New Roman" panose="02020603050405020304" pitchFamily="18" charset="0"/>
                  </a:rPr>
                  <a:t>tàu</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kéo</a:t>
                </a:r>
                <a:r>
                  <a:rPr lang="vi-VN" sz="3200" dirty="0">
                    <a:solidFill>
                      <a:srgbClr val="000000"/>
                    </a:solidFill>
                    <a:effectLst/>
                    <a:ea typeface="Calibri" panose="020F0502020204030204" pitchFamily="34" charset="0"/>
                    <a:cs typeface="Times New Roman" panose="02020603050405020304" pitchFamily="18" charset="0"/>
                  </a:rPr>
                  <a:t> đi (</a:t>
                </a:r>
                <a:r>
                  <a:rPr lang="vi-VN" sz="3200" dirty="0" err="1">
                    <a:solidFill>
                      <a:srgbClr val="000000"/>
                    </a:solidFill>
                    <a:effectLst/>
                    <a:ea typeface="Calibri" panose="020F0502020204030204" pitchFamily="34" charset="0"/>
                    <a:cs typeface="Times New Roman" panose="02020603050405020304" pitchFamily="18" charset="0"/>
                  </a:rPr>
                  <a:t>chuyển</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động</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kéo</a:t>
                </a:r>
                <a:r>
                  <a:rPr lang="vi-VN" sz="3200" dirty="0">
                    <a:solidFill>
                      <a:srgbClr val="000000"/>
                    </a:solidFill>
                    <a:effectLst/>
                    <a:ea typeface="Calibri" panose="020F0502020204030204" pitchFamily="34" charset="0"/>
                    <a:cs typeface="Times New Roman" panose="02020603050405020304" pitchFamily="18" charset="0"/>
                  </a:rPr>
                  <a:t> theo), </a:t>
                </a:r>
                <a:r>
                  <a:rPr lang="vi-VN" sz="3200" dirty="0" err="1">
                    <a:solidFill>
                      <a:srgbClr val="000000"/>
                    </a:solidFill>
                    <a:effectLst/>
                    <a:ea typeface="Calibri" panose="020F0502020204030204" pitchFamily="34" charset="0"/>
                    <a:cs typeface="Times New Roman" panose="02020603050405020304" pitchFamily="18" charset="0"/>
                  </a:rPr>
                  <a:t>có</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vận</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tốc</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bằng</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vận</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tốc</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của</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tàu</a:t>
                </a:r>
                <a:r>
                  <a:rPr lang="vi-VN" sz="3200" dirty="0">
                    <a:solidFill>
                      <a:srgbClr val="000000"/>
                    </a:solidFill>
                    <a:effectLst/>
                    <a:ea typeface="Calibri" panose="020F0502020204030204" pitchFamily="34" charset="0"/>
                    <a:cs typeface="Times New Roman" panose="02020603050405020304" pitchFamily="18" charset="0"/>
                  </a:rPr>
                  <a:t> so </a:t>
                </a:r>
                <a:r>
                  <a:rPr lang="vi-VN" sz="3200" dirty="0" err="1">
                    <a:solidFill>
                      <a:srgbClr val="000000"/>
                    </a:solidFill>
                    <a:effectLst/>
                    <a:ea typeface="Calibri" panose="020F0502020204030204" pitchFamily="34" charset="0"/>
                    <a:cs typeface="Times New Roman" panose="02020603050405020304" pitchFamily="18" charset="0"/>
                  </a:rPr>
                  <a:t>với</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mặt</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đường</a:t>
                </a:r>
                <a:r>
                  <a:rPr lang="vi-VN" sz="3200" dirty="0">
                    <a:solidFill>
                      <a:srgbClr val="000000"/>
                    </a:solidFill>
                    <a:effectLst/>
                    <a:ea typeface="Calibri" panose="020F0502020204030204" pitchFamily="34" charset="0"/>
                    <a:cs typeface="Times New Roman" panose="02020603050405020304" pitchFamily="18" charset="0"/>
                  </a:rPr>
                  <a:t>. </a:t>
                </a:r>
                <a:endParaRPr lang="en-US" sz="3200" dirty="0">
                  <a:effectLst/>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14:m>
                  <m:oMath xmlns:m="http://schemas.openxmlformats.org/officeDocument/2006/math">
                    <m:r>
                      <a:rPr lang="vi-VN" sz="3200" i="1" smtClean="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Chuyển</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động</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của</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hành</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khách</a:t>
                </a:r>
                <a:r>
                  <a:rPr lang="vi-VN" sz="3200" dirty="0">
                    <a:solidFill>
                      <a:srgbClr val="000000"/>
                    </a:solidFill>
                    <a:effectLst/>
                    <a:ea typeface="Calibri" panose="020F0502020204030204" pitchFamily="34" charset="0"/>
                    <a:cs typeface="Times New Roman" panose="02020603050405020304" pitchFamily="18" charset="0"/>
                  </a:rPr>
                  <a:t> so </a:t>
                </a:r>
                <a:r>
                  <a:rPr lang="vi-VN" sz="3200" dirty="0" err="1">
                    <a:solidFill>
                      <a:srgbClr val="000000"/>
                    </a:solidFill>
                    <a:effectLst/>
                    <a:ea typeface="Calibri" panose="020F0502020204030204" pitchFamily="34" charset="0"/>
                    <a:cs typeface="Times New Roman" panose="02020603050405020304" pitchFamily="18" charset="0"/>
                  </a:rPr>
                  <a:t>với</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mặt</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đường</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là</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tổng</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hợp</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của</a:t>
                </a:r>
                <a:r>
                  <a:rPr lang="vi-VN" sz="3200" dirty="0">
                    <a:solidFill>
                      <a:srgbClr val="000000"/>
                    </a:solidFill>
                    <a:effectLst/>
                    <a:ea typeface="Calibri" panose="020F0502020204030204" pitchFamily="34" charset="0"/>
                    <a:cs typeface="Times New Roman" panose="02020603050405020304" pitchFamily="18" charset="0"/>
                  </a:rPr>
                  <a:t> 2 </a:t>
                </a:r>
                <a:r>
                  <a:rPr lang="vi-VN" sz="3200" dirty="0" err="1">
                    <a:solidFill>
                      <a:srgbClr val="000000"/>
                    </a:solidFill>
                    <a:effectLst/>
                    <a:ea typeface="Calibri" panose="020F0502020204030204" pitchFamily="34" charset="0"/>
                    <a:cs typeface="Times New Roman" panose="02020603050405020304" pitchFamily="18" charset="0"/>
                  </a:rPr>
                  <a:t>chuyển</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động</a:t>
                </a:r>
                <a:r>
                  <a:rPr lang="vi-VN" sz="3200" dirty="0">
                    <a:solidFill>
                      <a:srgbClr val="000000"/>
                    </a:solidFill>
                    <a:effectLst/>
                    <a:ea typeface="Calibri" panose="020F0502020204030204" pitchFamily="34" charset="0"/>
                    <a:cs typeface="Times New Roman" panose="02020603050405020304" pitchFamily="18" charset="0"/>
                  </a:rPr>
                  <a:t> trên.</a:t>
                </a:r>
                <a:endParaRPr lang="en-US" sz="3200" dirty="0">
                  <a:effectLst/>
                  <a:ea typeface="Calibri" panose="020F0502020204030204" pitchFamily="34" charset="0"/>
                  <a:cs typeface="Times New Roman" panose="02020603050405020304" pitchFamily="18" charset="0"/>
                </a:endParaRPr>
              </a:p>
            </p:txBody>
          </p:sp>
        </mc:Choice>
        <mc:Fallback xmlns="">
          <p:sp>
            <p:nvSpPr>
              <p:cNvPr id="12" name="Hộp Văn bản 11">
                <a:extLst>
                  <a:ext uri="{FF2B5EF4-FFF2-40B4-BE49-F238E27FC236}">
                    <a16:creationId xmlns:a16="http://schemas.microsoft.com/office/drawing/2014/main" id="{3925B1A4-F58D-4CC7-A151-5AFE78FC6CD2}"/>
                  </a:ext>
                </a:extLst>
              </p:cNvPr>
              <p:cNvSpPr txBox="1">
                <a:spLocks noRot="1" noChangeAspect="1" noMove="1" noResize="1" noEditPoints="1" noAdjustHandles="1" noChangeArrowheads="1" noChangeShapeType="1" noTextEdit="1"/>
              </p:cNvSpPr>
              <p:nvPr/>
            </p:nvSpPr>
            <p:spPr>
              <a:xfrm>
                <a:off x="2694981" y="2605940"/>
                <a:ext cx="8735019" cy="5183470"/>
              </a:xfrm>
              <a:prstGeom prst="rect">
                <a:avLst/>
              </a:prstGeom>
              <a:blipFill>
                <a:blip r:embed="rId9"/>
                <a:stretch>
                  <a:fillRect l="-1814" r="-3070" b="-2585"/>
                </a:stretch>
              </a:blipFill>
            </p:spPr>
            <p:txBody>
              <a:bodyPr/>
              <a:lstStyle/>
              <a:p>
                <a:r>
                  <a:rPr lang="en-US">
                    <a:noFill/>
                  </a:rPr>
                  <a:t> </a:t>
                </a:r>
              </a:p>
            </p:txBody>
          </p:sp>
        </mc:Fallback>
      </mc:AlternateContent>
    </p:spTree>
    <p:extLst>
      <p:ext uri="{BB962C8B-B14F-4D97-AF65-F5344CB8AC3E}">
        <p14:creationId xmlns:p14="http://schemas.microsoft.com/office/powerpoint/2010/main" val="2504845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2">
                                            <p:txEl>
                                              <p:pRg st="0" end="0"/>
                                            </p:txEl>
                                          </p:spTgt>
                                        </p:tgtEl>
                                        <p:attrNameLst>
                                          <p:attrName>style.visibility</p:attrName>
                                        </p:attrNameLst>
                                      </p:cBhvr>
                                      <p:to>
                                        <p:strVal val="visible"/>
                                      </p:to>
                                    </p:set>
                                    <p:animEffect transition="in" filter="fade">
                                      <p:cBhvr>
                                        <p:cTn id="20" dur="500"/>
                                        <p:tgtEl>
                                          <p:spTgt spid="12">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
                                            <p:txEl>
                                              <p:pRg st="1" end="1"/>
                                            </p:txEl>
                                          </p:spTgt>
                                        </p:tgtEl>
                                        <p:attrNameLst>
                                          <p:attrName>style.visibility</p:attrName>
                                        </p:attrNameLst>
                                      </p:cBhvr>
                                      <p:to>
                                        <p:strVal val="visible"/>
                                      </p:to>
                                    </p:set>
                                    <p:animEffect transition="in" filter="fade">
                                      <p:cBhvr>
                                        <p:cTn id="25" dur="500"/>
                                        <p:tgtEl>
                                          <p:spTgt spid="12">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2">
                                            <p:txEl>
                                              <p:pRg st="2" end="2"/>
                                            </p:txEl>
                                          </p:spTgt>
                                        </p:tgtEl>
                                        <p:attrNameLst>
                                          <p:attrName>style.visibility</p:attrName>
                                        </p:attrNameLst>
                                      </p:cBhvr>
                                      <p:to>
                                        <p:strVal val="visible"/>
                                      </p:to>
                                    </p:set>
                                    <p:animEffect transition="in" filter="fade">
                                      <p:cBhvr>
                                        <p:cTn id="30" dur="500"/>
                                        <p:tgtEl>
                                          <p:spTgt spid="12">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2">
                                            <p:txEl>
                                              <p:pRg st="3" end="3"/>
                                            </p:txEl>
                                          </p:spTgt>
                                        </p:tgtEl>
                                        <p:attrNameLst>
                                          <p:attrName>style.visibility</p:attrName>
                                        </p:attrNameLst>
                                      </p:cBhvr>
                                      <p:to>
                                        <p:strVal val="visible"/>
                                      </p:to>
                                    </p:set>
                                    <p:animEffect transition="in" filter="fade">
                                      <p:cBhvr>
                                        <p:cTn id="35"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7DF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5000"/>
          </a:blip>
          <a:srcRect t="7859" b="7859"/>
          <a:stretch>
            <a:fillRect/>
          </a:stretch>
        </p:blipFill>
        <p:spPr>
          <a:xfrm>
            <a:off x="9149080" y="0"/>
            <a:ext cx="9138920" cy="10287000"/>
          </a:xfrm>
          <a:prstGeom prst="rect">
            <a:avLst/>
          </a:prstGeom>
        </p:spPr>
      </p:pic>
      <p:pic>
        <p:nvPicPr>
          <p:cNvPr id="3" name="Picture 3"/>
          <p:cNvPicPr>
            <a:picLocks noChangeAspect="1"/>
          </p:cNvPicPr>
          <p:nvPr/>
        </p:nvPicPr>
        <p:blipFill>
          <a:blip r:embed="rId3">
            <a:alphaModFix amt="65000"/>
          </a:blip>
          <a:srcRect t="7906" b="7906"/>
          <a:stretch>
            <a:fillRect/>
          </a:stretch>
        </p:blipFill>
        <p:spPr>
          <a:xfrm>
            <a:off x="0" y="0"/>
            <a:ext cx="9149080" cy="10287000"/>
          </a:xfrm>
          <a:prstGeom prst="rect">
            <a:avLst/>
          </a:prstGeom>
        </p:spPr>
      </p:pic>
      <p:grpSp>
        <p:nvGrpSpPr>
          <p:cNvPr id="4" name="Group 4"/>
          <p:cNvGrpSpPr/>
          <p:nvPr/>
        </p:nvGrpSpPr>
        <p:grpSpPr>
          <a:xfrm>
            <a:off x="3006663" y="495300"/>
            <a:ext cx="12284833" cy="7565720"/>
            <a:chOff x="0" y="0"/>
            <a:chExt cx="2678768" cy="1649742"/>
          </a:xfrm>
        </p:grpSpPr>
        <p:sp>
          <p:nvSpPr>
            <p:cNvPr id="5" name="Freeform 5"/>
            <p:cNvSpPr/>
            <p:nvPr/>
          </p:nvSpPr>
          <p:spPr>
            <a:xfrm>
              <a:off x="92710" y="106680"/>
              <a:ext cx="2574628" cy="1530362"/>
            </a:xfrm>
            <a:custGeom>
              <a:avLst/>
              <a:gdLst/>
              <a:ahLst/>
              <a:cxnLst/>
              <a:rect l="l" t="t" r="r" b="b"/>
              <a:pathLst>
                <a:path w="2574628" h="1530362">
                  <a:moveTo>
                    <a:pt x="2547958" y="1341132"/>
                  </a:moveTo>
                  <a:cubicBezTo>
                    <a:pt x="2547958" y="1428762"/>
                    <a:pt x="2471758" y="1499882"/>
                    <a:pt x="2390478" y="1499882"/>
                  </a:cubicBezTo>
                  <a:lnTo>
                    <a:pt x="66040" y="1499882"/>
                  </a:lnTo>
                  <a:cubicBezTo>
                    <a:pt x="43180" y="1499882"/>
                    <a:pt x="20320" y="1494802"/>
                    <a:pt x="0" y="1485912"/>
                  </a:cubicBezTo>
                  <a:cubicBezTo>
                    <a:pt x="26670" y="1513852"/>
                    <a:pt x="63500" y="1530362"/>
                    <a:pt x="110537" y="1530362"/>
                  </a:cubicBezTo>
                  <a:lnTo>
                    <a:pt x="2428578" y="1530362"/>
                  </a:lnTo>
                  <a:cubicBezTo>
                    <a:pt x="2508588" y="1530362"/>
                    <a:pt x="2574628" y="1464322"/>
                    <a:pt x="2574628" y="1384312"/>
                  </a:cubicBezTo>
                  <a:lnTo>
                    <a:pt x="2574628" y="95250"/>
                  </a:lnTo>
                  <a:cubicBezTo>
                    <a:pt x="2574628" y="58420"/>
                    <a:pt x="2560658" y="25400"/>
                    <a:pt x="2539068" y="0"/>
                  </a:cubicBezTo>
                  <a:cubicBezTo>
                    <a:pt x="2545418" y="16510"/>
                    <a:pt x="2547958" y="34290"/>
                    <a:pt x="2547958" y="52070"/>
                  </a:cubicBezTo>
                  <a:lnTo>
                    <a:pt x="2547958" y="1341132"/>
                  </a:lnTo>
                  <a:lnTo>
                    <a:pt x="2547958" y="1341132"/>
                  </a:lnTo>
                  <a:close/>
                </a:path>
              </a:pathLst>
            </a:custGeom>
            <a:solidFill>
              <a:srgbClr val="E7DFD9"/>
            </a:solidFill>
          </p:spPr>
        </p:sp>
        <p:sp>
          <p:nvSpPr>
            <p:cNvPr id="6" name="Freeform 6"/>
            <p:cNvSpPr/>
            <p:nvPr/>
          </p:nvSpPr>
          <p:spPr>
            <a:xfrm>
              <a:off x="12700" y="12700"/>
              <a:ext cx="2613998" cy="1581162"/>
            </a:xfrm>
            <a:custGeom>
              <a:avLst/>
              <a:gdLst/>
              <a:ahLst/>
              <a:cxnLst/>
              <a:rect l="l" t="t" r="r" b="b"/>
              <a:pathLst>
                <a:path w="2613998" h="1581162">
                  <a:moveTo>
                    <a:pt x="146050" y="1581162"/>
                  </a:moveTo>
                  <a:lnTo>
                    <a:pt x="2467948" y="1581162"/>
                  </a:lnTo>
                  <a:cubicBezTo>
                    <a:pt x="2547958" y="1581162"/>
                    <a:pt x="2613998" y="1515122"/>
                    <a:pt x="2613998" y="1435112"/>
                  </a:cubicBezTo>
                  <a:lnTo>
                    <a:pt x="2613998" y="146050"/>
                  </a:lnTo>
                  <a:cubicBezTo>
                    <a:pt x="2613998" y="66040"/>
                    <a:pt x="2547958" y="0"/>
                    <a:pt x="2467948" y="0"/>
                  </a:cubicBezTo>
                  <a:lnTo>
                    <a:pt x="146050" y="0"/>
                  </a:lnTo>
                  <a:cubicBezTo>
                    <a:pt x="66040" y="0"/>
                    <a:pt x="0" y="66040"/>
                    <a:pt x="0" y="146050"/>
                  </a:cubicBezTo>
                  <a:lnTo>
                    <a:pt x="0" y="1435112"/>
                  </a:lnTo>
                  <a:cubicBezTo>
                    <a:pt x="0" y="1516392"/>
                    <a:pt x="66040" y="1581162"/>
                    <a:pt x="146050" y="1581162"/>
                  </a:cubicBezTo>
                  <a:close/>
                </a:path>
              </a:pathLst>
            </a:custGeom>
            <a:solidFill>
              <a:srgbClr val="F8F6F4"/>
            </a:solidFill>
          </p:spPr>
        </p:sp>
        <p:sp>
          <p:nvSpPr>
            <p:cNvPr id="7" name="Freeform 7"/>
            <p:cNvSpPr/>
            <p:nvPr/>
          </p:nvSpPr>
          <p:spPr>
            <a:xfrm>
              <a:off x="0" y="0"/>
              <a:ext cx="2678768" cy="1649742"/>
            </a:xfrm>
            <a:custGeom>
              <a:avLst/>
              <a:gdLst/>
              <a:ahLst/>
              <a:cxnLst/>
              <a:rect l="l" t="t" r="r" b="b"/>
              <a:pathLst>
                <a:path w="2678768" h="1649742">
                  <a:moveTo>
                    <a:pt x="2615268" y="74930"/>
                  </a:moveTo>
                  <a:cubicBezTo>
                    <a:pt x="2587328" y="30480"/>
                    <a:pt x="2537798" y="0"/>
                    <a:pt x="2480648" y="0"/>
                  </a:cubicBezTo>
                  <a:lnTo>
                    <a:pt x="158750" y="0"/>
                  </a:lnTo>
                  <a:cubicBezTo>
                    <a:pt x="71120" y="0"/>
                    <a:pt x="0" y="71120"/>
                    <a:pt x="0" y="158750"/>
                  </a:cubicBezTo>
                  <a:lnTo>
                    <a:pt x="0" y="1447812"/>
                  </a:lnTo>
                  <a:cubicBezTo>
                    <a:pt x="0" y="1499882"/>
                    <a:pt x="25400" y="1545602"/>
                    <a:pt x="63500" y="1574812"/>
                  </a:cubicBezTo>
                  <a:cubicBezTo>
                    <a:pt x="91440" y="1619262"/>
                    <a:pt x="140970" y="1649742"/>
                    <a:pt x="205515" y="1649742"/>
                  </a:cubicBezTo>
                  <a:lnTo>
                    <a:pt x="2520018" y="1649742"/>
                  </a:lnTo>
                  <a:cubicBezTo>
                    <a:pt x="2607648" y="1649742"/>
                    <a:pt x="2678768" y="1578622"/>
                    <a:pt x="2678768" y="1490992"/>
                  </a:cubicBezTo>
                  <a:lnTo>
                    <a:pt x="2678768" y="201930"/>
                  </a:lnTo>
                  <a:cubicBezTo>
                    <a:pt x="2678768" y="149860"/>
                    <a:pt x="2653368" y="104140"/>
                    <a:pt x="2615268" y="74930"/>
                  </a:cubicBezTo>
                  <a:close/>
                  <a:moveTo>
                    <a:pt x="12700" y="1447812"/>
                  </a:moveTo>
                  <a:lnTo>
                    <a:pt x="12700" y="158750"/>
                  </a:lnTo>
                  <a:cubicBezTo>
                    <a:pt x="12700" y="78740"/>
                    <a:pt x="78740" y="12700"/>
                    <a:pt x="158750" y="12700"/>
                  </a:cubicBezTo>
                  <a:lnTo>
                    <a:pt x="2480648" y="12700"/>
                  </a:lnTo>
                  <a:cubicBezTo>
                    <a:pt x="2560658" y="12700"/>
                    <a:pt x="2626698" y="78740"/>
                    <a:pt x="2626698" y="158750"/>
                  </a:cubicBezTo>
                  <a:lnTo>
                    <a:pt x="2626698" y="1447812"/>
                  </a:lnTo>
                  <a:cubicBezTo>
                    <a:pt x="2626698" y="1527822"/>
                    <a:pt x="2560658" y="1593862"/>
                    <a:pt x="2480648" y="1593862"/>
                  </a:cubicBezTo>
                  <a:lnTo>
                    <a:pt x="158750" y="1593862"/>
                  </a:lnTo>
                  <a:cubicBezTo>
                    <a:pt x="78740" y="1593862"/>
                    <a:pt x="12700" y="1529092"/>
                    <a:pt x="12700" y="1447812"/>
                  </a:cubicBezTo>
                  <a:close/>
                  <a:moveTo>
                    <a:pt x="2667338" y="1490992"/>
                  </a:moveTo>
                  <a:cubicBezTo>
                    <a:pt x="2667338" y="1571002"/>
                    <a:pt x="2600028" y="1637042"/>
                    <a:pt x="2520018" y="1637042"/>
                  </a:cubicBezTo>
                  <a:lnTo>
                    <a:pt x="205515" y="1637042"/>
                  </a:lnTo>
                  <a:cubicBezTo>
                    <a:pt x="157480" y="1637042"/>
                    <a:pt x="120650" y="1620532"/>
                    <a:pt x="93980" y="1592592"/>
                  </a:cubicBezTo>
                  <a:cubicBezTo>
                    <a:pt x="114300" y="1601482"/>
                    <a:pt x="135890" y="1606562"/>
                    <a:pt x="160020" y="1606562"/>
                  </a:cubicBezTo>
                  <a:lnTo>
                    <a:pt x="2481918" y="1606562"/>
                  </a:lnTo>
                  <a:cubicBezTo>
                    <a:pt x="2569548" y="1606562"/>
                    <a:pt x="2640668" y="1535442"/>
                    <a:pt x="2640668" y="1447812"/>
                  </a:cubicBezTo>
                  <a:lnTo>
                    <a:pt x="2640668" y="158750"/>
                  </a:lnTo>
                  <a:cubicBezTo>
                    <a:pt x="2640668" y="140970"/>
                    <a:pt x="2636858" y="123190"/>
                    <a:pt x="2631778" y="106680"/>
                  </a:cubicBezTo>
                  <a:cubicBezTo>
                    <a:pt x="2653368" y="132080"/>
                    <a:pt x="2667338" y="165100"/>
                    <a:pt x="2667338" y="201930"/>
                  </a:cubicBezTo>
                  <a:lnTo>
                    <a:pt x="2667338" y="1490992"/>
                  </a:lnTo>
                  <a:cubicBezTo>
                    <a:pt x="2667338" y="1490992"/>
                    <a:pt x="2667338" y="1490992"/>
                    <a:pt x="2667338" y="1490992"/>
                  </a:cubicBezTo>
                  <a:close/>
                </a:path>
              </a:pathLst>
            </a:custGeom>
            <a:solidFill>
              <a:srgbClr val="5E3023"/>
            </a:solidFill>
          </p:spPr>
        </p:sp>
      </p:grpSp>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723667" y="6908948"/>
            <a:ext cx="8994873" cy="3411389"/>
          </a:xfrm>
          <a:prstGeom prst="rect">
            <a:avLst/>
          </a:prstGeom>
        </p:spPr>
      </p:pic>
      <p:sp>
        <p:nvSpPr>
          <p:cNvPr id="9" name="TextBox 9"/>
          <p:cNvSpPr txBox="1"/>
          <p:nvPr/>
        </p:nvSpPr>
        <p:spPr>
          <a:xfrm>
            <a:off x="3479452" y="2260409"/>
            <a:ext cx="11329096" cy="3811684"/>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8800" b="1" dirty="0">
                <a:solidFill>
                  <a:srgbClr val="5E3023"/>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BÀI 5: TỐC ĐỘ VÀ VẬN TỐC</a:t>
            </a:r>
            <a:endParaRPr kumimoji="0" lang="en-US" sz="8800" b="1" i="0" u="none" strike="noStrike" kern="1200" cap="none" spc="0" normalizeH="0" baseline="0" noProof="0" dirty="0">
              <a:ln>
                <a:noFill/>
              </a:ln>
              <a:solidFill>
                <a:srgbClr val="5E3023"/>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852246">
            <a:off x="620566" y="2076772"/>
            <a:ext cx="1376956" cy="1786146"/>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735762">
            <a:off x="16366440" y="5994565"/>
            <a:ext cx="1213200" cy="1573727"/>
          </a:xfrm>
          <a:prstGeom prst="rect">
            <a:avLst/>
          </a:prstGeom>
        </p:spPr>
      </p:pic>
    </p:spTree>
    <p:extLst>
      <p:ext uri="{BB962C8B-B14F-4D97-AF65-F5344CB8AC3E}">
        <p14:creationId xmlns:p14="http://schemas.microsoft.com/office/powerpoint/2010/main" val="1070193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7DF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5000"/>
          </a:blip>
          <a:srcRect t="7906" b="7906"/>
          <a:stretch>
            <a:fillRect/>
          </a:stretch>
        </p:blipFill>
        <p:spPr>
          <a:xfrm>
            <a:off x="0" y="0"/>
            <a:ext cx="9149080" cy="10287000"/>
          </a:xfrm>
          <a:prstGeom prst="rect">
            <a:avLst/>
          </a:prstGeom>
        </p:spPr>
      </p:pic>
      <p:pic>
        <p:nvPicPr>
          <p:cNvPr id="3" name="Picture 3"/>
          <p:cNvPicPr>
            <a:picLocks noChangeAspect="1"/>
          </p:cNvPicPr>
          <p:nvPr/>
        </p:nvPicPr>
        <p:blipFill>
          <a:blip r:embed="rId3">
            <a:alphaModFix amt="65000"/>
          </a:blip>
          <a:srcRect t="7859" b="7859"/>
          <a:stretch>
            <a:fillRect/>
          </a:stretch>
        </p:blipFill>
        <p:spPr>
          <a:xfrm>
            <a:off x="9149080" y="0"/>
            <a:ext cx="9138920" cy="10287000"/>
          </a:xfrm>
          <a:prstGeom prst="rect">
            <a:avLst/>
          </a:prstGeom>
        </p:spPr>
      </p:pic>
      <p:grpSp>
        <p:nvGrpSpPr>
          <p:cNvPr id="4" name="Group 4"/>
          <p:cNvGrpSpPr/>
          <p:nvPr/>
        </p:nvGrpSpPr>
        <p:grpSpPr>
          <a:xfrm>
            <a:off x="3001583" y="1360640"/>
            <a:ext cx="12284833" cy="7565720"/>
            <a:chOff x="0" y="0"/>
            <a:chExt cx="2678768" cy="1649742"/>
          </a:xfrm>
        </p:grpSpPr>
        <p:sp>
          <p:nvSpPr>
            <p:cNvPr id="5" name="Freeform 5"/>
            <p:cNvSpPr/>
            <p:nvPr/>
          </p:nvSpPr>
          <p:spPr>
            <a:xfrm>
              <a:off x="92710" y="106680"/>
              <a:ext cx="2574628" cy="1530362"/>
            </a:xfrm>
            <a:custGeom>
              <a:avLst/>
              <a:gdLst/>
              <a:ahLst/>
              <a:cxnLst/>
              <a:rect l="l" t="t" r="r" b="b"/>
              <a:pathLst>
                <a:path w="2574628" h="1530362">
                  <a:moveTo>
                    <a:pt x="2547958" y="1341132"/>
                  </a:moveTo>
                  <a:cubicBezTo>
                    <a:pt x="2547958" y="1428762"/>
                    <a:pt x="2471758" y="1499882"/>
                    <a:pt x="2390478" y="1499882"/>
                  </a:cubicBezTo>
                  <a:lnTo>
                    <a:pt x="66040" y="1499882"/>
                  </a:lnTo>
                  <a:cubicBezTo>
                    <a:pt x="43180" y="1499882"/>
                    <a:pt x="20320" y="1494802"/>
                    <a:pt x="0" y="1485912"/>
                  </a:cubicBezTo>
                  <a:cubicBezTo>
                    <a:pt x="26670" y="1513852"/>
                    <a:pt x="63500" y="1530362"/>
                    <a:pt x="110537" y="1530362"/>
                  </a:cubicBezTo>
                  <a:lnTo>
                    <a:pt x="2428578" y="1530362"/>
                  </a:lnTo>
                  <a:cubicBezTo>
                    <a:pt x="2508588" y="1530362"/>
                    <a:pt x="2574628" y="1464322"/>
                    <a:pt x="2574628" y="1384312"/>
                  </a:cubicBezTo>
                  <a:lnTo>
                    <a:pt x="2574628" y="95250"/>
                  </a:lnTo>
                  <a:cubicBezTo>
                    <a:pt x="2574628" y="58420"/>
                    <a:pt x="2560658" y="25400"/>
                    <a:pt x="2539068" y="0"/>
                  </a:cubicBezTo>
                  <a:cubicBezTo>
                    <a:pt x="2545418" y="16510"/>
                    <a:pt x="2547958" y="34290"/>
                    <a:pt x="2547958" y="52070"/>
                  </a:cubicBezTo>
                  <a:lnTo>
                    <a:pt x="2547958" y="1341132"/>
                  </a:lnTo>
                  <a:lnTo>
                    <a:pt x="2547958" y="1341132"/>
                  </a:lnTo>
                  <a:close/>
                </a:path>
              </a:pathLst>
            </a:custGeom>
            <a:solidFill>
              <a:srgbClr val="E7DFD9">
                <a:alpha val="71765"/>
              </a:srgbClr>
            </a:solidFill>
          </p:spPr>
        </p:sp>
        <p:sp>
          <p:nvSpPr>
            <p:cNvPr id="6" name="Freeform 6"/>
            <p:cNvSpPr/>
            <p:nvPr/>
          </p:nvSpPr>
          <p:spPr>
            <a:xfrm>
              <a:off x="12700" y="12700"/>
              <a:ext cx="2613998" cy="1581162"/>
            </a:xfrm>
            <a:custGeom>
              <a:avLst/>
              <a:gdLst/>
              <a:ahLst/>
              <a:cxnLst/>
              <a:rect l="l" t="t" r="r" b="b"/>
              <a:pathLst>
                <a:path w="2613998" h="1581162">
                  <a:moveTo>
                    <a:pt x="146050" y="1581162"/>
                  </a:moveTo>
                  <a:lnTo>
                    <a:pt x="2467948" y="1581162"/>
                  </a:lnTo>
                  <a:cubicBezTo>
                    <a:pt x="2547958" y="1581162"/>
                    <a:pt x="2613998" y="1515122"/>
                    <a:pt x="2613998" y="1435112"/>
                  </a:cubicBezTo>
                  <a:lnTo>
                    <a:pt x="2613998" y="146050"/>
                  </a:lnTo>
                  <a:cubicBezTo>
                    <a:pt x="2613998" y="66040"/>
                    <a:pt x="2547958" y="0"/>
                    <a:pt x="2467948" y="0"/>
                  </a:cubicBezTo>
                  <a:lnTo>
                    <a:pt x="146050" y="0"/>
                  </a:lnTo>
                  <a:cubicBezTo>
                    <a:pt x="66040" y="0"/>
                    <a:pt x="0" y="66040"/>
                    <a:pt x="0" y="146050"/>
                  </a:cubicBezTo>
                  <a:lnTo>
                    <a:pt x="0" y="1435112"/>
                  </a:lnTo>
                  <a:cubicBezTo>
                    <a:pt x="0" y="1516392"/>
                    <a:pt x="66040" y="1581162"/>
                    <a:pt x="146050" y="1581162"/>
                  </a:cubicBezTo>
                  <a:close/>
                </a:path>
              </a:pathLst>
            </a:custGeom>
            <a:solidFill>
              <a:srgbClr val="F8F6F4">
                <a:alpha val="71765"/>
              </a:srgbClr>
            </a:solidFill>
          </p:spPr>
        </p:sp>
        <p:sp>
          <p:nvSpPr>
            <p:cNvPr id="7" name="Freeform 7"/>
            <p:cNvSpPr/>
            <p:nvPr/>
          </p:nvSpPr>
          <p:spPr>
            <a:xfrm>
              <a:off x="0" y="0"/>
              <a:ext cx="2678768" cy="1649742"/>
            </a:xfrm>
            <a:custGeom>
              <a:avLst/>
              <a:gdLst/>
              <a:ahLst/>
              <a:cxnLst/>
              <a:rect l="l" t="t" r="r" b="b"/>
              <a:pathLst>
                <a:path w="2678768" h="1649742">
                  <a:moveTo>
                    <a:pt x="2615268" y="74930"/>
                  </a:moveTo>
                  <a:cubicBezTo>
                    <a:pt x="2587328" y="30480"/>
                    <a:pt x="2537798" y="0"/>
                    <a:pt x="2480648" y="0"/>
                  </a:cubicBezTo>
                  <a:lnTo>
                    <a:pt x="158750" y="0"/>
                  </a:lnTo>
                  <a:cubicBezTo>
                    <a:pt x="71120" y="0"/>
                    <a:pt x="0" y="71120"/>
                    <a:pt x="0" y="158750"/>
                  </a:cubicBezTo>
                  <a:lnTo>
                    <a:pt x="0" y="1447812"/>
                  </a:lnTo>
                  <a:cubicBezTo>
                    <a:pt x="0" y="1499882"/>
                    <a:pt x="25400" y="1545602"/>
                    <a:pt x="63500" y="1574812"/>
                  </a:cubicBezTo>
                  <a:cubicBezTo>
                    <a:pt x="91440" y="1619262"/>
                    <a:pt x="140970" y="1649742"/>
                    <a:pt x="205515" y="1649742"/>
                  </a:cubicBezTo>
                  <a:lnTo>
                    <a:pt x="2520018" y="1649742"/>
                  </a:lnTo>
                  <a:cubicBezTo>
                    <a:pt x="2607648" y="1649742"/>
                    <a:pt x="2678768" y="1578622"/>
                    <a:pt x="2678768" y="1490992"/>
                  </a:cubicBezTo>
                  <a:lnTo>
                    <a:pt x="2678768" y="201930"/>
                  </a:lnTo>
                  <a:cubicBezTo>
                    <a:pt x="2678768" y="149860"/>
                    <a:pt x="2653368" y="104140"/>
                    <a:pt x="2615268" y="74930"/>
                  </a:cubicBezTo>
                  <a:close/>
                  <a:moveTo>
                    <a:pt x="12700" y="1447812"/>
                  </a:moveTo>
                  <a:lnTo>
                    <a:pt x="12700" y="158750"/>
                  </a:lnTo>
                  <a:cubicBezTo>
                    <a:pt x="12700" y="78740"/>
                    <a:pt x="78740" y="12700"/>
                    <a:pt x="158750" y="12700"/>
                  </a:cubicBezTo>
                  <a:lnTo>
                    <a:pt x="2480648" y="12700"/>
                  </a:lnTo>
                  <a:cubicBezTo>
                    <a:pt x="2560658" y="12700"/>
                    <a:pt x="2626698" y="78740"/>
                    <a:pt x="2626698" y="158750"/>
                  </a:cubicBezTo>
                  <a:lnTo>
                    <a:pt x="2626698" y="1447812"/>
                  </a:lnTo>
                  <a:cubicBezTo>
                    <a:pt x="2626698" y="1527822"/>
                    <a:pt x="2560658" y="1593862"/>
                    <a:pt x="2480648" y="1593862"/>
                  </a:cubicBezTo>
                  <a:lnTo>
                    <a:pt x="158750" y="1593862"/>
                  </a:lnTo>
                  <a:cubicBezTo>
                    <a:pt x="78740" y="1593862"/>
                    <a:pt x="12700" y="1529092"/>
                    <a:pt x="12700" y="1447812"/>
                  </a:cubicBezTo>
                  <a:close/>
                  <a:moveTo>
                    <a:pt x="2667338" y="1490992"/>
                  </a:moveTo>
                  <a:cubicBezTo>
                    <a:pt x="2667338" y="1571002"/>
                    <a:pt x="2600028" y="1637042"/>
                    <a:pt x="2520018" y="1637042"/>
                  </a:cubicBezTo>
                  <a:lnTo>
                    <a:pt x="205515" y="1637042"/>
                  </a:lnTo>
                  <a:cubicBezTo>
                    <a:pt x="157480" y="1637042"/>
                    <a:pt x="120650" y="1620532"/>
                    <a:pt x="93980" y="1592592"/>
                  </a:cubicBezTo>
                  <a:cubicBezTo>
                    <a:pt x="114300" y="1601482"/>
                    <a:pt x="135890" y="1606562"/>
                    <a:pt x="160020" y="1606562"/>
                  </a:cubicBezTo>
                  <a:lnTo>
                    <a:pt x="2481918" y="1606562"/>
                  </a:lnTo>
                  <a:cubicBezTo>
                    <a:pt x="2569548" y="1606562"/>
                    <a:pt x="2640668" y="1535442"/>
                    <a:pt x="2640668" y="1447812"/>
                  </a:cubicBezTo>
                  <a:lnTo>
                    <a:pt x="2640668" y="158750"/>
                  </a:lnTo>
                  <a:cubicBezTo>
                    <a:pt x="2640668" y="140970"/>
                    <a:pt x="2636858" y="123190"/>
                    <a:pt x="2631778" y="106680"/>
                  </a:cubicBezTo>
                  <a:cubicBezTo>
                    <a:pt x="2653368" y="132080"/>
                    <a:pt x="2667338" y="165100"/>
                    <a:pt x="2667338" y="201930"/>
                  </a:cubicBezTo>
                  <a:lnTo>
                    <a:pt x="2667338" y="1490992"/>
                  </a:lnTo>
                  <a:cubicBezTo>
                    <a:pt x="2667338" y="1490992"/>
                    <a:pt x="2667338" y="1490992"/>
                    <a:pt x="2667338" y="1490992"/>
                  </a:cubicBezTo>
                  <a:close/>
                </a:path>
              </a:pathLst>
            </a:custGeom>
            <a:solidFill>
              <a:srgbClr val="5E3023">
                <a:alpha val="71765"/>
              </a:srgbClr>
            </a:solidFill>
          </p:spPr>
        </p:sp>
      </p:grpSp>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174572">
            <a:off x="1727337" y="1073402"/>
            <a:ext cx="1640850" cy="2128462"/>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202007">
            <a:off x="15991025" y="7518055"/>
            <a:ext cx="1334372" cy="1730907"/>
          </a:xfrm>
          <a:prstGeom prst="rect">
            <a:avLst/>
          </a:prstGeom>
        </p:spPr>
      </p:pic>
      <mc:AlternateContent xmlns:mc="http://schemas.openxmlformats.org/markup-compatibility/2006" xmlns:a14="http://schemas.microsoft.com/office/drawing/2010/main">
        <mc:Choice Requires="a14">
          <p:sp>
            <p:nvSpPr>
              <p:cNvPr id="9" name="Hộp Văn bản 8">
                <a:extLst>
                  <a:ext uri="{FF2B5EF4-FFF2-40B4-BE49-F238E27FC236}">
                    <a16:creationId xmlns:a16="http://schemas.microsoft.com/office/drawing/2014/main" xmlns="" id="{EFF78A4E-0700-12BD-AB6E-38EC2ED37BA7}"/>
                  </a:ext>
                </a:extLst>
              </p:cNvPr>
              <p:cNvSpPr txBox="1"/>
              <p:nvPr/>
            </p:nvSpPr>
            <p:spPr>
              <a:xfrm>
                <a:off x="3725879" y="1714089"/>
                <a:ext cx="11208989" cy="6660798"/>
              </a:xfrm>
              <a:prstGeom prst="rect">
                <a:avLst/>
              </a:prstGeom>
              <a:noFill/>
            </p:spPr>
            <p:txBody>
              <a:bodyPr wrap="square">
                <a:spAutoFit/>
              </a:bodyPr>
              <a:lstStyle/>
              <a:p>
                <a:pPr marL="0" marR="0">
                  <a:lnSpc>
                    <a:spcPct val="150000"/>
                  </a:lnSpc>
                  <a:spcBef>
                    <a:spcPts val="0"/>
                  </a:spcBef>
                  <a:spcAft>
                    <a:spcPts val="0"/>
                  </a:spcAft>
                </a:pPr>
                <a:r>
                  <a:rPr lang="vi-VN" sz="3200" dirty="0">
                    <a:solidFill>
                      <a:srgbClr val="000000"/>
                    </a:solidFill>
                    <a:effectLst/>
                    <a:ea typeface="Calibri" panose="020F0502020204030204" pitchFamily="34" charset="0"/>
                    <a:cs typeface="Times New Roman" panose="02020603050405020304" pitchFamily="18" charset="0"/>
                  </a:rPr>
                  <a:t>b, </a:t>
                </a:r>
                <a:r>
                  <a:rPr lang="vi-VN" sz="3200" dirty="0" err="1">
                    <a:solidFill>
                      <a:srgbClr val="000000"/>
                    </a:solidFill>
                    <a:effectLst/>
                    <a:ea typeface="Calibri" panose="020F0502020204030204" pitchFamily="34" charset="0"/>
                    <a:cs typeface="Times New Roman" panose="02020603050405020304" pitchFamily="18" charset="0"/>
                  </a:rPr>
                  <a:t>Nếu</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gọi</a:t>
                </a:r>
                <a:r>
                  <a:rPr lang="vi-VN" sz="3200" dirty="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acc>
                      <m:accPr>
                        <m:chr m:val="⃗"/>
                        <m:ctrlPr>
                          <a:rPr lang="en-US"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sSub>
                          <m:sSubPr>
                            <m:ctrlPr>
                              <a:rPr lang="en-US"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vi-VN"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𝑣</m:t>
                            </m:r>
                          </m:e>
                          <m:sub>
                            <m:r>
                              <a:rPr lang="vi-VN"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12</m:t>
                            </m:r>
                          </m:sub>
                        </m:sSub>
                      </m:e>
                    </m:acc>
                    <m:r>
                      <a:rPr lang="vi-VN"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acc>
                      <m:accPr>
                        <m:chr m:val="⃗"/>
                        <m:ctrlPr>
                          <a:rPr lang="en-US"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sSub>
                          <m:sSubPr>
                            <m:ctrlPr>
                              <a:rPr lang="en-US"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vi-VN"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𝑣</m:t>
                            </m:r>
                          </m:e>
                          <m:sub>
                            <m:r>
                              <a:rPr lang="vi-VN"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23</m:t>
                            </m:r>
                          </m:sub>
                        </m:sSub>
                      </m:e>
                    </m:acc>
                    <m:r>
                      <a:rPr lang="vi-VN"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oMath>
                </a14:m>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lần</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lượt</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là</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vận</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tốc</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của</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hành</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khách</a:t>
                </a:r>
                <a:r>
                  <a:rPr lang="vi-VN" sz="3200" dirty="0">
                    <a:solidFill>
                      <a:srgbClr val="000000"/>
                    </a:solidFill>
                    <a:effectLst/>
                    <a:ea typeface="Calibri" panose="020F0502020204030204" pitchFamily="34" charset="0"/>
                    <a:cs typeface="Times New Roman" panose="02020603050405020304" pitchFamily="18" charset="0"/>
                  </a:rPr>
                  <a:t> so </a:t>
                </a:r>
                <a:r>
                  <a:rPr lang="vi-VN" sz="3200" dirty="0" err="1">
                    <a:solidFill>
                      <a:srgbClr val="000000"/>
                    </a:solidFill>
                    <a:effectLst/>
                    <a:ea typeface="Calibri" panose="020F0502020204030204" pitchFamily="34" charset="0"/>
                    <a:cs typeface="Times New Roman" panose="02020603050405020304" pitchFamily="18" charset="0"/>
                  </a:rPr>
                  <a:t>với</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tàu</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và</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của</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tàu</a:t>
                </a:r>
                <a:r>
                  <a:rPr lang="vi-VN" sz="3200" dirty="0">
                    <a:solidFill>
                      <a:srgbClr val="000000"/>
                    </a:solidFill>
                    <a:effectLst/>
                    <a:ea typeface="Calibri" panose="020F0502020204030204" pitchFamily="34" charset="0"/>
                    <a:cs typeface="Times New Roman" panose="02020603050405020304" pitchFamily="18" charset="0"/>
                  </a:rPr>
                  <a:t> so </a:t>
                </a:r>
                <a:r>
                  <a:rPr lang="vi-VN" sz="3200" dirty="0" err="1">
                    <a:solidFill>
                      <a:srgbClr val="000000"/>
                    </a:solidFill>
                    <a:effectLst/>
                    <a:ea typeface="Calibri" panose="020F0502020204030204" pitchFamily="34" charset="0"/>
                    <a:cs typeface="Times New Roman" panose="02020603050405020304" pitchFamily="18" charset="0"/>
                  </a:rPr>
                  <a:t>với</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mặt</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đường</a:t>
                </a:r>
                <a:r>
                  <a:rPr lang="vi-VN" sz="3200" dirty="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acc>
                      <m:accPr>
                        <m:chr m:val="⃗"/>
                        <m:ctrlPr>
                          <a:rPr lang="en-US"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𝑣</m:t>
                        </m:r>
                      </m:e>
                    </m:acc>
                  </m:oMath>
                </a14:m>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là</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vận</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tốc</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của</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hành</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khách</a:t>
                </a:r>
                <a:r>
                  <a:rPr lang="vi-VN" sz="3200" dirty="0">
                    <a:solidFill>
                      <a:srgbClr val="000000"/>
                    </a:solidFill>
                    <a:effectLst/>
                    <a:ea typeface="Calibri" panose="020F0502020204030204" pitchFamily="34" charset="0"/>
                    <a:cs typeface="Times New Roman" panose="02020603050405020304" pitchFamily="18" charset="0"/>
                  </a:rPr>
                  <a:t> so </a:t>
                </a:r>
                <a:r>
                  <a:rPr lang="vi-VN" sz="3200" dirty="0" err="1">
                    <a:solidFill>
                      <a:srgbClr val="000000"/>
                    </a:solidFill>
                    <a:effectLst/>
                    <a:ea typeface="Calibri" panose="020F0502020204030204" pitchFamily="34" charset="0"/>
                    <a:cs typeface="Times New Roman" panose="02020603050405020304" pitchFamily="18" charset="0"/>
                  </a:rPr>
                  <a:t>với</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mặt</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đường</a:t>
                </a:r>
                <a:r>
                  <a:rPr lang="vi-VN" sz="3200" dirty="0">
                    <a:solidFill>
                      <a:srgbClr val="000000"/>
                    </a:solidFill>
                    <a:effectLst/>
                    <a:ea typeface="Calibri" panose="020F0502020204030204" pitchFamily="34" charset="0"/>
                    <a:cs typeface="Times New Roman" panose="02020603050405020304" pitchFamily="18" charset="0"/>
                  </a:rPr>
                  <a:t>. Khi </a:t>
                </a:r>
                <a:r>
                  <a:rPr lang="vi-VN" sz="3200" dirty="0" err="1">
                    <a:solidFill>
                      <a:srgbClr val="000000"/>
                    </a:solidFill>
                    <a:effectLst/>
                    <a:ea typeface="Calibri" panose="020F0502020204030204" pitchFamily="34" charset="0"/>
                    <a:cs typeface="Times New Roman" panose="02020603050405020304" pitchFamily="18" charset="0"/>
                  </a:rPr>
                  <a:t>đó</a:t>
                </a:r>
                <a:r>
                  <a:rPr lang="vi-VN" sz="3200" dirty="0">
                    <a:solidFill>
                      <a:srgbClr val="000000"/>
                    </a:solidFill>
                    <a:effectLst/>
                    <a:ea typeface="Calibri" panose="020F0502020204030204" pitchFamily="34" charset="0"/>
                    <a:cs typeface="Times New Roman" panose="02020603050405020304" pitchFamily="18" charset="0"/>
                  </a:rPr>
                  <a:t>, ta </a:t>
                </a:r>
                <a:r>
                  <a:rPr lang="vi-VN" sz="3200" dirty="0" err="1">
                    <a:solidFill>
                      <a:srgbClr val="000000"/>
                    </a:solidFill>
                    <a:effectLst/>
                    <a:ea typeface="Calibri" panose="020F0502020204030204" pitchFamily="34" charset="0"/>
                    <a:cs typeface="Times New Roman" panose="02020603050405020304" pitchFamily="18" charset="0"/>
                  </a:rPr>
                  <a:t>có</a:t>
                </a:r>
                <a:r>
                  <a:rPr lang="vi-VN" sz="3200" dirty="0">
                    <a:solidFill>
                      <a:srgbClr val="000000"/>
                    </a:solidFill>
                    <a:effectLst/>
                    <a:ea typeface="Calibri" panose="020F0502020204030204" pitchFamily="34" charset="0"/>
                    <a:cs typeface="Times New Roman" panose="02020603050405020304" pitchFamily="18" charset="0"/>
                  </a:rPr>
                  <a:t>:</a:t>
                </a:r>
                <a:endParaRPr lang="en-US" sz="3200" dirty="0">
                  <a:effectLst/>
                  <a:ea typeface="Calibri" panose="020F0502020204030204" pitchFamily="34" charset="0"/>
                  <a:cs typeface="Times New Roman" panose="02020603050405020304" pitchFamily="18" charset="0"/>
                </a:endParaRPr>
              </a:p>
              <a:p>
                <a:pPr marL="0" marR="0">
                  <a:lnSpc>
                    <a:spcPct val="150000"/>
                  </a:lnSpc>
                  <a:spcBef>
                    <a:spcPts val="0"/>
                  </a:spcBef>
                  <a:spcAft>
                    <a:spcPts val="0"/>
                  </a:spcAft>
                </a:pPr>
                <a:r>
                  <a:rPr lang="en-US" sz="3200" dirty="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acc>
                      <m:accPr>
                        <m:chr m:val="⃗"/>
                        <m:ctrlPr>
                          <a:rPr lang="en-US"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𝑣</m:t>
                        </m:r>
                      </m:e>
                    </m:acc>
                  </m:oMath>
                </a14:m>
                <a:r>
                  <a:rPr lang="vi-VN" sz="3200" dirty="0">
                    <a:solidFill>
                      <a:srgbClr val="000000"/>
                    </a:solidFill>
                    <a:effectLst/>
                    <a:ea typeface="Calibri" panose="020F0502020204030204" pitchFamily="34" charset="0"/>
                    <a:cs typeface="Times New Roman" panose="02020603050405020304" pitchFamily="18" charset="0"/>
                  </a:rPr>
                  <a:t> = </a:t>
                </a:r>
                <a14:m>
                  <m:oMath xmlns:m="http://schemas.openxmlformats.org/officeDocument/2006/math">
                    <m:acc>
                      <m:accPr>
                        <m:chr m:val="⃗"/>
                        <m:ctrlPr>
                          <a:rPr lang="en-US"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sSub>
                          <m:sSubPr>
                            <m:ctrlPr>
                              <a:rPr lang="en-US"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vi-VN"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𝑣</m:t>
                            </m:r>
                          </m:e>
                          <m:sub>
                            <m:r>
                              <a:rPr lang="vi-VN"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12</m:t>
                            </m:r>
                          </m:sub>
                        </m:sSub>
                      </m:e>
                    </m:acc>
                    <m:r>
                      <a:rPr lang="vi-VN"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acc>
                      <m:accPr>
                        <m:chr m:val="⃗"/>
                        <m:ctrlPr>
                          <a:rPr lang="en-US"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sSub>
                          <m:sSubPr>
                            <m:ctrlPr>
                              <a:rPr lang="en-US"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vi-VN"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𝑣</m:t>
                            </m:r>
                          </m:e>
                          <m:sub>
                            <m:r>
                              <a:rPr lang="vi-VN"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23</m:t>
                            </m:r>
                          </m:sub>
                        </m:sSub>
                      </m:e>
                    </m:acc>
                    <m:r>
                      <a:rPr lang="vi-VN"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oMath>
                </a14:m>
                <a:r>
                  <a:rPr lang="vi-VN" sz="3200" dirty="0">
                    <a:solidFill>
                      <a:srgbClr val="000000"/>
                    </a:solidFill>
                    <a:effectLst/>
                    <a:ea typeface="Calibri" panose="020F0502020204030204" pitchFamily="34" charset="0"/>
                    <a:cs typeface="Times New Roman" panose="02020603050405020304" pitchFamily="18" charset="0"/>
                  </a:rPr>
                  <a:t> </a:t>
                </a:r>
                <a:endParaRPr lang="en-US" sz="3200" dirty="0">
                  <a:effectLst/>
                  <a:ea typeface="Calibri" panose="020F0502020204030204" pitchFamily="34" charset="0"/>
                  <a:cs typeface="Times New Roman" panose="02020603050405020304" pitchFamily="18" charset="0"/>
                </a:endParaRPr>
              </a:p>
              <a:p>
                <a:pPr marL="0" marR="0">
                  <a:lnSpc>
                    <a:spcPct val="150000"/>
                  </a:lnSpc>
                  <a:spcBef>
                    <a:spcPts val="0"/>
                  </a:spcBef>
                  <a:spcAft>
                    <a:spcPts val="0"/>
                  </a:spcAft>
                </a:pPr>
                <a:r>
                  <a:rPr lang="vi-VN" sz="3200" dirty="0" err="1">
                    <a:solidFill>
                      <a:srgbClr val="000000"/>
                    </a:solidFill>
                    <a:effectLst/>
                    <a:ea typeface="Calibri" panose="020F0502020204030204" pitchFamily="34" charset="0"/>
                    <a:cs typeface="Times New Roman" panose="02020603050405020304" pitchFamily="18" charset="0"/>
                  </a:rPr>
                  <a:t>Chọn</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chiều</a:t>
                </a:r>
                <a:r>
                  <a:rPr lang="vi-VN" sz="3200" dirty="0">
                    <a:solidFill>
                      <a:srgbClr val="000000"/>
                    </a:solidFill>
                    <a:effectLst/>
                    <a:ea typeface="Calibri" panose="020F0502020204030204" pitchFamily="34" charset="0"/>
                    <a:cs typeface="Times New Roman" panose="02020603050405020304" pitchFamily="18" charset="0"/>
                  </a:rPr>
                  <a:t> dương </a:t>
                </a:r>
                <a:r>
                  <a:rPr lang="vi-VN" sz="3200" dirty="0" err="1">
                    <a:solidFill>
                      <a:srgbClr val="000000"/>
                    </a:solidFill>
                    <a:effectLst/>
                    <a:ea typeface="Calibri" panose="020F0502020204030204" pitchFamily="34" charset="0"/>
                    <a:cs typeface="Times New Roman" panose="02020603050405020304" pitchFamily="18" charset="0"/>
                  </a:rPr>
                  <a:t>là</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chiều</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chuyển</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động</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của</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đoàn</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tàu</a:t>
                </a:r>
                <a:r>
                  <a:rPr lang="vi-VN" sz="3200" dirty="0">
                    <a:solidFill>
                      <a:srgbClr val="000000"/>
                    </a:solidFill>
                    <a:effectLst/>
                    <a:ea typeface="Calibri" panose="020F0502020204030204" pitchFamily="34" charset="0"/>
                    <a:cs typeface="Times New Roman" panose="02020603050405020304" pitchFamily="18" charset="0"/>
                  </a:rPr>
                  <a:t>.</a:t>
                </a:r>
                <a:endParaRPr lang="en-US" sz="3200" dirty="0">
                  <a:effectLst/>
                  <a:ea typeface="Calibri" panose="020F0502020204030204" pitchFamily="34" charset="0"/>
                  <a:cs typeface="Times New Roman" panose="02020603050405020304" pitchFamily="18" charset="0"/>
                </a:endParaRPr>
              </a:p>
              <a:p>
                <a:pPr marL="0" marR="0">
                  <a:lnSpc>
                    <a:spcPct val="150000"/>
                  </a:lnSpc>
                  <a:spcBef>
                    <a:spcPts val="0"/>
                  </a:spcBef>
                  <a:spcAft>
                    <a:spcPts val="0"/>
                  </a:spcAft>
                </a:pPr>
                <a:r>
                  <a:rPr lang="vi-VN" sz="3200" dirty="0" err="1">
                    <a:solidFill>
                      <a:srgbClr val="000000"/>
                    </a:solidFill>
                    <a:effectLst/>
                    <a:ea typeface="Calibri" panose="020F0502020204030204" pitchFamily="34" charset="0"/>
                    <a:cs typeface="Times New Roman" panose="02020603050405020304" pitchFamily="18" charset="0"/>
                  </a:rPr>
                  <a:t>Vì</a:t>
                </a:r>
                <a:r>
                  <a:rPr lang="vi-VN" sz="3200" dirty="0">
                    <a:solidFill>
                      <a:srgbClr val="000000"/>
                    </a:solidFill>
                    <a:effectLst/>
                    <a:ea typeface="Calibri" panose="020F0502020204030204" pitchFamily="34" charset="0"/>
                    <a:cs typeface="Times New Roman" panose="02020603050405020304" pitchFamily="18" charset="0"/>
                  </a:rPr>
                  <a:t> 2 </a:t>
                </a:r>
                <a:r>
                  <a:rPr lang="vi-VN" sz="3200" dirty="0" err="1">
                    <a:solidFill>
                      <a:srgbClr val="000000"/>
                    </a:solidFill>
                    <a:effectLst/>
                    <a:ea typeface="Calibri" panose="020F0502020204030204" pitchFamily="34" charset="0"/>
                    <a:cs typeface="Times New Roman" panose="02020603050405020304" pitchFamily="18" charset="0"/>
                  </a:rPr>
                  <a:t>chuyển</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động</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thành</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phần</a:t>
                </a:r>
                <a:r>
                  <a:rPr lang="vi-VN" sz="3200" dirty="0">
                    <a:solidFill>
                      <a:srgbClr val="000000"/>
                    </a:solidFill>
                    <a:effectLst/>
                    <a:ea typeface="Calibri" panose="020F0502020204030204" pitchFamily="34" charset="0"/>
                    <a:cs typeface="Times New Roman" panose="02020603050405020304" pitchFamily="18" charset="0"/>
                  </a:rPr>
                  <a:t> trên </a:t>
                </a:r>
                <a:r>
                  <a:rPr lang="vi-VN" sz="3200" dirty="0" err="1">
                    <a:solidFill>
                      <a:srgbClr val="000000"/>
                    </a:solidFill>
                    <a:effectLst/>
                    <a:ea typeface="Calibri" panose="020F0502020204030204" pitchFamily="34" charset="0"/>
                    <a:cs typeface="Times New Roman" panose="02020603050405020304" pitchFamily="18" charset="0"/>
                  </a:rPr>
                  <a:t>là</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chuyển</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động</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thẳng</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cùng</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hướng</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với</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hướng</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chuyển</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động</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của</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đoàn</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tàu</a:t>
                </a:r>
                <a:r>
                  <a:rPr lang="vi-VN" sz="3200" dirty="0">
                    <a:solidFill>
                      <a:srgbClr val="000000"/>
                    </a:solidFill>
                    <a:effectLst/>
                    <a:ea typeface="Calibri" panose="020F0502020204030204" pitchFamily="34" charset="0"/>
                    <a:cs typeface="Times New Roman" panose="02020603050405020304" pitchFamily="18" charset="0"/>
                  </a:rPr>
                  <a:t> nên: </a:t>
                </a:r>
                <a:endParaRPr lang="en-US" sz="3200" dirty="0">
                  <a:effectLst/>
                  <a:ea typeface="Calibri" panose="020F0502020204030204" pitchFamily="34" charset="0"/>
                  <a:cs typeface="Times New Roman" panose="02020603050405020304" pitchFamily="18" charset="0"/>
                </a:endParaRPr>
              </a:p>
              <a:p>
                <a:pPr marL="0" marR="0">
                  <a:lnSpc>
                    <a:spcPct val="150000"/>
                  </a:lnSpc>
                  <a:spcBef>
                    <a:spcPts val="0"/>
                  </a:spcBef>
                  <a:spcAft>
                    <a:spcPts val="0"/>
                  </a:spcAft>
                </a:pPr>
                <a:r>
                  <a:rPr lang="vi-VN" sz="3200" dirty="0">
                    <a:solidFill>
                      <a:srgbClr val="000000"/>
                    </a:solidFill>
                    <a:effectLst/>
                    <a:ea typeface="Calibri" panose="020F0502020204030204" pitchFamily="34" charset="0"/>
                    <a:cs typeface="Times New Roman" panose="02020603050405020304" pitchFamily="18" charset="0"/>
                  </a:rPr>
                  <a:t> </a:t>
                </a:r>
                <a:r>
                  <a:rPr lang="en-US" sz="3200" dirty="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r>
                      <a:rPr lang="vi-VN" sz="32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𝑣</m:t>
                    </m:r>
                    <m:r>
                      <a:rPr lang="vi-VN" sz="32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=1+10= 11 (</m:t>
                    </m:r>
                    <m:r>
                      <a:rPr lang="vi-VN" sz="32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𝑚</m:t>
                    </m:r>
                    <m:r>
                      <a:rPr lang="vi-VN" sz="32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32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𝑠</m:t>
                    </m:r>
                    <m:r>
                      <a:rPr lang="vi-VN" sz="32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3200" dirty="0">
                  <a:effectLst/>
                  <a:ea typeface="Calibri" panose="020F0502020204030204" pitchFamily="34" charset="0"/>
                  <a:cs typeface="Times New Roman" panose="02020603050405020304" pitchFamily="18" charset="0"/>
                </a:endParaRPr>
              </a:p>
              <a:p>
                <a:pPr marL="0" marR="0">
                  <a:lnSpc>
                    <a:spcPct val="150000"/>
                  </a:lnSpc>
                  <a:spcBef>
                    <a:spcPts val="0"/>
                  </a:spcBef>
                  <a:spcAft>
                    <a:spcPts val="0"/>
                  </a:spcAft>
                </a:pPr>
                <a:r>
                  <a:rPr lang="vi-VN" sz="3200" dirty="0" err="1">
                    <a:solidFill>
                      <a:srgbClr val="000000"/>
                    </a:solidFill>
                    <a:effectLst/>
                    <a:ea typeface="Calibri" panose="020F0502020204030204" pitchFamily="34" charset="0"/>
                    <a:cs typeface="Times New Roman" panose="02020603050405020304" pitchFamily="18" charset="0"/>
                  </a:rPr>
                  <a:t>Hướng</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của</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vận</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tốc</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là</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hướng</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của</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đoàn</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tàu</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chạy</a:t>
                </a:r>
                <a:r>
                  <a:rPr lang="vi-VN" sz="3200" dirty="0">
                    <a:solidFill>
                      <a:srgbClr val="000000"/>
                    </a:solidFill>
                    <a:effectLst/>
                    <a:ea typeface="Calibri" panose="020F0502020204030204" pitchFamily="34" charset="0"/>
                    <a:cs typeface="Times New Roman" panose="02020603050405020304" pitchFamily="18" charset="0"/>
                  </a:rPr>
                  <a:t>. </a:t>
                </a:r>
                <a:endParaRPr lang="en-US" sz="3200" dirty="0">
                  <a:effectLst/>
                  <a:ea typeface="Calibri" panose="020F0502020204030204" pitchFamily="34" charset="0"/>
                  <a:cs typeface="Times New Roman" panose="02020603050405020304" pitchFamily="18" charset="0"/>
                </a:endParaRPr>
              </a:p>
            </p:txBody>
          </p:sp>
        </mc:Choice>
        <mc:Fallback xmlns="">
          <p:sp>
            <p:nvSpPr>
              <p:cNvPr id="9" name="Hộp Văn bản 8">
                <a:extLst>
                  <a:ext uri="{FF2B5EF4-FFF2-40B4-BE49-F238E27FC236}">
                    <a16:creationId xmlns:a16="http://schemas.microsoft.com/office/drawing/2014/main" id="{EFF78A4E-0700-12BD-AB6E-38EC2ED37BA7}"/>
                  </a:ext>
                </a:extLst>
              </p:cNvPr>
              <p:cNvSpPr txBox="1">
                <a:spLocks noRot="1" noChangeAspect="1" noMove="1" noResize="1" noEditPoints="1" noAdjustHandles="1" noChangeArrowheads="1" noChangeShapeType="1" noTextEdit="1"/>
              </p:cNvSpPr>
              <p:nvPr/>
            </p:nvSpPr>
            <p:spPr>
              <a:xfrm>
                <a:off x="3725879" y="1714089"/>
                <a:ext cx="11208989" cy="6660798"/>
              </a:xfrm>
              <a:prstGeom prst="rect">
                <a:avLst/>
              </a:prstGeom>
              <a:blipFill>
                <a:blip r:embed="rId8"/>
                <a:stretch>
                  <a:fillRect l="-1359" r="-1251" b="-1830"/>
                </a:stretch>
              </a:blipFill>
            </p:spPr>
            <p:txBody>
              <a:bodyPr/>
              <a:lstStyle/>
              <a:p>
                <a:r>
                  <a:rPr lang="en-US">
                    <a:noFill/>
                  </a:rPr>
                  <a:t> </a:t>
                </a:r>
              </a:p>
            </p:txBody>
          </p:sp>
        </mc:Fallback>
      </mc:AlternateContent>
    </p:spTree>
    <p:extLst>
      <p:ext uri="{BB962C8B-B14F-4D97-AF65-F5344CB8AC3E}">
        <p14:creationId xmlns:p14="http://schemas.microsoft.com/office/powerpoint/2010/main" val="1831342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7DF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5000"/>
          </a:blip>
          <a:srcRect t="7906" b="7906"/>
          <a:stretch>
            <a:fillRect/>
          </a:stretch>
        </p:blipFill>
        <p:spPr>
          <a:xfrm>
            <a:off x="0" y="0"/>
            <a:ext cx="9149080" cy="10287000"/>
          </a:xfrm>
          <a:prstGeom prst="rect">
            <a:avLst/>
          </a:prstGeom>
        </p:spPr>
      </p:pic>
      <p:pic>
        <p:nvPicPr>
          <p:cNvPr id="3" name="Picture 3"/>
          <p:cNvPicPr>
            <a:picLocks noChangeAspect="1"/>
          </p:cNvPicPr>
          <p:nvPr/>
        </p:nvPicPr>
        <p:blipFill>
          <a:blip r:embed="rId3">
            <a:alphaModFix amt="31000"/>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0800000" flipH="1">
            <a:off x="-63000" y="3245726"/>
            <a:ext cx="8142263" cy="10438799"/>
          </a:xfrm>
          <a:prstGeom prst="rect">
            <a:avLst/>
          </a:prstGeom>
        </p:spPr>
      </p:pic>
      <p:pic>
        <p:nvPicPr>
          <p:cNvPr id="4" name="Picture 4"/>
          <p:cNvPicPr>
            <a:picLocks noChangeAspect="1"/>
          </p:cNvPicPr>
          <p:nvPr/>
        </p:nvPicPr>
        <p:blipFill>
          <a:blip r:embed="rId5">
            <a:alphaModFix amt="65000"/>
          </a:blip>
          <a:srcRect t="7859" b="7859"/>
          <a:stretch>
            <a:fillRect/>
          </a:stretch>
        </p:blipFill>
        <p:spPr>
          <a:xfrm>
            <a:off x="9149080" y="0"/>
            <a:ext cx="9138920" cy="10287000"/>
          </a:xfrm>
          <a:prstGeom prst="rect">
            <a:avLst/>
          </a:prstGeom>
        </p:spPr>
      </p:pic>
      <p:grpSp>
        <p:nvGrpSpPr>
          <p:cNvPr id="7" name="Group 7"/>
          <p:cNvGrpSpPr/>
          <p:nvPr/>
        </p:nvGrpSpPr>
        <p:grpSpPr>
          <a:xfrm>
            <a:off x="1537971" y="1095884"/>
            <a:ext cx="15201900" cy="8095232"/>
            <a:chOff x="0" y="0"/>
            <a:chExt cx="10024005" cy="9622728"/>
          </a:xfrm>
        </p:grpSpPr>
        <p:sp>
          <p:nvSpPr>
            <p:cNvPr id="8" name="Freeform 8"/>
            <p:cNvSpPr/>
            <p:nvPr/>
          </p:nvSpPr>
          <p:spPr>
            <a:xfrm>
              <a:off x="-9098" y="-6509"/>
              <a:ext cx="10038335" cy="9654781"/>
            </a:xfrm>
            <a:custGeom>
              <a:avLst/>
              <a:gdLst/>
              <a:ahLst/>
              <a:cxnLst/>
              <a:rect l="l" t="t" r="r" b="b"/>
              <a:pathLst>
                <a:path w="10038335" h="9654781">
                  <a:moveTo>
                    <a:pt x="63030" y="9061228"/>
                  </a:moveTo>
                  <a:cubicBezTo>
                    <a:pt x="63030" y="9061228"/>
                    <a:pt x="0" y="8814664"/>
                    <a:pt x="10218" y="1214762"/>
                  </a:cubicBezTo>
                  <a:cubicBezTo>
                    <a:pt x="18651" y="990971"/>
                    <a:pt x="65033" y="645332"/>
                    <a:pt x="65033" y="645332"/>
                  </a:cubicBezTo>
                  <a:cubicBezTo>
                    <a:pt x="82233" y="502466"/>
                    <a:pt x="56685" y="337866"/>
                    <a:pt x="181385" y="223925"/>
                  </a:cubicBezTo>
                  <a:cubicBezTo>
                    <a:pt x="346794" y="72788"/>
                    <a:pt x="621643" y="0"/>
                    <a:pt x="9145262" y="6965"/>
                  </a:cubicBezTo>
                  <a:lnTo>
                    <a:pt x="9145264" y="6965"/>
                  </a:lnTo>
                  <a:cubicBezTo>
                    <a:pt x="9362011" y="16819"/>
                    <a:pt x="9566325" y="36481"/>
                    <a:pt x="9700513" y="101690"/>
                  </a:cubicBezTo>
                  <a:cubicBezTo>
                    <a:pt x="9956560" y="226120"/>
                    <a:pt x="10038335" y="459160"/>
                    <a:pt x="10032847" y="704684"/>
                  </a:cubicBezTo>
                  <a:cubicBezTo>
                    <a:pt x="10032847" y="704684"/>
                    <a:pt x="9989559" y="1013073"/>
                    <a:pt x="9996993" y="1248607"/>
                  </a:cubicBezTo>
                  <a:cubicBezTo>
                    <a:pt x="10004116" y="8803029"/>
                    <a:pt x="10011273" y="8998632"/>
                    <a:pt x="10011273" y="8998632"/>
                  </a:cubicBezTo>
                  <a:cubicBezTo>
                    <a:pt x="9994591" y="9214365"/>
                    <a:pt x="9879947" y="9424976"/>
                    <a:pt x="9683078" y="9536600"/>
                  </a:cubicBezTo>
                  <a:cubicBezTo>
                    <a:pt x="9532727" y="9621849"/>
                    <a:pt x="9334695" y="9636947"/>
                    <a:pt x="7422101" y="9626205"/>
                  </a:cubicBezTo>
                  <a:lnTo>
                    <a:pt x="7421994" y="9626205"/>
                  </a:lnTo>
                  <a:cubicBezTo>
                    <a:pt x="645952" y="9620928"/>
                    <a:pt x="384604" y="9654781"/>
                    <a:pt x="254278" y="9545624"/>
                  </a:cubicBezTo>
                  <a:cubicBezTo>
                    <a:pt x="145767" y="9454738"/>
                    <a:pt x="81795" y="9261427"/>
                    <a:pt x="63030" y="9061228"/>
                  </a:cubicBezTo>
                  <a:close/>
                </a:path>
              </a:pathLst>
            </a:custGeom>
            <a:solidFill>
              <a:srgbClr val="F8F6F4"/>
            </a:solidFill>
          </p:spPr>
        </p:sp>
      </p:grpSp>
      <p:pic>
        <p:nvPicPr>
          <p:cNvPr id="21" name="Picture 2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155398">
            <a:off x="5613048" y="352219"/>
            <a:ext cx="1355615" cy="1758463"/>
          </a:xfrm>
          <a:prstGeom prst="rect">
            <a:avLst/>
          </a:prstGeom>
        </p:spPr>
      </p:pic>
      <p:pic>
        <p:nvPicPr>
          <p:cNvPr id="22" name="Picture 2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061952">
            <a:off x="16744181" y="8590103"/>
            <a:ext cx="1030238" cy="1336394"/>
          </a:xfrm>
          <a:prstGeom prst="rect">
            <a:avLst/>
          </a:prstGeom>
        </p:spPr>
      </p:pic>
      <p:sp>
        <p:nvSpPr>
          <p:cNvPr id="10" name="Hộp Văn bản 9">
            <a:extLst>
              <a:ext uri="{FF2B5EF4-FFF2-40B4-BE49-F238E27FC236}">
                <a16:creationId xmlns:a16="http://schemas.microsoft.com/office/drawing/2014/main" xmlns="" id="{B72CE1D8-42C1-AE24-32B8-F7B35A36F1DE}"/>
              </a:ext>
            </a:extLst>
          </p:cNvPr>
          <p:cNvSpPr txBox="1"/>
          <p:nvPr/>
        </p:nvSpPr>
        <p:spPr>
          <a:xfrm>
            <a:off x="2514600" y="1776653"/>
            <a:ext cx="13258800" cy="1478418"/>
          </a:xfrm>
          <a:prstGeom prst="rect">
            <a:avLst/>
          </a:prstGeom>
          <a:noFill/>
        </p:spPr>
        <p:txBody>
          <a:bodyPr wrap="square">
            <a:spAutoFit/>
          </a:bodyPr>
          <a:lstStyle/>
          <a:p>
            <a:pPr marL="0" marR="0" algn="just">
              <a:lnSpc>
                <a:spcPct val="150000"/>
              </a:lnSpc>
              <a:spcBef>
                <a:spcPts val="300"/>
              </a:spcBef>
              <a:spcAft>
                <a:spcPts val="300"/>
              </a:spcAft>
            </a:pPr>
            <a:r>
              <a:rPr lang="en-US" sz="3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r>
              <a:rPr lang="vi-VN" sz="3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1.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Hãy</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xác</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định</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vận</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tốc</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hành</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khách</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với</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mặt</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đường</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nếu</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người</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này</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chuyển</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động</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về</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cuối</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đoàn</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tàu</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với</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vận</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tốc</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có</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cùng</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độ</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lớn</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1 m/s.</a:t>
            </a:r>
            <a:endParaRPr lang="en-US" sz="3200" dirty="0">
              <a:effectLst/>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3" name="Hộp Văn bản 12">
                <a:extLst>
                  <a:ext uri="{FF2B5EF4-FFF2-40B4-BE49-F238E27FC236}">
                    <a16:creationId xmlns:a16="http://schemas.microsoft.com/office/drawing/2014/main" xmlns="" id="{3BD318FD-DCF2-291F-B0C8-F3A02528D775}"/>
                  </a:ext>
                </a:extLst>
              </p:cNvPr>
              <p:cNvSpPr txBox="1"/>
              <p:nvPr/>
            </p:nvSpPr>
            <p:spPr>
              <a:xfrm>
                <a:off x="3337877" y="4084480"/>
                <a:ext cx="11596223" cy="4444807"/>
              </a:xfrm>
              <a:prstGeom prst="rect">
                <a:avLst/>
              </a:prstGeom>
              <a:noFill/>
            </p:spPr>
            <p:txBody>
              <a:bodyPr wrap="square">
                <a:spAutoFit/>
              </a:bodyPr>
              <a:lstStyle/>
              <a:p>
                <a:pPr marL="0" marR="0" algn="just">
                  <a:lnSpc>
                    <a:spcPct val="150000"/>
                  </a:lnSpc>
                  <a:spcBef>
                    <a:spcPts val="0"/>
                  </a:spcBef>
                  <a:spcAft>
                    <a:spcPts val="0"/>
                  </a:spcAft>
                </a:pPr>
                <a:r>
                  <a:rPr lang="vi-VN" sz="3200" dirty="0">
                    <a:solidFill>
                      <a:srgbClr val="000000"/>
                    </a:solidFill>
                    <a:effectLst/>
                    <a:ea typeface="Calibri" panose="020F0502020204030204" pitchFamily="34" charset="0"/>
                    <a:cs typeface="Times New Roman" panose="02020603050405020304" pitchFamily="18" charset="0"/>
                  </a:rPr>
                  <a:t>Tương </a:t>
                </a:r>
                <a:r>
                  <a:rPr lang="vi-VN" sz="3200" dirty="0" err="1">
                    <a:solidFill>
                      <a:srgbClr val="000000"/>
                    </a:solidFill>
                    <a:effectLst/>
                    <a:ea typeface="Calibri" panose="020F0502020204030204" pitchFamily="34" charset="0"/>
                    <a:cs typeface="Times New Roman" panose="02020603050405020304" pitchFamily="18" charset="0"/>
                  </a:rPr>
                  <a:t>tự</a:t>
                </a:r>
                <a:r>
                  <a:rPr lang="vi-VN" sz="3200" dirty="0">
                    <a:solidFill>
                      <a:srgbClr val="000000"/>
                    </a:solidFill>
                    <a:effectLst/>
                    <a:ea typeface="Calibri" panose="020F0502020204030204" pitchFamily="34" charset="0"/>
                    <a:cs typeface="Times New Roman" panose="02020603050405020304" pitchFamily="18" charset="0"/>
                  </a:rPr>
                  <a:t> như </a:t>
                </a:r>
                <a:r>
                  <a:rPr lang="vi-VN" sz="3200" dirty="0" err="1">
                    <a:solidFill>
                      <a:srgbClr val="000000"/>
                    </a:solidFill>
                    <a:effectLst/>
                    <a:ea typeface="Calibri" panose="020F0502020204030204" pitchFamily="34" charset="0"/>
                    <a:cs typeface="Times New Roman" panose="02020603050405020304" pitchFamily="18" charset="0"/>
                  </a:rPr>
                  <a:t>bài</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tập</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ví</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dụ</a:t>
                </a:r>
                <a:r>
                  <a:rPr lang="vi-VN" sz="3200" dirty="0">
                    <a:solidFill>
                      <a:srgbClr val="000000"/>
                    </a:solidFill>
                    <a:effectLst/>
                    <a:ea typeface="Calibri" panose="020F0502020204030204" pitchFamily="34" charset="0"/>
                    <a:cs typeface="Times New Roman" panose="02020603050405020304" pitchFamily="18" charset="0"/>
                  </a:rPr>
                  <a:t>, ta </a:t>
                </a:r>
                <a:r>
                  <a:rPr lang="vi-VN" sz="3200" dirty="0" err="1">
                    <a:solidFill>
                      <a:srgbClr val="000000"/>
                    </a:solidFill>
                    <a:effectLst/>
                    <a:ea typeface="Calibri" panose="020F0502020204030204" pitchFamily="34" charset="0"/>
                    <a:cs typeface="Times New Roman" panose="02020603050405020304" pitchFamily="18" charset="0"/>
                  </a:rPr>
                  <a:t>có</a:t>
                </a:r>
                <a:r>
                  <a:rPr lang="vi-VN" sz="3200" dirty="0">
                    <a:solidFill>
                      <a:srgbClr val="000000"/>
                    </a:solidFill>
                    <a:effectLst/>
                    <a:ea typeface="Calibri" panose="020F0502020204030204" pitchFamily="34" charset="0"/>
                    <a:cs typeface="Times New Roman" panose="02020603050405020304" pitchFamily="18" charset="0"/>
                  </a:rPr>
                  <a:t>:</a:t>
                </a:r>
                <a:endParaRPr lang="en-US" sz="3200" dirty="0">
                  <a:effectLst/>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Hành</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khách</a:t>
                </a:r>
                <a:r>
                  <a:rPr lang="vi-VN" sz="3200" dirty="0">
                    <a:solidFill>
                      <a:srgbClr val="000000"/>
                    </a:solidFill>
                    <a:effectLst/>
                    <a:ea typeface="Calibri" panose="020F0502020204030204" pitchFamily="34" charset="0"/>
                    <a:cs typeface="Times New Roman" panose="02020603050405020304" pitchFamily="18" charset="0"/>
                  </a:rPr>
                  <a:t> đi </a:t>
                </a:r>
                <a:r>
                  <a:rPr lang="vi-VN" sz="3200" dirty="0" err="1">
                    <a:solidFill>
                      <a:srgbClr val="000000"/>
                    </a:solidFill>
                    <a:effectLst/>
                    <a:ea typeface="Calibri" panose="020F0502020204030204" pitchFamily="34" charset="0"/>
                    <a:cs typeface="Times New Roman" panose="02020603050405020304" pitchFamily="18" charset="0"/>
                  </a:rPr>
                  <a:t>về</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phía</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cuối</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đoàn</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tàu</a:t>
                </a:r>
                <a:r>
                  <a:rPr lang="vi-VN" sz="3200" dirty="0">
                    <a:solidFill>
                      <a:srgbClr val="000000"/>
                    </a:solidFill>
                    <a:effectLst/>
                    <a:ea typeface="Calibri" panose="020F0502020204030204" pitchFamily="34" charset="0"/>
                    <a:cs typeface="Times New Roman" panose="02020603050405020304" pitchFamily="18" charset="0"/>
                  </a:rPr>
                  <a:t> nên </a:t>
                </a:r>
                <a:r>
                  <a:rPr lang="vi-VN" sz="3200" dirty="0" err="1">
                    <a:solidFill>
                      <a:srgbClr val="000000"/>
                    </a:solidFill>
                    <a:effectLst/>
                    <a:ea typeface="Calibri" panose="020F0502020204030204" pitchFamily="34" charset="0"/>
                    <a:cs typeface="Times New Roman" panose="02020603050405020304" pitchFamily="18" charset="0"/>
                  </a:rPr>
                  <a:t>sẽ</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ngược</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hướng</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với</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hướng</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của</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đoàn</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tàu</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chạy</a:t>
                </a:r>
                <a:r>
                  <a:rPr lang="vi-VN" sz="3200" dirty="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r>
                      <a:rPr lang="en-US" sz="3200" i="1" smtClean="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vi-VN" sz="320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𝑣</m:t>
                        </m:r>
                      </m:e>
                      <m:sub>
                        <m:r>
                          <a:rPr lang="vi-VN" sz="320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12</m:t>
                        </m:r>
                      </m:sub>
                    </m:sSub>
                  </m:oMath>
                </a14:m>
                <a:r>
                  <a:rPr lang="vi-VN" sz="3200" dirty="0">
                    <a:solidFill>
                      <a:srgbClr val="000000"/>
                    </a:solidFill>
                    <a:effectLst/>
                    <a:ea typeface="Calibri" panose="020F0502020204030204" pitchFamily="34" charset="0"/>
                    <a:cs typeface="Times New Roman" panose="02020603050405020304" pitchFamily="18" charset="0"/>
                  </a:rPr>
                  <a:t> mang </a:t>
                </a:r>
                <a:r>
                  <a:rPr lang="vi-VN" sz="3200" dirty="0" err="1">
                    <a:solidFill>
                      <a:srgbClr val="000000"/>
                    </a:solidFill>
                    <a:effectLst/>
                    <a:ea typeface="Calibri" panose="020F0502020204030204" pitchFamily="34" charset="0"/>
                    <a:cs typeface="Times New Roman" panose="02020603050405020304" pitchFamily="18" charset="0"/>
                  </a:rPr>
                  <a:t>dấu</a:t>
                </a:r>
                <a:r>
                  <a:rPr lang="vi-VN" sz="3200" dirty="0">
                    <a:solidFill>
                      <a:srgbClr val="000000"/>
                    </a:solidFill>
                    <a:effectLst/>
                    <a:ea typeface="Calibri" panose="020F0502020204030204" pitchFamily="34" charset="0"/>
                    <a:cs typeface="Times New Roman" panose="02020603050405020304" pitchFamily="18" charset="0"/>
                  </a:rPr>
                  <a:t> âm.</a:t>
                </a:r>
                <a:endParaRPr lang="en-US" sz="3200" dirty="0">
                  <a:effectLst/>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vi-VN" sz="3200" dirty="0">
                    <a:solidFill>
                      <a:srgbClr val="000000"/>
                    </a:solidFill>
                    <a:effectLst/>
                    <a:ea typeface="Calibri" panose="020F0502020204030204" pitchFamily="34" charset="0"/>
                    <a:cs typeface="Times New Roman" panose="02020603050405020304" pitchFamily="18" charset="0"/>
                  </a:rPr>
                  <a:t>=&gt; </a:t>
                </a:r>
                <a:r>
                  <a:rPr lang="vi-VN" sz="3200" dirty="0" err="1">
                    <a:solidFill>
                      <a:srgbClr val="000000"/>
                    </a:solidFill>
                    <a:effectLst/>
                    <a:ea typeface="Calibri" panose="020F0502020204030204" pitchFamily="34" charset="0"/>
                    <a:cs typeface="Times New Roman" panose="02020603050405020304" pitchFamily="18" charset="0"/>
                  </a:rPr>
                  <a:t>Vận</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tốc</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của</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hành</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khách</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với</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mặt</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đường</a:t>
                </a:r>
                <a:r>
                  <a:rPr lang="vi-VN" sz="3200" dirty="0">
                    <a:solidFill>
                      <a:srgbClr val="000000"/>
                    </a:solidFill>
                    <a:effectLst/>
                    <a:ea typeface="Calibri" panose="020F0502020204030204" pitchFamily="34" charset="0"/>
                    <a:cs typeface="Times New Roman" panose="02020603050405020304" pitchFamily="18" charset="0"/>
                  </a:rPr>
                  <a:t> trong </a:t>
                </a:r>
                <a:r>
                  <a:rPr lang="vi-VN" sz="3200" dirty="0" err="1">
                    <a:solidFill>
                      <a:srgbClr val="000000"/>
                    </a:solidFill>
                    <a:effectLst/>
                    <a:ea typeface="Calibri" panose="020F0502020204030204" pitchFamily="34" charset="0"/>
                    <a:cs typeface="Times New Roman" panose="02020603050405020304" pitchFamily="18" charset="0"/>
                  </a:rPr>
                  <a:t>trường</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hợp</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này</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là</a:t>
                </a:r>
                <a:r>
                  <a:rPr lang="vi-VN" sz="3200" dirty="0">
                    <a:solidFill>
                      <a:srgbClr val="000000"/>
                    </a:solidFill>
                    <a:effectLst/>
                    <a:ea typeface="Calibri" panose="020F0502020204030204" pitchFamily="34" charset="0"/>
                    <a:cs typeface="Times New Roman" panose="02020603050405020304" pitchFamily="18" charset="0"/>
                  </a:rPr>
                  <a:t>: </a:t>
                </a:r>
                <a:endParaRPr lang="en-US" sz="3200" dirty="0">
                  <a:effectLst/>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vi-VN" sz="3200" dirty="0">
                    <a:solidFill>
                      <a:srgbClr val="000000"/>
                    </a:solidFill>
                    <a:effectLst/>
                    <a:ea typeface="Calibri" panose="020F0502020204030204" pitchFamily="34" charset="0"/>
                    <a:cs typeface="Times New Roman" panose="02020603050405020304" pitchFamily="18" charset="0"/>
                  </a:rPr>
                  <a:t> </a:t>
                </a:r>
                <a:r>
                  <a:rPr lang="en-US" sz="3200" dirty="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r>
                      <a:rPr lang="vi-VN" sz="32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𝑣</m:t>
                    </m:r>
                    <m:r>
                      <a:rPr lang="vi-VN" sz="32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=−1+10=9(</m:t>
                    </m:r>
                    <m:r>
                      <a:rPr lang="vi-VN" sz="32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𝑚</m:t>
                    </m:r>
                    <m:r>
                      <a:rPr lang="vi-VN" sz="32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32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𝑠</m:t>
                    </m:r>
                    <m:r>
                      <a:rPr lang="vi-VN" sz="32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3200" dirty="0">
                  <a:effectLst/>
                  <a:ea typeface="Calibri" panose="020F0502020204030204" pitchFamily="34" charset="0"/>
                  <a:cs typeface="Times New Roman" panose="02020603050405020304" pitchFamily="18" charset="0"/>
                </a:endParaRPr>
              </a:p>
            </p:txBody>
          </p:sp>
        </mc:Choice>
        <mc:Fallback xmlns="">
          <p:sp>
            <p:nvSpPr>
              <p:cNvPr id="13" name="Hộp Văn bản 12">
                <a:extLst>
                  <a:ext uri="{FF2B5EF4-FFF2-40B4-BE49-F238E27FC236}">
                    <a16:creationId xmlns:a16="http://schemas.microsoft.com/office/drawing/2014/main" id="{3BD318FD-DCF2-291F-B0C8-F3A02528D775}"/>
                  </a:ext>
                </a:extLst>
              </p:cNvPr>
              <p:cNvSpPr txBox="1">
                <a:spLocks noRot="1" noChangeAspect="1" noMove="1" noResize="1" noEditPoints="1" noAdjustHandles="1" noChangeArrowheads="1" noChangeShapeType="1" noTextEdit="1"/>
              </p:cNvSpPr>
              <p:nvPr/>
            </p:nvSpPr>
            <p:spPr>
              <a:xfrm>
                <a:off x="3337877" y="4084480"/>
                <a:ext cx="11596223" cy="4444807"/>
              </a:xfrm>
              <a:prstGeom prst="rect">
                <a:avLst/>
              </a:prstGeom>
              <a:blipFill>
                <a:blip r:embed="rId10"/>
                <a:stretch>
                  <a:fillRect l="-1367" r="-1314"/>
                </a:stretch>
              </a:blipFill>
            </p:spPr>
            <p:txBody>
              <a:bodyPr/>
              <a:lstStyle/>
              <a:p>
                <a:r>
                  <a:rPr lang="en-US">
                    <a:noFill/>
                  </a:rPr>
                  <a:t> </a:t>
                </a:r>
              </a:p>
            </p:txBody>
          </p:sp>
        </mc:Fallback>
      </mc:AlternateContent>
      <p:pic>
        <p:nvPicPr>
          <p:cNvPr id="6" name="Picture 6"/>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0" y="7179835"/>
            <a:ext cx="3707964" cy="3107165"/>
          </a:xfrm>
          <a:prstGeom prst="rect">
            <a:avLst/>
          </a:prstGeom>
        </p:spPr>
      </p:pic>
      <p:sp>
        <p:nvSpPr>
          <p:cNvPr id="14" name="Hộp Văn bản 13">
            <a:extLst>
              <a:ext uri="{FF2B5EF4-FFF2-40B4-BE49-F238E27FC236}">
                <a16:creationId xmlns:a16="http://schemas.microsoft.com/office/drawing/2014/main" xmlns="" id="{0B95C332-68A0-E15C-3D30-774393C36CDE}"/>
              </a:ext>
            </a:extLst>
          </p:cNvPr>
          <p:cNvSpPr txBox="1"/>
          <p:nvPr/>
        </p:nvSpPr>
        <p:spPr>
          <a:xfrm>
            <a:off x="8610600" y="3445114"/>
            <a:ext cx="1066800" cy="615553"/>
          </a:xfrm>
          <a:prstGeom prst="rect">
            <a:avLst/>
          </a:prstGeom>
          <a:noFill/>
        </p:spPr>
        <p:txBody>
          <a:bodyPr wrap="square" rtlCol="0">
            <a:spAutoFit/>
          </a:bodyPr>
          <a:lstStyle/>
          <a:p>
            <a:r>
              <a:rPr lang="en-US" sz="3400" b="1" dirty="0" err="1">
                <a:solidFill>
                  <a:srgbClr val="FF0000"/>
                </a:solidFill>
                <a:latin typeface="Arial" panose="020B0604020202020204" pitchFamily="34" charset="0"/>
                <a:cs typeface="Arial" panose="020B0604020202020204" pitchFamily="34" charset="0"/>
              </a:rPr>
              <a:t>Giải</a:t>
            </a:r>
            <a:endParaRPr lang="en-US" sz="3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4747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17" dur="500"/>
                                        <p:tgtEl>
                                          <p:spTgt spid="1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3">
                                            <p:txEl>
                                              <p:pRg st="1" end="1"/>
                                            </p:txEl>
                                          </p:spTgt>
                                        </p:tgtEl>
                                        <p:attrNameLst>
                                          <p:attrName>style.visibility</p:attrName>
                                        </p:attrNameLst>
                                      </p:cBhvr>
                                      <p:to>
                                        <p:strVal val="visible"/>
                                      </p:to>
                                    </p:set>
                                    <p:animEffect transition="in" filter="randombar(horizontal)">
                                      <p:cBhvr>
                                        <p:cTn id="22" dur="500"/>
                                        <p:tgtEl>
                                          <p:spTgt spid="1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3">
                                            <p:txEl>
                                              <p:pRg st="2" end="2"/>
                                            </p:txEl>
                                          </p:spTgt>
                                        </p:tgtEl>
                                        <p:attrNameLst>
                                          <p:attrName>style.visibility</p:attrName>
                                        </p:attrNameLst>
                                      </p:cBhvr>
                                      <p:to>
                                        <p:strVal val="visible"/>
                                      </p:to>
                                    </p:set>
                                    <p:animEffect transition="in" filter="randombar(horizontal)">
                                      <p:cBhvr>
                                        <p:cTn id="27" dur="500"/>
                                        <p:tgtEl>
                                          <p:spTgt spid="1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3">
                                            <p:txEl>
                                              <p:pRg st="3" end="3"/>
                                            </p:txEl>
                                          </p:spTgt>
                                        </p:tgtEl>
                                        <p:attrNameLst>
                                          <p:attrName>style.visibility</p:attrName>
                                        </p:attrNameLst>
                                      </p:cBhvr>
                                      <p:to>
                                        <p:strVal val="visible"/>
                                      </p:to>
                                    </p:set>
                                    <p:animEffect transition="in" filter="randombar(horizontal)">
                                      <p:cBhvr>
                                        <p:cTn id="32" dur="5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E7DF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5000"/>
          </a:blip>
          <a:srcRect t="7906" b="7906"/>
          <a:stretch>
            <a:fillRect/>
          </a:stretch>
        </p:blipFill>
        <p:spPr>
          <a:xfrm>
            <a:off x="0" y="0"/>
            <a:ext cx="9149080" cy="10287000"/>
          </a:xfrm>
          <a:prstGeom prst="rect">
            <a:avLst/>
          </a:prstGeom>
        </p:spPr>
      </p:pic>
      <p:pic>
        <p:nvPicPr>
          <p:cNvPr id="3" name="Picture 3"/>
          <p:cNvPicPr>
            <a:picLocks noChangeAspect="1"/>
          </p:cNvPicPr>
          <p:nvPr/>
        </p:nvPicPr>
        <p:blipFill>
          <a:blip r:embed="rId3">
            <a:alphaModFix amt="65000"/>
          </a:blip>
          <a:srcRect t="7859" b="7859"/>
          <a:stretch>
            <a:fillRect/>
          </a:stretch>
        </p:blipFill>
        <p:spPr>
          <a:xfrm>
            <a:off x="9149080" y="0"/>
            <a:ext cx="9138920" cy="1028700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28700" y="2972631"/>
            <a:ext cx="16230600" cy="6285669"/>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155398">
            <a:off x="726555" y="1650091"/>
            <a:ext cx="1528941" cy="1983296"/>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061952">
            <a:off x="16094766" y="7275063"/>
            <a:ext cx="1286505" cy="1668815"/>
          </a:xfrm>
          <a:prstGeom prst="rect">
            <a:avLst/>
          </a:prstGeom>
        </p:spPr>
      </p:pic>
      <p:sp>
        <p:nvSpPr>
          <p:cNvPr id="7" name="Hộp Văn bản 6">
            <a:extLst>
              <a:ext uri="{FF2B5EF4-FFF2-40B4-BE49-F238E27FC236}">
                <a16:creationId xmlns:a16="http://schemas.microsoft.com/office/drawing/2014/main" xmlns="" id="{B00275EC-124F-2BC1-FF53-5B91827D5D20}"/>
              </a:ext>
            </a:extLst>
          </p:cNvPr>
          <p:cNvSpPr txBox="1"/>
          <p:nvPr/>
        </p:nvSpPr>
        <p:spPr>
          <a:xfrm>
            <a:off x="2634025" y="3575817"/>
            <a:ext cx="9144000" cy="751488"/>
          </a:xfrm>
          <a:prstGeom prst="rect">
            <a:avLst/>
          </a:prstGeom>
          <a:noFill/>
        </p:spPr>
        <p:txBody>
          <a:bodyPr wrap="square">
            <a:spAutoFit/>
          </a:bodyPr>
          <a:lstStyle/>
          <a:p>
            <a:pPr marL="0" marR="0">
              <a:lnSpc>
                <a:spcPct val="150000"/>
              </a:lnSpc>
              <a:spcBef>
                <a:spcPts val="0"/>
              </a:spcBef>
              <a:spcAft>
                <a:spcPts val="0"/>
              </a:spcAft>
            </a:pPr>
            <a:r>
              <a:rPr lang="vi-VN" sz="3200" b="1" dirty="0">
                <a:solidFill>
                  <a:srgbClr val="000000"/>
                </a:solidFill>
                <a:effectLst/>
                <a:ea typeface="Calibri" panose="020F0502020204030204" pitchFamily="34" charset="0"/>
                <a:cs typeface="Times New Roman" panose="02020603050405020304" pitchFamily="18" charset="0"/>
              </a:rPr>
              <a:t>b. </a:t>
            </a:r>
            <a:r>
              <a:rPr lang="vi-VN" sz="3200" b="1" dirty="0" err="1">
                <a:solidFill>
                  <a:srgbClr val="000000"/>
                </a:solidFill>
                <a:effectLst/>
                <a:ea typeface="Calibri" panose="020F0502020204030204" pitchFamily="34" charset="0"/>
                <a:cs typeface="Times New Roman" panose="02020603050405020304" pitchFamily="18" charset="0"/>
              </a:rPr>
              <a:t>Tổng</a:t>
            </a:r>
            <a:r>
              <a:rPr lang="vi-VN" sz="3200" b="1" dirty="0">
                <a:solidFill>
                  <a:srgbClr val="000000"/>
                </a:solidFill>
                <a:effectLst/>
                <a:ea typeface="Calibri" panose="020F0502020204030204" pitchFamily="34" charset="0"/>
                <a:cs typeface="Times New Roman" panose="02020603050405020304" pitchFamily="18" charset="0"/>
              </a:rPr>
              <a:t> </a:t>
            </a:r>
            <a:r>
              <a:rPr lang="vi-VN" sz="3200" b="1" dirty="0" err="1">
                <a:solidFill>
                  <a:srgbClr val="000000"/>
                </a:solidFill>
                <a:effectLst/>
                <a:ea typeface="Calibri" panose="020F0502020204030204" pitchFamily="34" charset="0"/>
                <a:cs typeface="Times New Roman" panose="02020603050405020304" pitchFamily="18" charset="0"/>
              </a:rPr>
              <a:t>hợp</a:t>
            </a:r>
            <a:r>
              <a:rPr lang="vi-VN" sz="3200" b="1" dirty="0">
                <a:solidFill>
                  <a:srgbClr val="000000"/>
                </a:solidFill>
                <a:effectLst/>
                <a:ea typeface="Calibri" panose="020F0502020204030204" pitchFamily="34" charset="0"/>
                <a:cs typeface="Times New Roman" panose="02020603050405020304" pitchFamily="18" charset="0"/>
              </a:rPr>
              <a:t> hai </a:t>
            </a:r>
            <a:r>
              <a:rPr lang="vi-VN" sz="3200" b="1" dirty="0" err="1">
                <a:solidFill>
                  <a:srgbClr val="000000"/>
                </a:solidFill>
                <a:effectLst/>
                <a:ea typeface="Calibri" panose="020F0502020204030204" pitchFamily="34" charset="0"/>
                <a:cs typeface="Times New Roman" panose="02020603050405020304" pitchFamily="18" charset="0"/>
              </a:rPr>
              <a:t>vận</a:t>
            </a:r>
            <a:r>
              <a:rPr lang="vi-VN" sz="3200" b="1" dirty="0">
                <a:solidFill>
                  <a:srgbClr val="000000"/>
                </a:solidFill>
                <a:effectLst/>
                <a:ea typeface="Calibri" panose="020F0502020204030204" pitchFamily="34" charset="0"/>
                <a:cs typeface="Times New Roman" panose="02020603050405020304" pitchFamily="18" charset="0"/>
              </a:rPr>
              <a:t> </a:t>
            </a:r>
            <a:r>
              <a:rPr lang="vi-VN" sz="3200" b="1" dirty="0" err="1">
                <a:solidFill>
                  <a:srgbClr val="000000"/>
                </a:solidFill>
                <a:effectLst/>
                <a:ea typeface="Calibri" panose="020F0502020204030204" pitchFamily="34" charset="0"/>
                <a:cs typeface="Times New Roman" panose="02020603050405020304" pitchFamily="18" charset="0"/>
              </a:rPr>
              <a:t>tốc</a:t>
            </a:r>
            <a:r>
              <a:rPr lang="vi-VN" sz="3200" b="1" dirty="0">
                <a:solidFill>
                  <a:srgbClr val="000000"/>
                </a:solidFill>
                <a:effectLst/>
                <a:ea typeface="Calibri" panose="020F0502020204030204" pitchFamily="34" charset="0"/>
                <a:cs typeface="Times New Roman" panose="02020603050405020304" pitchFamily="18" charset="0"/>
              </a:rPr>
              <a:t> vuông </a:t>
            </a:r>
            <a:r>
              <a:rPr lang="vi-VN" sz="3200" b="1" dirty="0" err="1">
                <a:solidFill>
                  <a:srgbClr val="000000"/>
                </a:solidFill>
                <a:effectLst/>
                <a:ea typeface="Calibri" panose="020F0502020204030204" pitchFamily="34" charset="0"/>
                <a:cs typeface="Times New Roman" panose="02020603050405020304" pitchFamily="18" charset="0"/>
              </a:rPr>
              <a:t>góc</a:t>
            </a:r>
            <a:r>
              <a:rPr lang="vi-VN" sz="3200" b="1" dirty="0">
                <a:solidFill>
                  <a:srgbClr val="000000"/>
                </a:solidFill>
                <a:effectLst/>
                <a:ea typeface="Calibri" panose="020F0502020204030204" pitchFamily="34" charset="0"/>
                <a:cs typeface="Times New Roman" panose="02020603050405020304" pitchFamily="18" charset="0"/>
              </a:rPr>
              <a:t> </a:t>
            </a:r>
            <a:r>
              <a:rPr lang="vi-VN" sz="3200" b="1" dirty="0" err="1">
                <a:solidFill>
                  <a:srgbClr val="000000"/>
                </a:solidFill>
                <a:effectLst/>
                <a:ea typeface="Calibri" panose="020F0502020204030204" pitchFamily="34" charset="0"/>
                <a:cs typeface="Times New Roman" panose="02020603050405020304" pitchFamily="18" charset="0"/>
              </a:rPr>
              <a:t>với</a:t>
            </a:r>
            <a:r>
              <a:rPr lang="vi-VN" sz="3200" b="1" dirty="0">
                <a:solidFill>
                  <a:srgbClr val="000000"/>
                </a:solidFill>
                <a:effectLst/>
                <a:ea typeface="Calibri" panose="020F0502020204030204" pitchFamily="34" charset="0"/>
                <a:cs typeface="Times New Roman" panose="02020603050405020304" pitchFamily="18" charset="0"/>
              </a:rPr>
              <a:t> nhau.</a:t>
            </a:r>
            <a:endParaRPr lang="en-US" sz="3200" dirty="0">
              <a:effectLst/>
              <a:ea typeface="Calibri" panose="020F0502020204030204" pitchFamily="34" charset="0"/>
              <a:cs typeface="Times New Roman" panose="02020603050405020304" pitchFamily="18" charset="0"/>
            </a:endParaRPr>
          </a:p>
        </p:txBody>
      </p:sp>
      <p:sp>
        <p:nvSpPr>
          <p:cNvPr id="12" name="Hộp Văn bản 11">
            <a:extLst>
              <a:ext uri="{FF2B5EF4-FFF2-40B4-BE49-F238E27FC236}">
                <a16:creationId xmlns:a16="http://schemas.microsoft.com/office/drawing/2014/main" xmlns="" id="{C48C0430-7222-D4E9-F70A-38CD0692D69E}"/>
              </a:ext>
            </a:extLst>
          </p:cNvPr>
          <p:cNvSpPr txBox="1"/>
          <p:nvPr/>
        </p:nvSpPr>
        <p:spPr>
          <a:xfrm>
            <a:off x="2634025" y="4930490"/>
            <a:ext cx="13019949" cy="2217082"/>
          </a:xfrm>
          <a:prstGeom prst="rect">
            <a:avLst/>
          </a:prstGeom>
          <a:noFill/>
        </p:spPr>
        <p:txBody>
          <a:bodyPr wrap="square">
            <a:spAutoFit/>
          </a:bodyPr>
          <a:lstStyle/>
          <a:p>
            <a:pPr marL="0" marR="0" algn="just">
              <a:lnSpc>
                <a:spcPct val="150000"/>
              </a:lnSpc>
              <a:spcBef>
                <a:spcPts val="0"/>
              </a:spcBef>
              <a:spcAft>
                <a:spcPts val="800"/>
              </a:spcAft>
            </a:pPr>
            <a:r>
              <a:rPr lang="en-US" sz="3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r>
              <a:rPr lang="vi-VN" sz="3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1.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Một</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máy</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bay đang bay theo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hướng</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Bắc</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với</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vận</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tốc</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200 m/s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thì</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bị</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gió</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từ</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hướng</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Tây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thổi</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vào</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với</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vận</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tốc</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20 m/s.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Xác</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định</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vận</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tốc</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tổng</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hợp</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máy</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bay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lúc</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này</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2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5" name="Picture 5">
            <a:extLst>
              <a:ext uri="{FF2B5EF4-FFF2-40B4-BE49-F238E27FC236}">
                <a16:creationId xmlns:a16="http://schemas.microsoft.com/office/drawing/2014/main" xmlns="" id="{615505DA-FC78-E177-E375-16CB63A8BA6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1310149" y="419100"/>
            <a:ext cx="5920576" cy="4114800"/>
          </a:xfrm>
          <a:prstGeom prst="rect">
            <a:avLst/>
          </a:prstGeom>
        </p:spPr>
      </p:pic>
    </p:spTree>
    <p:extLst>
      <p:ext uri="{BB962C8B-B14F-4D97-AF65-F5344CB8AC3E}">
        <p14:creationId xmlns:p14="http://schemas.microsoft.com/office/powerpoint/2010/main" val="1421135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2">
                                            <p:txEl>
                                              <p:pRg st="0" end="0"/>
                                            </p:txEl>
                                          </p:spTgt>
                                        </p:tgtEl>
                                        <p:attrNameLst>
                                          <p:attrName>style.visibility</p:attrName>
                                        </p:attrNameLst>
                                      </p:cBhvr>
                                      <p:to>
                                        <p:strVal val="visible"/>
                                      </p:to>
                                    </p:set>
                                    <p:animEffect transition="in" filter="barn(inVertical)">
                                      <p:cBhvr>
                                        <p:cTn id="16"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E7DF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5000"/>
          </a:blip>
          <a:srcRect t="7906" b="7906"/>
          <a:stretch>
            <a:fillRect/>
          </a:stretch>
        </p:blipFill>
        <p:spPr>
          <a:xfrm>
            <a:off x="0" y="0"/>
            <a:ext cx="9149080" cy="10287000"/>
          </a:xfrm>
          <a:prstGeom prst="rect">
            <a:avLst/>
          </a:prstGeom>
        </p:spPr>
      </p:pic>
      <p:pic>
        <p:nvPicPr>
          <p:cNvPr id="5" name="Picture 5"/>
          <p:cNvPicPr>
            <a:picLocks noChangeAspect="1"/>
          </p:cNvPicPr>
          <p:nvPr/>
        </p:nvPicPr>
        <p:blipFill>
          <a:blip r:embed="rId3">
            <a:alphaModFix amt="65000"/>
          </a:blip>
          <a:srcRect t="7859" b="7859"/>
          <a:stretch>
            <a:fillRect/>
          </a:stretch>
        </p:blipFill>
        <p:spPr>
          <a:xfrm>
            <a:off x="9149080" y="0"/>
            <a:ext cx="9138920" cy="10287000"/>
          </a:xfrm>
          <a:prstGeom prst="rect">
            <a:avLst/>
          </a:prstGeom>
        </p:spPr>
      </p:pic>
      <p:pic>
        <p:nvPicPr>
          <p:cNvPr id="30" name="Picture 3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155398">
            <a:off x="1022609" y="7490944"/>
            <a:ext cx="1355615" cy="1758463"/>
          </a:xfrm>
          <a:prstGeom prst="rect">
            <a:avLst/>
          </a:prstGeom>
        </p:spPr>
      </p:pic>
      <p:pic>
        <p:nvPicPr>
          <p:cNvPr id="31" name="Picture 3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61952">
            <a:off x="16578263" y="597143"/>
            <a:ext cx="1030238" cy="1336394"/>
          </a:xfrm>
          <a:prstGeom prst="rect">
            <a:avLst/>
          </a:prstGeom>
        </p:spPr>
      </p:pic>
      <mc:AlternateContent xmlns:mc="http://schemas.openxmlformats.org/markup-compatibility/2006" xmlns:a14="http://schemas.microsoft.com/office/drawing/2010/main">
        <mc:Choice Requires="a14">
          <p:sp>
            <p:nvSpPr>
              <p:cNvPr id="6" name="Hộp Văn bản 5">
                <a:extLst>
                  <a:ext uri="{FF2B5EF4-FFF2-40B4-BE49-F238E27FC236}">
                    <a16:creationId xmlns:a16="http://schemas.microsoft.com/office/drawing/2014/main" xmlns="" id="{E0CBC16B-E9B5-175E-6621-3089D34ACBEA}"/>
                  </a:ext>
                </a:extLst>
              </p:cNvPr>
              <p:cNvSpPr txBox="1"/>
              <p:nvPr/>
            </p:nvSpPr>
            <p:spPr>
              <a:xfrm>
                <a:off x="3319780" y="1638300"/>
                <a:ext cx="11658600" cy="2967479"/>
              </a:xfrm>
              <a:prstGeom prst="rect">
                <a:avLst/>
              </a:prstGeom>
              <a:noFill/>
            </p:spPr>
            <p:txBody>
              <a:bodyPr wrap="square">
                <a:spAutoFit/>
              </a:bodyPr>
              <a:lstStyle/>
              <a:p>
                <a:pPr marL="0" marR="0" algn="just">
                  <a:lnSpc>
                    <a:spcPct val="150000"/>
                  </a:lnSpc>
                  <a:spcBef>
                    <a:spcPts val="0"/>
                  </a:spcBef>
                  <a:spcAft>
                    <a:spcPts val="0"/>
                  </a:spcAft>
                </a:pPr>
                <a:r>
                  <a:rPr lang="vi-VN" sz="3200" dirty="0" err="1">
                    <a:solidFill>
                      <a:srgbClr val="000000"/>
                    </a:solidFill>
                    <a:effectLst/>
                    <a:ea typeface="Calibri" panose="020F0502020204030204" pitchFamily="34" charset="0"/>
                    <a:cs typeface="Times New Roman" panose="02020603050405020304" pitchFamily="18" charset="0"/>
                  </a:rPr>
                  <a:t>Nếu</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gọi</a:t>
                </a:r>
                <a:r>
                  <a:rPr lang="vi-VN" sz="3200" dirty="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acc>
                      <m:accPr>
                        <m:chr m:val="⃗"/>
                        <m:ctrlPr>
                          <a:rPr lang="en-US"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sSub>
                          <m:sSubPr>
                            <m:ctrlPr>
                              <a:rPr lang="en-US"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vi-VN"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𝑣</m:t>
                            </m:r>
                          </m:e>
                          <m:sub>
                            <m:r>
                              <a:rPr lang="vi-VN"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12</m:t>
                            </m:r>
                          </m:sub>
                        </m:sSub>
                      </m:e>
                    </m:acc>
                    <m:r>
                      <a:rPr lang="vi-VN"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acc>
                      <m:accPr>
                        <m:chr m:val="⃗"/>
                        <m:ctrlPr>
                          <a:rPr lang="en-US"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sSub>
                          <m:sSubPr>
                            <m:ctrlPr>
                              <a:rPr lang="en-US"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vi-VN"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𝑣</m:t>
                            </m:r>
                          </m:e>
                          <m:sub>
                            <m:r>
                              <a:rPr lang="vi-VN"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23</m:t>
                            </m:r>
                          </m:sub>
                        </m:sSub>
                      </m:e>
                    </m:acc>
                    <m:r>
                      <a:rPr lang="vi-VN"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oMath>
                </a14:m>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lần</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lượt</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là</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vận</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tốc</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của</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máy</a:t>
                </a:r>
                <a:r>
                  <a:rPr lang="vi-VN" sz="3200" dirty="0">
                    <a:solidFill>
                      <a:srgbClr val="000000"/>
                    </a:solidFill>
                    <a:effectLst/>
                    <a:ea typeface="Calibri" panose="020F0502020204030204" pitchFamily="34" charset="0"/>
                    <a:cs typeface="Times New Roman" panose="02020603050405020304" pitchFamily="18" charset="0"/>
                  </a:rPr>
                  <a:t> bay so </a:t>
                </a:r>
                <a:r>
                  <a:rPr lang="vi-VN" sz="3200" dirty="0" err="1">
                    <a:solidFill>
                      <a:srgbClr val="000000"/>
                    </a:solidFill>
                    <a:effectLst/>
                    <a:ea typeface="Calibri" panose="020F0502020204030204" pitchFamily="34" charset="0"/>
                    <a:cs typeface="Times New Roman" panose="02020603050405020304" pitchFamily="18" charset="0"/>
                  </a:rPr>
                  <a:t>với</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gió</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và</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của</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gió</a:t>
                </a:r>
                <a:r>
                  <a:rPr lang="vi-VN" sz="3200" dirty="0">
                    <a:solidFill>
                      <a:srgbClr val="000000"/>
                    </a:solidFill>
                    <a:effectLst/>
                    <a:ea typeface="Calibri" panose="020F0502020204030204" pitchFamily="34" charset="0"/>
                    <a:cs typeface="Times New Roman" panose="02020603050405020304" pitchFamily="18" charset="0"/>
                  </a:rPr>
                  <a:t> so </a:t>
                </a:r>
                <a:r>
                  <a:rPr lang="vi-VN" sz="3200" dirty="0" err="1">
                    <a:solidFill>
                      <a:srgbClr val="000000"/>
                    </a:solidFill>
                    <a:effectLst/>
                    <a:ea typeface="Calibri" panose="020F0502020204030204" pitchFamily="34" charset="0"/>
                    <a:cs typeface="Times New Roman" panose="02020603050405020304" pitchFamily="18" charset="0"/>
                  </a:rPr>
                  <a:t>với</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đường</a:t>
                </a:r>
                <a:r>
                  <a:rPr lang="vi-VN" sz="3200" dirty="0">
                    <a:solidFill>
                      <a:srgbClr val="000000"/>
                    </a:solidFill>
                    <a:effectLst/>
                    <a:ea typeface="Calibri" panose="020F0502020204030204" pitchFamily="34" charset="0"/>
                    <a:cs typeface="Times New Roman" panose="02020603050405020304" pitchFamily="18" charset="0"/>
                  </a:rPr>
                  <a:t> bay. </a:t>
                </a:r>
                <a14:m>
                  <m:oMath xmlns:m="http://schemas.openxmlformats.org/officeDocument/2006/math">
                    <m:acc>
                      <m:accPr>
                        <m:chr m:val="⃗"/>
                        <m:ctrlPr>
                          <a:rPr lang="en-US"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𝑣</m:t>
                        </m:r>
                      </m:e>
                    </m:acc>
                  </m:oMath>
                </a14:m>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là</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vận</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tốc</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của</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máy</a:t>
                </a:r>
                <a:r>
                  <a:rPr lang="vi-VN" sz="3200" dirty="0">
                    <a:solidFill>
                      <a:srgbClr val="000000"/>
                    </a:solidFill>
                    <a:effectLst/>
                    <a:ea typeface="Calibri" panose="020F0502020204030204" pitchFamily="34" charset="0"/>
                    <a:cs typeface="Times New Roman" panose="02020603050405020304" pitchFamily="18" charset="0"/>
                  </a:rPr>
                  <a:t> bay so </a:t>
                </a:r>
                <a:r>
                  <a:rPr lang="vi-VN" sz="3200" dirty="0" err="1">
                    <a:solidFill>
                      <a:srgbClr val="000000"/>
                    </a:solidFill>
                    <a:effectLst/>
                    <a:ea typeface="Calibri" panose="020F0502020204030204" pitchFamily="34" charset="0"/>
                    <a:cs typeface="Times New Roman" panose="02020603050405020304" pitchFamily="18" charset="0"/>
                  </a:rPr>
                  <a:t>với</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đường</a:t>
                </a:r>
                <a:r>
                  <a:rPr lang="vi-VN" sz="3200" dirty="0">
                    <a:solidFill>
                      <a:srgbClr val="000000"/>
                    </a:solidFill>
                    <a:effectLst/>
                    <a:ea typeface="Calibri" panose="020F0502020204030204" pitchFamily="34" charset="0"/>
                    <a:cs typeface="Times New Roman" panose="02020603050405020304" pitchFamily="18" charset="0"/>
                  </a:rPr>
                  <a:t> bay. Khi </a:t>
                </a:r>
                <a:r>
                  <a:rPr lang="vi-VN" sz="3200" dirty="0" err="1">
                    <a:solidFill>
                      <a:srgbClr val="000000"/>
                    </a:solidFill>
                    <a:effectLst/>
                    <a:ea typeface="Calibri" panose="020F0502020204030204" pitchFamily="34" charset="0"/>
                    <a:cs typeface="Times New Roman" panose="02020603050405020304" pitchFamily="18" charset="0"/>
                  </a:rPr>
                  <a:t>đó</a:t>
                </a:r>
                <a:r>
                  <a:rPr lang="vi-VN" sz="3200" dirty="0">
                    <a:solidFill>
                      <a:srgbClr val="000000"/>
                    </a:solidFill>
                    <a:effectLst/>
                    <a:ea typeface="Calibri" panose="020F0502020204030204" pitchFamily="34" charset="0"/>
                    <a:cs typeface="Times New Roman" panose="02020603050405020304" pitchFamily="18" charset="0"/>
                  </a:rPr>
                  <a:t>, ta </a:t>
                </a:r>
                <a:r>
                  <a:rPr lang="vi-VN" sz="3200" dirty="0" err="1">
                    <a:solidFill>
                      <a:srgbClr val="000000"/>
                    </a:solidFill>
                    <a:effectLst/>
                    <a:ea typeface="Calibri" panose="020F0502020204030204" pitchFamily="34" charset="0"/>
                    <a:cs typeface="Times New Roman" panose="02020603050405020304" pitchFamily="18" charset="0"/>
                  </a:rPr>
                  <a:t>có</a:t>
                </a:r>
                <a:r>
                  <a:rPr lang="vi-VN" sz="3200" dirty="0">
                    <a:solidFill>
                      <a:srgbClr val="000000"/>
                    </a:solidFill>
                    <a:effectLst/>
                    <a:ea typeface="Calibri" panose="020F0502020204030204" pitchFamily="34" charset="0"/>
                    <a:cs typeface="Times New Roman" panose="02020603050405020304" pitchFamily="18" charset="0"/>
                  </a:rPr>
                  <a:t>:</a:t>
                </a:r>
                <a:r>
                  <a:rPr lang="en-US" sz="3200" dirty="0">
                    <a:ea typeface="Calibri" panose="020F0502020204030204" pitchFamily="34" charset="0"/>
                    <a:cs typeface="Times New Roman" panose="02020603050405020304" pitchFamily="18" charset="0"/>
                  </a:rPr>
                  <a:t> </a:t>
                </a:r>
                <a14:m>
                  <m:oMath xmlns:m="http://schemas.openxmlformats.org/officeDocument/2006/math">
                    <m:acc>
                      <m:accPr>
                        <m:chr m:val="⃗"/>
                        <m:ctrlPr>
                          <a:rPr lang="en-US"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𝑣</m:t>
                        </m:r>
                      </m:e>
                    </m:acc>
                  </m:oMath>
                </a14:m>
                <a:r>
                  <a:rPr lang="vi-VN" sz="3200" dirty="0">
                    <a:solidFill>
                      <a:srgbClr val="000000"/>
                    </a:solidFill>
                    <a:effectLst/>
                    <a:ea typeface="Calibri" panose="020F0502020204030204" pitchFamily="34" charset="0"/>
                    <a:cs typeface="Times New Roman" panose="02020603050405020304" pitchFamily="18" charset="0"/>
                  </a:rPr>
                  <a:t> = </a:t>
                </a:r>
                <a14:m>
                  <m:oMath xmlns:m="http://schemas.openxmlformats.org/officeDocument/2006/math">
                    <m:acc>
                      <m:accPr>
                        <m:chr m:val="⃗"/>
                        <m:ctrlPr>
                          <a:rPr lang="en-US"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sSub>
                          <m:sSubPr>
                            <m:ctrlPr>
                              <a:rPr lang="en-US"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vi-VN"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𝑣</m:t>
                            </m:r>
                          </m:e>
                          <m:sub>
                            <m:r>
                              <a:rPr lang="vi-VN"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12</m:t>
                            </m:r>
                          </m:sub>
                        </m:sSub>
                      </m:e>
                    </m:acc>
                    <m:r>
                      <a:rPr lang="vi-VN"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acc>
                      <m:accPr>
                        <m:chr m:val="⃗"/>
                        <m:ctrlPr>
                          <a:rPr lang="en-US"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sSub>
                          <m:sSubPr>
                            <m:ctrlPr>
                              <a:rPr lang="en-US"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vi-VN"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𝑣</m:t>
                            </m:r>
                          </m:e>
                          <m:sub>
                            <m:r>
                              <a:rPr lang="vi-VN"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23</m:t>
                            </m:r>
                          </m:sub>
                        </m:sSub>
                      </m:e>
                    </m:acc>
                    <m:r>
                      <a:rPr lang="vi-VN"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oMath>
                </a14:m>
                <a:r>
                  <a:rPr lang="vi-VN" sz="3200" dirty="0">
                    <a:solidFill>
                      <a:srgbClr val="000000"/>
                    </a:solidFill>
                    <a:effectLst/>
                    <a:ea typeface="Calibri" panose="020F0502020204030204" pitchFamily="34" charset="0"/>
                    <a:cs typeface="Times New Roman" panose="02020603050405020304" pitchFamily="18" charset="0"/>
                  </a:rPr>
                  <a:t> .</a:t>
                </a:r>
                <a:endParaRPr lang="en-US" sz="3200" dirty="0">
                  <a:effectLst/>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vi-VN" sz="3200" dirty="0">
                    <a:solidFill>
                      <a:srgbClr val="000000"/>
                    </a:solidFill>
                    <a:effectLst/>
                    <a:ea typeface="Calibri" panose="020F0502020204030204" pitchFamily="34" charset="0"/>
                    <a:cs typeface="Times New Roman" panose="02020603050405020304" pitchFamily="18" charset="0"/>
                  </a:rPr>
                  <a:t>Ta </a:t>
                </a:r>
                <a:r>
                  <a:rPr lang="vi-VN" sz="3200" dirty="0" err="1">
                    <a:solidFill>
                      <a:srgbClr val="000000"/>
                    </a:solidFill>
                    <a:effectLst/>
                    <a:ea typeface="Calibri" panose="020F0502020204030204" pitchFamily="34" charset="0"/>
                    <a:cs typeface="Times New Roman" panose="02020603050405020304" pitchFamily="18" charset="0"/>
                  </a:rPr>
                  <a:t>có</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giản</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đồ</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vecto</a:t>
                </a:r>
                <a:r>
                  <a:rPr lang="vi-VN" sz="3200" dirty="0">
                    <a:solidFill>
                      <a:srgbClr val="000000"/>
                    </a:solidFill>
                    <a:effectLst/>
                    <a:ea typeface="Calibri" panose="020F0502020204030204" pitchFamily="34" charset="0"/>
                    <a:cs typeface="Times New Roman" panose="02020603050405020304" pitchFamily="18" charset="0"/>
                  </a:rPr>
                  <a:t> như sau.</a:t>
                </a:r>
                <a:endParaRPr lang="en-US" sz="3200" dirty="0">
                  <a:effectLst/>
                  <a:ea typeface="Calibri" panose="020F0502020204030204" pitchFamily="34" charset="0"/>
                  <a:cs typeface="Times New Roman" panose="02020603050405020304" pitchFamily="18" charset="0"/>
                </a:endParaRPr>
              </a:p>
            </p:txBody>
          </p:sp>
        </mc:Choice>
        <mc:Fallback xmlns="">
          <p:sp>
            <p:nvSpPr>
              <p:cNvPr id="6" name="Hộp Văn bản 5">
                <a:extLst>
                  <a:ext uri="{FF2B5EF4-FFF2-40B4-BE49-F238E27FC236}">
                    <a16:creationId xmlns:a16="http://schemas.microsoft.com/office/drawing/2014/main" id="{E0CBC16B-E9B5-175E-6621-3089D34ACBEA}"/>
                  </a:ext>
                </a:extLst>
              </p:cNvPr>
              <p:cNvSpPr txBox="1">
                <a:spLocks noRot="1" noChangeAspect="1" noMove="1" noResize="1" noEditPoints="1" noAdjustHandles="1" noChangeArrowheads="1" noChangeShapeType="1" noTextEdit="1"/>
              </p:cNvSpPr>
              <p:nvPr/>
            </p:nvSpPr>
            <p:spPr>
              <a:xfrm>
                <a:off x="3319780" y="1638300"/>
                <a:ext cx="11658600" cy="2967479"/>
              </a:xfrm>
              <a:prstGeom prst="rect">
                <a:avLst/>
              </a:prstGeom>
              <a:blipFill>
                <a:blip r:embed="rId8"/>
                <a:stretch>
                  <a:fillRect l="-1360" r="-2249" b="-5339"/>
                </a:stretch>
              </a:blipFill>
            </p:spPr>
            <p:txBody>
              <a:bodyPr/>
              <a:lstStyle/>
              <a:p>
                <a:r>
                  <a:rPr lang="en-US">
                    <a:noFill/>
                  </a:rPr>
                  <a:t> </a:t>
                </a:r>
              </a:p>
            </p:txBody>
          </p:sp>
        </mc:Fallback>
      </mc:AlternateContent>
      <p:sp>
        <p:nvSpPr>
          <p:cNvPr id="7" name="Hộp Văn bản 6">
            <a:extLst>
              <a:ext uri="{FF2B5EF4-FFF2-40B4-BE49-F238E27FC236}">
                <a16:creationId xmlns:a16="http://schemas.microsoft.com/office/drawing/2014/main" xmlns="" id="{199FC866-CD82-4955-37C2-B2565570B808}"/>
              </a:ext>
            </a:extLst>
          </p:cNvPr>
          <p:cNvSpPr txBox="1"/>
          <p:nvPr/>
        </p:nvSpPr>
        <p:spPr>
          <a:xfrm>
            <a:off x="8605521" y="957563"/>
            <a:ext cx="1066800" cy="615553"/>
          </a:xfrm>
          <a:prstGeom prst="rect">
            <a:avLst/>
          </a:prstGeom>
          <a:noFill/>
        </p:spPr>
        <p:txBody>
          <a:bodyPr wrap="square" rtlCol="0">
            <a:spAutoFit/>
          </a:bodyPr>
          <a:lstStyle/>
          <a:p>
            <a:r>
              <a:rPr lang="en-US" sz="3400" b="1" dirty="0" err="1">
                <a:solidFill>
                  <a:srgbClr val="FF0000"/>
                </a:solidFill>
                <a:latin typeface="Arial" panose="020B0604020202020204" pitchFamily="34" charset="0"/>
                <a:cs typeface="Arial" panose="020B0604020202020204" pitchFamily="34" charset="0"/>
              </a:rPr>
              <a:t>Giải</a:t>
            </a:r>
            <a:endParaRPr lang="en-US" sz="3400" b="1" dirty="0">
              <a:solidFill>
                <a:srgbClr val="FF0000"/>
              </a:solidFill>
              <a:latin typeface="Arial" panose="020B0604020202020204" pitchFamily="34" charset="0"/>
              <a:cs typeface="Arial" panose="020B0604020202020204" pitchFamily="34" charset="0"/>
            </a:endParaRPr>
          </a:p>
        </p:txBody>
      </p:sp>
      <p:pic>
        <p:nvPicPr>
          <p:cNvPr id="8" name="Hình ảnh 7">
            <a:extLst>
              <a:ext uri="{FF2B5EF4-FFF2-40B4-BE49-F238E27FC236}">
                <a16:creationId xmlns:a16="http://schemas.microsoft.com/office/drawing/2014/main" xmlns="" id="{5403E7E9-89DA-8106-17B3-CE8C26C85F0F}"/>
              </a:ext>
            </a:extLst>
          </p:cNvPr>
          <p:cNvPicPr>
            <a:picLocks noChangeAspect="1"/>
          </p:cNvPicPr>
          <p:nvPr/>
        </p:nvPicPr>
        <p:blipFill>
          <a:blip r:embed="rId9"/>
          <a:stretch>
            <a:fillRect/>
          </a:stretch>
        </p:blipFill>
        <p:spPr>
          <a:xfrm>
            <a:off x="12565668" y="4381500"/>
            <a:ext cx="4601691" cy="4968908"/>
          </a:xfrm>
          <a:prstGeom prst="rect">
            <a:avLst/>
          </a:prstGeom>
        </p:spPr>
      </p:pic>
      <mc:AlternateContent xmlns:mc="http://schemas.openxmlformats.org/markup-compatibility/2006" xmlns:a14="http://schemas.microsoft.com/office/drawing/2010/main">
        <mc:Choice Requires="a14">
          <p:sp>
            <p:nvSpPr>
              <p:cNvPr id="11" name="Hộp Văn bản 10">
                <a:extLst>
                  <a:ext uri="{FF2B5EF4-FFF2-40B4-BE49-F238E27FC236}">
                    <a16:creationId xmlns:a16="http://schemas.microsoft.com/office/drawing/2014/main" xmlns="" id="{5A6CF58E-981E-D85E-AA3F-7DFABA344326}"/>
                  </a:ext>
                </a:extLst>
              </p:cNvPr>
              <p:cNvSpPr txBox="1"/>
              <p:nvPr/>
            </p:nvSpPr>
            <p:spPr>
              <a:xfrm>
                <a:off x="3287110" y="4838700"/>
                <a:ext cx="9144000" cy="4298549"/>
              </a:xfrm>
              <a:prstGeom prst="rect">
                <a:avLst/>
              </a:prstGeom>
              <a:noFill/>
            </p:spPr>
            <p:txBody>
              <a:bodyPr wrap="square">
                <a:spAutoFit/>
              </a:bodyPr>
              <a:lstStyle/>
              <a:p>
                <a:pPr marL="0" marR="0">
                  <a:lnSpc>
                    <a:spcPct val="150000"/>
                  </a:lnSpc>
                  <a:spcBef>
                    <a:spcPts val="0"/>
                  </a:spcBef>
                  <a:spcAft>
                    <a:spcPts val="0"/>
                  </a:spcAft>
                </a:pPr>
                <a:r>
                  <a:rPr lang="vi-VN" sz="3200" dirty="0">
                    <a:solidFill>
                      <a:srgbClr val="000000"/>
                    </a:solidFill>
                    <a:effectLst/>
                    <a:ea typeface="Calibri" panose="020F0502020204030204" pitchFamily="34" charset="0"/>
                    <a:cs typeface="Times New Roman" panose="02020603050405020304" pitchFamily="18" charset="0"/>
                  </a:rPr>
                  <a:t>Từ </a:t>
                </a:r>
                <a:r>
                  <a:rPr lang="vi-VN" sz="3200" dirty="0" err="1">
                    <a:solidFill>
                      <a:srgbClr val="000000"/>
                    </a:solidFill>
                    <a:effectLst/>
                    <a:ea typeface="Calibri" panose="020F0502020204030204" pitchFamily="34" charset="0"/>
                    <a:cs typeface="Times New Roman" panose="02020603050405020304" pitchFamily="18" charset="0"/>
                  </a:rPr>
                  <a:t>giản</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đồ</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vecto</a:t>
                </a:r>
                <a:r>
                  <a:rPr lang="vi-VN" sz="3200" dirty="0">
                    <a:solidFill>
                      <a:srgbClr val="000000"/>
                    </a:solidFill>
                    <a:effectLst/>
                    <a:ea typeface="Calibri" panose="020F0502020204030204" pitchFamily="34" charset="0"/>
                    <a:cs typeface="Times New Roman" panose="02020603050405020304" pitchFamily="18" charset="0"/>
                  </a:rPr>
                  <a:t> trên ta suy ra: </a:t>
                </a:r>
                <a:endParaRPr lang="en-US" sz="3200" dirty="0">
                  <a:effectLst/>
                  <a:ea typeface="Calibri" panose="020F0502020204030204" pitchFamily="34" charset="0"/>
                  <a:cs typeface="Times New Roman" panose="02020603050405020304" pitchFamily="18" charset="0"/>
                </a:endParaRPr>
              </a:p>
              <a:p>
                <a:pPr marL="0" marR="0">
                  <a:lnSpc>
                    <a:spcPct val="150000"/>
                  </a:lnSpc>
                  <a:spcBef>
                    <a:spcPts val="0"/>
                  </a:spcBef>
                  <a:spcAft>
                    <a:spcPts val="0"/>
                  </a:spcAft>
                </a:pPr>
                <a14:m>
                  <m:oMathPara xmlns:m="http://schemas.openxmlformats.org/officeDocument/2006/math">
                    <m:oMathParaPr>
                      <m:jc m:val="centerGroup"/>
                    </m:oMathParaPr>
                    <m:oMath xmlns:m="http://schemas.openxmlformats.org/officeDocument/2006/math">
                      <m:r>
                        <a:rPr lang="vi-VN" sz="32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𝑣</m:t>
                      </m:r>
                      <m:r>
                        <a:rPr lang="vi-VN" sz="32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rad>
                        <m:radPr>
                          <m:degHide m:val="on"/>
                          <m:ctrlPr>
                            <a:rPr lang="en-US"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sSup>
                            <m:sSupPr>
                              <m:ctrlPr>
                                <a:rPr lang="en-US"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sSub>
                                <m:sSubPr>
                                  <m:ctrlPr>
                                    <a:rPr lang="en-US"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vi-VN" sz="32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v</m:t>
                                  </m:r>
                                </m:e>
                                <m:sub>
                                  <m:r>
                                    <a:rPr lang="vi-VN" sz="32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12</m:t>
                                  </m:r>
                                </m:sub>
                              </m:sSub>
                            </m:e>
                            <m:sup>
                              <m:r>
                                <a:rPr lang="vi-VN" sz="32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vi-VN" sz="32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sSub>
                                <m:sSubPr>
                                  <m:ctrlPr>
                                    <a:rPr lang="en-US"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vi-VN" sz="32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v</m:t>
                                  </m:r>
                                </m:e>
                                <m:sub>
                                  <m:r>
                                    <a:rPr lang="vi-VN" sz="32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23</m:t>
                                  </m:r>
                                </m:sub>
                              </m:sSub>
                            </m:e>
                            <m:sup>
                              <m:r>
                                <a:rPr lang="vi-VN" sz="32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e>
                      </m:rad>
                      <m:r>
                        <a:rPr lang="vi-VN" sz="32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sSup>
                            <m:sSupPr>
                              <m:ctrlPr>
                                <a:rPr lang="en-US"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2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200</m:t>
                              </m:r>
                            </m:e>
                            <m:sup>
                              <m:r>
                                <a:rPr lang="vi-VN" sz="32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vi-VN" sz="32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2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20</m:t>
                              </m:r>
                            </m:e>
                            <m:sup>
                              <m:r>
                                <a:rPr lang="vi-VN" sz="32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e>
                      </m:rad>
                      <m:r>
                        <a:rPr lang="vi-VN" sz="32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201 (</m:t>
                      </m:r>
                      <m:r>
                        <a:rPr lang="vi-VN" sz="32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𝑚</m:t>
                      </m:r>
                      <m:r>
                        <a:rPr lang="vi-VN" sz="32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32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𝑠</m:t>
                      </m:r>
                      <m:r>
                        <a:rPr lang="vi-VN" sz="32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3200" dirty="0">
                  <a:effectLst/>
                  <a:ea typeface="Calibri" panose="020F0502020204030204" pitchFamily="34" charset="0"/>
                  <a:cs typeface="Times New Roman" panose="02020603050405020304" pitchFamily="18" charset="0"/>
                </a:endParaRPr>
              </a:p>
              <a:p>
                <a:pPr marL="0" marR="0">
                  <a:lnSpc>
                    <a:spcPct val="150000"/>
                  </a:lnSpc>
                  <a:spcBef>
                    <a:spcPts val="0"/>
                  </a:spcBef>
                  <a:spcAft>
                    <a:spcPts val="0"/>
                  </a:spcAft>
                </a:pPr>
                <a14:m>
                  <m:oMath xmlns:m="http://schemas.openxmlformats.org/officeDocument/2006/math">
                    <m:r>
                      <m:rPr>
                        <m:sty m:val="p"/>
                      </m:rPr>
                      <a:rPr lang="vi-VN" sz="32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sin</m:t>
                    </m:r>
                    <m:r>
                      <a:rPr lang="vi-VN" sz="32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𝛼</m:t>
                    </m:r>
                    <m:r>
                      <a:rPr lang="vi-VN" sz="3200" i="1"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sSub>
                          <m:sSubPr>
                            <m:ctrlPr>
                              <a:rPr lang="en-US"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vi-VN" sz="32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v</m:t>
                            </m:r>
                          </m:e>
                          <m:sub>
                            <m:r>
                              <a:rPr lang="vi-VN" sz="32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23</m:t>
                            </m:r>
                          </m:sub>
                        </m:sSub>
                      </m:num>
                      <m:den>
                        <m:sSub>
                          <m:sSubPr>
                            <m:ctrlPr>
                              <a:rPr lang="en-US"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vi-VN" sz="32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v</m:t>
                            </m:r>
                          </m:e>
                          <m:sub>
                            <m:r>
                              <a:rPr lang="vi-VN" sz="32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13</m:t>
                            </m:r>
                          </m:sub>
                        </m:sSub>
                      </m:den>
                    </m:f>
                    <m:r>
                      <a:rPr lang="vi-VN" sz="32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32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20</m:t>
                        </m:r>
                      </m:num>
                      <m:den>
                        <m:r>
                          <a:rPr lang="vi-VN" sz="32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201</m:t>
                        </m:r>
                      </m:den>
                    </m:f>
                    <m:r>
                      <a:rPr lang="en-US" sz="3200" b="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32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0,099</m:t>
                    </m:r>
                  </m:oMath>
                </a14:m>
                <a:r>
                  <a:rPr lang="vi-VN" sz="3200" dirty="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r>
                      <a:rPr lang="vi-VN" sz="3200" i="1" dirty="0" smtClean="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vi-VN" sz="32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𝛼</m:t>
                    </m:r>
                    <m:r>
                      <a:rPr lang="vi-VN" sz="3200" i="1"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2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84,29</m:t>
                        </m:r>
                      </m:e>
                      <m:sup>
                        <m:r>
                          <m:rPr>
                            <m:sty m:val="p"/>
                          </m:rPr>
                          <a:rPr lang="vi-VN" sz="32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o</m:t>
                        </m:r>
                      </m:sup>
                    </m:sSup>
                  </m:oMath>
                </a14:m>
                <a:endParaRPr lang="en-US" sz="3200" dirty="0">
                  <a:effectLst/>
                  <a:ea typeface="Calibri" panose="020F0502020204030204" pitchFamily="34" charset="0"/>
                  <a:cs typeface="Times New Roman" panose="02020603050405020304" pitchFamily="18" charset="0"/>
                </a:endParaRPr>
              </a:p>
              <a:p>
                <a:pPr marL="30480" marR="30480" algn="just">
                  <a:lnSpc>
                    <a:spcPct val="150000"/>
                  </a:lnSpc>
                  <a:spcBef>
                    <a:spcPts val="0"/>
                  </a:spcBef>
                  <a:spcAft>
                    <a:spcPts val="1200"/>
                  </a:spcAft>
                </a:pPr>
                <a:r>
                  <a:rPr lang="vi-VN" sz="3200" dirty="0" err="1">
                    <a:solidFill>
                      <a:srgbClr val="000000"/>
                    </a:solidFill>
                    <a:effectLst/>
                    <a:ea typeface="Calibri" panose="020F0502020204030204" pitchFamily="34" charset="0"/>
                  </a:rPr>
                  <a:t>Vậy</a:t>
                </a:r>
                <a:r>
                  <a:rPr lang="vi-VN" sz="3200" dirty="0">
                    <a:solidFill>
                      <a:srgbClr val="000000"/>
                    </a:solidFill>
                    <a:effectLst/>
                    <a:ea typeface="Calibri" panose="020F0502020204030204" pitchFamily="34" charset="0"/>
                  </a:rPr>
                  <a:t> </a:t>
                </a:r>
                <a:r>
                  <a:rPr lang="vi-VN" sz="3200" dirty="0" err="1">
                    <a:solidFill>
                      <a:srgbClr val="000000"/>
                    </a:solidFill>
                    <a:effectLst/>
                    <a:ea typeface="Calibri" panose="020F0502020204030204" pitchFamily="34" charset="0"/>
                  </a:rPr>
                  <a:t>vận</a:t>
                </a:r>
                <a:r>
                  <a:rPr lang="vi-VN" sz="3200" dirty="0">
                    <a:solidFill>
                      <a:srgbClr val="000000"/>
                    </a:solidFill>
                    <a:effectLst/>
                    <a:ea typeface="Calibri" panose="020F0502020204030204" pitchFamily="34" charset="0"/>
                  </a:rPr>
                  <a:t> </a:t>
                </a:r>
                <a:r>
                  <a:rPr lang="vi-VN" sz="3200" dirty="0" err="1">
                    <a:solidFill>
                      <a:srgbClr val="000000"/>
                    </a:solidFill>
                    <a:effectLst/>
                    <a:ea typeface="Calibri" panose="020F0502020204030204" pitchFamily="34" charset="0"/>
                  </a:rPr>
                  <a:t>tốc</a:t>
                </a:r>
                <a:r>
                  <a:rPr lang="vi-VN" sz="3200" dirty="0">
                    <a:solidFill>
                      <a:srgbClr val="000000"/>
                    </a:solidFill>
                    <a:effectLst/>
                    <a:ea typeface="Calibri" panose="020F0502020204030204" pitchFamily="34" charset="0"/>
                  </a:rPr>
                  <a:t> </a:t>
                </a:r>
                <a:r>
                  <a:rPr lang="vi-VN" sz="3200" dirty="0" err="1">
                    <a:solidFill>
                      <a:srgbClr val="000000"/>
                    </a:solidFill>
                    <a:effectLst/>
                    <a:ea typeface="Calibri" panose="020F0502020204030204" pitchFamily="34" charset="0"/>
                  </a:rPr>
                  <a:t>của</a:t>
                </a:r>
                <a:r>
                  <a:rPr lang="vi-VN" sz="3200" dirty="0">
                    <a:solidFill>
                      <a:srgbClr val="000000"/>
                    </a:solidFill>
                    <a:effectLst/>
                    <a:ea typeface="Calibri" panose="020F0502020204030204" pitchFamily="34" charset="0"/>
                  </a:rPr>
                  <a:t> </a:t>
                </a:r>
                <a:r>
                  <a:rPr lang="vi-VN" sz="3200" dirty="0" err="1">
                    <a:solidFill>
                      <a:srgbClr val="000000"/>
                    </a:solidFill>
                    <a:effectLst/>
                    <a:ea typeface="Calibri" panose="020F0502020204030204" pitchFamily="34" charset="0"/>
                  </a:rPr>
                  <a:t>máy</a:t>
                </a:r>
                <a:r>
                  <a:rPr lang="vi-VN" sz="3200" dirty="0">
                    <a:solidFill>
                      <a:srgbClr val="000000"/>
                    </a:solidFill>
                    <a:effectLst/>
                    <a:ea typeface="Calibri" panose="020F0502020204030204" pitchFamily="34" charset="0"/>
                  </a:rPr>
                  <a:t> bay </a:t>
                </a:r>
                <a:r>
                  <a:rPr lang="vi-VN" sz="3200" dirty="0" err="1">
                    <a:solidFill>
                      <a:srgbClr val="000000"/>
                    </a:solidFill>
                    <a:effectLst/>
                    <a:ea typeface="Calibri" panose="020F0502020204030204" pitchFamily="34" charset="0"/>
                  </a:rPr>
                  <a:t>lúc</a:t>
                </a:r>
                <a:r>
                  <a:rPr lang="vi-VN" sz="3200" dirty="0">
                    <a:solidFill>
                      <a:srgbClr val="000000"/>
                    </a:solidFill>
                    <a:effectLst/>
                    <a:ea typeface="Calibri" panose="020F0502020204030204" pitchFamily="34" charset="0"/>
                  </a:rPr>
                  <a:t> </a:t>
                </a:r>
                <a:r>
                  <a:rPr lang="vi-VN" sz="3200" dirty="0" err="1">
                    <a:solidFill>
                      <a:srgbClr val="000000"/>
                    </a:solidFill>
                    <a:effectLst/>
                    <a:ea typeface="Calibri" panose="020F0502020204030204" pitchFamily="34" charset="0"/>
                  </a:rPr>
                  <a:t>này</a:t>
                </a:r>
                <a:r>
                  <a:rPr lang="vi-VN" sz="3200" dirty="0">
                    <a:solidFill>
                      <a:srgbClr val="000000"/>
                    </a:solidFill>
                    <a:effectLst/>
                    <a:ea typeface="Calibri" panose="020F0502020204030204" pitchFamily="34" charset="0"/>
                  </a:rPr>
                  <a:t> </a:t>
                </a:r>
                <a:r>
                  <a:rPr lang="vi-VN" sz="3200" dirty="0" err="1">
                    <a:solidFill>
                      <a:srgbClr val="000000"/>
                    </a:solidFill>
                    <a:effectLst/>
                    <a:ea typeface="Calibri" panose="020F0502020204030204" pitchFamily="34" charset="0"/>
                  </a:rPr>
                  <a:t>là</a:t>
                </a:r>
                <a:r>
                  <a:rPr lang="vi-VN" sz="3200" dirty="0">
                    <a:solidFill>
                      <a:srgbClr val="000000"/>
                    </a:solidFill>
                    <a:effectLst/>
                    <a:ea typeface="Calibri" panose="020F0502020204030204" pitchFamily="34" charset="0"/>
                  </a:rPr>
                  <a:t> </a:t>
                </a:r>
                <a14:m>
                  <m:oMath xmlns:m="http://schemas.openxmlformats.org/officeDocument/2006/math">
                    <m:r>
                      <a:rPr lang="vi-VN" sz="3200" i="1" dirty="0" smtClean="0">
                        <a:solidFill>
                          <a:srgbClr val="000000"/>
                        </a:solidFill>
                        <a:effectLst/>
                        <a:latin typeface="Cambria Math" panose="02040503050406030204" pitchFamily="18" charset="0"/>
                        <a:ea typeface="Calibri" panose="020F0502020204030204" pitchFamily="34" charset="0"/>
                      </a:rPr>
                      <m:t>201 </m:t>
                    </m:r>
                    <m:r>
                      <a:rPr lang="vi-VN" sz="3200" i="1" dirty="0" smtClean="0">
                        <a:solidFill>
                          <a:srgbClr val="000000"/>
                        </a:solidFill>
                        <a:effectLst/>
                        <a:latin typeface="Cambria Math" panose="02040503050406030204" pitchFamily="18" charset="0"/>
                        <a:ea typeface="Calibri" panose="020F0502020204030204" pitchFamily="34" charset="0"/>
                      </a:rPr>
                      <m:t>𝑚</m:t>
                    </m:r>
                    <m:r>
                      <a:rPr lang="vi-VN" sz="3200" i="1" dirty="0" smtClean="0">
                        <a:solidFill>
                          <a:srgbClr val="000000"/>
                        </a:solidFill>
                        <a:effectLst/>
                        <a:latin typeface="Cambria Math" panose="02040503050406030204" pitchFamily="18" charset="0"/>
                        <a:ea typeface="Calibri" panose="020F0502020204030204" pitchFamily="34" charset="0"/>
                      </a:rPr>
                      <m:t>/</m:t>
                    </m:r>
                    <m:r>
                      <a:rPr lang="vi-VN" sz="3200" i="1" dirty="0" smtClean="0">
                        <a:solidFill>
                          <a:srgbClr val="000000"/>
                        </a:solidFill>
                        <a:effectLst/>
                        <a:latin typeface="Cambria Math" panose="02040503050406030204" pitchFamily="18" charset="0"/>
                        <a:ea typeface="Calibri" panose="020F0502020204030204" pitchFamily="34" charset="0"/>
                      </a:rPr>
                      <m:t>𝑠</m:t>
                    </m:r>
                  </m:oMath>
                </a14:m>
                <a:r>
                  <a:rPr lang="vi-VN" sz="3200" dirty="0">
                    <a:solidFill>
                      <a:srgbClr val="000000"/>
                    </a:solidFill>
                    <a:effectLst/>
                    <a:ea typeface="Calibri" panose="020F0502020204030204" pitchFamily="34" charset="0"/>
                  </a:rPr>
                  <a:t> theo </a:t>
                </a:r>
                <a:r>
                  <a:rPr lang="vi-VN" sz="3200" dirty="0" err="1">
                    <a:solidFill>
                      <a:srgbClr val="000000"/>
                    </a:solidFill>
                    <a:effectLst/>
                    <a:ea typeface="Calibri" panose="020F0502020204030204" pitchFamily="34" charset="0"/>
                  </a:rPr>
                  <a:t>hướng</a:t>
                </a:r>
                <a:r>
                  <a:rPr lang="vi-VN" sz="3200" dirty="0">
                    <a:solidFill>
                      <a:srgbClr val="000000"/>
                    </a:solidFill>
                    <a:effectLst/>
                    <a:ea typeface="Calibri" panose="020F0502020204030204" pitchFamily="34" charset="0"/>
                  </a:rPr>
                  <a:t> </a:t>
                </a:r>
                <a14:m>
                  <m:oMath xmlns:m="http://schemas.openxmlformats.org/officeDocument/2006/math">
                    <m:sSup>
                      <m:sSupPr>
                        <m:ctrlPr>
                          <a:rPr lang="en-US" sz="3200" i="1">
                            <a:solidFill>
                              <a:srgbClr val="000000"/>
                            </a:solidFill>
                            <a:effectLst/>
                            <a:latin typeface="Cambria Math" panose="02040503050406030204" pitchFamily="18" charset="0"/>
                            <a:ea typeface="Calibri" panose="020F0502020204030204" pitchFamily="34" charset="0"/>
                          </a:rPr>
                        </m:ctrlPr>
                      </m:sSupPr>
                      <m:e>
                        <m:r>
                          <a:rPr lang="vi-VN" sz="3200" i="0" smtClean="0">
                            <a:solidFill>
                              <a:srgbClr val="000000"/>
                            </a:solidFill>
                            <a:effectLst/>
                            <a:latin typeface="Cambria Math" panose="02040503050406030204" pitchFamily="18" charset="0"/>
                            <a:ea typeface="Times New Roman" panose="02020603050405020304" pitchFamily="18" charset="0"/>
                          </a:rPr>
                          <m:t>84,29</m:t>
                        </m:r>
                      </m:e>
                      <m:sup>
                        <m:r>
                          <m:rPr>
                            <m:sty m:val="p"/>
                          </m:rPr>
                          <a:rPr lang="vi-VN" sz="3200" i="0" smtClean="0">
                            <a:solidFill>
                              <a:srgbClr val="000000"/>
                            </a:solidFill>
                            <a:effectLst/>
                            <a:latin typeface="Cambria Math" panose="02040503050406030204" pitchFamily="18" charset="0"/>
                            <a:ea typeface="Times New Roman" panose="02020603050405020304" pitchFamily="18" charset="0"/>
                          </a:rPr>
                          <m:t>o</m:t>
                        </m:r>
                      </m:sup>
                    </m:sSup>
                  </m:oMath>
                </a14:m>
                <a:r>
                  <a:rPr lang="en-US" sz="3200" dirty="0">
                    <a:solidFill>
                      <a:srgbClr val="000000"/>
                    </a:solidFill>
                    <a:effectLst/>
                    <a:ea typeface="Calibri" panose="020F0502020204030204" pitchFamily="34" charset="0"/>
                  </a:rPr>
                  <a:t> </a:t>
                </a:r>
                <a:r>
                  <a:rPr lang="vi-VN" sz="3200" dirty="0">
                    <a:solidFill>
                      <a:srgbClr val="000000"/>
                    </a:solidFill>
                    <a:effectLst/>
                    <a:ea typeface="Calibri" panose="020F0502020204030204" pitchFamily="34" charset="0"/>
                  </a:rPr>
                  <a:t>Đông – </a:t>
                </a:r>
                <a:r>
                  <a:rPr lang="vi-VN" sz="3200" dirty="0" err="1">
                    <a:solidFill>
                      <a:srgbClr val="000000"/>
                    </a:solidFill>
                    <a:effectLst/>
                    <a:ea typeface="Calibri" panose="020F0502020204030204" pitchFamily="34" charset="0"/>
                  </a:rPr>
                  <a:t>Bắc</a:t>
                </a:r>
                <a:r>
                  <a:rPr lang="vi-VN" sz="3200" dirty="0">
                    <a:solidFill>
                      <a:srgbClr val="000000"/>
                    </a:solidFill>
                    <a:effectLst/>
                    <a:ea typeface="Calibri" panose="020F0502020204030204" pitchFamily="34" charset="0"/>
                  </a:rPr>
                  <a:t>.</a:t>
                </a:r>
                <a:endParaRPr lang="en-US" sz="3200" dirty="0">
                  <a:effectLst/>
                  <a:ea typeface="Times New Roman" panose="02020603050405020304" pitchFamily="18" charset="0"/>
                </a:endParaRPr>
              </a:p>
            </p:txBody>
          </p:sp>
        </mc:Choice>
        <mc:Fallback xmlns="">
          <p:sp>
            <p:nvSpPr>
              <p:cNvPr id="11" name="Hộp Văn bản 10">
                <a:extLst>
                  <a:ext uri="{FF2B5EF4-FFF2-40B4-BE49-F238E27FC236}">
                    <a16:creationId xmlns:a16="http://schemas.microsoft.com/office/drawing/2014/main" id="{5A6CF58E-981E-D85E-AA3F-7DFABA344326}"/>
                  </a:ext>
                </a:extLst>
              </p:cNvPr>
              <p:cNvSpPr txBox="1">
                <a:spLocks noRot="1" noChangeAspect="1" noMove="1" noResize="1" noEditPoints="1" noAdjustHandles="1" noChangeArrowheads="1" noChangeShapeType="1" noTextEdit="1"/>
              </p:cNvSpPr>
              <p:nvPr/>
            </p:nvSpPr>
            <p:spPr>
              <a:xfrm>
                <a:off x="3287110" y="4838700"/>
                <a:ext cx="9144000" cy="4298549"/>
              </a:xfrm>
              <a:prstGeom prst="rect">
                <a:avLst/>
              </a:prstGeom>
              <a:blipFill>
                <a:blip r:embed="rId10"/>
                <a:stretch>
                  <a:fillRect l="-1667" r="-1400" b="-3404"/>
                </a:stretch>
              </a:blipFill>
            </p:spPr>
            <p:txBody>
              <a:bodyPr/>
              <a:lstStyle/>
              <a:p>
                <a:r>
                  <a:rPr lang="en-US">
                    <a:noFill/>
                  </a:rPr>
                  <a:t> </a:t>
                </a:r>
              </a:p>
            </p:txBody>
          </p:sp>
        </mc:Fallback>
      </mc:AlternateContent>
      <p:pic>
        <p:nvPicPr>
          <p:cNvPr id="3" name="Picture 7">
            <a:extLst>
              <a:ext uri="{FF2B5EF4-FFF2-40B4-BE49-F238E27FC236}">
                <a16:creationId xmlns:a16="http://schemas.microsoft.com/office/drawing/2014/main" xmlns="" id="{6ADB8293-C12D-350B-277A-2E1564730523}"/>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4606" y="148632"/>
            <a:ext cx="4673468" cy="2979336"/>
          </a:xfrm>
          <a:prstGeom prst="rect">
            <a:avLst/>
          </a:prstGeom>
        </p:spPr>
      </p:pic>
    </p:spTree>
    <p:extLst>
      <p:ext uri="{BB962C8B-B14F-4D97-AF65-F5344CB8AC3E}">
        <p14:creationId xmlns:p14="http://schemas.microsoft.com/office/powerpoint/2010/main" val="2328378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500"/>
                                        <p:tgtEl>
                                          <p:spTgt spid="6">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fade">
                                      <p:cBhvr>
                                        <p:cTn id="18" dur="500"/>
                                        <p:tgtEl>
                                          <p:spTgt spid="6">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circle(in)">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28" dur="500"/>
                                        <p:tgtEl>
                                          <p:spTgt spid="11">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1">
                                            <p:txEl>
                                              <p:pRg st="1" end="1"/>
                                            </p:txEl>
                                          </p:spTgt>
                                        </p:tgtEl>
                                        <p:attrNameLst>
                                          <p:attrName>style.visibility</p:attrName>
                                        </p:attrNameLst>
                                      </p:cBhvr>
                                      <p:to>
                                        <p:strVal val="visible"/>
                                      </p:to>
                                    </p:set>
                                    <p:animEffect transition="in" filter="randombar(horizontal)">
                                      <p:cBhvr>
                                        <p:cTn id="33" dur="500"/>
                                        <p:tgtEl>
                                          <p:spTgt spid="11">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11">
                                            <p:txEl>
                                              <p:pRg st="2" end="2"/>
                                            </p:txEl>
                                          </p:spTgt>
                                        </p:tgtEl>
                                        <p:attrNameLst>
                                          <p:attrName>style.visibility</p:attrName>
                                        </p:attrNameLst>
                                      </p:cBhvr>
                                      <p:to>
                                        <p:strVal val="visible"/>
                                      </p:to>
                                    </p:set>
                                    <p:animEffect transition="in" filter="randombar(horizontal)">
                                      <p:cBhvr>
                                        <p:cTn id="38" dur="500"/>
                                        <p:tgtEl>
                                          <p:spTgt spid="11">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11">
                                            <p:txEl>
                                              <p:pRg st="3" end="3"/>
                                            </p:txEl>
                                          </p:spTgt>
                                        </p:tgtEl>
                                        <p:attrNameLst>
                                          <p:attrName>style.visibility</p:attrName>
                                        </p:attrNameLst>
                                      </p:cBhvr>
                                      <p:to>
                                        <p:strVal val="visible"/>
                                      </p:to>
                                    </p:set>
                                    <p:animEffect transition="in" filter="randombar(horizontal)">
                                      <p:cBhvr>
                                        <p:cTn id="43"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E7DF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5000"/>
          </a:blip>
          <a:srcRect t="7906" b="7906"/>
          <a:stretch>
            <a:fillRect/>
          </a:stretch>
        </p:blipFill>
        <p:spPr>
          <a:xfrm>
            <a:off x="0" y="0"/>
            <a:ext cx="9149080" cy="10287000"/>
          </a:xfrm>
          <a:prstGeom prst="rect">
            <a:avLst/>
          </a:prstGeom>
        </p:spPr>
      </p:pic>
      <p:pic>
        <p:nvPicPr>
          <p:cNvPr id="3" name="Picture 3"/>
          <p:cNvPicPr>
            <a:picLocks noChangeAspect="1"/>
          </p:cNvPicPr>
          <p:nvPr/>
        </p:nvPicPr>
        <p:blipFill>
          <a:blip r:embed="rId3">
            <a:alphaModFix amt="31000"/>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0800000" flipH="1">
            <a:off x="-63000" y="3245726"/>
            <a:ext cx="8142263" cy="10438799"/>
          </a:xfrm>
          <a:prstGeom prst="rect">
            <a:avLst/>
          </a:prstGeom>
        </p:spPr>
      </p:pic>
      <p:pic>
        <p:nvPicPr>
          <p:cNvPr id="4" name="Picture 4"/>
          <p:cNvPicPr>
            <a:picLocks noChangeAspect="1"/>
          </p:cNvPicPr>
          <p:nvPr/>
        </p:nvPicPr>
        <p:blipFill>
          <a:blip r:embed="rId5">
            <a:alphaModFix amt="65000"/>
          </a:blip>
          <a:srcRect t="7859" b="7859"/>
          <a:stretch>
            <a:fillRect/>
          </a:stretch>
        </p:blipFill>
        <p:spPr>
          <a:xfrm>
            <a:off x="9193938" y="172136"/>
            <a:ext cx="9138920" cy="10287000"/>
          </a:xfrm>
          <a:prstGeom prst="rect">
            <a:avLst/>
          </a:prstGeom>
        </p:spPr>
      </p:pic>
      <p:grpSp>
        <p:nvGrpSpPr>
          <p:cNvPr id="7" name="Group 7"/>
          <p:cNvGrpSpPr/>
          <p:nvPr/>
        </p:nvGrpSpPr>
        <p:grpSpPr>
          <a:xfrm>
            <a:off x="1562100" y="800100"/>
            <a:ext cx="15697200" cy="8686800"/>
            <a:chOff x="0" y="0"/>
            <a:chExt cx="10024005" cy="9622728"/>
          </a:xfrm>
        </p:grpSpPr>
        <p:sp>
          <p:nvSpPr>
            <p:cNvPr id="8" name="Freeform 8"/>
            <p:cNvSpPr/>
            <p:nvPr/>
          </p:nvSpPr>
          <p:spPr>
            <a:xfrm>
              <a:off x="-9098" y="-6509"/>
              <a:ext cx="10038335" cy="9654781"/>
            </a:xfrm>
            <a:custGeom>
              <a:avLst/>
              <a:gdLst/>
              <a:ahLst/>
              <a:cxnLst/>
              <a:rect l="l" t="t" r="r" b="b"/>
              <a:pathLst>
                <a:path w="10038335" h="9654781">
                  <a:moveTo>
                    <a:pt x="63030" y="9061228"/>
                  </a:moveTo>
                  <a:cubicBezTo>
                    <a:pt x="63030" y="9061228"/>
                    <a:pt x="0" y="8814664"/>
                    <a:pt x="10218" y="1214762"/>
                  </a:cubicBezTo>
                  <a:cubicBezTo>
                    <a:pt x="18651" y="990971"/>
                    <a:pt x="65033" y="645332"/>
                    <a:pt x="65033" y="645332"/>
                  </a:cubicBezTo>
                  <a:cubicBezTo>
                    <a:pt x="82233" y="502466"/>
                    <a:pt x="56685" y="337866"/>
                    <a:pt x="181385" y="223925"/>
                  </a:cubicBezTo>
                  <a:cubicBezTo>
                    <a:pt x="346794" y="72788"/>
                    <a:pt x="621643" y="0"/>
                    <a:pt x="9145262" y="6965"/>
                  </a:cubicBezTo>
                  <a:lnTo>
                    <a:pt x="9145264" y="6965"/>
                  </a:lnTo>
                  <a:cubicBezTo>
                    <a:pt x="9362011" y="16819"/>
                    <a:pt x="9566325" y="36481"/>
                    <a:pt x="9700513" y="101690"/>
                  </a:cubicBezTo>
                  <a:cubicBezTo>
                    <a:pt x="9956560" y="226120"/>
                    <a:pt x="10038335" y="459160"/>
                    <a:pt x="10032847" y="704684"/>
                  </a:cubicBezTo>
                  <a:cubicBezTo>
                    <a:pt x="10032847" y="704684"/>
                    <a:pt x="9989559" y="1013073"/>
                    <a:pt x="9996993" y="1248607"/>
                  </a:cubicBezTo>
                  <a:cubicBezTo>
                    <a:pt x="10004116" y="8803029"/>
                    <a:pt x="10011273" y="8998632"/>
                    <a:pt x="10011273" y="8998632"/>
                  </a:cubicBezTo>
                  <a:cubicBezTo>
                    <a:pt x="9994591" y="9214365"/>
                    <a:pt x="9879947" y="9424976"/>
                    <a:pt x="9683078" y="9536600"/>
                  </a:cubicBezTo>
                  <a:cubicBezTo>
                    <a:pt x="9532727" y="9621849"/>
                    <a:pt x="9334695" y="9636947"/>
                    <a:pt x="7422101" y="9626205"/>
                  </a:cubicBezTo>
                  <a:lnTo>
                    <a:pt x="7421994" y="9626205"/>
                  </a:lnTo>
                  <a:cubicBezTo>
                    <a:pt x="645952" y="9620928"/>
                    <a:pt x="384604" y="9654781"/>
                    <a:pt x="254278" y="9545624"/>
                  </a:cubicBezTo>
                  <a:cubicBezTo>
                    <a:pt x="145767" y="9454738"/>
                    <a:pt x="81795" y="9261427"/>
                    <a:pt x="63030" y="9061228"/>
                  </a:cubicBezTo>
                  <a:close/>
                </a:path>
              </a:pathLst>
            </a:custGeom>
            <a:solidFill>
              <a:srgbClr val="F8F6F4"/>
            </a:solidFill>
          </p:spPr>
        </p:sp>
      </p:grpSp>
      <p:pic>
        <p:nvPicPr>
          <p:cNvPr id="21" name="Picture 2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155398">
            <a:off x="1453730" y="73882"/>
            <a:ext cx="1355615" cy="1758463"/>
          </a:xfrm>
          <a:prstGeom prst="rect">
            <a:avLst/>
          </a:prstGeom>
        </p:spPr>
      </p:pic>
      <p:pic>
        <p:nvPicPr>
          <p:cNvPr id="22" name="Picture 2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061952">
            <a:off x="16744181" y="8590103"/>
            <a:ext cx="1030238" cy="1336394"/>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334818" y="7353300"/>
            <a:ext cx="3706378" cy="3105836"/>
          </a:xfrm>
          <a:prstGeom prst="rect">
            <a:avLst/>
          </a:prstGeom>
        </p:spPr>
      </p:pic>
      <mc:AlternateContent xmlns:mc="http://schemas.openxmlformats.org/markup-compatibility/2006" xmlns:a14="http://schemas.microsoft.com/office/drawing/2010/main">
        <mc:Choice Requires="a14">
          <p:sp>
            <p:nvSpPr>
              <p:cNvPr id="11" name="Hộp Văn bản 10">
                <a:extLst>
                  <a:ext uri="{FF2B5EF4-FFF2-40B4-BE49-F238E27FC236}">
                    <a16:creationId xmlns:a16="http://schemas.microsoft.com/office/drawing/2014/main" xmlns="" id="{02F84F27-D3FF-C126-C3AF-0B4A2D5CA59E}"/>
                  </a:ext>
                </a:extLst>
              </p:cNvPr>
              <p:cNvSpPr txBox="1"/>
              <p:nvPr/>
            </p:nvSpPr>
            <p:spPr>
              <a:xfrm>
                <a:off x="2815299" y="1255521"/>
                <a:ext cx="12954000" cy="3848298"/>
              </a:xfrm>
              <a:prstGeom prst="rect">
                <a:avLst/>
              </a:prstGeom>
              <a:noFill/>
            </p:spPr>
            <p:txBody>
              <a:bodyPr wrap="square">
                <a:spAutoFit/>
              </a:bodyPr>
              <a:lstStyle/>
              <a:p>
                <a:pPr marL="30480" marR="30480" algn="just">
                  <a:lnSpc>
                    <a:spcPct val="150000"/>
                  </a:lnSpc>
                  <a:spcBef>
                    <a:spcPts val="0"/>
                  </a:spcBef>
                  <a:spcAft>
                    <a:spcPts val="1200"/>
                  </a:spcAft>
                </a:pPr>
                <a:r>
                  <a:rPr lang="en-US" sz="3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vi-VN" sz="3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Một</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người</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lái</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máy</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bay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thể</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thao đang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tập</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bay ngang. Khi bay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từ</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đến</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B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thì</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vận</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tốc</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tổng</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hợp</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máy</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bay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là</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15 m/s theo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hướng</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200" b="0" i="1"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60</m:t>
                    </m:r>
                    <m:r>
                      <a:rPr lang="en-US" sz="3200" b="0" i="1" smtClean="0">
                        <a:solidFill>
                          <a:srgbClr val="000000"/>
                        </a:solidFill>
                        <a:effectLst/>
                        <a:latin typeface="Cambria Math" panose="02040503050406030204" pitchFamily="18" charset="0"/>
                        <a:ea typeface="Cambria Math" panose="02040503050406030204" pitchFamily="18" charset="0"/>
                        <a:cs typeface="Arial" panose="020B0604020202020204" pitchFamily="34" charset="0"/>
                      </a:rPr>
                      <m:t>°</m:t>
                    </m:r>
                  </m:oMath>
                </a14:m>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Đông –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Bắc</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vận</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tốc</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gió</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là</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7,5 m/s theo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hướng</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Bắc</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a:p>
                <a:pPr marL="30480" marR="30480" algn="just">
                  <a:lnSpc>
                    <a:spcPct val="150000"/>
                  </a:lnSpc>
                  <a:spcBef>
                    <a:spcPts val="0"/>
                  </a:spcBef>
                  <a:spcAft>
                    <a:spcPts val="1200"/>
                  </a:spcAft>
                </a:pP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Hãy</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chứng</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minh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rằng</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khi bay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từ</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đến</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B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thì</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người</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lái</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phải</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luôn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hướng</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máy</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bay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về</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hướng</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Đông.</a:t>
                </a:r>
                <a:endParaRPr lang="en-US" sz="32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1" name="Hộp Văn bản 10">
                <a:extLst>
                  <a:ext uri="{FF2B5EF4-FFF2-40B4-BE49-F238E27FC236}">
                    <a16:creationId xmlns:a16="http://schemas.microsoft.com/office/drawing/2014/main" id="{02F84F27-D3FF-C126-C3AF-0B4A2D5CA59E}"/>
                  </a:ext>
                </a:extLst>
              </p:cNvPr>
              <p:cNvSpPr txBox="1">
                <a:spLocks noRot="1" noChangeAspect="1" noMove="1" noResize="1" noEditPoints="1" noAdjustHandles="1" noChangeArrowheads="1" noChangeShapeType="1" noTextEdit="1"/>
              </p:cNvSpPr>
              <p:nvPr/>
            </p:nvSpPr>
            <p:spPr>
              <a:xfrm>
                <a:off x="2815299" y="1255521"/>
                <a:ext cx="12954000" cy="3848298"/>
              </a:xfrm>
              <a:prstGeom prst="rect">
                <a:avLst/>
              </a:prstGeom>
              <a:blipFill>
                <a:blip r:embed="rId12"/>
                <a:stretch>
                  <a:fillRect l="-988" r="-941" b="-4279"/>
                </a:stretch>
              </a:blipFill>
            </p:spPr>
            <p:txBody>
              <a:bodyPr/>
              <a:lstStyle/>
              <a:p>
                <a:r>
                  <a:rPr lang="en-US">
                    <a:noFill/>
                  </a:rPr>
                  <a:t> </a:t>
                </a:r>
              </a:p>
            </p:txBody>
          </p:sp>
        </mc:Fallback>
      </mc:AlternateContent>
      <p:pic>
        <p:nvPicPr>
          <p:cNvPr id="5" name="Picture 6">
            <a:extLst>
              <a:ext uri="{FF2B5EF4-FFF2-40B4-BE49-F238E27FC236}">
                <a16:creationId xmlns:a16="http://schemas.microsoft.com/office/drawing/2014/main" xmlns="" id="{18B641CA-B5A1-7ED3-21C3-56844B969CD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5254231" y="6137471"/>
            <a:ext cx="7315200" cy="2569464"/>
          </a:xfrm>
          <a:prstGeom prst="rect">
            <a:avLst/>
          </a:prstGeom>
        </p:spPr>
      </p:pic>
    </p:spTree>
    <p:extLst>
      <p:ext uri="{BB962C8B-B14F-4D97-AF65-F5344CB8AC3E}">
        <p14:creationId xmlns:p14="http://schemas.microsoft.com/office/powerpoint/2010/main" val="2912135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E7DF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5000"/>
          </a:blip>
          <a:srcRect t="7859" b="7859"/>
          <a:stretch>
            <a:fillRect/>
          </a:stretch>
        </p:blipFill>
        <p:spPr>
          <a:xfrm>
            <a:off x="9149080" y="0"/>
            <a:ext cx="9138920" cy="10287000"/>
          </a:xfrm>
          <a:prstGeom prst="rect">
            <a:avLst/>
          </a:prstGeom>
        </p:spPr>
      </p:pic>
      <p:pic>
        <p:nvPicPr>
          <p:cNvPr id="3" name="Picture 3"/>
          <p:cNvPicPr>
            <a:picLocks noChangeAspect="1"/>
          </p:cNvPicPr>
          <p:nvPr/>
        </p:nvPicPr>
        <p:blipFill>
          <a:blip r:embed="rId3">
            <a:alphaModFix amt="31000"/>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0800000" flipH="1">
            <a:off x="8599773" y="3286285"/>
            <a:ext cx="8142263" cy="10438799"/>
          </a:xfrm>
          <a:prstGeom prst="rect">
            <a:avLst/>
          </a:prstGeom>
        </p:spPr>
      </p:pic>
      <p:pic>
        <p:nvPicPr>
          <p:cNvPr id="4" name="Picture 4"/>
          <p:cNvPicPr>
            <a:picLocks noChangeAspect="1"/>
          </p:cNvPicPr>
          <p:nvPr/>
        </p:nvPicPr>
        <p:blipFill>
          <a:blip r:embed="rId5">
            <a:alphaModFix amt="65000"/>
          </a:blip>
          <a:srcRect t="7906" b="7906"/>
          <a:stretch>
            <a:fillRect/>
          </a:stretch>
        </p:blipFill>
        <p:spPr>
          <a:xfrm>
            <a:off x="0" y="0"/>
            <a:ext cx="9149080" cy="10287000"/>
          </a:xfrm>
          <a:prstGeom prst="rect">
            <a:avLst/>
          </a:prstGeom>
        </p:spPr>
      </p:pic>
      <p:grpSp>
        <p:nvGrpSpPr>
          <p:cNvPr id="5" name="Group 5"/>
          <p:cNvGrpSpPr/>
          <p:nvPr/>
        </p:nvGrpSpPr>
        <p:grpSpPr>
          <a:xfrm>
            <a:off x="1028700" y="723900"/>
            <a:ext cx="15582900" cy="9106275"/>
            <a:chOff x="0" y="0"/>
            <a:chExt cx="2202006" cy="1705246"/>
          </a:xfrm>
        </p:grpSpPr>
        <p:sp>
          <p:nvSpPr>
            <p:cNvPr id="6" name="Freeform 6"/>
            <p:cNvSpPr/>
            <p:nvPr/>
          </p:nvSpPr>
          <p:spPr>
            <a:xfrm>
              <a:off x="92710" y="106680"/>
              <a:ext cx="2097866" cy="1585866"/>
            </a:xfrm>
            <a:custGeom>
              <a:avLst/>
              <a:gdLst/>
              <a:ahLst/>
              <a:cxnLst/>
              <a:rect l="l" t="t" r="r" b="b"/>
              <a:pathLst>
                <a:path w="2097866" h="1585866">
                  <a:moveTo>
                    <a:pt x="2071196" y="1396636"/>
                  </a:moveTo>
                  <a:cubicBezTo>
                    <a:pt x="2071196" y="1484266"/>
                    <a:pt x="1994996" y="1555386"/>
                    <a:pt x="1913716" y="1555386"/>
                  </a:cubicBezTo>
                  <a:lnTo>
                    <a:pt x="66040" y="1555386"/>
                  </a:lnTo>
                  <a:cubicBezTo>
                    <a:pt x="43180" y="1555386"/>
                    <a:pt x="20320" y="1550306"/>
                    <a:pt x="0" y="1541416"/>
                  </a:cubicBezTo>
                  <a:cubicBezTo>
                    <a:pt x="26670" y="1569356"/>
                    <a:pt x="63500" y="1585866"/>
                    <a:pt x="107498" y="1585866"/>
                  </a:cubicBezTo>
                  <a:lnTo>
                    <a:pt x="1951816" y="1585866"/>
                  </a:lnTo>
                  <a:cubicBezTo>
                    <a:pt x="2031826" y="1585866"/>
                    <a:pt x="2097866" y="1519826"/>
                    <a:pt x="2097866" y="1439816"/>
                  </a:cubicBezTo>
                  <a:lnTo>
                    <a:pt x="2097866" y="95250"/>
                  </a:lnTo>
                  <a:cubicBezTo>
                    <a:pt x="2097866" y="58420"/>
                    <a:pt x="2083896" y="25400"/>
                    <a:pt x="2062306" y="0"/>
                  </a:cubicBezTo>
                  <a:cubicBezTo>
                    <a:pt x="2068656" y="16510"/>
                    <a:pt x="2071196" y="34290"/>
                    <a:pt x="2071196" y="52070"/>
                  </a:cubicBezTo>
                  <a:lnTo>
                    <a:pt x="2071196" y="1396636"/>
                  </a:lnTo>
                  <a:lnTo>
                    <a:pt x="2071196" y="1396636"/>
                  </a:lnTo>
                  <a:close/>
                </a:path>
              </a:pathLst>
            </a:custGeom>
            <a:solidFill>
              <a:srgbClr val="E7DFD9"/>
            </a:solidFill>
          </p:spPr>
        </p:sp>
        <p:sp>
          <p:nvSpPr>
            <p:cNvPr id="7" name="Freeform 7"/>
            <p:cNvSpPr/>
            <p:nvPr/>
          </p:nvSpPr>
          <p:spPr>
            <a:xfrm>
              <a:off x="12700" y="12700"/>
              <a:ext cx="2137237" cy="1636666"/>
            </a:xfrm>
            <a:custGeom>
              <a:avLst/>
              <a:gdLst/>
              <a:ahLst/>
              <a:cxnLst/>
              <a:rect l="l" t="t" r="r" b="b"/>
              <a:pathLst>
                <a:path w="2137237" h="1636666">
                  <a:moveTo>
                    <a:pt x="146050" y="1636666"/>
                  </a:moveTo>
                  <a:lnTo>
                    <a:pt x="1991187" y="1636666"/>
                  </a:lnTo>
                  <a:cubicBezTo>
                    <a:pt x="2071196" y="1636666"/>
                    <a:pt x="2137237" y="1570626"/>
                    <a:pt x="2137237" y="1490616"/>
                  </a:cubicBezTo>
                  <a:lnTo>
                    <a:pt x="2137237" y="146050"/>
                  </a:lnTo>
                  <a:cubicBezTo>
                    <a:pt x="2137237" y="66040"/>
                    <a:pt x="2071196" y="0"/>
                    <a:pt x="1991187" y="0"/>
                  </a:cubicBezTo>
                  <a:lnTo>
                    <a:pt x="146050" y="0"/>
                  </a:lnTo>
                  <a:cubicBezTo>
                    <a:pt x="66040" y="0"/>
                    <a:pt x="0" y="66040"/>
                    <a:pt x="0" y="146050"/>
                  </a:cubicBezTo>
                  <a:lnTo>
                    <a:pt x="0" y="1490616"/>
                  </a:lnTo>
                  <a:cubicBezTo>
                    <a:pt x="0" y="1571896"/>
                    <a:pt x="66040" y="1636666"/>
                    <a:pt x="146050" y="1636666"/>
                  </a:cubicBezTo>
                  <a:close/>
                </a:path>
              </a:pathLst>
            </a:custGeom>
            <a:solidFill>
              <a:srgbClr val="F8F6F4"/>
            </a:solidFill>
          </p:spPr>
        </p:sp>
        <p:sp>
          <p:nvSpPr>
            <p:cNvPr id="8" name="Freeform 8"/>
            <p:cNvSpPr/>
            <p:nvPr/>
          </p:nvSpPr>
          <p:spPr>
            <a:xfrm>
              <a:off x="0" y="0"/>
              <a:ext cx="2202006" cy="1705246"/>
            </a:xfrm>
            <a:custGeom>
              <a:avLst/>
              <a:gdLst/>
              <a:ahLst/>
              <a:cxnLst/>
              <a:rect l="l" t="t" r="r" b="b"/>
              <a:pathLst>
                <a:path w="2202006" h="1705246">
                  <a:moveTo>
                    <a:pt x="2138506" y="74930"/>
                  </a:moveTo>
                  <a:cubicBezTo>
                    <a:pt x="2110567" y="30480"/>
                    <a:pt x="2061037" y="0"/>
                    <a:pt x="2003887" y="0"/>
                  </a:cubicBezTo>
                  <a:lnTo>
                    <a:pt x="158750" y="0"/>
                  </a:lnTo>
                  <a:cubicBezTo>
                    <a:pt x="71120" y="0"/>
                    <a:pt x="0" y="71120"/>
                    <a:pt x="0" y="158750"/>
                  </a:cubicBezTo>
                  <a:lnTo>
                    <a:pt x="0" y="1503316"/>
                  </a:lnTo>
                  <a:cubicBezTo>
                    <a:pt x="0" y="1555386"/>
                    <a:pt x="25400" y="1601106"/>
                    <a:pt x="63500" y="1630316"/>
                  </a:cubicBezTo>
                  <a:cubicBezTo>
                    <a:pt x="91440" y="1674766"/>
                    <a:pt x="140970" y="1705246"/>
                    <a:pt x="202002" y="1705246"/>
                  </a:cubicBezTo>
                  <a:lnTo>
                    <a:pt x="2043256" y="1705246"/>
                  </a:lnTo>
                  <a:cubicBezTo>
                    <a:pt x="2130887" y="1705246"/>
                    <a:pt x="2202006" y="1634126"/>
                    <a:pt x="2202006" y="1546496"/>
                  </a:cubicBezTo>
                  <a:lnTo>
                    <a:pt x="2202006" y="201930"/>
                  </a:lnTo>
                  <a:cubicBezTo>
                    <a:pt x="2202006" y="149860"/>
                    <a:pt x="2176606" y="104140"/>
                    <a:pt x="2138506" y="74930"/>
                  </a:cubicBezTo>
                  <a:close/>
                  <a:moveTo>
                    <a:pt x="12700" y="1503316"/>
                  </a:moveTo>
                  <a:lnTo>
                    <a:pt x="12700" y="158750"/>
                  </a:lnTo>
                  <a:cubicBezTo>
                    <a:pt x="12700" y="78740"/>
                    <a:pt x="78740" y="12700"/>
                    <a:pt x="158750" y="12700"/>
                  </a:cubicBezTo>
                  <a:lnTo>
                    <a:pt x="2003887" y="12700"/>
                  </a:lnTo>
                  <a:cubicBezTo>
                    <a:pt x="2083896" y="12700"/>
                    <a:pt x="2149937" y="78740"/>
                    <a:pt x="2149937" y="158750"/>
                  </a:cubicBezTo>
                  <a:lnTo>
                    <a:pt x="2149937" y="1503316"/>
                  </a:lnTo>
                  <a:cubicBezTo>
                    <a:pt x="2149937" y="1583326"/>
                    <a:pt x="2083896" y="1649366"/>
                    <a:pt x="2003887" y="1649366"/>
                  </a:cubicBezTo>
                  <a:lnTo>
                    <a:pt x="158750" y="1649366"/>
                  </a:lnTo>
                  <a:cubicBezTo>
                    <a:pt x="78740" y="1649366"/>
                    <a:pt x="12700" y="1584596"/>
                    <a:pt x="12700" y="1503316"/>
                  </a:cubicBezTo>
                  <a:close/>
                  <a:moveTo>
                    <a:pt x="2190577" y="1546496"/>
                  </a:moveTo>
                  <a:cubicBezTo>
                    <a:pt x="2190577" y="1626506"/>
                    <a:pt x="2123267" y="1692546"/>
                    <a:pt x="2043256" y="1692546"/>
                  </a:cubicBezTo>
                  <a:lnTo>
                    <a:pt x="202002" y="1692546"/>
                  </a:lnTo>
                  <a:cubicBezTo>
                    <a:pt x="157480" y="1692546"/>
                    <a:pt x="120650" y="1676036"/>
                    <a:pt x="93980" y="1648096"/>
                  </a:cubicBezTo>
                  <a:cubicBezTo>
                    <a:pt x="114300" y="1656986"/>
                    <a:pt x="135890" y="1662066"/>
                    <a:pt x="160020" y="1662066"/>
                  </a:cubicBezTo>
                  <a:lnTo>
                    <a:pt x="2005156" y="1662066"/>
                  </a:lnTo>
                  <a:cubicBezTo>
                    <a:pt x="2092787" y="1662066"/>
                    <a:pt x="2163906" y="1590946"/>
                    <a:pt x="2163906" y="1503316"/>
                  </a:cubicBezTo>
                  <a:lnTo>
                    <a:pt x="2163906" y="158750"/>
                  </a:lnTo>
                  <a:cubicBezTo>
                    <a:pt x="2163906" y="140970"/>
                    <a:pt x="2160096" y="123190"/>
                    <a:pt x="2155017" y="106680"/>
                  </a:cubicBezTo>
                  <a:cubicBezTo>
                    <a:pt x="2176606" y="132080"/>
                    <a:pt x="2190577" y="165100"/>
                    <a:pt x="2190577" y="201930"/>
                  </a:cubicBezTo>
                  <a:lnTo>
                    <a:pt x="2190577" y="1546496"/>
                  </a:lnTo>
                  <a:cubicBezTo>
                    <a:pt x="2190577" y="1546496"/>
                    <a:pt x="2190577" y="1546496"/>
                    <a:pt x="2190577" y="1546496"/>
                  </a:cubicBezTo>
                  <a:close/>
                </a:path>
              </a:pathLst>
            </a:custGeom>
            <a:solidFill>
              <a:srgbClr val="5E3023"/>
            </a:solidFill>
          </p:spPr>
        </p:sp>
      </p:grpSp>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61952">
            <a:off x="15254920" y="1286069"/>
            <a:ext cx="1267232" cy="1643815"/>
          </a:xfrm>
          <a:prstGeom prst="rect">
            <a:avLst/>
          </a:prstGeom>
        </p:spPr>
      </p:pic>
      <p:pic>
        <p:nvPicPr>
          <p:cNvPr id="13" name="Picture 1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819222">
            <a:off x="430095" y="472174"/>
            <a:ext cx="1376956" cy="1786146"/>
          </a:xfrm>
          <a:prstGeom prst="rect">
            <a:avLst/>
          </a:prstGeom>
        </p:spPr>
      </p:pic>
      <mc:AlternateContent xmlns:mc="http://schemas.openxmlformats.org/markup-compatibility/2006" xmlns:a14="http://schemas.microsoft.com/office/drawing/2010/main">
        <mc:Choice Requires="a14">
          <p:sp>
            <p:nvSpPr>
              <p:cNvPr id="10" name="Hộp Văn bản 9">
                <a:extLst>
                  <a:ext uri="{FF2B5EF4-FFF2-40B4-BE49-F238E27FC236}">
                    <a16:creationId xmlns:a16="http://schemas.microsoft.com/office/drawing/2014/main" xmlns="" id="{405A318E-A47F-9EA9-A2F2-C2CF8E8A8E3A}"/>
                  </a:ext>
                </a:extLst>
              </p:cNvPr>
              <p:cNvSpPr txBox="1"/>
              <p:nvPr/>
            </p:nvSpPr>
            <p:spPr>
              <a:xfrm>
                <a:off x="2235512" y="1277949"/>
                <a:ext cx="12799523" cy="2967479"/>
              </a:xfrm>
              <a:prstGeom prst="rect">
                <a:avLst/>
              </a:prstGeom>
              <a:noFill/>
            </p:spPr>
            <p:txBody>
              <a:bodyPr wrap="square">
                <a:spAutoFit/>
              </a:bodyPr>
              <a:lstStyle/>
              <a:p>
                <a:pPr marL="0" marR="0" algn="just">
                  <a:lnSpc>
                    <a:spcPct val="150000"/>
                  </a:lnSpc>
                  <a:spcBef>
                    <a:spcPts val="0"/>
                  </a:spcBef>
                  <a:spcAft>
                    <a:spcPts val="0"/>
                  </a:spcAft>
                </a:pPr>
                <a:r>
                  <a:rPr lang="vi-VN" sz="3200" dirty="0" err="1">
                    <a:solidFill>
                      <a:srgbClr val="000000"/>
                    </a:solidFill>
                    <a:effectLst/>
                    <a:ea typeface="Calibri" panose="020F0502020204030204" pitchFamily="34" charset="0"/>
                    <a:cs typeface="Times New Roman" panose="02020603050405020304" pitchFamily="18" charset="0"/>
                  </a:rPr>
                  <a:t>Nếu</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gọi</a:t>
                </a:r>
                <a:r>
                  <a:rPr lang="vi-VN" sz="3200" dirty="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acc>
                      <m:accPr>
                        <m:chr m:val="⃗"/>
                        <m:ctrlPr>
                          <a:rPr lang="en-US"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sSub>
                          <m:sSubPr>
                            <m:ctrlPr>
                              <a:rPr lang="en-US"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vi-VN"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𝑣</m:t>
                            </m:r>
                          </m:e>
                          <m:sub>
                            <m:r>
                              <a:rPr lang="vi-VN"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sub>
                        </m:sSub>
                      </m:e>
                    </m:acc>
                    <m:r>
                      <a:rPr lang="vi-VN"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acc>
                      <m:accPr>
                        <m:chr m:val="⃗"/>
                        <m:ctrlPr>
                          <a:rPr lang="en-US"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sSub>
                          <m:sSubPr>
                            <m:ctrlPr>
                              <a:rPr lang="en-US"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vi-VN"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𝑣</m:t>
                            </m:r>
                          </m:e>
                          <m:sub>
                            <m:r>
                              <a:rPr lang="vi-VN"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b>
                        </m:sSub>
                      </m:e>
                    </m:acc>
                    <m:r>
                      <a:rPr lang="vi-VN"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oMath>
                </a14:m>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lần</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lượt</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là</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vận</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tốc</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của</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gió</a:t>
                </a:r>
                <a:r>
                  <a:rPr lang="vi-VN" sz="3200" dirty="0">
                    <a:solidFill>
                      <a:srgbClr val="000000"/>
                    </a:solidFill>
                    <a:effectLst/>
                    <a:ea typeface="Calibri" panose="020F0502020204030204" pitchFamily="34" charset="0"/>
                    <a:cs typeface="Times New Roman" panose="02020603050405020304" pitchFamily="18" charset="0"/>
                  </a:rPr>
                  <a:t> theo </a:t>
                </a:r>
                <a:r>
                  <a:rPr lang="vi-VN" sz="3200" dirty="0" err="1">
                    <a:solidFill>
                      <a:srgbClr val="000000"/>
                    </a:solidFill>
                    <a:effectLst/>
                    <a:ea typeface="Calibri" panose="020F0502020204030204" pitchFamily="34" charset="0"/>
                    <a:cs typeface="Times New Roman" panose="02020603050405020304" pitchFamily="18" charset="0"/>
                  </a:rPr>
                  <a:t>hướng</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bắc</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và</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vận</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tốc</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của</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máy</a:t>
                </a:r>
                <a:r>
                  <a:rPr lang="vi-VN" sz="3200" dirty="0">
                    <a:solidFill>
                      <a:srgbClr val="000000"/>
                    </a:solidFill>
                    <a:effectLst/>
                    <a:ea typeface="Calibri" panose="020F0502020204030204" pitchFamily="34" charset="0"/>
                    <a:cs typeface="Times New Roman" panose="02020603050405020304" pitchFamily="18" charset="0"/>
                  </a:rPr>
                  <a:t> bay theo phương ngang. </a:t>
                </a:r>
                <a:endParaRPr lang="en-US" sz="3200" dirty="0">
                  <a:effectLst/>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vi-VN" sz="3200" dirty="0" err="1">
                    <a:solidFill>
                      <a:srgbClr val="000000"/>
                    </a:solidFill>
                    <a:effectLst/>
                    <a:ea typeface="Calibri" panose="020F0502020204030204" pitchFamily="34" charset="0"/>
                    <a:cs typeface="Times New Roman" panose="02020603050405020304" pitchFamily="18" charset="0"/>
                  </a:rPr>
                  <a:t>Vận</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tốc</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tổng</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hợp</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của</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máy</a:t>
                </a:r>
                <a:r>
                  <a:rPr lang="vi-VN" sz="3200" dirty="0">
                    <a:solidFill>
                      <a:srgbClr val="000000"/>
                    </a:solidFill>
                    <a:effectLst/>
                    <a:ea typeface="Calibri" panose="020F0502020204030204" pitchFamily="34" charset="0"/>
                    <a:cs typeface="Times New Roman" panose="02020603050405020304" pitchFamily="18" charset="0"/>
                  </a:rPr>
                  <a:t> bay </a:t>
                </a:r>
                <a:r>
                  <a:rPr lang="vi-VN" sz="3200" dirty="0" err="1">
                    <a:solidFill>
                      <a:srgbClr val="000000"/>
                    </a:solidFill>
                    <a:effectLst/>
                    <a:ea typeface="Calibri" panose="020F0502020204030204" pitchFamily="34" charset="0"/>
                    <a:cs typeface="Times New Roman" panose="02020603050405020304" pitchFamily="18" charset="0"/>
                  </a:rPr>
                  <a:t>lúc</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này</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là</a:t>
                </a:r>
                <a:r>
                  <a:rPr lang="vi-VN" sz="3200" dirty="0">
                    <a:solidFill>
                      <a:srgbClr val="000000"/>
                    </a:solidFill>
                    <a:effectLst/>
                    <a:ea typeface="Calibri" panose="020F0502020204030204" pitchFamily="34" charset="0"/>
                    <a:cs typeface="Times New Roman" panose="02020603050405020304" pitchFamily="18" charset="0"/>
                  </a:rPr>
                  <a:t>:</a:t>
                </a:r>
                <a:r>
                  <a:rPr lang="en-US" sz="3200" dirty="0">
                    <a:ea typeface="Calibri" panose="020F0502020204030204" pitchFamily="34" charset="0"/>
                    <a:cs typeface="Times New Roman" panose="02020603050405020304" pitchFamily="18" charset="0"/>
                  </a:rPr>
                  <a:t> </a:t>
                </a:r>
                <a14:m>
                  <m:oMath xmlns:m="http://schemas.openxmlformats.org/officeDocument/2006/math">
                    <m:acc>
                      <m:accPr>
                        <m:chr m:val="⃗"/>
                        <m:ctrlPr>
                          <a:rPr lang="en-US"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𝑣</m:t>
                        </m:r>
                      </m:e>
                    </m:acc>
                    <m:r>
                      <a:rPr lang="vi-VN" sz="32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sSub>
                          <m:sSubPr>
                            <m:ctrlPr>
                              <a:rPr lang="en-US"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vi-VN"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𝑣</m:t>
                            </m:r>
                          </m:e>
                          <m:sub>
                            <m:r>
                              <a:rPr lang="vi-VN"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sub>
                        </m:sSub>
                      </m:e>
                    </m:acc>
                    <m:r>
                      <a:rPr lang="vi-VN"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acc>
                      <m:accPr>
                        <m:chr m:val="⃗"/>
                        <m:ctrlPr>
                          <a:rPr lang="en-US"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sSub>
                          <m:sSubPr>
                            <m:ctrlPr>
                              <a:rPr lang="en-US"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vi-VN"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𝑣</m:t>
                            </m:r>
                          </m:e>
                          <m:sub>
                            <m:r>
                              <a:rPr lang="vi-VN"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b>
                        </m:sSub>
                      </m:e>
                    </m:acc>
                    <m:r>
                      <a:rPr lang="vi-VN"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oMath>
                </a14:m>
                <a:r>
                  <a:rPr lang="vi-VN" sz="3200" dirty="0">
                    <a:solidFill>
                      <a:srgbClr val="000000"/>
                    </a:solidFill>
                    <a:effectLst/>
                    <a:ea typeface="Calibri" panose="020F0502020204030204" pitchFamily="34" charset="0"/>
                    <a:cs typeface="Times New Roman" panose="02020603050405020304" pitchFamily="18" charset="0"/>
                  </a:rPr>
                  <a:t> .</a:t>
                </a:r>
                <a:endParaRPr lang="en-US" sz="3200" dirty="0">
                  <a:effectLst/>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vi-VN" sz="3200" dirty="0">
                    <a:solidFill>
                      <a:srgbClr val="000000"/>
                    </a:solidFill>
                    <a:effectLst/>
                    <a:ea typeface="Calibri" panose="020F0502020204030204" pitchFamily="34" charset="0"/>
                    <a:cs typeface="Times New Roman" panose="02020603050405020304" pitchFamily="18" charset="0"/>
                  </a:rPr>
                  <a:t>Ta </a:t>
                </a:r>
                <a:r>
                  <a:rPr lang="vi-VN" sz="3200" dirty="0" err="1">
                    <a:solidFill>
                      <a:srgbClr val="000000"/>
                    </a:solidFill>
                    <a:effectLst/>
                    <a:ea typeface="Calibri" panose="020F0502020204030204" pitchFamily="34" charset="0"/>
                    <a:cs typeface="Times New Roman" panose="02020603050405020304" pitchFamily="18" charset="0"/>
                  </a:rPr>
                  <a:t>có</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giản</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đồ</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vecto</a:t>
                </a:r>
                <a:r>
                  <a:rPr lang="vi-VN" sz="3200" dirty="0">
                    <a:solidFill>
                      <a:srgbClr val="000000"/>
                    </a:solidFill>
                    <a:effectLst/>
                    <a:ea typeface="Calibri" panose="020F0502020204030204" pitchFamily="34" charset="0"/>
                    <a:cs typeface="Times New Roman" panose="02020603050405020304" pitchFamily="18" charset="0"/>
                  </a:rPr>
                  <a:t> như sau:</a:t>
                </a:r>
                <a:endParaRPr lang="en-US" sz="3200" dirty="0">
                  <a:effectLst/>
                  <a:ea typeface="Calibri" panose="020F0502020204030204" pitchFamily="34" charset="0"/>
                  <a:cs typeface="Times New Roman" panose="02020603050405020304" pitchFamily="18" charset="0"/>
                </a:endParaRPr>
              </a:p>
            </p:txBody>
          </p:sp>
        </mc:Choice>
        <mc:Fallback xmlns="">
          <p:sp>
            <p:nvSpPr>
              <p:cNvPr id="10" name="Hộp Văn bản 9">
                <a:extLst>
                  <a:ext uri="{FF2B5EF4-FFF2-40B4-BE49-F238E27FC236}">
                    <a16:creationId xmlns:a16="http://schemas.microsoft.com/office/drawing/2014/main" id="{405A318E-A47F-9EA9-A2F2-C2CF8E8A8E3A}"/>
                  </a:ext>
                </a:extLst>
              </p:cNvPr>
              <p:cNvSpPr txBox="1">
                <a:spLocks noRot="1" noChangeAspect="1" noMove="1" noResize="1" noEditPoints="1" noAdjustHandles="1" noChangeArrowheads="1" noChangeShapeType="1" noTextEdit="1"/>
              </p:cNvSpPr>
              <p:nvPr/>
            </p:nvSpPr>
            <p:spPr>
              <a:xfrm>
                <a:off x="2235512" y="1277949"/>
                <a:ext cx="12799523" cy="2967479"/>
              </a:xfrm>
              <a:prstGeom prst="rect">
                <a:avLst/>
              </a:prstGeom>
              <a:blipFill>
                <a:blip r:embed="rId10"/>
                <a:stretch>
                  <a:fillRect l="-1239" r="-1239" b="-5556"/>
                </a:stretch>
              </a:blipFill>
            </p:spPr>
            <p:txBody>
              <a:bodyPr/>
              <a:lstStyle/>
              <a:p>
                <a:r>
                  <a:rPr lang="en-US">
                    <a:noFill/>
                  </a:rPr>
                  <a:t> </a:t>
                </a:r>
              </a:p>
            </p:txBody>
          </p:sp>
        </mc:Fallback>
      </mc:AlternateContent>
      <p:pic>
        <p:nvPicPr>
          <p:cNvPr id="15" name="Hình ảnh 14">
            <a:extLst>
              <a:ext uri="{FF2B5EF4-FFF2-40B4-BE49-F238E27FC236}">
                <a16:creationId xmlns:a16="http://schemas.microsoft.com/office/drawing/2014/main" xmlns="" id="{64C20E39-47B7-23BC-46AD-1111459C1A01}"/>
              </a:ext>
            </a:extLst>
          </p:cNvPr>
          <p:cNvPicPr>
            <a:picLocks noChangeAspect="1"/>
          </p:cNvPicPr>
          <p:nvPr/>
        </p:nvPicPr>
        <p:blipFill>
          <a:blip r:embed="rId11"/>
          <a:stretch>
            <a:fillRect/>
          </a:stretch>
        </p:blipFill>
        <p:spPr>
          <a:xfrm>
            <a:off x="1676400" y="4634434"/>
            <a:ext cx="5849422" cy="3765145"/>
          </a:xfrm>
          <a:prstGeom prst="rect">
            <a:avLst/>
          </a:prstGeom>
        </p:spPr>
      </p:pic>
      <mc:AlternateContent xmlns:mc="http://schemas.openxmlformats.org/markup-compatibility/2006" xmlns:a14="http://schemas.microsoft.com/office/drawing/2010/main">
        <mc:Choice Requires="a14">
          <p:sp>
            <p:nvSpPr>
              <p:cNvPr id="19" name="Hộp Văn bản 18">
                <a:extLst>
                  <a:ext uri="{FF2B5EF4-FFF2-40B4-BE49-F238E27FC236}">
                    <a16:creationId xmlns:a16="http://schemas.microsoft.com/office/drawing/2014/main" xmlns="" id="{4DA1B6BB-F8C2-7CC8-53A5-63A0D40571B1}"/>
                  </a:ext>
                </a:extLst>
              </p:cNvPr>
              <p:cNvSpPr txBox="1"/>
              <p:nvPr/>
            </p:nvSpPr>
            <p:spPr>
              <a:xfrm>
                <a:off x="7462653" y="4448100"/>
                <a:ext cx="7853512" cy="4533421"/>
              </a:xfrm>
              <a:prstGeom prst="rect">
                <a:avLst/>
              </a:prstGeom>
              <a:noFill/>
            </p:spPr>
            <p:txBody>
              <a:bodyPr wrap="square">
                <a:spAutoFit/>
              </a:bodyPr>
              <a:lstStyle/>
              <a:p>
                <a:pPr marL="0" marR="0" algn="just">
                  <a:lnSpc>
                    <a:spcPct val="150000"/>
                  </a:lnSpc>
                  <a:spcBef>
                    <a:spcPts val="0"/>
                  </a:spcBef>
                  <a:spcAft>
                    <a:spcPts val="0"/>
                  </a:spcAft>
                </a:pPr>
                <a:r>
                  <a:rPr lang="vi-VN" sz="3200" dirty="0">
                    <a:solidFill>
                      <a:srgbClr val="000000"/>
                    </a:solidFill>
                    <a:effectLst/>
                    <a:ea typeface="Calibri" panose="020F0502020204030204" pitchFamily="34" charset="0"/>
                    <a:cs typeface="Times New Roman" panose="02020603050405020304" pitchFamily="18" charset="0"/>
                  </a:rPr>
                  <a:t>Dựa </a:t>
                </a:r>
                <a:r>
                  <a:rPr lang="vi-VN" sz="3200" dirty="0" err="1">
                    <a:solidFill>
                      <a:srgbClr val="000000"/>
                    </a:solidFill>
                    <a:effectLst/>
                    <a:ea typeface="Calibri" panose="020F0502020204030204" pitchFamily="34" charset="0"/>
                    <a:cs typeface="Times New Roman" panose="02020603050405020304" pitchFamily="18" charset="0"/>
                  </a:rPr>
                  <a:t>vào</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dữ</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liệu</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của</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bài</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thì</a:t>
                </a:r>
                <a:r>
                  <a:rPr lang="vi-VN" sz="3200" dirty="0">
                    <a:solidFill>
                      <a:srgbClr val="000000"/>
                    </a:solidFill>
                    <a:effectLst/>
                    <a:ea typeface="Calibri" panose="020F0502020204030204" pitchFamily="34" charset="0"/>
                    <a:cs typeface="Times New Roman" panose="02020603050405020304" pitchFamily="18" charset="0"/>
                  </a:rPr>
                  <a:t>:</a:t>
                </a:r>
                <a:endParaRPr lang="en-US" sz="3200" dirty="0">
                  <a:effectLst/>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14:m>
                  <m:oMath xmlns:m="http://schemas.openxmlformats.org/officeDocument/2006/math">
                    <m:r>
                      <a:rPr lang="vi-VN" sz="32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sSub>
                      <m:sSubPr>
                        <m:ctrlPr>
                          <a:rPr lang="en-US"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vi-VN" sz="320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𝑣</m:t>
                        </m:r>
                      </m:e>
                      <m:sub>
                        <m:r>
                          <a:rPr lang="vi-VN" sz="320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sub>
                    </m:sSub>
                    <m:r>
                      <a:rPr lang="vi-VN" sz="32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 7,5 </m:t>
                    </m:r>
                  </m:oMath>
                </a14:m>
                <a:r>
                  <a:rPr lang="en-US" sz="3200" i="0" dirty="0">
                    <a:solidFill>
                      <a:srgbClr val="000000"/>
                    </a:solidFill>
                    <a:effectLst/>
                    <a:ea typeface="Calibri" panose="020F0502020204030204" pitchFamily="34" charset="0"/>
                    <a:cs typeface="Times New Roman" panose="02020603050405020304" pitchFamily="18" charset="0"/>
                  </a:rPr>
                  <a:t> </a:t>
                </a:r>
                <a:r>
                  <a:rPr lang="vi-VN" sz="3200" i="0" dirty="0">
                    <a:solidFill>
                      <a:srgbClr val="000000"/>
                    </a:solidFill>
                    <a:effectLst/>
                    <a:ea typeface="Calibri" panose="020F0502020204030204" pitchFamily="34" charset="0"/>
                    <a:cs typeface="Times New Roman" panose="02020603050405020304" pitchFamily="18" charset="0"/>
                  </a:rPr>
                  <a:t>và</a:t>
                </a:r>
                <a:r>
                  <a:rPr lang="en-US" sz="3200" i="0" dirty="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r>
                      <a:rPr lang="vi-VN" sz="3200" i="1"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𝑣</m:t>
                    </m:r>
                    <m:r>
                      <a:rPr lang="vi-VN" sz="3200" i="1"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=15=&gt; </m:t>
                    </m:r>
                    <m:r>
                      <a:rPr lang="vi-VN" sz="3200" i="1"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𝑣</m:t>
                    </m:r>
                    <m:r>
                      <a:rPr lang="vi-VN" sz="3200" i="1"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 2</m:t>
                    </m:r>
                    <m:sSub>
                      <m:sSubPr>
                        <m:ctrlPr>
                          <a:rPr lang="en-US"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vi-VN" sz="320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𝑣</m:t>
                        </m:r>
                      </m:e>
                      <m:sub>
                        <m:r>
                          <a:rPr lang="vi-VN" sz="320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sub>
                    </m:sSub>
                  </m:oMath>
                </a14:m>
                <a:endParaRPr lang="en-US" sz="3200" i="1" dirty="0">
                  <a:effectLst/>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14:m>
                  <m:oMath xmlns:m="http://schemas.openxmlformats.org/officeDocument/2006/math">
                    <m:acc>
                      <m:accPr>
                        <m:chr m:val="̂"/>
                        <m:ctrlPr>
                          <a:rPr lang="vi-VN" sz="3200" i="1" dirty="0" smtClean="0">
                            <a:solidFill>
                              <a:srgbClr val="000000"/>
                            </a:solidFill>
                            <a:effectLst/>
                            <a:latin typeface="Cambria Math" panose="02040503050406030204" pitchFamily="18" charset="0"/>
                            <a:cs typeface="Times New Roman" panose="02020603050405020304" pitchFamily="18" charset="0"/>
                          </a:rPr>
                        </m:ctrlPr>
                      </m:accPr>
                      <m:e>
                        <m:r>
                          <a:rPr lang="en-US" sz="3200" b="0" i="1" dirty="0" smtClean="0">
                            <a:solidFill>
                              <a:srgbClr val="000000"/>
                            </a:solidFill>
                            <a:effectLst/>
                            <a:latin typeface="Cambria Math" panose="02040503050406030204" pitchFamily="18" charset="0"/>
                            <a:cs typeface="Times New Roman" panose="02020603050405020304" pitchFamily="18" charset="0"/>
                          </a:rPr>
                          <m:t>𝐶𝐴𝐵</m:t>
                        </m:r>
                      </m:e>
                    </m:acc>
                    <m:r>
                      <a:rPr lang="vi-VN" sz="3200" i="1"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2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60</m:t>
                        </m:r>
                      </m:e>
                      <m:sup>
                        <m:r>
                          <m:rPr>
                            <m:sty m:val="p"/>
                          </m:rPr>
                          <a:rPr lang="vi-VN" sz="32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o</m:t>
                        </m:r>
                      </m:sup>
                    </m:sSup>
                  </m:oMath>
                </a14:m>
                <a:r>
                  <a:rPr lang="vi-VN" sz="3200" dirty="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r>
                      <a:rPr lang="vi-VN" sz="3200" i="1" dirty="0" smtClean="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vi-VN" sz="32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𝐴𝐵𝐶</m:t>
                    </m:r>
                  </m:oMath>
                </a14:m>
                <a:r>
                  <a:rPr lang="vi-VN" sz="3200" dirty="0">
                    <a:solidFill>
                      <a:srgbClr val="000000"/>
                    </a:solidFill>
                    <a:effectLst/>
                    <a:ea typeface="Calibri" panose="020F0502020204030204" pitchFamily="34" charset="0"/>
                    <a:cs typeface="Times New Roman" panose="02020603050405020304" pitchFamily="18" charset="0"/>
                  </a:rPr>
                  <a:t> vuông ở C </a:t>
                </a:r>
                <a14:m>
                  <m:oMath xmlns:m="http://schemas.openxmlformats.org/officeDocument/2006/math">
                    <m:r>
                      <a:rPr lang="vi-VN" sz="3200" i="1" dirty="0" smtClean="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vi-VN" sz="3200" i="1"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𝛼</m:t>
                    </m:r>
                    <m:r>
                      <a:rPr lang="vi-VN" sz="3200" i="1"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2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30</m:t>
                        </m:r>
                      </m:e>
                      <m:sup>
                        <m:r>
                          <m:rPr>
                            <m:sty m:val="p"/>
                          </m:rPr>
                          <a:rPr lang="vi-VN" sz="32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o</m:t>
                        </m:r>
                      </m:sup>
                    </m:sSup>
                  </m:oMath>
                </a14:m>
                <a:endParaRPr lang="en-US" sz="3200" dirty="0">
                  <a:effectLst/>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vi-VN" sz="3200" dirty="0" err="1">
                    <a:solidFill>
                      <a:srgbClr val="000000"/>
                    </a:solidFill>
                    <a:effectLst/>
                    <a:ea typeface="Calibri" panose="020F0502020204030204" pitchFamily="34" charset="0"/>
                    <a:cs typeface="Times New Roman" panose="02020603050405020304" pitchFamily="18" charset="0"/>
                  </a:rPr>
                  <a:t>Điều</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này</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chứng</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tỏ</a:t>
                </a:r>
                <a:r>
                  <a:rPr lang="vi-VN" sz="3200" dirty="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acc>
                      <m:accPr>
                        <m:chr m:val="⃗"/>
                        <m:ctrlPr>
                          <a:rPr lang="en-US"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sSub>
                          <m:sSubPr>
                            <m:ctrlPr>
                              <a:rPr lang="en-US"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vi-VN" sz="320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𝑣</m:t>
                            </m:r>
                          </m:e>
                          <m:sub>
                            <m:r>
                              <a:rPr lang="vi-VN" sz="320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b>
                        </m:sSub>
                      </m:e>
                    </m:acc>
                    <m:r>
                      <a:rPr lang="vi-VN" sz="32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oMath>
                </a14:m>
                <a:r>
                  <a:rPr lang="vi-VN" sz="3200" dirty="0">
                    <a:solidFill>
                      <a:srgbClr val="000000"/>
                    </a:solidFill>
                    <a:effectLst/>
                    <a:ea typeface="Calibri" panose="020F0502020204030204" pitchFamily="34" charset="0"/>
                    <a:cs typeface="Times New Roman" panose="02020603050405020304" pitchFamily="18" charset="0"/>
                  </a:rPr>
                  <a:t> vuông </a:t>
                </a:r>
                <a:r>
                  <a:rPr lang="vi-VN" sz="3200" dirty="0" err="1">
                    <a:solidFill>
                      <a:srgbClr val="000000"/>
                    </a:solidFill>
                    <a:effectLst/>
                    <a:ea typeface="Calibri" panose="020F0502020204030204" pitchFamily="34" charset="0"/>
                    <a:cs typeface="Times New Roman" panose="02020603050405020304" pitchFamily="18" charset="0"/>
                  </a:rPr>
                  <a:t>góc</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với</a:t>
                </a:r>
                <a:r>
                  <a:rPr lang="vi-VN" sz="3200" dirty="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acc>
                      <m:accPr>
                        <m:chr m:val="⃗"/>
                        <m:ctrlPr>
                          <a:rPr lang="en-US"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sSub>
                          <m:sSubPr>
                            <m:ctrlPr>
                              <a:rPr lang="en-US"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vi-VN" sz="320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𝑣</m:t>
                            </m:r>
                          </m:e>
                          <m:sub>
                            <m:r>
                              <a:rPr lang="vi-VN" sz="320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sub>
                        </m:sSub>
                      </m:e>
                    </m:acc>
                    <m:r>
                      <a:rPr lang="vi-VN" sz="32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oMath>
                </a14:m>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và</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có</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hướng</a:t>
                </a:r>
                <a:r>
                  <a:rPr lang="vi-VN" sz="3200" dirty="0">
                    <a:solidFill>
                      <a:srgbClr val="000000"/>
                    </a:solidFill>
                    <a:effectLst/>
                    <a:ea typeface="Calibri" panose="020F0502020204030204" pitchFamily="34" charset="0"/>
                    <a:cs typeface="Times New Roman" panose="02020603050405020304" pitchFamily="18" charset="0"/>
                  </a:rPr>
                  <a:t> Đông, </a:t>
                </a:r>
                <a:r>
                  <a:rPr lang="vi-VN" sz="3200" dirty="0" err="1">
                    <a:solidFill>
                      <a:srgbClr val="000000"/>
                    </a:solidFill>
                    <a:effectLst/>
                    <a:ea typeface="Calibri" panose="020F0502020204030204" pitchFamily="34" charset="0"/>
                    <a:cs typeface="Times New Roman" panose="02020603050405020304" pitchFamily="18" charset="0"/>
                  </a:rPr>
                  <a:t>tức</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là</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người</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lái</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phải</a:t>
                </a:r>
                <a:r>
                  <a:rPr lang="vi-VN" sz="3200" dirty="0">
                    <a:solidFill>
                      <a:srgbClr val="000000"/>
                    </a:solidFill>
                    <a:effectLst/>
                    <a:ea typeface="Calibri" panose="020F0502020204030204" pitchFamily="34" charset="0"/>
                    <a:cs typeface="Times New Roman" panose="02020603050405020304" pitchFamily="18" charset="0"/>
                  </a:rPr>
                  <a:t> luôn </a:t>
                </a:r>
                <a:r>
                  <a:rPr lang="vi-VN" sz="3200" dirty="0" err="1">
                    <a:solidFill>
                      <a:srgbClr val="000000"/>
                    </a:solidFill>
                    <a:effectLst/>
                    <a:ea typeface="Calibri" panose="020F0502020204030204" pitchFamily="34" charset="0"/>
                    <a:cs typeface="Times New Roman" panose="02020603050405020304" pitchFamily="18" charset="0"/>
                  </a:rPr>
                  <a:t>hướng</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máy</a:t>
                </a:r>
                <a:r>
                  <a:rPr lang="vi-VN" sz="3200" dirty="0">
                    <a:solidFill>
                      <a:srgbClr val="000000"/>
                    </a:solidFill>
                    <a:effectLst/>
                    <a:ea typeface="Calibri" panose="020F0502020204030204" pitchFamily="34" charset="0"/>
                    <a:cs typeface="Times New Roman" panose="02020603050405020304" pitchFamily="18" charset="0"/>
                  </a:rPr>
                  <a:t> bay </a:t>
                </a:r>
                <a:r>
                  <a:rPr lang="vi-VN" sz="3200" dirty="0" err="1">
                    <a:solidFill>
                      <a:srgbClr val="000000"/>
                    </a:solidFill>
                    <a:effectLst/>
                    <a:ea typeface="Calibri" panose="020F0502020204030204" pitchFamily="34" charset="0"/>
                    <a:cs typeface="Times New Roman" panose="02020603050405020304" pitchFamily="18" charset="0"/>
                  </a:rPr>
                  <a:t>về</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hướng</a:t>
                </a:r>
                <a:r>
                  <a:rPr lang="vi-VN" sz="3200" dirty="0">
                    <a:solidFill>
                      <a:srgbClr val="000000"/>
                    </a:solidFill>
                    <a:effectLst/>
                    <a:ea typeface="Calibri" panose="020F0502020204030204" pitchFamily="34" charset="0"/>
                    <a:cs typeface="Times New Roman" panose="02020603050405020304" pitchFamily="18" charset="0"/>
                  </a:rPr>
                  <a:t> Đông</a:t>
                </a:r>
                <a:endParaRPr lang="en-US" sz="3200" dirty="0">
                  <a:effectLst/>
                  <a:ea typeface="Calibri" panose="020F0502020204030204" pitchFamily="34" charset="0"/>
                  <a:cs typeface="Times New Roman" panose="02020603050405020304" pitchFamily="18" charset="0"/>
                </a:endParaRPr>
              </a:p>
            </p:txBody>
          </p:sp>
        </mc:Choice>
        <mc:Fallback xmlns="">
          <p:sp>
            <p:nvSpPr>
              <p:cNvPr id="19" name="Hộp Văn bản 18">
                <a:extLst>
                  <a:ext uri="{FF2B5EF4-FFF2-40B4-BE49-F238E27FC236}">
                    <a16:creationId xmlns:a16="http://schemas.microsoft.com/office/drawing/2014/main" id="{4DA1B6BB-F8C2-7CC8-53A5-63A0D40571B1}"/>
                  </a:ext>
                </a:extLst>
              </p:cNvPr>
              <p:cNvSpPr txBox="1">
                <a:spLocks noRot="1" noChangeAspect="1" noMove="1" noResize="1" noEditPoints="1" noAdjustHandles="1" noChangeArrowheads="1" noChangeShapeType="1" noTextEdit="1"/>
              </p:cNvSpPr>
              <p:nvPr/>
            </p:nvSpPr>
            <p:spPr>
              <a:xfrm>
                <a:off x="7462653" y="4448100"/>
                <a:ext cx="7853512" cy="4533421"/>
              </a:xfrm>
              <a:prstGeom prst="rect">
                <a:avLst/>
              </a:prstGeom>
              <a:blipFill>
                <a:blip r:embed="rId12"/>
                <a:stretch>
                  <a:fillRect l="-1941" r="-4891" b="-1884"/>
                </a:stretch>
              </a:blipFill>
            </p:spPr>
            <p:txBody>
              <a:bodyPr/>
              <a:lstStyle/>
              <a:p>
                <a:r>
                  <a:rPr lang="en-US">
                    <a:noFill/>
                  </a:rPr>
                  <a:t> </a:t>
                </a:r>
              </a:p>
            </p:txBody>
          </p:sp>
        </mc:Fallback>
      </mc:AlternateContent>
      <p:pic>
        <p:nvPicPr>
          <p:cNvPr id="11" name="Picture 11"/>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294235" y="7639319"/>
            <a:ext cx="2726923" cy="2456165"/>
          </a:xfrm>
          <a:prstGeom prst="rect">
            <a:avLst/>
          </a:prstGeom>
        </p:spPr>
      </p:pic>
      <p:pic>
        <p:nvPicPr>
          <p:cNvPr id="9" name="Picture 2">
            <a:extLst>
              <a:ext uri="{FF2B5EF4-FFF2-40B4-BE49-F238E27FC236}">
                <a16:creationId xmlns:a16="http://schemas.microsoft.com/office/drawing/2014/main" xmlns="" id="{1F2C848C-3D95-21D8-E09C-EA426DE5F0D3}"/>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2776964" y="3099251"/>
            <a:ext cx="2682995" cy="1678091"/>
          </a:xfrm>
          <a:prstGeom prst="rect">
            <a:avLst/>
          </a:prstGeom>
        </p:spPr>
      </p:pic>
    </p:spTree>
    <p:extLst>
      <p:ext uri="{BB962C8B-B14F-4D97-AF65-F5344CB8AC3E}">
        <p14:creationId xmlns:p14="http://schemas.microsoft.com/office/powerpoint/2010/main" val="4175045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down)">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wipe(down)">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wipe(down)">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5"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ppt_w</p:attrName>
                                        </p:attrNameLst>
                                      </p:cBhvr>
                                      <p:tavLst>
                                        <p:tav tm="0" fmla="#ppt_w*sin(2.5*pi*$)">
                                          <p:val>
                                            <p:fltVal val="0"/>
                                          </p:val>
                                        </p:tav>
                                        <p:tav tm="100000">
                                          <p:val>
                                            <p:fltVal val="1"/>
                                          </p:val>
                                        </p:tav>
                                      </p:tavLst>
                                    </p:anim>
                                    <p:anim calcmode="lin" valueType="num">
                                      <p:cBhvr>
                                        <p:cTn id="24" dur="5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9">
                                            <p:txEl>
                                              <p:pRg st="0" end="0"/>
                                            </p:txEl>
                                          </p:spTgt>
                                        </p:tgtEl>
                                        <p:attrNameLst>
                                          <p:attrName>style.visibility</p:attrName>
                                        </p:attrNameLst>
                                      </p:cBhvr>
                                      <p:to>
                                        <p:strVal val="visible"/>
                                      </p:to>
                                    </p:set>
                                    <p:animEffect transition="in" filter="fade">
                                      <p:cBhvr>
                                        <p:cTn id="29" dur="500"/>
                                        <p:tgtEl>
                                          <p:spTgt spid="19">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9">
                                            <p:txEl>
                                              <p:pRg st="1" end="1"/>
                                            </p:txEl>
                                          </p:spTgt>
                                        </p:tgtEl>
                                        <p:attrNameLst>
                                          <p:attrName>style.visibility</p:attrName>
                                        </p:attrNameLst>
                                      </p:cBhvr>
                                      <p:to>
                                        <p:strVal val="visible"/>
                                      </p:to>
                                    </p:set>
                                    <p:animEffect transition="in" filter="fade">
                                      <p:cBhvr>
                                        <p:cTn id="34" dur="500"/>
                                        <p:tgtEl>
                                          <p:spTgt spid="19">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9">
                                            <p:txEl>
                                              <p:pRg st="2" end="2"/>
                                            </p:txEl>
                                          </p:spTgt>
                                        </p:tgtEl>
                                        <p:attrNameLst>
                                          <p:attrName>style.visibility</p:attrName>
                                        </p:attrNameLst>
                                      </p:cBhvr>
                                      <p:to>
                                        <p:strVal val="visible"/>
                                      </p:to>
                                    </p:set>
                                    <p:animEffect transition="in" filter="fade">
                                      <p:cBhvr>
                                        <p:cTn id="39" dur="500"/>
                                        <p:tgtEl>
                                          <p:spTgt spid="19">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9">
                                            <p:txEl>
                                              <p:pRg st="3" end="3"/>
                                            </p:txEl>
                                          </p:spTgt>
                                        </p:tgtEl>
                                        <p:attrNameLst>
                                          <p:attrName>style.visibility</p:attrName>
                                        </p:attrNameLst>
                                      </p:cBhvr>
                                      <p:to>
                                        <p:strVal val="visible"/>
                                      </p:to>
                                    </p:set>
                                    <p:animEffect transition="in" filter="fade">
                                      <p:cBhvr>
                                        <p:cTn id="44" dur="500"/>
                                        <p:tgtEl>
                                          <p:spTgt spid="1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E7DF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5000"/>
          </a:blip>
          <a:srcRect t="7906" b="7906"/>
          <a:stretch>
            <a:fillRect/>
          </a:stretch>
        </p:blipFill>
        <p:spPr>
          <a:xfrm>
            <a:off x="0" y="0"/>
            <a:ext cx="9149080" cy="10287000"/>
          </a:xfrm>
          <a:prstGeom prst="rect">
            <a:avLst/>
          </a:prstGeom>
        </p:spPr>
      </p:pic>
      <p:pic>
        <p:nvPicPr>
          <p:cNvPr id="3" name="Picture 3"/>
          <p:cNvPicPr>
            <a:picLocks noChangeAspect="1"/>
          </p:cNvPicPr>
          <p:nvPr/>
        </p:nvPicPr>
        <p:blipFill>
          <a:blip r:embed="rId3">
            <a:alphaModFix amt="65000"/>
          </a:blip>
          <a:srcRect t="7859" b="7859"/>
          <a:stretch>
            <a:fillRect/>
          </a:stretch>
        </p:blipFill>
        <p:spPr>
          <a:xfrm>
            <a:off x="9149080" y="0"/>
            <a:ext cx="9138920" cy="1028700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28700" y="1562100"/>
            <a:ext cx="16230600" cy="7696201"/>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155398">
            <a:off x="726555" y="1650091"/>
            <a:ext cx="1528941" cy="1983296"/>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061952">
            <a:off x="16094766" y="7275063"/>
            <a:ext cx="1286505" cy="1668815"/>
          </a:xfrm>
          <a:prstGeom prst="rect">
            <a:avLst/>
          </a:prstGeom>
        </p:spPr>
      </p:pic>
      <p:sp>
        <p:nvSpPr>
          <p:cNvPr id="10" name="Hộp Văn bản 9">
            <a:extLst>
              <a:ext uri="{FF2B5EF4-FFF2-40B4-BE49-F238E27FC236}">
                <a16:creationId xmlns:a16="http://schemas.microsoft.com/office/drawing/2014/main" xmlns="" id="{1BC89E63-4755-9468-9B24-22CEB5FBE160}"/>
              </a:ext>
            </a:extLst>
          </p:cNvPr>
          <p:cNvSpPr txBox="1"/>
          <p:nvPr/>
        </p:nvSpPr>
        <p:spPr>
          <a:xfrm>
            <a:off x="2952303" y="2187336"/>
            <a:ext cx="12383394" cy="5922134"/>
          </a:xfrm>
          <a:prstGeom prst="rect">
            <a:avLst/>
          </a:prstGeom>
          <a:noFill/>
        </p:spPr>
        <p:txBody>
          <a:bodyPr wrap="square">
            <a:spAutoFit/>
          </a:bodyPr>
          <a:lstStyle/>
          <a:p>
            <a:pPr marL="0" marR="0" algn="just">
              <a:lnSpc>
                <a:spcPct val="150000"/>
              </a:lnSpc>
              <a:spcBef>
                <a:spcPts val="0"/>
              </a:spcBef>
              <a:spcAft>
                <a:spcPts val="0"/>
              </a:spcAft>
            </a:pPr>
            <a:r>
              <a:rPr lang="vi-VN" sz="3400" b="1" dirty="0" err="1">
                <a:solidFill>
                  <a:srgbClr val="000000"/>
                </a:solidFill>
                <a:effectLst/>
                <a:ea typeface="Calibri" panose="020F0502020204030204" pitchFamily="34" charset="0"/>
                <a:cs typeface="Times New Roman" panose="02020603050405020304" pitchFamily="18" charset="0"/>
              </a:rPr>
              <a:t>Kết</a:t>
            </a:r>
            <a:r>
              <a:rPr lang="vi-VN" sz="3400" b="1" dirty="0">
                <a:solidFill>
                  <a:srgbClr val="000000"/>
                </a:solidFill>
                <a:effectLst/>
                <a:ea typeface="Calibri" panose="020F0502020204030204" pitchFamily="34" charset="0"/>
                <a:cs typeface="Times New Roman" panose="02020603050405020304" pitchFamily="18" charset="0"/>
              </a:rPr>
              <a:t> </a:t>
            </a:r>
            <a:r>
              <a:rPr lang="vi-VN" sz="3400" b="1" dirty="0" err="1">
                <a:solidFill>
                  <a:srgbClr val="000000"/>
                </a:solidFill>
                <a:effectLst/>
                <a:ea typeface="Calibri" panose="020F0502020204030204" pitchFamily="34" charset="0"/>
                <a:cs typeface="Times New Roman" panose="02020603050405020304" pitchFamily="18" charset="0"/>
              </a:rPr>
              <a:t>luận</a:t>
            </a:r>
            <a:r>
              <a:rPr lang="vi-VN" sz="3400" b="1" dirty="0">
                <a:solidFill>
                  <a:srgbClr val="000000"/>
                </a:solidFill>
                <a:effectLst/>
                <a:ea typeface="Calibri" panose="020F0502020204030204" pitchFamily="34" charset="0"/>
                <a:cs typeface="Times New Roman" panose="02020603050405020304" pitchFamily="18" charset="0"/>
              </a:rPr>
              <a:t>:</a:t>
            </a:r>
            <a:r>
              <a:rPr lang="vi-VN" sz="3400" dirty="0">
                <a:solidFill>
                  <a:srgbClr val="000000"/>
                </a:solidFill>
                <a:effectLst/>
                <a:ea typeface="Calibri" panose="020F0502020204030204" pitchFamily="34" charset="0"/>
                <a:cs typeface="Times New Roman" panose="02020603050405020304" pitchFamily="18" charset="0"/>
              </a:rPr>
              <a:t> </a:t>
            </a:r>
            <a:endParaRPr lang="en-US" sz="3400" dirty="0">
              <a:effectLst/>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vi-VN" sz="3200" dirty="0">
                <a:solidFill>
                  <a:srgbClr val="000000"/>
                </a:solidFill>
                <a:effectLst/>
                <a:ea typeface="Calibri" panose="020F0502020204030204" pitchFamily="34" charset="0"/>
                <a:cs typeface="Times New Roman" panose="02020603050405020304" pitchFamily="18" charset="0"/>
              </a:rPr>
              <a:t>1</a:t>
            </a:r>
            <a:r>
              <a:rPr lang="en-US" sz="3200" dirty="0">
                <a:solidFill>
                  <a:srgbClr val="000000"/>
                </a:solidFill>
                <a:effectLst/>
                <a:ea typeface="Calibri" panose="020F0502020204030204" pitchFamily="34" charset="0"/>
                <a:cs typeface="Times New Roman" panose="02020603050405020304" pitchFamily="18" charset="0"/>
              </a:rPr>
              <a:t>.</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Các</a:t>
            </a:r>
            <a:r>
              <a:rPr lang="vi-VN" sz="3200" dirty="0">
                <a:solidFill>
                  <a:srgbClr val="000000"/>
                </a:solidFill>
                <a:effectLst/>
                <a:ea typeface="Calibri" panose="020F0502020204030204" pitchFamily="34" charset="0"/>
                <a:cs typeface="Times New Roman" panose="02020603050405020304" pitchFamily="18" charset="0"/>
              </a:rPr>
              <a:t> em </a:t>
            </a:r>
            <a:r>
              <a:rPr lang="vi-VN" sz="3200" dirty="0" err="1">
                <a:solidFill>
                  <a:srgbClr val="000000"/>
                </a:solidFill>
                <a:effectLst/>
                <a:ea typeface="Calibri" panose="020F0502020204030204" pitchFamily="34" charset="0"/>
                <a:cs typeface="Times New Roman" panose="02020603050405020304" pitchFamily="18" charset="0"/>
              </a:rPr>
              <a:t>phải</a:t>
            </a:r>
            <a:r>
              <a:rPr lang="vi-VN" sz="3200" dirty="0">
                <a:solidFill>
                  <a:srgbClr val="000000"/>
                </a:solidFill>
                <a:effectLst/>
                <a:ea typeface="Calibri" panose="020F0502020204030204" pitchFamily="34" charset="0"/>
                <a:cs typeface="Times New Roman" panose="02020603050405020304" pitchFamily="18" charset="0"/>
              </a:rPr>
              <a:t> phân </a:t>
            </a:r>
            <a:r>
              <a:rPr lang="vi-VN" sz="3200" dirty="0" err="1">
                <a:solidFill>
                  <a:srgbClr val="000000"/>
                </a:solidFill>
                <a:effectLst/>
                <a:ea typeface="Calibri" panose="020F0502020204030204" pitchFamily="34" charset="0"/>
                <a:cs typeface="Times New Roman" panose="02020603050405020304" pitchFamily="18" charset="0"/>
              </a:rPr>
              <a:t>biệt</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được</a:t>
            </a:r>
            <a:r>
              <a:rPr lang="vi-VN" sz="3200" dirty="0">
                <a:solidFill>
                  <a:srgbClr val="000000"/>
                </a:solidFill>
                <a:effectLst/>
                <a:ea typeface="Calibri" panose="020F0502020204030204" pitchFamily="34" charset="0"/>
                <a:cs typeface="Times New Roman" panose="02020603050405020304" pitchFamily="18" charset="0"/>
              </a:rPr>
              <a:t> hai </a:t>
            </a:r>
            <a:r>
              <a:rPr lang="vi-VN" sz="3200" dirty="0" err="1">
                <a:solidFill>
                  <a:srgbClr val="000000"/>
                </a:solidFill>
                <a:effectLst/>
                <a:ea typeface="Calibri" panose="020F0502020204030204" pitchFamily="34" charset="0"/>
                <a:cs typeface="Times New Roman" panose="02020603050405020304" pitchFamily="18" charset="0"/>
              </a:rPr>
              <a:t>thuật</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ngữ</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vận</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tốc</a:t>
            </a:r>
            <a:r>
              <a:rPr lang="vi-VN" sz="3200" dirty="0">
                <a:solidFill>
                  <a:srgbClr val="000000"/>
                </a:solidFill>
                <a:effectLst/>
                <a:ea typeface="Calibri" panose="020F0502020204030204" pitchFamily="34" charset="0"/>
                <a:cs typeface="Times New Roman" panose="02020603050405020304" pitchFamily="18" charset="0"/>
              </a:rPr>
              <a:t> trung </a:t>
            </a:r>
            <a:r>
              <a:rPr lang="vi-VN" sz="3200" dirty="0" err="1">
                <a:solidFill>
                  <a:srgbClr val="000000"/>
                </a:solidFill>
                <a:effectLst/>
                <a:ea typeface="Calibri" panose="020F0502020204030204" pitchFamily="34" charset="0"/>
                <a:cs typeface="Times New Roman" panose="02020603050405020304" pitchFamily="18" charset="0"/>
              </a:rPr>
              <a:t>bình</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vận</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tốc</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tức</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thời</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và</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nhớ</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được</a:t>
            </a:r>
            <a:r>
              <a:rPr lang="vi-VN" sz="3200" dirty="0">
                <a:solidFill>
                  <a:srgbClr val="000000"/>
                </a:solidFill>
                <a:effectLst/>
                <a:ea typeface="Calibri" panose="020F0502020204030204" pitchFamily="34" charset="0"/>
                <a:cs typeface="Times New Roman" panose="02020603050405020304" pitchFamily="18" charset="0"/>
              </a:rPr>
              <a:t> công </a:t>
            </a:r>
            <a:r>
              <a:rPr lang="vi-VN" sz="3200" dirty="0" err="1">
                <a:solidFill>
                  <a:srgbClr val="000000"/>
                </a:solidFill>
                <a:effectLst/>
                <a:ea typeface="Calibri" panose="020F0502020204030204" pitchFamily="34" charset="0"/>
                <a:cs typeface="Times New Roman" panose="02020603050405020304" pitchFamily="18" charset="0"/>
              </a:rPr>
              <a:t>thức</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tính</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của</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chúng</a:t>
            </a:r>
            <a:r>
              <a:rPr lang="vi-VN" sz="3200" dirty="0">
                <a:solidFill>
                  <a:srgbClr val="000000"/>
                </a:solidFill>
                <a:effectLst/>
                <a:ea typeface="Calibri" panose="020F0502020204030204" pitchFamily="34" charset="0"/>
                <a:cs typeface="Times New Roman" panose="02020603050405020304" pitchFamily="18" charset="0"/>
              </a:rPr>
              <a:t>.</a:t>
            </a:r>
            <a:endParaRPr lang="en-US" sz="3200" dirty="0">
              <a:effectLst/>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vi-VN" sz="3200" dirty="0">
                <a:solidFill>
                  <a:srgbClr val="000000"/>
                </a:solidFill>
                <a:effectLst/>
                <a:ea typeface="Calibri" panose="020F0502020204030204" pitchFamily="34" charset="0"/>
                <a:cs typeface="Times New Roman" panose="02020603050405020304" pitchFamily="18" charset="0"/>
              </a:rPr>
              <a:t>2</a:t>
            </a:r>
            <a:r>
              <a:rPr lang="en-US" sz="3200" dirty="0">
                <a:solidFill>
                  <a:srgbClr val="000000"/>
                </a:solidFill>
                <a:effectLst/>
                <a:ea typeface="Calibri" panose="020F0502020204030204" pitchFamily="34" charset="0"/>
                <a:cs typeface="Times New Roman" panose="02020603050405020304" pitchFamily="18" charset="0"/>
              </a:rPr>
              <a:t>.</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Để</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giải</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được</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bài</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toán</a:t>
            </a:r>
            <a:r>
              <a:rPr lang="vi-VN" sz="3200" dirty="0">
                <a:solidFill>
                  <a:srgbClr val="000000"/>
                </a:solidFill>
                <a:effectLst/>
                <a:ea typeface="Calibri" panose="020F0502020204030204" pitchFamily="34" charset="0"/>
                <a:cs typeface="Times New Roman" panose="02020603050405020304" pitchFamily="18" charset="0"/>
              </a:rPr>
              <a:t> yêu </a:t>
            </a:r>
            <a:r>
              <a:rPr lang="vi-VN" sz="3200" dirty="0" err="1">
                <a:solidFill>
                  <a:srgbClr val="000000"/>
                </a:solidFill>
                <a:effectLst/>
                <a:ea typeface="Calibri" panose="020F0502020204030204" pitchFamily="34" charset="0"/>
                <a:cs typeface="Times New Roman" panose="02020603050405020304" pitchFamily="18" charset="0"/>
              </a:rPr>
              <a:t>cầu</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tổng</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hợp</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vận</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tốc</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của</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chuyển</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động</a:t>
            </a:r>
            <a:r>
              <a:rPr lang="vi-VN" sz="3200" dirty="0">
                <a:solidFill>
                  <a:srgbClr val="000000"/>
                </a:solidFill>
                <a:effectLst/>
                <a:ea typeface="Calibri" panose="020F0502020204030204" pitchFamily="34" charset="0"/>
                <a:cs typeface="Times New Roman" panose="02020603050405020304" pitchFamily="18" charset="0"/>
              </a:rPr>
              <a:t>, ta </a:t>
            </a:r>
            <a:r>
              <a:rPr lang="vi-VN" sz="3200" dirty="0" err="1">
                <a:solidFill>
                  <a:srgbClr val="000000"/>
                </a:solidFill>
                <a:effectLst/>
                <a:ea typeface="Calibri" panose="020F0502020204030204" pitchFamily="34" charset="0"/>
                <a:cs typeface="Times New Roman" panose="02020603050405020304" pitchFamily="18" charset="0"/>
              </a:rPr>
              <a:t>cần</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phải</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xác</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định</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được</a:t>
            </a:r>
            <a:r>
              <a:rPr lang="vi-VN" sz="3200" dirty="0">
                <a:solidFill>
                  <a:srgbClr val="000000"/>
                </a:solidFill>
                <a:effectLst/>
                <a:ea typeface="Calibri" panose="020F0502020204030204" pitchFamily="34" charset="0"/>
                <a:cs typeface="Times New Roman" panose="02020603050405020304" pitchFamily="18" charset="0"/>
              </a:rPr>
              <a:t>:</a:t>
            </a:r>
            <a:endParaRPr lang="en-US" sz="3200" dirty="0">
              <a:effectLst/>
              <a:ea typeface="Calibri" panose="020F0502020204030204" pitchFamily="34" charset="0"/>
              <a:cs typeface="Times New Roman" panose="02020603050405020304" pitchFamily="18" charset="0"/>
            </a:endParaRPr>
          </a:p>
          <a:p>
            <a:pPr marL="457200" marR="0" indent="-457200" algn="just">
              <a:lnSpc>
                <a:spcPct val="150000"/>
              </a:lnSpc>
              <a:spcBef>
                <a:spcPts val="0"/>
              </a:spcBef>
              <a:spcAft>
                <a:spcPts val="0"/>
              </a:spcAft>
              <a:buFont typeface="Calibri" panose="020F0502020204030204" pitchFamily="34" charset="0"/>
              <a:buChar char="+"/>
            </a:pPr>
            <a:r>
              <a:rPr lang="vi-VN" sz="3200" dirty="0" err="1">
                <a:solidFill>
                  <a:srgbClr val="000000"/>
                </a:solidFill>
                <a:effectLst/>
                <a:ea typeface="Calibri" panose="020F0502020204030204" pitchFamily="34" charset="0"/>
                <a:cs typeface="Times New Roman" panose="02020603050405020304" pitchFamily="18" charset="0"/>
              </a:rPr>
              <a:t>Hướng</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của</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các</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vận</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tốc</a:t>
            </a:r>
            <a:endParaRPr lang="en-US" sz="3200" dirty="0">
              <a:effectLst/>
              <a:ea typeface="Calibri" panose="020F0502020204030204" pitchFamily="34" charset="0"/>
              <a:cs typeface="Times New Roman" panose="02020603050405020304" pitchFamily="18" charset="0"/>
            </a:endParaRPr>
          </a:p>
          <a:p>
            <a:pPr marL="457200" marR="0" indent="-457200" algn="just">
              <a:lnSpc>
                <a:spcPct val="150000"/>
              </a:lnSpc>
              <a:spcBef>
                <a:spcPts val="0"/>
              </a:spcBef>
              <a:spcAft>
                <a:spcPts val="0"/>
              </a:spcAft>
              <a:buFont typeface="Calibri" panose="020F0502020204030204" pitchFamily="34" charset="0"/>
              <a:buChar char="+"/>
            </a:pPr>
            <a:r>
              <a:rPr lang="vi-VN" sz="3200" dirty="0" err="1">
                <a:solidFill>
                  <a:srgbClr val="000000"/>
                </a:solidFill>
                <a:effectLst/>
                <a:ea typeface="Calibri" panose="020F0502020204030204" pitchFamily="34" charset="0"/>
                <a:cs typeface="Times New Roman" panose="02020603050405020304" pitchFamily="18" charset="0"/>
              </a:rPr>
              <a:t>Chọn</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chiều</a:t>
            </a:r>
            <a:r>
              <a:rPr lang="vi-VN" sz="3200" dirty="0">
                <a:solidFill>
                  <a:srgbClr val="000000"/>
                </a:solidFill>
                <a:effectLst/>
                <a:ea typeface="Calibri" panose="020F0502020204030204" pitchFamily="34" charset="0"/>
                <a:cs typeface="Times New Roman" panose="02020603050405020304" pitchFamily="18" charset="0"/>
              </a:rPr>
              <a:t> dương </a:t>
            </a:r>
            <a:r>
              <a:rPr lang="vi-VN" sz="3200" dirty="0" err="1">
                <a:solidFill>
                  <a:srgbClr val="000000"/>
                </a:solidFill>
                <a:effectLst/>
                <a:ea typeface="Calibri" panose="020F0502020204030204" pitchFamily="34" charset="0"/>
                <a:cs typeface="Times New Roman" panose="02020603050405020304" pitchFamily="18" charset="0"/>
              </a:rPr>
              <a:t>của</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chuyển</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động</a:t>
            </a:r>
            <a:r>
              <a:rPr lang="vi-VN" sz="3200" dirty="0">
                <a:solidFill>
                  <a:srgbClr val="000000"/>
                </a:solidFill>
                <a:effectLst/>
                <a:ea typeface="Calibri" panose="020F0502020204030204" pitchFamily="34" charset="0"/>
                <a:cs typeface="Times New Roman" panose="02020603050405020304" pitchFamily="18" charset="0"/>
              </a:rPr>
              <a:t> </a:t>
            </a:r>
            <a:endParaRPr lang="en-US" sz="3200" dirty="0">
              <a:effectLst/>
              <a:ea typeface="Calibri" panose="020F0502020204030204" pitchFamily="34" charset="0"/>
              <a:cs typeface="Times New Roman" panose="02020603050405020304" pitchFamily="18" charset="0"/>
            </a:endParaRPr>
          </a:p>
          <a:p>
            <a:pPr marL="457200" marR="0" indent="-457200" algn="just">
              <a:lnSpc>
                <a:spcPct val="150000"/>
              </a:lnSpc>
              <a:spcBef>
                <a:spcPts val="0"/>
              </a:spcBef>
              <a:spcAft>
                <a:spcPts val="0"/>
              </a:spcAft>
              <a:buFont typeface="Calibri" panose="020F0502020204030204" pitchFamily="34" charset="0"/>
              <a:buChar char="+"/>
            </a:pPr>
            <a:r>
              <a:rPr lang="vi-VN" sz="3200" dirty="0" err="1">
                <a:solidFill>
                  <a:srgbClr val="000000"/>
                </a:solidFill>
                <a:effectLst/>
                <a:ea typeface="Calibri" panose="020F0502020204030204" pitchFamily="34" charset="0"/>
                <a:cs typeface="Times New Roman" panose="02020603050405020304" pitchFamily="18" charset="0"/>
              </a:rPr>
              <a:t>Vẽ</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được</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giản</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đồ</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vecto</a:t>
            </a:r>
            <a:r>
              <a:rPr lang="vi-VN" sz="3200" dirty="0">
                <a:solidFill>
                  <a:srgbClr val="000000"/>
                </a:solidFill>
                <a:effectLst/>
                <a:ea typeface="Calibri" panose="020F0502020204030204" pitchFamily="34" charset="0"/>
                <a:cs typeface="Times New Roman" panose="02020603050405020304" pitchFamily="18" charset="0"/>
              </a:rPr>
              <a:t>.</a:t>
            </a:r>
            <a:endParaRPr lang="en-US" sz="32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2530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E7DF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5000"/>
          </a:blip>
          <a:srcRect t="7859" b="7859"/>
          <a:stretch>
            <a:fillRect/>
          </a:stretch>
        </p:blipFill>
        <p:spPr>
          <a:xfrm>
            <a:off x="9149080" y="0"/>
            <a:ext cx="9138920" cy="10287000"/>
          </a:xfrm>
          <a:prstGeom prst="rect">
            <a:avLst/>
          </a:prstGeom>
        </p:spPr>
      </p:pic>
      <p:pic>
        <p:nvPicPr>
          <p:cNvPr id="3" name="Picture 3"/>
          <p:cNvPicPr>
            <a:picLocks noChangeAspect="1"/>
          </p:cNvPicPr>
          <p:nvPr/>
        </p:nvPicPr>
        <p:blipFill>
          <a:blip r:embed="rId3">
            <a:alphaModFix amt="65000"/>
          </a:blip>
          <a:srcRect t="7906" b="7906"/>
          <a:stretch>
            <a:fillRect/>
          </a:stretch>
        </p:blipFill>
        <p:spPr>
          <a:xfrm>
            <a:off x="-558791" y="64840"/>
            <a:ext cx="9149080" cy="10287000"/>
          </a:xfrm>
          <a:prstGeom prst="rect">
            <a:avLst/>
          </a:prstGeom>
        </p:spPr>
      </p:pic>
      <p:grpSp>
        <p:nvGrpSpPr>
          <p:cNvPr id="6" name="Group 6"/>
          <p:cNvGrpSpPr>
            <a:grpSpLocks noChangeAspect="1"/>
          </p:cNvGrpSpPr>
          <p:nvPr/>
        </p:nvGrpSpPr>
        <p:grpSpPr>
          <a:xfrm>
            <a:off x="1899921" y="1092006"/>
            <a:ext cx="14478000" cy="8102987"/>
            <a:chOff x="0" y="0"/>
            <a:chExt cx="4828540" cy="4716780"/>
          </a:xfrm>
        </p:grpSpPr>
        <p:sp>
          <p:nvSpPr>
            <p:cNvPr id="7"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8F6F4"/>
            </a:solidFill>
          </p:spPr>
        </p:sp>
      </p:grpSp>
      <p:pic>
        <p:nvPicPr>
          <p:cNvPr id="26" name="Picture 2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67550" y="1381715"/>
            <a:ext cx="1376956" cy="1786146"/>
          </a:xfrm>
          <a:prstGeom prst="rect">
            <a:avLst/>
          </a:prstGeom>
        </p:spPr>
      </p:pic>
      <p:pic>
        <p:nvPicPr>
          <p:cNvPr id="27" name="Picture 2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61952">
            <a:off x="16108420" y="7561964"/>
            <a:ext cx="1267232" cy="1643815"/>
          </a:xfrm>
          <a:prstGeom prst="rect">
            <a:avLst/>
          </a:prstGeom>
        </p:spPr>
      </p:pic>
      <p:sp>
        <p:nvSpPr>
          <p:cNvPr id="4" name="Hộp Văn bản 3">
            <a:extLst>
              <a:ext uri="{FF2B5EF4-FFF2-40B4-BE49-F238E27FC236}">
                <a16:creationId xmlns:a16="http://schemas.microsoft.com/office/drawing/2014/main" xmlns="" id="{A5CD4A8A-06E6-4610-2878-55788C1B8856}"/>
              </a:ext>
            </a:extLst>
          </p:cNvPr>
          <p:cNvSpPr txBox="1"/>
          <p:nvPr/>
        </p:nvSpPr>
        <p:spPr>
          <a:xfrm>
            <a:off x="6395721" y="1074459"/>
            <a:ext cx="5486400" cy="1200329"/>
          </a:xfrm>
          <a:prstGeom prst="rect">
            <a:avLst/>
          </a:prstGeom>
          <a:noFill/>
        </p:spPr>
        <p:txBody>
          <a:bodyPr wrap="square" rtlCol="0">
            <a:spAutoFit/>
          </a:bodyPr>
          <a:lstStyle/>
          <a:p>
            <a:r>
              <a:rPr lang="en-US" sz="7200" b="1" dirty="0">
                <a:latin typeface="Arial" panose="020B0604020202020204" pitchFamily="34" charset="0"/>
                <a:cs typeface="Arial" panose="020B0604020202020204" pitchFamily="34" charset="0"/>
              </a:rPr>
              <a:t>LUYỆN TẬP</a:t>
            </a:r>
          </a:p>
        </p:txBody>
      </p:sp>
      <p:pic>
        <p:nvPicPr>
          <p:cNvPr id="5" name="Picture 8">
            <a:extLst>
              <a:ext uri="{FF2B5EF4-FFF2-40B4-BE49-F238E27FC236}">
                <a16:creationId xmlns:a16="http://schemas.microsoft.com/office/drawing/2014/main" xmlns="" id="{BE0BB087-AB43-6C45-45A5-877517D6A6E6}"/>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2968318" y="4784457"/>
            <a:ext cx="3553691" cy="4114800"/>
          </a:xfrm>
          <a:prstGeom prst="rect">
            <a:avLst/>
          </a:prstGeom>
        </p:spPr>
      </p:pic>
      <p:sp>
        <p:nvSpPr>
          <p:cNvPr id="10" name="Bong bóng Lời nói: Hình bầu dục 9">
            <a:extLst>
              <a:ext uri="{FF2B5EF4-FFF2-40B4-BE49-F238E27FC236}">
                <a16:creationId xmlns:a16="http://schemas.microsoft.com/office/drawing/2014/main" xmlns="" id="{A0D07E4A-8475-A4A1-4FAB-B15F4945FC1C}"/>
              </a:ext>
            </a:extLst>
          </p:cNvPr>
          <p:cNvSpPr/>
          <p:nvPr/>
        </p:nvSpPr>
        <p:spPr>
          <a:xfrm>
            <a:off x="6791601" y="2541095"/>
            <a:ext cx="8143599" cy="3652039"/>
          </a:xfrm>
          <a:prstGeom prst="wedgeEllipseCallou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lnSpc>
                <a:spcPct val="150000"/>
              </a:lnSpc>
            </a:pPr>
            <a:r>
              <a:rPr lang="en-US" sz="3600" dirty="0" err="1">
                <a:latin typeface="Arial" panose="020B0604020202020204" pitchFamily="34" charset="0"/>
                <a:cs typeface="Arial" panose="020B0604020202020204" pitchFamily="34" charset="0"/>
              </a:rPr>
              <a:t>Để</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củng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kiến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thức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ngày</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hôm</a:t>
            </a:r>
            <a:r>
              <a:rPr lang="en-US" sz="3600" dirty="0">
                <a:latin typeface="Arial" panose="020B0604020202020204" pitchFamily="34" charset="0"/>
                <a:cs typeface="Arial" panose="020B0604020202020204" pitchFamily="34" charset="0"/>
              </a:rPr>
              <a:t> nay </a:t>
            </a:r>
            <a:r>
              <a:rPr lang="en-US" sz="3600" dirty="0" err="1">
                <a:latin typeface="Arial" panose="020B0604020202020204" pitchFamily="34" charset="0"/>
                <a:cs typeface="Arial" panose="020B0604020202020204" pitchFamily="34" charset="0"/>
              </a:rPr>
              <a:t>chúng</a:t>
            </a:r>
            <a:r>
              <a:rPr lang="en-US" sz="3600" dirty="0">
                <a:latin typeface="Arial" panose="020B0604020202020204" pitchFamily="34" charset="0"/>
                <a:cs typeface="Arial" panose="020B0604020202020204" pitchFamily="34" charset="0"/>
              </a:rPr>
              <a:t> ta </a:t>
            </a:r>
            <a:r>
              <a:rPr lang="en-US" sz="3600" dirty="0" err="1">
                <a:latin typeface="Arial" panose="020B0604020202020204" pitchFamily="34" charset="0"/>
                <a:cs typeface="Arial" panose="020B0604020202020204" pitchFamily="34" charset="0"/>
              </a:rPr>
              <a:t>cùng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tham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gia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một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trò</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chơi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sau</a:t>
            </a:r>
            <a:r>
              <a:rPr lang="en-US" sz="36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946880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l="33855" b="45116"/>
          <a:stretch>
            <a:fillRect/>
          </a:stretch>
        </p:blipFill>
        <p:spPr>
          <a:xfrm>
            <a:off x="-2045444" y="-2501923"/>
            <a:ext cx="7992018" cy="5517923"/>
          </a:xfrm>
          <a:prstGeom prst="rect">
            <a:avLst/>
          </a:prstGeom>
        </p:spPr>
      </p:pic>
      <p:pic>
        <p:nvPicPr>
          <p:cNvPr id="3" name="Picture 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l="45468" b="22987"/>
          <a:stretch>
            <a:fillRect/>
          </a:stretch>
        </p:blipFill>
        <p:spPr>
          <a:xfrm rot="-1448817" flipH="1">
            <a:off x="13675792" y="-3285503"/>
            <a:ext cx="6460250" cy="8199858"/>
          </a:xfrm>
          <a:prstGeom prst="rect">
            <a:avLst/>
          </a:prstGeom>
        </p:spPr>
      </p:pic>
      <p:pic>
        <p:nvPicPr>
          <p:cNvPr id="4" name="Picture 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350398">
            <a:off x="6871731" y="7653059"/>
            <a:ext cx="14158365" cy="4780157"/>
          </a:xfrm>
          <a:prstGeom prst="rect">
            <a:avLst/>
          </a:prstGeom>
        </p:spPr>
      </p:pic>
      <p:pic>
        <p:nvPicPr>
          <p:cNvPr id="5" name="Picture 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378699" flipH="1">
            <a:off x="-3523923" y="6091632"/>
            <a:ext cx="13035890" cy="7903008"/>
          </a:xfrm>
          <a:prstGeom prst="rect">
            <a:avLst/>
          </a:prstGeom>
        </p:spPr>
      </p:pic>
      <p:pic>
        <p:nvPicPr>
          <p:cNvPr id="6" name="Picture 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365059" y="5957542"/>
            <a:ext cx="2895584" cy="2899208"/>
          </a:xfrm>
          <a:prstGeom prst="rect">
            <a:avLst/>
          </a:prstGeom>
        </p:spPr>
      </p:pic>
      <p:pic>
        <p:nvPicPr>
          <p:cNvPr id="7" name="Picture 7"/>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5132843" y="5283746"/>
            <a:ext cx="2170887" cy="4367250"/>
          </a:xfrm>
          <a:prstGeom prst="rect">
            <a:avLst/>
          </a:prstGeom>
        </p:spPr>
      </p:pic>
      <p:pic>
        <p:nvPicPr>
          <p:cNvPr id="8" name="Picture 8"/>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flipH="1">
            <a:off x="2999483" y="7040405"/>
            <a:ext cx="2603918" cy="2313146"/>
          </a:xfrm>
          <a:prstGeom prst="rect">
            <a:avLst/>
          </a:prstGeom>
        </p:spPr>
      </p:pic>
      <p:pic>
        <p:nvPicPr>
          <p:cNvPr id="9" name="Picture 9"/>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12153302" y="6785041"/>
            <a:ext cx="3034109" cy="2673809"/>
          </a:xfrm>
          <a:prstGeom prst="rect">
            <a:avLst/>
          </a:prstGeom>
        </p:spPr>
      </p:pic>
      <p:pic>
        <p:nvPicPr>
          <p:cNvPr id="10" name="Picture 10"/>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a:off x="14620555" y="8121946"/>
            <a:ext cx="1133714" cy="1719920"/>
          </a:xfrm>
          <a:prstGeom prst="rect">
            <a:avLst/>
          </a:prstGeom>
        </p:spPr>
      </p:pic>
      <p:pic>
        <p:nvPicPr>
          <p:cNvPr id="11" name="Picture 11"/>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xmlns="" r:embed="rId24"/>
              </a:ext>
            </a:extLst>
          </a:blip>
          <a:srcRect/>
          <a:stretch>
            <a:fillRect/>
          </a:stretch>
        </p:blipFill>
        <p:spPr>
          <a:xfrm flipH="1">
            <a:off x="1759951" y="8121946"/>
            <a:ext cx="1841948" cy="1719920"/>
          </a:xfrm>
          <a:prstGeom prst="rect">
            <a:avLst/>
          </a:prstGeom>
        </p:spPr>
      </p:pic>
      <p:pic>
        <p:nvPicPr>
          <p:cNvPr id="12" name="Picture 12"/>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xmlns="" r:embed="rId26"/>
              </a:ext>
            </a:extLst>
          </a:blip>
          <a:srcRect/>
          <a:stretch>
            <a:fillRect/>
          </a:stretch>
        </p:blipFill>
        <p:spPr>
          <a:xfrm>
            <a:off x="5668775" y="7970020"/>
            <a:ext cx="1543697" cy="1680977"/>
          </a:xfrm>
          <a:prstGeom prst="rect">
            <a:avLst/>
          </a:prstGeom>
        </p:spPr>
      </p:pic>
      <p:pic>
        <p:nvPicPr>
          <p:cNvPr id="13" name="Picture 13"/>
          <p:cNvPicPr>
            <a:picLocks noChangeAspect="1"/>
          </p:cNvPicPr>
          <p:nvPr/>
        </p:nvPicPr>
        <p:blipFill>
          <a:blip r:embed="rId27" cstate="print">
            <a:extLst>
              <a:ext uri="{28A0092B-C50C-407E-A947-70E740481C1C}">
                <a14:useLocalDpi xmlns:a14="http://schemas.microsoft.com/office/drawing/2010/main" val="0"/>
              </a:ext>
              <a:ext uri="{96DAC541-7B7A-43D3-8B79-37D633B846F1}">
                <asvg:svgBlip xmlns:asvg="http://schemas.microsoft.com/office/drawing/2016/SVG/main" xmlns="" r:embed="rId28"/>
              </a:ext>
            </a:extLst>
          </a:blip>
          <a:srcRect/>
          <a:stretch>
            <a:fillRect/>
          </a:stretch>
        </p:blipFill>
        <p:spPr>
          <a:xfrm>
            <a:off x="10689157" y="7570978"/>
            <a:ext cx="1592081" cy="2080019"/>
          </a:xfrm>
          <a:prstGeom prst="rect">
            <a:avLst/>
          </a:prstGeom>
        </p:spPr>
      </p:pic>
      <p:sp>
        <p:nvSpPr>
          <p:cNvPr id="21" name="Title 1">
            <a:extLst>
              <a:ext uri="{FF2B5EF4-FFF2-40B4-BE49-F238E27FC236}">
                <a16:creationId xmlns:a16="http://schemas.microsoft.com/office/drawing/2014/main" xmlns="" id="{22639C7E-2814-42F4-7B65-862CE105F706}"/>
              </a:ext>
            </a:extLst>
          </p:cNvPr>
          <p:cNvSpPr txBox="1">
            <a:spLocks/>
          </p:cNvSpPr>
          <p:nvPr/>
        </p:nvSpPr>
        <p:spPr>
          <a:xfrm>
            <a:off x="838448" y="2772716"/>
            <a:ext cx="16611104" cy="1988345"/>
          </a:xfrm>
          <a:prstGeom prst="rect">
            <a:avLst/>
          </a:prstGeom>
        </p:spPr>
        <p:txBody>
          <a:bodyPr vert="horz" lIns="137160" tIns="68580" rIns="137160" bIns="685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371600"/>
            <a:r>
              <a:rPr lang="en-US" sz="10800" b="1" dirty="0">
                <a:ln>
                  <a:solidFill>
                    <a:srgbClr val="BE664E"/>
                  </a:solidFill>
                </a:ln>
                <a:solidFill>
                  <a:srgbClr val="643325"/>
                </a:solidFill>
                <a:latin typeface="Arial" panose="020B0604020202020204" pitchFamily="34" charset="0"/>
                <a:cs typeface="Arial" panose="020B0604020202020204" pitchFamily="34" charset="0"/>
              </a:rPr>
              <a:t>CUỘC ĐUA RỪNG XANH</a:t>
            </a:r>
          </a:p>
        </p:txBody>
      </p:sp>
      <p:sp>
        <p:nvSpPr>
          <p:cNvPr id="14" name="Rectangle: Rounded Corners 13">
            <a:hlinkClick r:id="rId29" action="ppaction://hlinksldjump"/>
            <a:extLst>
              <a:ext uri="{FF2B5EF4-FFF2-40B4-BE49-F238E27FC236}">
                <a16:creationId xmlns:a16="http://schemas.microsoft.com/office/drawing/2014/main" xmlns="" id="{18AB74C1-4B9A-0E82-4D7C-2438289C09B3}"/>
              </a:ext>
            </a:extLst>
          </p:cNvPr>
          <p:cNvSpPr/>
          <p:nvPr/>
        </p:nvSpPr>
        <p:spPr>
          <a:xfrm>
            <a:off x="7018019" y="5390562"/>
            <a:ext cx="4251960" cy="1234440"/>
          </a:xfrm>
          <a:prstGeom prst="round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b="1" dirty="0">
                <a:solidFill>
                  <a:prstClr val="white"/>
                </a:solidFill>
                <a:latin typeface="Arial" panose="020B0604020202020204" pitchFamily="34" charset="0"/>
                <a:cs typeface="Arial" panose="020B0604020202020204" pitchFamily="34" charset="0"/>
              </a:rPr>
              <a:t>BẮT ĐẦU</a:t>
            </a:r>
          </a:p>
        </p:txBody>
      </p:sp>
      <p:pic>
        <p:nvPicPr>
          <p:cNvPr id="15" name="Tieng-chim-keu-trong-rung-nui-www_tiengdong_com">
            <a:hlinkClick r:id="" action="ppaction://media"/>
            <a:extLst>
              <a:ext uri="{FF2B5EF4-FFF2-40B4-BE49-F238E27FC236}">
                <a16:creationId xmlns:a16="http://schemas.microsoft.com/office/drawing/2014/main" xmlns="" id="{27FFEB9F-9DD6-382A-0EEC-A2D31C094089}"/>
              </a:ext>
            </a:extLst>
          </p:cNvPr>
          <p:cNvPicPr>
            <a:picLocks noChangeAspect="1"/>
          </p:cNvPicPr>
          <p:nvPr>
            <a:audioFile r:link="rId2"/>
            <p:extLst>
              <p:ext uri="{DAA4B4D4-6D71-4841-9C94-3DE7FCFB9230}">
                <p14:media xmlns:p14="http://schemas.microsoft.com/office/powerpoint/2010/main" r:embed="rId1"/>
              </p:ext>
            </p:extLst>
          </p:nvPr>
        </p:nvPicPr>
        <p:blipFill>
          <a:blip r:embed="rId30"/>
          <a:stretch>
            <a:fillRect/>
          </a:stretch>
        </p:blipFill>
        <p:spPr>
          <a:xfrm>
            <a:off x="-1700065" y="4156933"/>
            <a:ext cx="731045" cy="7310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4000" fill="hold" grpId="0" nodeType="withEffect">
                                  <p:stCondLst>
                                    <p:cond delay="0"/>
                                  </p:stCondLst>
                                  <p:childTnLst>
                                    <p:animEffect transition="out" filter="fade">
                                      <p:cBhvr>
                                        <p:cTn id="6" dur="1000" tmFilter="0, 0; .2, .5; .8, .5; 1, 0"/>
                                        <p:tgtEl>
                                          <p:spTgt spid="21"/>
                                        </p:tgtEl>
                                      </p:cBhvr>
                                    </p:animEffect>
                                    <p:animScale>
                                      <p:cBhvr>
                                        <p:cTn id="7" dur="500" autoRev="1" fill="hold"/>
                                        <p:tgtEl>
                                          <p:spTgt spid="21"/>
                                        </p:tgtEl>
                                      </p:cBhvr>
                                      <p:by x="105000" y="105000"/>
                                    </p:animScale>
                                  </p:childTnLst>
                                </p:cTn>
                              </p:par>
                              <p:par>
                                <p:cTn id="8" presetID="26" presetClass="emph" presetSubtype="0" repeatCount="4000" fill="hold" grpId="0" nodeType="withEffect">
                                  <p:stCondLst>
                                    <p:cond delay="0"/>
                                  </p:stCondLst>
                                  <p:childTnLst>
                                    <p:animEffect transition="out" filter="fade">
                                      <p:cBhvr>
                                        <p:cTn id="9" dur="1000" tmFilter="0, 0; .2, .5; .8, .5; 1, 0"/>
                                        <p:tgtEl>
                                          <p:spTgt spid="14"/>
                                        </p:tgtEl>
                                      </p:cBhvr>
                                    </p:animEffect>
                                    <p:animScale>
                                      <p:cBhvr>
                                        <p:cTn id="10" dur="500" autoRev="1" fill="hold"/>
                                        <p:tgtEl>
                                          <p:spTgt spid="14"/>
                                        </p:tgtEl>
                                      </p:cBhvr>
                                      <p:by x="105000" y="105000"/>
                                    </p:animScale>
                                  </p:childTnLst>
                                </p:cTn>
                              </p:par>
                              <p:par>
                                <p:cTn id="11" presetID="1" presetClass="mediacall" presetSubtype="0" fill="hold" nodeType="withEffect">
                                  <p:stCondLst>
                                    <p:cond delay="0"/>
                                  </p:stCondLst>
                                  <p:childTnLst>
                                    <p:cmd type="call" cmd="playFrom(0.0)">
                                      <p:cBhvr>
                                        <p:cTn id="12" dur="107958"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15"/>
                </p:tgtEl>
              </p:cMediaNode>
            </p:audio>
          </p:childTnLst>
        </p:cTn>
      </p:par>
    </p:tnLst>
    <p:bldLst>
      <p:bldP spid="21" grpId="0"/>
      <p:bldP spid="1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33855" b="45116"/>
          <a:stretch>
            <a:fillRect/>
          </a:stretch>
        </p:blipFill>
        <p:spPr>
          <a:xfrm>
            <a:off x="-2045444" y="-2501923"/>
            <a:ext cx="7992018" cy="551792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45468" b="22987"/>
          <a:stretch>
            <a:fillRect/>
          </a:stretch>
        </p:blipFill>
        <p:spPr>
          <a:xfrm rot="-1448817" flipH="1">
            <a:off x="13675792" y="-3285503"/>
            <a:ext cx="6460250" cy="8199858"/>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350398">
            <a:off x="6871731" y="7653059"/>
            <a:ext cx="14158365" cy="4780157"/>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378699" flipH="1">
            <a:off x="-3523923" y="6091632"/>
            <a:ext cx="13035890" cy="7903008"/>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365059" y="5957542"/>
            <a:ext cx="2895584" cy="2899208"/>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5132843" y="5283746"/>
            <a:ext cx="2170887" cy="4367250"/>
          </a:xfrm>
          <a:prstGeom prst="rect">
            <a:avLst/>
          </a:prstGeom>
        </p:spPr>
      </p:pic>
      <p:pic>
        <p:nvPicPr>
          <p:cNvPr id="8" name="Picture 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flipH="1">
            <a:off x="2999483" y="7040405"/>
            <a:ext cx="2603918" cy="2313146"/>
          </a:xfrm>
          <a:prstGeom prst="rect">
            <a:avLst/>
          </a:prstGeom>
        </p:spPr>
      </p:pic>
      <p:pic>
        <p:nvPicPr>
          <p:cNvPr id="9" name="Picture 9"/>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2153302" y="6785041"/>
            <a:ext cx="3034109" cy="2673809"/>
          </a:xfrm>
          <a:prstGeom prst="rect">
            <a:avLst/>
          </a:prstGeom>
        </p:spPr>
      </p:pic>
      <p:pic>
        <p:nvPicPr>
          <p:cNvPr id="10" name="Picture 10"/>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14620555" y="8121946"/>
            <a:ext cx="1133714" cy="1719920"/>
          </a:xfrm>
          <a:prstGeom prst="rect">
            <a:avLst/>
          </a:prstGeom>
        </p:spPr>
      </p:pic>
      <p:pic>
        <p:nvPicPr>
          <p:cNvPr id="11" name="Picture 11"/>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flipH="1">
            <a:off x="1759951" y="8121946"/>
            <a:ext cx="1841948" cy="1719920"/>
          </a:xfrm>
          <a:prstGeom prst="rect">
            <a:avLst/>
          </a:prstGeom>
        </p:spPr>
      </p:pic>
      <p:pic>
        <p:nvPicPr>
          <p:cNvPr id="12" name="Picture 12"/>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a:off x="5668775" y="7970020"/>
            <a:ext cx="1543697" cy="1680977"/>
          </a:xfrm>
          <a:prstGeom prst="rect">
            <a:avLst/>
          </a:prstGeom>
        </p:spPr>
      </p:pic>
      <p:pic>
        <p:nvPicPr>
          <p:cNvPr id="13" name="Picture 13"/>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xmlns="" r:embed="rId25"/>
              </a:ext>
            </a:extLst>
          </a:blip>
          <a:srcRect/>
          <a:stretch>
            <a:fillRect/>
          </a:stretch>
        </p:blipFill>
        <p:spPr>
          <a:xfrm>
            <a:off x="10689157" y="7570978"/>
            <a:ext cx="1592081" cy="2080019"/>
          </a:xfrm>
          <a:prstGeom prst="rect">
            <a:avLst/>
          </a:prstGeom>
        </p:spPr>
      </p:pic>
      <p:sp>
        <p:nvSpPr>
          <p:cNvPr id="14" name="Rectangle: Rounded Corners 13">
            <a:extLst>
              <a:ext uri="{FF2B5EF4-FFF2-40B4-BE49-F238E27FC236}">
                <a16:creationId xmlns:a16="http://schemas.microsoft.com/office/drawing/2014/main" xmlns="" id="{1AFAC498-1176-0422-62F8-E1AD8C84692E}"/>
              </a:ext>
            </a:extLst>
          </p:cNvPr>
          <p:cNvSpPr/>
          <p:nvPr/>
        </p:nvSpPr>
        <p:spPr>
          <a:xfrm>
            <a:off x="2994022" y="1620599"/>
            <a:ext cx="12316718" cy="513368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50000"/>
              </a:lnSpc>
            </a:pPr>
            <a:r>
              <a:rPr lang="vi-VN" sz="4000" noProof="1">
                <a:solidFill>
                  <a:prstClr val="black"/>
                </a:solidFill>
                <a:latin typeface="Arial" panose="020B0604020202020204" pitchFamily="34" charset="0"/>
                <a:cs typeface="Arial" panose="020B0604020202020204" pitchFamily="34" charset="0"/>
              </a:rPr>
              <a:t>Hôm nay, các muông thú trong rừng xanh tham gia tranh tài để chọn ra người giỏi nhất đứng đầu khu rừng. Em hãy chọn những con vật xuất sắc nhất để vào chung kết cuộc thi bằng cách trả lời các câu hỏi mà mỗi con vật đang cất giữ.</a:t>
            </a:r>
          </a:p>
        </p:txBody>
      </p:sp>
    </p:spTree>
    <p:extLst>
      <p:ext uri="{BB962C8B-B14F-4D97-AF65-F5344CB8AC3E}">
        <p14:creationId xmlns:p14="http://schemas.microsoft.com/office/powerpoint/2010/main" val="2072175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out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7DF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5000"/>
          </a:blip>
          <a:srcRect t="7906" b="7906"/>
          <a:stretch>
            <a:fillRect/>
          </a:stretch>
        </p:blipFill>
        <p:spPr>
          <a:xfrm>
            <a:off x="0" y="0"/>
            <a:ext cx="9149080" cy="10287000"/>
          </a:xfrm>
          <a:prstGeom prst="rect">
            <a:avLst/>
          </a:prstGeom>
        </p:spPr>
      </p:pic>
      <p:pic>
        <p:nvPicPr>
          <p:cNvPr id="5" name="Picture 5"/>
          <p:cNvPicPr>
            <a:picLocks noChangeAspect="1"/>
          </p:cNvPicPr>
          <p:nvPr/>
        </p:nvPicPr>
        <p:blipFill>
          <a:blip r:embed="rId3">
            <a:alphaModFix amt="65000"/>
          </a:blip>
          <a:srcRect t="7859" b="7859"/>
          <a:stretch>
            <a:fillRect/>
          </a:stretch>
        </p:blipFill>
        <p:spPr>
          <a:xfrm>
            <a:off x="9149080" y="0"/>
            <a:ext cx="9138920" cy="10287000"/>
          </a:xfrm>
          <a:prstGeom prst="rect">
            <a:avLst/>
          </a:prstGeom>
        </p:spPr>
      </p:pic>
      <p:grpSp>
        <p:nvGrpSpPr>
          <p:cNvPr id="8" name="Group 8"/>
          <p:cNvGrpSpPr>
            <a:grpSpLocks noChangeAspect="1"/>
          </p:cNvGrpSpPr>
          <p:nvPr/>
        </p:nvGrpSpPr>
        <p:grpSpPr>
          <a:xfrm>
            <a:off x="2895600" y="3747991"/>
            <a:ext cx="5071270" cy="2650401"/>
            <a:chOff x="0" y="0"/>
            <a:chExt cx="4828540" cy="4716780"/>
          </a:xfrm>
        </p:grpSpPr>
        <p:sp>
          <p:nvSpPr>
            <p:cNvPr id="9" name="Freeform 9"/>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8F6F4"/>
            </a:solidFill>
          </p:spPr>
          <p:txBody>
            <a:bodyPr/>
            <a:lstStyle/>
            <a:p>
              <a:endParaRPr lang="en-US" dirty="0"/>
            </a:p>
          </p:txBody>
        </p:sp>
      </p:grpSp>
      <p:pic>
        <p:nvPicPr>
          <p:cNvPr id="30" name="Picture 3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155398">
            <a:off x="1022609" y="7490944"/>
            <a:ext cx="1355615" cy="1758463"/>
          </a:xfrm>
          <a:prstGeom prst="rect">
            <a:avLst/>
          </a:prstGeom>
        </p:spPr>
      </p:pic>
      <p:pic>
        <p:nvPicPr>
          <p:cNvPr id="31" name="Picture 3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61952">
            <a:off x="16578263" y="597143"/>
            <a:ext cx="1030238" cy="1336394"/>
          </a:xfrm>
          <a:prstGeom prst="rect">
            <a:avLst/>
          </a:prstGeom>
        </p:spPr>
      </p:pic>
      <p:grpSp>
        <p:nvGrpSpPr>
          <p:cNvPr id="32" name="Group 8">
            <a:extLst>
              <a:ext uri="{FF2B5EF4-FFF2-40B4-BE49-F238E27FC236}">
                <a16:creationId xmlns:a16="http://schemas.microsoft.com/office/drawing/2014/main" xmlns="" id="{3A4B160F-5FBE-D7B5-B011-C11E95F620BE}"/>
              </a:ext>
            </a:extLst>
          </p:cNvPr>
          <p:cNvGrpSpPr>
            <a:grpSpLocks noChangeAspect="1"/>
          </p:cNvGrpSpPr>
          <p:nvPr/>
        </p:nvGrpSpPr>
        <p:grpSpPr>
          <a:xfrm>
            <a:off x="10040214" y="3743709"/>
            <a:ext cx="5071270" cy="2654684"/>
            <a:chOff x="0" y="0"/>
            <a:chExt cx="4828540" cy="4716780"/>
          </a:xfrm>
        </p:grpSpPr>
        <p:sp>
          <p:nvSpPr>
            <p:cNvPr id="33" name="Freeform 9">
              <a:extLst>
                <a:ext uri="{FF2B5EF4-FFF2-40B4-BE49-F238E27FC236}">
                  <a16:creationId xmlns:a16="http://schemas.microsoft.com/office/drawing/2014/main" xmlns="" id="{DA9894CD-D9E8-A6E9-D5E8-7705AE4E86C3}"/>
                </a:ext>
              </a:extLst>
            </p:cNvPr>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8F6F4"/>
            </a:solidFill>
          </p:spPr>
        </p:sp>
      </p:grpSp>
      <p:sp>
        <p:nvSpPr>
          <p:cNvPr id="34" name="Hộp Văn bản 33">
            <a:extLst>
              <a:ext uri="{FF2B5EF4-FFF2-40B4-BE49-F238E27FC236}">
                <a16:creationId xmlns:a16="http://schemas.microsoft.com/office/drawing/2014/main" xmlns="" id="{0038690D-2BA4-BD52-1035-B79C55F8C4CD}"/>
              </a:ext>
            </a:extLst>
          </p:cNvPr>
          <p:cNvSpPr txBox="1"/>
          <p:nvPr/>
        </p:nvSpPr>
        <p:spPr>
          <a:xfrm>
            <a:off x="4691380" y="893957"/>
            <a:ext cx="8915400" cy="1200329"/>
          </a:xfrm>
          <a:prstGeom prst="rect">
            <a:avLst/>
          </a:prstGeom>
          <a:noFill/>
        </p:spPr>
        <p:txBody>
          <a:bodyPr wrap="square" rtlCol="0">
            <a:spAutoFit/>
          </a:bodyPr>
          <a:lstStyle/>
          <a:p>
            <a:r>
              <a:rPr lang="en-US" sz="7200" b="1" dirty="0">
                <a:latin typeface="Arial" panose="020B0604020202020204" pitchFamily="34" charset="0"/>
                <a:cs typeface="Arial" panose="020B0604020202020204" pitchFamily="34" charset="0"/>
              </a:rPr>
              <a:t>NỘI DUNG BÀI HỌC</a:t>
            </a:r>
          </a:p>
        </p:txBody>
      </p:sp>
      <p:sp>
        <p:nvSpPr>
          <p:cNvPr id="35" name="Hộp Văn bản 34">
            <a:extLst>
              <a:ext uri="{FF2B5EF4-FFF2-40B4-BE49-F238E27FC236}">
                <a16:creationId xmlns:a16="http://schemas.microsoft.com/office/drawing/2014/main" xmlns="" id="{C126B2E1-4C84-0543-6FBD-85BA2F014EB3}"/>
              </a:ext>
            </a:extLst>
          </p:cNvPr>
          <p:cNvSpPr txBox="1"/>
          <p:nvPr/>
        </p:nvSpPr>
        <p:spPr>
          <a:xfrm>
            <a:off x="3652584" y="4633810"/>
            <a:ext cx="3463139" cy="1015663"/>
          </a:xfrm>
          <a:prstGeom prst="rect">
            <a:avLst/>
          </a:prstGeom>
          <a:noFill/>
        </p:spPr>
        <p:txBody>
          <a:bodyPr wrap="square" rtlCol="0">
            <a:spAutoFit/>
          </a:bodyPr>
          <a:lstStyle/>
          <a:p>
            <a:r>
              <a:rPr lang="en-US" sz="6000" dirty="0">
                <a:latin typeface="Arial" panose="020B0604020202020204" pitchFamily="34" charset="0"/>
                <a:cs typeface="Arial" panose="020B0604020202020204" pitchFamily="34" charset="0"/>
              </a:rPr>
              <a:t>1. </a:t>
            </a:r>
            <a:r>
              <a:rPr lang="en-US" sz="6000" dirty="0" err="1">
                <a:latin typeface="Arial" panose="020B0604020202020204" pitchFamily="34" charset="0"/>
                <a:cs typeface="Arial" panose="020B0604020202020204" pitchFamily="34" charset="0"/>
              </a:rPr>
              <a:t>Tốc</a:t>
            </a:r>
            <a:r>
              <a:rPr lang="en-US" sz="6000" dirty="0">
                <a:latin typeface="Arial" panose="020B0604020202020204" pitchFamily="34" charset="0"/>
                <a:cs typeface="Arial" panose="020B0604020202020204" pitchFamily="34" charset="0"/>
              </a:rPr>
              <a:t> </a:t>
            </a:r>
            <a:r>
              <a:rPr lang="en-US" sz="6000" dirty="0" err="1">
                <a:latin typeface="Arial" panose="020B0604020202020204" pitchFamily="34" charset="0"/>
                <a:cs typeface="Arial" panose="020B0604020202020204" pitchFamily="34" charset="0"/>
              </a:rPr>
              <a:t>độ</a:t>
            </a:r>
            <a:endParaRPr lang="en-US" sz="6000" dirty="0">
              <a:latin typeface="Arial" panose="020B0604020202020204" pitchFamily="34" charset="0"/>
              <a:cs typeface="Arial" panose="020B0604020202020204" pitchFamily="34" charset="0"/>
            </a:endParaRPr>
          </a:p>
        </p:txBody>
      </p:sp>
      <p:sp>
        <p:nvSpPr>
          <p:cNvPr id="36" name="Hộp Văn bản 35">
            <a:extLst>
              <a:ext uri="{FF2B5EF4-FFF2-40B4-BE49-F238E27FC236}">
                <a16:creationId xmlns:a16="http://schemas.microsoft.com/office/drawing/2014/main" xmlns="" id="{2BC1C144-EFEF-3FEB-F187-A4309FD7A381}"/>
              </a:ext>
            </a:extLst>
          </p:cNvPr>
          <p:cNvSpPr txBox="1"/>
          <p:nvPr/>
        </p:nvSpPr>
        <p:spPr>
          <a:xfrm>
            <a:off x="10677593" y="4633810"/>
            <a:ext cx="3702350" cy="1015663"/>
          </a:xfrm>
          <a:prstGeom prst="rect">
            <a:avLst/>
          </a:prstGeom>
          <a:noFill/>
        </p:spPr>
        <p:txBody>
          <a:bodyPr wrap="square" rtlCol="0">
            <a:spAutoFit/>
          </a:bodyPr>
          <a:lstStyle/>
          <a:p>
            <a:r>
              <a:rPr lang="en-US" sz="6000" dirty="0">
                <a:latin typeface="Arial" panose="020B0604020202020204" pitchFamily="34" charset="0"/>
                <a:cs typeface="Arial" panose="020B0604020202020204" pitchFamily="34" charset="0"/>
              </a:rPr>
              <a:t>2. </a:t>
            </a:r>
            <a:r>
              <a:rPr lang="en-US" sz="6000" dirty="0" err="1">
                <a:latin typeface="Arial" panose="020B0604020202020204" pitchFamily="34" charset="0"/>
                <a:cs typeface="Arial" panose="020B0604020202020204" pitchFamily="34" charset="0"/>
              </a:rPr>
              <a:t>Vận</a:t>
            </a:r>
            <a:r>
              <a:rPr lang="en-US" sz="6000" dirty="0">
                <a:latin typeface="Arial" panose="020B0604020202020204" pitchFamily="34" charset="0"/>
                <a:cs typeface="Arial" panose="020B0604020202020204" pitchFamily="34" charset="0"/>
              </a:rPr>
              <a:t> </a:t>
            </a:r>
            <a:r>
              <a:rPr lang="en-US" sz="6000" dirty="0" err="1">
                <a:latin typeface="Arial" panose="020B0604020202020204" pitchFamily="34" charset="0"/>
                <a:cs typeface="Arial" panose="020B0604020202020204" pitchFamily="34" charset="0"/>
              </a:rPr>
              <a:t>tốc</a:t>
            </a:r>
            <a:endParaRPr lang="en-US" sz="6000" dirty="0">
              <a:latin typeface="Arial" panose="020B0604020202020204" pitchFamily="34" charset="0"/>
              <a:cs typeface="Arial" panose="020B0604020202020204" pitchFamily="34" charset="0"/>
            </a:endParaRPr>
          </a:p>
        </p:txBody>
      </p:sp>
      <p:pic>
        <p:nvPicPr>
          <p:cNvPr id="3" name="Picture 3">
            <a:extLst>
              <a:ext uri="{FF2B5EF4-FFF2-40B4-BE49-F238E27FC236}">
                <a16:creationId xmlns:a16="http://schemas.microsoft.com/office/drawing/2014/main" xmlns="" id="{2B964906-90E0-8EB8-B389-A5BDE0118D2D}"/>
              </a:ext>
            </a:extLst>
          </p:cNvPr>
          <p:cNvPicPr>
            <a:picLocks noChangeAspect="1"/>
          </p:cNvPicPr>
          <p:nvPr/>
        </p:nvPicPr>
        <p:blipFill>
          <a:blip r:embed="rId8"/>
          <a:srcRect/>
          <a:stretch>
            <a:fillRect/>
          </a:stretch>
        </p:blipFill>
        <p:spPr>
          <a:xfrm>
            <a:off x="10974628" y="7529614"/>
            <a:ext cx="6118754" cy="2692252"/>
          </a:xfrm>
          <a:prstGeom prst="rect">
            <a:avLst/>
          </a:prstGeom>
        </p:spPr>
      </p:pic>
      <p:pic>
        <p:nvPicPr>
          <p:cNvPr id="4" name="Picture 2">
            <a:extLst>
              <a:ext uri="{FF2B5EF4-FFF2-40B4-BE49-F238E27FC236}">
                <a16:creationId xmlns:a16="http://schemas.microsoft.com/office/drawing/2014/main" xmlns="" id="{7F6585BF-1BF3-7969-7E5A-3B094AA108A5}"/>
              </a:ext>
            </a:extLst>
          </p:cNvPr>
          <p:cNvPicPr>
            <a:picLocks noChangeAspect="1"/>
          </p:cNvPicPr>
          <p:nvPr/>
        </p:nvPicPr>
        <p:blipFill>
          <a:blip r:embed="rId9"/>
          <a:srcRect/>
          <a:stretch>
            <a:fillRect/>
          </a:stretch>
        </p:blipFill>
        <p:spPr>
          <a:xfrm>
            <a:off x="3400833" y="7446990"/>
            <a:ext cx="5825505" cy="25923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circle(in)">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randombar(horizontal)">
                                      <p:cBhvr>
                                        <p:cTn id="12" dur="500"/>
                                        <p:tgtEl>
                                          <p:spTgt spid="35"/>
                                        </p:tgtEl>
                                      </p:cBhvr>
                                    </p:animEffect>
                                  </p:childTnLst>
                                </p:cTn>
                              </p:par>
                              <p:par>
                                <p:cTn id="13" presetID="14" presetClass="entr" presetSubtype="1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randombar(horizontal)">
                                      <p:cBhvr>
                                        <p:cTn id="20" dur="500"/>
                                        <p:tgtEl>
                                          <p:spTgt spid="32"/>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randombar(horizontal)">
                                      <p:cBhvr>
                                        <p:cTn id="2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33855" b="45116"/>
          <a:stretch>
            <a:fillRect/>
          </a:stretch>
        </p:blipFill>
        <p:spPr>
          <a:xfrm>
            <a:off x="-2045444" y="-2501923"/>
            <a:ext cx="7992018" cy="551792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45468" b="22987"/>
          <a:stretch>
            <a:fillRect/>
          </a:stretch>
        </p:blipFill>
        <p:spPr>
          <a:xfrm rot="-1448817" flipH="1">
            <a:off x="13675792" y="-3285503"/>
            <a:ext cx="6460250" cy="8199858"/>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350398">
            <a:off x="6871731" y="7653059"/>
            <a:ext cx="14158365" cy="4780157"/>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378699" flipH="1">
            <a:off x="-3523923" y="6091632"/>
            <a:ext cx="13035890" cy="7903008"/>
          </a:xfrm>
          <a:prstGeom prst="rect">
            <a:avLst/>
          </a:prstGeom>
        </p:spPr>
      </p:pic>
      <p:pic>
        <p:nvPicPr>
          <p:cNvPr id="37" name="Picture 36">
            <a:extLst>
              <a:ext uri="{FF2B5EF4-FFF2-40B4-BE49-F238E27FC236}">
                <a16:creationId xmlns:a16="http://schemas.microsoft.com/office/drawing/2014/main" xmlns="" id="{DF74DAF8-0CB0-78BB-D30F-565D0C1285D4}"/>
              </a:ext>
            </a:extLst>
          </p:cNvPr>
          <p:cNvPicPr>
            <a:picLocks noChangeAspect="1"/>
          </p:cNvPicPr>
          <p:nvPr/>
        </p:nvPicPr>
        <p:blipFill>
          <a:blip r:embed="rId10"/>
          <a:stretch>
            <a:fillRect/>
          </a:stretch>
        </p:blipFill>
        <p:spPr>
          <a:xfrm>
            <a:off x="172836" y="2830638"/>
            <a:ext cx="2935479" cy="5605758"/>
          </a:xfrm>
          <a:prstGeom prst="rect">
            <a:avLst/>
          </a:prstGeom>
        </p:spPr>
      </p:pic>
      <p:pic>
        <p:nvPicPr>
          <p:cNvPr id="38" name="Picture 37">
            <a:extLst>
              <a:ext uri="{FF2B5EF4-FFF2-40B4-BE49-F238E27FC236}">
                <a16:creationId xmlns:a16="http://schemas.microsoft.com/office/drawing/2014/main" xmlns="" id="{202CECED-A8FB-23CF-6ACE-C5CEB175349F}"/>
              </a:ext>
            </a:extLst>
          </p:cNvPr>
          <p:cNvPicPr>
            <a:picLocks noChangeAspect="1"/>
          </p:cNvPicPr>
          <p:nvPr/>
        </p:nvPicPr>
        <p:blipFill>
          <a:blip r:embed="rId11"/>
          <a:stretch>
            <a:fillRect/>
          </a:stretch>
        </p:blipFill>
        <p:spPr>
          <a:xfrm>
            <a:off x="3614831" y="3789176"/>
            <a:ext cx="3228113" cy="5825234"/>
          </a:xfrm>
          <a:prstGeom prst="rect">
            <a:avLst/>
          </a:prstGeom>
        </p:spPr>
      </p:pic>
      <p:pic>
        <p:nvPicPr>
          <p:cNvPr id="40" name="Picture 39">
            <a:extLst>
              <a:ext uri="{FF2B5EF4-FFF2-40B4-BE49-F238E27FC236}">
                <a16:creationId xmlns:a16="http://schemas.microsoft.com/office/drawing/2014/main" xmlns="" id="{3934E292-F266-9C68-E708-1B8AA8CB7C59}"/>
              </a:ext>
            </a:extLst>
          </p:cNvPr>
          <p:cNvPicPr>
            <a:picLocks noChangeAspect="1"/>
          </p:cNvPicPr>
          <p:nvPr/>
        </p:nvPicPr>
        <p:blipFill>
          <a:blip r:embed="rId12"/>
          <a:stretch>
            <a:fillRect/>
          </a:stretch>
        </p:blipFill>
        <p:spPr>
          <a:xfrm>
            <a:off x="11398790" y="3745362"/>
            <a:ext cx="2935479" cy="5331414"/>
          </a:xfrm>
          <a:prstGeom prst="rect">
            <a:avLst/>
          </a:prstGeom>
        </p:spPr>
      </p:pic>
      <p:pic>
        <p:nvPicPr>
          <p:cNvPr id="41" name="Picture 40">
            <a:extLst>
              <a:ext uri="{FF2B5EF4-FFF2-40B4-BE49-F238E27FC236}">
                <a16:creationId xmlns:a16="http://schemas.microsoft.com/office/drawing/2014/main" xmlns="" id="{9C9D0EF6-3ED4-A67C-78FD-CF35C9028581}"/>
              </a:ext>
            </a:extLst>
          </p:cNvPr>
          <p:cNvPicPr>
            <a:picLocks noChangeAspect="1"/>
          </p:cNvPicPr>
          <p:nvPr/>
        </p:nvPicPr>
        <p:blipFill>
          <a:blip r:embed="rId13"/>
          <a:stretch>
            <a:fillRect/>
          </a:stretch>
        </p:blipFill>
        <p:spPr>
          <a:xfrm>
            <a:off x="15211130" y="3022679"/>
            <a:ext cx="2569686" cy="5221677"/>
          </a:xfrm>
          <a:prstGeom prst="rect">
            <a:avLst/>
          </a:prstGeom>
        </p:spPr>
      </p:pic>
      <p:pic>
        <p:nvPicPr>
          <p:cNvPr id="31" name="Picture 30">
            <a:hlinkClick r:id="rId14" action="ppaction://hlinksldjump"/>
            <a:extLst>
              <a:ext uri="{FF2B5EF4-FFF2-40B4-BE49-F238E27FC236}">
                <a16:creationId xmlns:a16="http://schemas.microsoft.com/office/drawing/2014/main" xmlns="" id="{17979D70-A8A4-1536-A307-596FCC6C0413}"/>
              </a:ext>
            </a:extLst>
          </p:cNvPr>
          <p:cNvPicPr>
            <a:picLocks noChangeAspect="1"/>
          </p:cNvPicPr>
          <p:nvPr/>
        </p:nvPicPr>
        <p:blipFill>
          <a:blip r:embed="rId10"/>
          <a:stretch>
            <a:fillRect/>
          </a:stretch>
        </p:blipFill>
        <p:spPr>
          <a:xfrm>
            <a:off x="172836" y="2830638"/>
            <a:ext cx="2935479" cy="5605758"/>
          </a:xfrm>
          <a:prstGeom prst="rect">
            <a:avLst/>
          </a:prstGeom>
        </p:spPr>
      </p:pic>
      <p:pic>
        <p:nvPicPr>
          <p:cNvPr id="32" name="Picture 31">
            <a:hlinkClick r:id="rId15" action="ppaction://hlinksldjump"/>
            <a:extLst>
              <a:ext uri="{FF2B5EF4-FFF2-40B4-BE49-F238E27FC236}">
                <a16:creationId xmlns:a16="http://schemas.microsoft.com/office/drawing/2014/main" xmlns="" id="{CA5639FF-7624-00A3-EB53-CCD1660787C4}"/>
              </a:ext>
            </a:extLst>
          </p:cNvPr>
          <p:cNvPicPr>
            <a:picLocks noChangeAspect="1"/>
          </p:cNvPicPr>
          <p:nvPr/>
        </p:nvPicPr>
        <p:blipFill>
          <a:blip r:embed="rId11"/>
          <a:stretch>
            <a:fillRect/>
          </a:stretch>
        </p:blipFill>
        <p:spPr>
          <a:xfrm>
            <a:off x="3614831" y="3789176"/>
            <a:ext cx="3228113" cy="5825234"/>
          </a:xfrm>
          <a:prstGeom prst="rect">
            <a:avLst/>
          </a:prstGeom>
        </p:spPr>
      </p:pic>
      <p:pic>
        <p:nvPicPr>
          <p:cNvPr id="34" name="Picture 33">
            <a:hlinkClick r:id="rId16" action="ppaction://hlinksldjump"/>
            <a:extLst>
              <a:ext uri="{FF2B5EF4-FFF2-40B4-BE49-F238E27FC236}">
                <a16:creationId xmlns:a16="http://schemas.microsoft.com/office/drawing/2014/main" xmlns="" id="{5C9EE13E-E48E-2ED5-75F6-1EF2F25A7AF8}"/>
              </a:ext>
            </a:extLst>
          </p:cNvPr>
          <p:cNvPicPr>
            <a:picLocks noChangeAspect="1"/>
          </p:cNvPicPr>
          <p:nvPr/>
        </p:nvPicPr>
        <p:blipFill>
          <a:blip r:embed="rId12"/>
          <a:stretch>
            <a:fillRect/>
          </a:stretch>
        </p:blipFill>
        <p:spPr>
          <a:xfrm>
            <a:off x="11398790" y="3745362"/>
            <a:ext cx="2935479" cy="5331414"/>
          </a:xfrm>
          <a:prstGeom prst="rect">
            <a:avLst/>
          </a:prstGeom>
        </p:spPr>
      </p:pic>
      <p:pic>
        <p:nvPicPr>
          <p:cNvPr id="35" name="Picture 34">
            <a:hlinkClick r:id="rId17" action="ppaction://hlinksldjump"/>
            <a:extLst>
              <a:ext uri="{FF2B5EF4-FFF2-40B4-BE49-F238E27FC236}">
                <a16:creationId xmlns:a16="http://schemas.microsoft.com/office/drawing/2014/main" xmlns="" id="{022C2FF9-88BA-8F0F-95A5-EB284F906233}"/>
              </a:ext>
            </a:extLst>
          </p:cNvPr>
          <p:cNvPicPr>
            <a:picLocks noChangeAspect="1"/>
          </p:cNvPicPr>
          <p:nvPr/>
        </p:nvPicPr>
        <p:blipFill>
          <a:blip r:embed="rId13"/>
          <a:stretch>
            <a:fillRect/>
          </a:stretch>
        </p:blipFill>
        <p:spPr>
          <a:xfrm>
            <a:off x="15211130" y="3022679"/>
            <a:ext cx="2569686" cy="5221677"/>
          </a:xfrm>
          <a:prstGeom prst="rect">
            <a:avLst/>
          </a:prstGeom>
        </p:spPr>
      </p:pic>
      <p:pic>
        <p:nvPicPr>
          <p:cNvPr id="47" name="Picture 46">
            <a:extLst>
              <a:ext uri="{FF2B5EF4-FFF2-40B4-BE49-F238E27FC236}">
                <a16:creationId xmlns:a16="http://schemas.microsoft.com/office/drawing/2014/main" xmlns="" id="{8A8D131C-5357-4ECA-DE6A-7E25605FD1F2}"/>
              </a:ext>
            </a:extLst>
          </p:cNvPr>
          <p:cNvPicPr>
            <a:picLocks noChangeAspect="1"/>
          </p:cNvPicPr>
          <p:nvPr/>
        </p:nvPicPr>
        <p:blipFill>
          <a:blip r:embed="rId18"/>
          <a:stretch>
            <a:fillRect/>
          </a:stretch>
        </p:blipFill>
        <p:spPr>
          <a:xfrm>
            <a:off x="7743525" y="4197143"/>
            <a:ext cx="2761728" cy="5496021"/>
          </a:xfrm>
          <a:prstGeom prst="rect">
            <a:avLst/>
          </a:prstGeom>
        </p:spPr>
      </p:pic>
      <p:pic>
        <p:nvPicPr>
          <p:cNvPr id="44" name="Picture 43">
            <a:hlinkClick r:id="rId19" action="ppaction://hlinksldjump"/>
            <a:extLst>
              <a:ext uri="{FF2B5EF4-FFF2-40B4-BE49-F238E27FC236}">
                <a16:creationId xmlns:a16="http://schemas.microsoft.com/office/drawing/2014/main" xmlns="" id="{11846C19-9DC6-1C0B-B653-6D82AA38CDF1}"/>
              </a:ext>
            </a:extLst>
          </p:cNvPr>
          <p:cNvPicPr>
            <a:picLocks noChangeAspect="1"/>
          </p:cNvPicPr>
          <p:nvPr/>
        </p:nvPicPr>
        <p:blipFill>
          <a:blip r:embed="rId18"/>
          <a:stretch>
            <a:fillRect/>
          </a:stretch>
        </p:blipFill>
        <p:spPr>
          <a:xfrm>
            <a:off x="7743525" y="4197143"/>
            <a:ext cx="2761728" cy="5496021"/>
          </a:xfrm>
          <a:prstGeom prst="rect">
            <a:avLst/>
          </a:prstGeom>
        </p:spPr>
      </p:pic>
      <p:pic>
        <p:nvPicPr>
          <p:cNvPr id="48" name="Picture 12">
            <a:hlinkClick r:id="rId20" action="ppaction://hlinksldjump"/>
            <a:extLst>
              <a:ext uri="{FF2B5EF4-FFF2-40B4-BE49-F238E27FC236}">
                <a16:creationId xmlns:a16="http://schemas.microsoft.com/office/drawing/2014/main" xmlns="" id="{7CF7896F-5EA2-BEC8-620D-9AB4D4061BA8}"/>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a:off x="8329431" y="257037"/>
            <a:ext cx="1645920" cy="1645920"/>
          </a:xfrm>
          <a:prstGeom prst="rect">
            <a:avLst/>
          </a:prstGeom>
        </p:spPr>
      </p:pic>
    </p:spTree>
    <p:extLst>
      <p:ext uri="{BB962C8B-B14F-4D97-AF65-F5344CB8AC3E}">
        <p14:creationId xmlns:p14="http://schemas.microsoft.com/office/powerpoint/2010/main" val="2122085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37"/>
                                        </p:tgtEl>
                                        <p:attrNameLst>
                                          <p:attrName>r</p:attrName>
                                        </p:attrNameLst>
                                      </p:cBhvr>
                                    </p:animRot>
                                    <p:animRot by="-240000">
                                      <p:cBhvr>
                                        <p:cTn id="7" dur="600" fill="hold">
                                          <p:stCondLst>
                                            <p:cond delay="600"/>
                                          </p:stCondLst>
                                        </p:cTn>
                                        <p:tgtEl>
                                          <p:spTgt spid="37"/>
                                        </p:tgtEl>
                                        <p:attrNameLst>
                                          <p:attrName>r</p:attrName>
                                        </p:attrNameLst>
                                      </p:cBhvr>
                                    </p:animRot>
                                    <p:animRot by="240000">
                                      <p:cBhvr>
                                        <p:cTn id="8" dur="600" fill="hold">
                                          <p:stCondLst>
                                            <p:cond delay="1200"/>
                                          </p:stCondLst>
                                        </p:cTn>
                                        <p:tgtEl>
                                          <p:spTgt spid="37"/>
                                        </p:tgtEl>
                                        <p:attrNameLst>
                                          <p:attrName>r</p:attrName>
                                        </p:attrNameLst>
                                      </p:cBhvr>
                                    </p:animRot>
                                    <p:animRot by="-240000">
                                      <p:cBhvr>
                                        <p:cTn id="9" dur="600" fill="hold">
                                          <p:stCondLst>
                                            <p:cond delay="1800"/>
                                          </p:stCondLst>
                                        </p:cTn>
                                        <p:tgtEl>
                                          <p:spTgt spid="37"/>
                                        </p:tgtEl>
                                        <p:attrNameLst>
                                          <p:attrName>r</p:attrName>
                                        </p:attrNameLst>
                                      </p:cBhvr>
                                    </p:animRot>
                                    <p:animRot by="120000">
                                      <p:cBhvr>
                                        <p:cTn id="10" dur="600" fill="hold">
                                          <p:stCondLst>
                                            <p:cond delay="2400"/>
                                          </p:stCondLst>
                                        </p:cTn>
                                        <p:tgtEl>
                                          <p:spTgt spid="3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38"/>
                                        </p:tgtEl>
                                        <p:attrNameLst>
                                          <p:attrName>r</p:attrName>
                                        </p:attrNameLst>
                                      </p:cBhvr>
                                    </p:animRot>
                                    <p:animRot by="-240000">
                                      <p:cBhvr>
                                        <p:cTn id="13" dur="600" fill="hold">
                                          <p:stCondLst>
                                            <p:cond delay="600"/>
                                          </p:stCondLst>
                                        </p:cTn>
                                        <p:tgtEl>
                                          <p:spTgt spid="38"/>
                                        </p:tgtEl>
                                        <p:attrNameLst>
                                          <p:attrName>r</p:attrName>
                                        </p:attrNameLst>
                                      </p:cBhvr>
                                    </p:animRot>
                                    <p:animRot by="240000">
                                      <p:cBhvr>
                                        <p:cTn id="14" dur="600" fill="hold">
                                          <p:stCondLst>
                                            <p:cond delay="1200"/>
                                          </p:stCondLst>
                                        </p:cTn>
                                        <p:tgtEl>
                                          <p:spTgt spid="38"/>
                                        </p:tgtEl>
                                        <p:attrNameLst>
                                          <p:attrName>r</p:attrName>
                                        </p:attrNameLst>
                                      </p:cBhvr>
                                    </p:animRot>
                                    <p:animRot by="-240000">
                                      <p:cBhvr>
                                        <p:cTn id="15" dur="600" fill="hold">
                                          <p:stCondLst>
                                            <p:cond delay="1800"/>
                                          </p:stCondLst>
                                        </p:cTn>
                                        <p:tgtEl>
                                          <p:spTgt spid="38"/>
                                        </p:tgtEl>
                                        <p:attrNameLst>
                                          <p:attrName>r</p:attrName>
                                        </p:attrNameLst>
                                      </p:cBhvr>
                                    </p:animRot>
                                    <p:animRot by="120000">
                                      <p:cBhvr>
                                        <p:cTn id="16" dur="600" fill="hold">
                                          <p:stCondLst>
                                            <p:cond delay="2400"/>
                                          </p:stCondLst>
                                        </p:cTn>
                                        <p:tgtEl>
                                          <p:spTgt spid="3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40"/>
                                        </p:tgtEl>
                                        <p:attrNameLst>
                                          <p:attrName>r</p:attrName>
                                        </p:attrNameLst>
                                      </p:cBhvr>
                                    </p:animRot>
                                    <p:animRot by="-240000">
                                      <p:cBhvr>
                                        <p:cTn id="19" dur="600" fill="hold">
                                          <p:stCondLst>
                                            <p:cond delay="600"/>
                                          </p:stCondLst>
                                        </p:cTn>
                                        <p:tgtEl>
                                          <p:spTgt spid="40"/>
                                        </p:tgtEl>
                                        <p:attrNameLst>
                                          <p:attrName>r</p:attrName>
                                        </p:attrNameLst>
                                      </p:cBhvr>
                                    </p:animRot>
                                    <p:animRot by="240000">
                                      <p:cBhvr>
                                        <p:cTn id="20" dur="600" fill="hold">
                                          <p:stCondLst>
                                            <p:cond delay="1200"/>
                                          </p:stCondLst>
                                        </p:cTn>
                                        <p:tgtEl>
                                          <p:spTgt spid="40"/>
                                        </p:tgtEl>
                                        <p:attrNameLst>
                                          <p:attrName>r</p:attrName>
                                        </p:attrNameLst>
                                      </p:cBhvr>
                                    </p:animRot>
                                    <p:animRot by="-240000">
                                      <p:cBhvr>
                                        <p:cTn id="21" dur="600" fill="hold">
                                          <p:stCondLst>
                                            <p:cond delay="1800"/>
                                          </p:stCondLst>
                                        </p:cTn>
                                        <p:tgtEl>
                                          <p:spTgt spid="40"/>
                                        </p:tgtEl>
                                        <p:attrNameLst>
                                          <p:attrName>r</p:attrName>
                                        </p:attrNameLst>
                                      </p:cBhvr>
                                    </p:animRot>
                                    <p:animRot by="120000">
                                      <p:cBhvr>
                                        <p:cTn id="22" dur="600" fill="hold">
                                          <p:stCondLst>
                                            <p:cond delay="2400"/>
                                          </p:stCondLst>
                                        </p:cTn>
                                        <p:tgtEl>
                                          <p:spTgt spid="40"/>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41"/>
                                        </p:tgtEl>
                                        <p:attrNameLst>
                                          <p:attrName>r</p:attrName>
                                        </p:attrNameLst>
                                      </p:cBhvr>
                                    </p:animRot>
                                    <p:animRot by="-240000">
                                      <p:cBhvr>
                                        <p:cTn id="25" dur="600" fill="hold">
                                          <p:stCondLst>
                                            <p:cond delay="600"/>
                                          </p:stCondLst>
                                        </p:cTn>
                                        <p:tgtEl>
                                          <p:spTgt spid="41"/>
                                        </p:tgtEl>
                                        <p:attrNameLst>
                                          <p:attrName>r</p:attrName>
                                        </p:attrNameLst>
                                      </p:cBhvr>
                                    </p:animRot>
                                    <p:animRot by="240000">
                                      <p:cBhvr>
                                        <p:cTn id="26" dur="600" fill="hold">
                                          <p:stCondLst>
                                            <p:cond delay="1200"/>
                                          </p:stCondLst>
                                        </p:cTn>
                                        <p:tgtEl>
                                          <p:spTgt spid="41"/>
                                        </p:tgtEl>
                                        <p:attrNameLst>
                                          <p:attrName>r</p:attrName>
                                        </p:attrNameLst>
                                      </p:cBhvr>
                                    </p:animRot>
                                    <p:animRot by="-240000">
                                      <p:cBhvr>
                                        <p:cTn id="27" dur="600" fill="hold">
                                          <p:stCondLst>
                                            <p:cond delay="1800"/>
                                          </p:stCondLst>
                                        </p:cTn>
                                        <p:tgtEl>
                                          <p:spTgt spid="41"/>
                                        </p:tgtEl>
                                        <p:attrNameLst>
                                          <p:attrName>r</p:attrName>
                                        </p:attrNameLst>
                                      </p:cBhvr>
                                    </p:animRot>
                                    <p:animRot by="120000">
                                      <p:cBhvr>
                                        <p:cTn id="28" dur="600" fill="hold">
                                          <p:stCondLst>
                                            <p:cond delay="2400"/>
                                          </p:stCondLst>
                                        </p:cTn>
                                        <p:tgtEl>
                                          <p:spTgt spid="41"/>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31"/>
                                        </p:tgtEl>
                                        <p:attrNameLst>
                                          <p:attrName>r</p:attrName>
                                        </p:attrNameLst>
                                      </p:cBhvr>
                                    </p:animRot>
                                    <p:animRot by="-240000">
                                      <p:cBhvr>
                                        <p:cTn id="31" dur="600" fill="hold">
                                          <p:stCondLst>
                                            <p:cond delay="600"/>
                                          </p:stCondLst>
                                        </p:cTn>
                                        <p:tgtEl>
                                          <p:spTgt spid="31"/>
                                        </p:tgtEl>
                                        <p:attrNameLst>
                                          <p:attrName>r</p:attrName>
                                        </p:attrNameLst>
                                      </p:cBhvr>
                                    </p:animRot>
                                    <p:animRot by="240000">
                                      <p:cBhvr>
                                        <p:cTn id="32" dur="600" fill="hold">
                                          <p:stCondLst>
                                            <p:cond delay="1200"/>
                                          </p:stCondLst>
                                        </p:cTn>
                                        <p:tgtEl>
                                          <p:spTgt spid="31"/>
                                        </p:tgtEl>
                                        <p:attrNameLst>
                                          <p:attrName>r</p:attrName>
                                        </p:attrNameLst>
                                      </p:cBhvr>
                                    </p:animRot>
                                    <p:animRot by="-240000">
                                      <p:cBhvr>
                                        <p:cTn id="33" dur="600" fill="hold">
                                          <p:stCondLst>
                                            <p:cond delay="1800"/>
                                          </p:stCondLst>
                                        </p:cTn>
                                        <p:tgtEl>
                                          <p:spTgt spid="31"/>
                                        </p:tgtEl>
                                        <p:attrNameLst>
                                          <p:attrName>r</p:attrName>
                                        </p:attrNameLst>
                                      </p:cBhvr>
                                    </p:animRot>
                                    <p:animRot by="120000">
                                      <p:cBhvr>
                                        <p:cTn id="34" dur="600" fill="hold">
                                          <p:stCondLst>
                                            <p:cond delay="2400"/>
                                          </p:stCondLst>
                                        </p:cTn>
                                        <p:tgtEl>
                                          <p:spTgt spid="31"/>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300" fill="hold">
                                          <p:stCondLst>
                                            <p:cond delay="0"/>
                                          </p:stCondLst>
                                        </p:cTn>
                                        <p:tgtEl>
                                          <p:spTgt spid="32"/>
                                        </p:tgtEl>
                                        <p:attrNameLst>
                                          <p:attrName>r</p:attrName>
                                        </p:attrNameLst>
                                      </p:cBhvr>
                                    </p:animRot>
                                    <p:animRot by="-240000">
                                      <p:cBhvr>
                                        <p:cTn id="37" dur="600" fill="hold">
                                          <p:stCondLst>
                                            <p:cond delay="600"/>
                                          </p:stCondLst>
                                        </p:cTn>
                                        <p:tgtEl>
                                          <p:spTgt spid="32"/>
                                        </p:tgtEl>
                                        <p:attrNameLst>
                                          <p:attrName>r</p:attrName>
                                        </p:attrNameLst>
                                      </p:cBhvr>
                                    </p:animRot>
                                    <p:animRot by="240000">
                                      <p:cBhvr>
                                        <p:cTn id="38" dur="600" fill="hold">
                                          <p:stCondLst>
                                            <p:cond delay="1200"/>
                                          </p:stCondLst>
                                        </p:cTn>
                                        <p:tgtEl>
                                          <p:spTgt spid="32"/>
                                        </p:tgtEl>
                                        <p:attrNameLst>
                                          <p:attrName>r</p:attrName>
                                        </p:attrNameLst>
                                      </p:cBhvr>
                                    </p:animRot>
                                    <p:animRot by="-240000">
                                      <p:cBhvr>
                                        <p:cTn id="39" dur="600" fill="hold">
                                          <p:stCondLst>
                                            <p:cond delay="1800"/>
                                          </p:stCondLst>
                                        </p:cTn>
                                        <p:tgtEl>
                                          <p:spTgt spid="32"/>
                                        </p:tgtEl>
                                        <p:attrNameLst>
                                          <p:attrName>r</p:attrName>
                                        </p:attrNameLst>
                                      </p:cBhvr>
                                    </p:animRot>
                                    <p:animRot by="120000">
                                      <p:cBhvr>
                                        <p:cTn id="40" dur="600" fill="hold">
                                          <p:stCondLst>
                                            <p:cond delay="2400"/>
                                          </p:stCondLst>
                                        </p:cTn>
                                        <p:tgtEl>
                                          <p:spTgt spid="32"/>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300" fill="hold">
                                          <p:stCondLst>
                                            <p:cond delay="0"/>
                                          </p:stCondLst>
                                        </p:cTn>
                                        <p:tgtEl>
                                          <p:spTgt spid="34"/>
                                        </p:tgtEl>
                                        <p:attrNameLst>
                                          <p:attrName>r</p:attrName>
                                        </p:attrNameLst>
                                      </p:cBhvr>
                                    </p:animRot>
                                    <p:animRot by="-240000">
                                      <p:cBhvr>
                                        <p:cTn id="43" dur="600" fill="hold">
                                          <p:stCondLst>
                                            <p:cond delay="600"/>
                                          </p:stCondLst>
                                        </p:cTn>
                                        <p:tgtEl>
                                          <p:spTgt spid="34"/>
                                        </p:tgtEl>
                                        <p:attrNameLst>
                                          <p:attrName>r</p:attrName>
                                        </p:attrNameLst>
                                      </p:cBhvr>
                                    </p:animRot>
                                    <p:animRot by="240000">
                                      <p:cBhvr>
                                        <p:cTn id="44" dur="600" fill="hold">
                                          <p:stCondLst>
                                            <p:cond delay="1200"/>
                                          </p:stCondLst>
                                        </p:cTn>
                                        <p:tgtEl>
                                          <p:spTgt spid="34"/>
                                        </p:tgtEl>
                                        <p:attrNameLst>
                                          <p:attrName>r</p:attrName>
                                        </p:attrNameLst>
                                      </p:cBhvr>
                                    </p:animRot>
                                    <p:animRot by="-240000">
                                      <p:cBhvr>
                                        <p:cTn id="45" dur="600" fill="hold">
                                          <p:stCondLst>
                                            <p:cond delay="1800"/>
                                          </p:stCondLst>
                                        </p:cTn>
                                        <p:tgtEl>
                                          <p:spTgt spid="34"/>
                                        </p:tgtEl>
                                        <p:attrNameLst>
                                          <p:attrName>r</p:attrName>
                                        </p:attrNameLst>
                                      </p:cBhvr>
                                    </p:animRot>
                                    <p:animRot by="120000">
                                      <p:cBhvr>
                                        <p:cTn id="46" dur="600" fill="hold">
                                          <p:stCondLst>
                                            <p:cond delay="2400"/>
                                          </p:stCondLst>
                                        </p:cTn>
                                        <p:tgtEl>
                                          <p:spTgt spid="34"/>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300" fill="hold">
                                          <p:stCondLst>
                                            <p:cond delay="0"/>
                                          </p:stCondLst>
                                        </p:cTn>
                                        <p:tgtEl>
                                          <p:spTgt spid="35"/>
                                        </p:tgtEl>
                                        <p:attrNameLst>
                                          <p:attrName>r</p:attrName>
                                        </p:attrNameLst>
                                      </p:cBhvr>
                                    </p:animRot>
                                    <p:animRot by="-240000">
                                      <p:cBhvr>
                                        <p:cTn id="49" dur="600" fill="hold">
                                          <p:stCondLst>
                                            <p:cond delay="600"/>
                                          </p:stCondLst>
                                        </p:cTn>
                                        <p:tgtEl>
                                          <p:spTgt spid="35"/>
                                        </p:tgtEl>
                                        <p:attrNameLst>
                                          <p:attrName>r</p:attrName>
                                        </p:attrNameLst>
                                      </p:cBhvr>
                                    </p:animRot>
                                    <p:animRot by="240000">
                                      <p:cBhvr>
                                        <p:cTn id="50" dur="600" fill="hold">
                                          <p:stCondLst>
                                            <p:cond delay="1200"/>
                                          </p:stCondLst>
                                        </p:cTn>
                                        <p:tgtEl>
                                          <p:spTgt spid="35"/>
                                        </p:tgtEl>
                                        <p:attrNameLst>
                                          <p:attrName>r</p:attrName>
                                        </p:attrNameLst>
                                      </p:cBhvr>
                                    </p:animRot>
                                    <p:animRot by="-240000">
                                      <p:cBhvr>
                                        <p:cTn id="51" dur="600" fill="hold">
                                          <p:stCondLst>
                                            <p:cond delay="1800"/>
                                          </p:stCondLst>
                                        </p:cTn>
                                        <p:tgtEl>
                                          <p:spTgt spid="35"/>
                                        </p:tgtEl>
                                        <p:attrNameLst>
                                          <p:attrName>r</p:attrName>
                                        </p:attrNameLst>
                                      </p:cBhvr>
                                    </p:animRot>
                                    <p:animRot by="120000">
                                      <p:cBhvr>
                                        <p:cTn id="52" dur="600" fill="hold">
                                          <p:stCondLst>
                                            <p:cond delay="2400"/>
                                          </p:stCondLst>
                                        </p:cTn>
                                        <p:tgtEl>
                                          <p:spTgt spid="35"/>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300" fill="hold">
                                          <p:stCondLst>
                                            <p:cond delay="0"/>
                                          </p:stCondLst>
                                        </p:cTn>
                                        <p:tgtEl>
                                          <p:spTgt spid="44"/>
                                        </p:tgtEl>
                                        <p:attrNameLst>
                                          <p:attrName>r</p:attrName>
                                        </p:attrNameLst>
                                      </p:cBhvr>
                                    </p:animRot>
                                    <p:animRot by="-240000">
                                      <p:cBhvr>
                                        <p:cTn id="55" dur="600" fill="hold">
                                          <p:stCondLst>
                                            <p:cond delay="600"/>
                                          </p:stCondLst>
                                        </p:cTn>
                                        <p:tgtEl>
                                          <p:spTgt spid="44"/>
                                        </p:tgtEl>
                                        <p:attrNameLst>
                                          <p:attrName>r</p:attrName>
                                        </p:attrNameLst>
                                      </p:cBhvr>
                                    </p:animRot>
                                    <p:animRot by="240000">
                                      <p:cBhvr>
                                        <p:cTn id="56" dur="600" fill="hold">
                                          <p:stCondLst>
                                            <p:cond delay="1200"/>
                                          </p:stCondLst>
                                        </p:cTn>
                                        <p:tgtEl>
                                          <p:spTgt spid="44"/>
                                        </p:tgtEl>
                                        <p:attrNameLst>
                                          <p:attrName>r</p:attrName>
                                        </p:attrNameLst>
                                      </p:cBhvr>
                                    </p:animRot>
                                    <p:animRot by="-240000">
                                      <p:cBhvr>
                                        <p:cTn id="57" dur="600" fill="hold">
                                          <p:stCondLst>
                                            <p:cond delay="1800"/>
                                          </p:stCondLst>
                                        </p:cTn>
                                        <p:tgtEl>
                                          <p:spTgt spid="44"/>
                                        </p:tgtEl>
                                        <p:attrNameLst>
                                          <p:attrName>r</p:attrName>
                                        </p:attrNameLst>
                                      </p:cBhvr>
                                    </p:animRot>
                                    <p:animRot by="120000">
                                      <p:cBhvr>
                                        <p:cTn id="58" dur="600" fill="hold">
                                          <p:stCondLst>
                                            <p:cond delay="2400"/>
                                          </p:stCondLst>
                                        </p:cTn>
                                        <p:tgtEl>
                                          <p:spTgt spid="44"/>
                                        </p:tgtEl>
                                        <p:attrNameLst>
                                          <p:attrName>r</p:attrName>
                                        </p:attrNameLst>
                                      </p:cBhvr>
                                    </p:animRot>
                                  </p:childTnLst>
                                </p:cTn>
                              </p:par>
                              <p:par>
                                <p:cTn id="59" presetID="32" presetClass="emph" presetSubtype="0" repeatCount="indefinite" fill="hold" nodeType="withEffect">
                                  <p:stCondLst>
                                    <p:cond delay="0"/>
                                  </p:stCondLst>
                                  <p:childTnLst>
                                    <p:animRot by="120000">
                                      <p:cBhvr>
                                        <p:cTn id="60" dur="300" fill="hold">
                                          <p:stCondLst>
                                            <p:cond delay="0"/>
                                          </p:stCondLst>
                                        </p:cTn>
                                        <p:tgtEl>
                                          <p:spTgt spid="47"/>
                                        </p:tgtEl>
                                        <p:attrNameLst>
                                          <p:attrName>r</p:attrName>
                                        </p:attrNameLst>
                                      </p:cBhvr>
                                    </p:animRot>
                                    <p:animRot by="-240000">
                                      <p:cBhvr>
                                        <p:cTn id="61" dur="600" fill="hold">
                                          <p:stCondLst>
                                            <p:cond delay="600"/>
                                          </p:stCondLst>
                                        </p:cTn>
                                        <p:tgtEl>
                                          <p:spTgt spid="47"/>
                                        </p:tgtEl>
                                        <p:attrNameLst>
                                          <p:attrName>r</p:attrName>
                                        </p:attrNameLst>
                                      </p:cBhvr>
                                    </p:animRot>
                                    <p:animRot by="240000">
                                      <p:cBhvr>
                                        <p:cTn id="62" dur="600" fill="hold">
                                          <p:stCondLst>
                                            <p:cond delay="1200"/>
                                          </p:stCondLst>
                                        </p:cTn>
                                        <p:tgtEl>
                                          <p:spTgt spid="47"/>
                                        </p:tgtEl>
                                        <p:attrNameLst>
                                          <p:attrName>r</p:attrName>
                                        </p:attrNameLst>
                                      </p:cBhvr>
                                    </p:animRot>
                                    <p:animRot by="-240000">
                                      <p:cBhvr>
                                        <p:cTn id="63" dur="600" fill="hold">
                                          <p:stCondLst>
                                            <p:cond delay="1800"/>
                                          </p:stCondLst>
                                        </p:cTn>
                                        <p:tgtEl>
                                          <p:spTgt spid="47"/>
                                        </p:tgtEl>
                                        <p:attrNameLst>
                                          <p:attrName>r</p:attrName>
                                        </p:attrNameLst>
                                      </p:cBhvr>
                                    </p:animRot>
                                    <p:animRot by="120000">
                                      <p:cBhvr>
                                        <p:cTn id="64" dur="600" fill="hold">
                                          <p:stCondLst>
                                            <p:cond delay="2400"/>
                                          </p:stCondLst>
                                        </p:cTn>
                                        <p:tgtEl>
                                          <p:spTgt spid="4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5" restart="whenNotActive" fill="hold" evtFilter="cancelBubble" nodeType="interactiveSeq">
                <p:stCondLst>
                  <p:cond evt="onClick" delay="0">
                    <p:tgtEl>
                      <p:spTgt spid="31"/>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31"/>
                                        </p:tgtEl>
                                      </p:cBhvr>
                                    </p:animEffect>
                                    <p:set>
                                      <p:cBhvr>
                                        <p:cTn id="70"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71" restart="whenNotActive" fill="hold" evtFilter="cancelBubble" nodeType="interactiveSeq">
                <p:stCondLst>
                  <p:cond evt="onClick" delay="0">
                    <p:tgtEl>
                      <p:spTgt spid="32"/>
                    </p:tgtEl>
                  </p:cond>
                </p:stCondLst>
                <p:endSync evt="end" delay="0">
                  <p:rtn val="all"/>
                </p:endSync>
                <p:childTnLst>
                  <p:par>
                    <p:cTn id="72" fill="hold">
                      <p:stCondLst>
                        <p:cond delay="0"/>
                      </p:stCondLst>
                      <p:childTnLst>
                        <p:par>
                          <p:cTn id="73" fill="hold">
                            <p:stCondLst>
                              <p:cond delay="0"/>
                            </p:stCondLst>
                            <p:childTnLst>
                              <p:par>
                                <p:cTn id="74" presetID="10" presetClass="exit" presetSubtype="0" fill="hold" nodeType="clickEffect">
                                  <p:stCondLst>
                                    <p:cond delay="0"/>
                                  </p:stCondLst>
                                  <p:childTnLst>
                                    <p:animEffect transition="out" filter="fade">
                                      <p:cBhvr>
                                        <p:cTn id="75" dur="500"/>
                                        <p:tgtEl>
                                          <p:spTgt spid="32"/>
                                        </p:tgtEl>
                                      </p:cBhvr>
                                    </p:animEffect>
                                    <p:set>
                                      <p:cBhvr>
                                        <p:cTn id="76"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77" restart="whenNotActive" fill="hold" evtFilter="cancelBubble" nodeType="interactiveSeq">
                <p:stCondLst>
                  <p:cond evt="onClick" delay="0">
                    <p:tgtEl>
                      <p:spTgt spid="44"/>
                    </p:tgtEl>
                  </p:cond>
                </p:stCondLst>
                <p:endSync evt="end" delay="0">
                  <p:rtn val="all"/>
                </p:endSync>
                <p:childTnLst>
                  <p:par>
                    <p:cTn id="78" fill="hold">
                      <p:stCondLst>
                        <p:cond delay="0"/>
                      </p:stCondLst>
                      <p:childTnLst>
                        <p:par>
                          <p:cTn id="79" fill="hold">
                            <p:stCondLst>
                              <p:cond delay="0"/>
                            </p:stCondLst>
                            <p:childTnLst>
                              <p:par>
                                <p:cTn id="80" presetID="10" presetClass="exit" presetSubtype="0" fill="hold" nodeType="clickEffect">
                                  <p:stCondLst>
                                    <p:cond delay="0"/>
                                  </p:stCondLst>
                                  <p:childTnLst>
                                    <p:animEffect transition="out" filter="fade">
                                      <p:cBhvr>
                                        <p:cTn id="81" dur="500"/>
                                        <p:tgtEl>
                                          <p:spTgt spid="44"/>
                                        </p:tgtEl>
                                      </p:cBhvr>
                                    </p:animEffect>
                                    <p:set>
                                      <p:cBhvr>
                                        <p:cTn id="82"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83" restart="whenNotActive" fill="hold" evtFilter="cancelBubble" nodeType="interactiveSeq">
                <p:stCondLst>
                  <p:cond evt="onClick" delay="0">
                    <p:tgtEl>
                      <p:spTgt spid="34"/>
                    </p:tgtEl>
                  </p:cond>
                </p:stCondLst>
                <p:endSync evt="end" delay="0">
                  <p:rtn val="all"/>
                </p:endSync>
                <p:childTnLst>
                  <p:par>
                    <p:cTn id="84" fill="hold">
                      <p:stCondLst>
                        <p:cond delay="0"/>
                      </p:stCondLst>
                      <p:childTnLst>
                        <p:par>
                          <p:cTn id="85" fill="hold">
                            <p:stCondLst>
                              <p:cond delay="0"/>
                            </p:stCondLst>
                            <p:childTnLst>
                              <p:par>
                                <p:cTn id="86" presetID="10" presetClass="exit" presetSubtype="0" fill="hold" nodeType="clickEffect">
                                  <p:stCondLst>
                                    <p:cond delay="0"/>
                                  </p:stCondLst>
                                  <p:childTnLst>
                                    <p:animEffect transition="out" filter="fade">
                                      <p:cBhvr>
                                        <p:cTn id="87" dur="500"/>
                                        <p:tgtEl>
                                          <p:spTgt spid="34"/>
                                        </p:tgtEl>
                                      </p:cBhvr>
                                    </p:animEffect>
                                    <p:set>
                                      <p:cBhvr>
                                        <p:cTn id="88"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89" restart="whenNotActive" fill="hold" evtFilter="cancelBubble" nodeType="interactiveSeq">
                <p:stCondLst>
                  <p:cond evt="onClick" delay="0">
                    <p:tgtEl>
                      <p:spTgt spid="35"/>
                    </p:tgtEl>
                  </p:cond>
                </p:stCondLst>
                <p:endSync evt="end" delay="0">
                  <p:rtn val="all"/>
                </p:endSync>
                <p:childTnLst>
                  <p:par>
                    <p:cTn id="90" fill="hold">
                      <p:stCondLst>
                        <p:cond delay="0"/>
                      </p:stCondLst>
                      <p:childTnLst>
                        <p:par>
                          <p:cTn id="91" fill="hold">
                            <p:stCondLst>
                              <p:cond delay="0"/>
                            </p:stCondLst>
                            <p:childTnLst>
                              <p:par>
                                <p:cTn id="92" presetID="10" presetClass="exit" presetSubtype="0" fill="hold" nodeType="clickEffect">
                                  <p:stCondLst>
                                    <p:cond delay="0"/>
                                  </p:stCondLst>
                                  <p:childTnLst>
                                    <p:animEffect transition="out" filter="fade">
                                      <p:cBhvr>
                                        <p:cTn id="93" dur="500"/>
                                        <p:tgtEl>
                                          <p:spTgt spid="35"/>
                                        </p:tgtEl>
                                      </p:cBhvr>
                                    </p:animEffect>
                                    <p:set>
                                      <p:cBhvr>
                                        <p:cTn id="94"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95" restart="whenNotActive" fill="hold" evtFilter="cancelBubble" nodeType="interactiveSeq">
                <p:stCondLst>
                  <p:cond evt="onClick" delay="0">
                    <p:tgtEl>
                      <p:spTgt spid="37"/>
                    </p:tgtEl>
                  </p:cond>
                </p:stCondLst>
                <p:endSync evt="end" delay="0">
                  <p:rtn val="all"/>
                </p:endSync>
                <p:childTnLst>
                  <p:par>
                    <p:cTn id="96" fill="hold">
                      <p:stCondLst>
                        <p:cond delay="0"/>
                      </p:stCondLst>
                      <p:childTnLst>
                        <p:par>
                          <p:cTn id="97" fill="hold">
                            <p:stCondLst>
                              <p:cond delay="0"/>
                            </p:stCondLst>
                            <p:childTnLst>
                              <p:par>
                                <p:cTn id="98" presetID="23" presetClass="exit" presetSubtype="32" fill="hold" nodeType="clickEffect">
                                  <p:stCondLst>
                                    <p:cond delay="0"/>
                                  </p:stCondLst>
                                  <p:childTnLst>
                                    <p:anim calcmode="lin" valueType="num">
                                      <p:cBhvr>
                                        <p:cTn id="99" dur="500"/>
                                        <p:tgtEl>
                                          <p:spTgt spid="37"/>
                                        </p:tgtEl>
                                        <p:attrNameLst>
                                          <p:attrName>ppt_w</p:attrName>
                                        </p:attrNameLst>
                                      </p:cBhvr>
                                      <p:tavLst>
                                        <p:tav tm="0">
                                          <p:val>
                                            <p:strVal val="ppt_w"/>
                                          </p:val>
                                        </p:tav>
                                        <p:tav tm="100000">
                                          <p:val>
                                            <p:fltVal val="0"/>
                                          </p:val>
                                        </p:tav>
                                      </p:tavLst>
                                    </p:anim>
                                    <p:anim calcmode="lin" valueType="num">
                                      <p:cBhvr>
                                        <p:cTn id="100" dur="500"/>
                                        <p:tgtEl>
                                          <p:spTgt spid="37"/>
                                        </p:tgtEl>
                                        <p:attrNameLst>
                                          <p:attrName>ppt_h</p:attrName>
                                        </p:attrNameLst>
                                      </p:cBhvr>
                                      <p:tavLst>
                                        <p:tav tm="0">
                                          <p:val>
                                            <p:strVal val="ppt_h"/>
                                          </p:val>
                                        </p:tav>
                                        <p:tav tm="100000">
                                          <p:val>
                                            <p:fltVal val="0"/>
                                          </p:val>
                                        </p:tav>
                                      </p:tavLst>
                                    </p:anim>
                                    <p:set>
                                      <p:cBhvr>
                                        <p:cTn id="101"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102" restart="whenNotActive" fill="hold" evtFilter="cancelBubble" nodeType="interactiveSeq">
                <p:stCondLst>
                  <p:cond evt="onClick" delay="0">
                    <p:tgtEl>
                      <p:spTgt spid="38"/>
                    </p:tgtEl>
                  </p:cond>
                </p:stCondLst>
                <p:endSync evt="end" delay="0">
                  <p:rtn val="all"/>
                </p:endSync>
                <p:childTnLst>
                  <p:par>
                    <p:cTn id="103" fill="hold">
                      <p:stCondLst>
                        <p:cond delay="0"/>
                      </p:stCondLst>
                      <p:childTnLst>
                        <p:par>
                          <p:cTn id="104" fill="hold">
                            <p:stCondLst>
                              <p:cond delay="0"/>
                            </p:stCondLst>
                            <p:childTnLst>
                              <p:par>
                                <p:cTn id="105" presetID="23" presetClass="exit" presetSubtype="32" fill="hold" nodeType="clickEffect">
                                  <p:stCondLst>
                                    <p:cond delay="0"/>
                                  </p:stCondLst>
                                  <p:childTnLst>
                                    <p:anim calcmode="lin" valueType="num">
                                      <p:cBhvr>
                                        <p:cTn id="106" dur="500"/>
                                        <p:tgtEl>
                                          <p:spTgt spid="38"/>
                                        </p:tgtEl>
                                        <p:attrNameLst>
                                          <p:attrName>ppt_w</p:attrName>
                                        </p:attrNameLst>
                                      </p:cBhvr>
                                      <p:tavLst>
                                        <p:tav tm="0">
                                          <p:val>
                                            <p:strVal val="ppt_w"/>
                                          </p:val>
                                        </p:tav>
                                        <p:tav tm="100000">
                                          <p:val>
                                            <p:fltVal val="0"/>
                                          </p:val>
                                        </p:tav>
                                      </p:tavLst>
                                    </p:anim>
                                    <p:anim calcmode="lin" valueType="num">
                                      <p:cBhvr>
                                        <p:cTn id="107" dur="500"/>
                                        <p:tgtEl>
                                          <p:spTgt spid="38"/>
                                        </p:tgtEl>
                                        <p:attrNameLst>
                                          <p:attrName>ppt_h</p:attrName>
                                        </p:attrNameLst>
                                      </p:cBhvr>
                                      <p:tavLst>
                                        <p:tav tm="0">
                                          <p:val>
                                            <p:strVal val="ppt_h"/>
                                          </p:val>
                                        </p:tav>
                                        <p:tav tm="100000">
                                          <p:val>
                                            <p:fltVal val="0"/>
                                          </p:val>
                                        </p:tav>
                                      </p:tavLst>
                                    </p:anim>
                                    <p:set>
                                      <p:cBhvr>
                                        <p:cTn id="108"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109" restart="whenNotActive" fill="hold" evtFilter="cancelBubble" nodeType="interactiveSeq">
                <p:stCondLst>
                  <p:cond evt="onClick" delay="0">
                    <p:tgtEl>
                      <p:spTgt spid="40"/>
                    </p:tgtEl>
                  </p:cond>
                </p:stCondLst>
                <p:endSync evt="end" delay="0">
                  <p:rtn val="all"/>
                </p:endSync>
                <p:childTnLst>
                  <p:par>
                    <p:cTn id="110" fill="hold">
                      <p:stCondLst>
                        <p:cond delay="0"/>
                      </p:stCondLst>
                      <p:childTnLst>
                        <p:par>
                          <p:cTn id="111" fill="hold">
                            <p:stCondLst>
                              <p:cond delay="0"/>
                            </p:stCondLst>
                            <p:childTnLst>
                              <p:par>
                                <p:cTn id="112" presetID="23" presetClass="exit" presetSubtype="32" fill="hold" nodeType="clickEffect">
                                  <p:stCondLst>
                                    <p:cond delay="0"/>
                                  </p:stCondLst>
                                  <p:childTnLst>
                                    <p:anim calcmode="lin" valueType="num">
                                      <p:cBhvr>
                                        <p:cTn id="113" dur="500"/>
                                        <p:tgtEl>
                                          <p:spTgt spid="40"/>
                                        </p:tgtEl>
                                        <p:attrNameLst>
                                          <p:attrName>ppt_w</p:attrName>
                                        </p:attrNameLst>
                                      </p:cBhvr>
                                      <p:tavLst>
                                        <p:tav tm="0">
                                          <p:val>
                                            <p:strVal val="ppt_w"/>
                                          </p:val>
                                        </p:tav>
                                        <p:tav tm="100000">
                                          <p:val>
                                            <p:fltVal val="0"/>
                                          </p:val>
                                        </p:tav>
                                      </p:tavLst>
                                    </p:anim>
                                    <p:anim calcmode="lin" valueType="num">
                                      <p:cBhvr>
                                        <p:cTn id="114" dur="500"/>
                                        <p:tgtEl>
                                          <p:spTgt spid="40"/>
                                        </p:tgtEl>
                                        <p:attrNameLst>
                                          <p:attrName>ppt_h</p:attrName>
                                        </p:attrNameLst>
                                      </p:cBhvr>
                                      <p:tavLst>
                                        <p:tav tm="0">
                                          <p:val>
                                            <p:strVal val="ppt_h"/>
                                          </p:val>
                                        </p:tav>
                                        <p:tav tm="100000">
                                          <p:val>
                                            <p:fltVal val="0"/>
                                          </p:val>
                                        </p:tav>
                                      </p:tavLst>
                                    </p:anim>
                                    <p:set>
                                      <p:cBhvr>
                                        <p:cTn id="115"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116" restart="whenNotActive" fill="hold" evtFilter="cancelBubble" nodeType="interactiveSeq">
                <p:stCondLst>
                  <p:cond evt="onClick" delay="0">
                    <p:tgtEl>
                      <p:spTgt spid="41"/>
                    </p:tgtEl>
                  </p:cond>
                </p:stCondLst>
                <p:endSync evt="end" delay="0">
                  <p:rtn val="all"/>
                </p:endSync>
                <p:childTnLst>
                  <p:par>
                    <p:cTn id="117" fill="hold">
                      <p:stCondLst>
                        <p:cond delay="0"/>
                      </p:stCondLst>
                      <p:childTnLst>
                        <p:par>
                          <p:cTn id="118" fill="hold">
                            <p:stCondLst>
                              <p:cond delay="0"/>
                            </p:stCondLst>
                            <p:childTnLst>
                              <p:par>
                                <p:cTn id="119" presetID="23" presetClass="exit" presetSubtype="32" fill="hold" nodeType="clickEffect">
                                  <p:stCondLst>
                                    <p:cond delay="0"/>
                                  </p:stCondLst>
                                  <p:childTnLst>
                                    <p:anim calcmode="lin" valueType="num">
                                      <p:cBhvr>
                                        <p:cTn id="120" dur="500"/>
                                        <p:tgtEl>
                                          <p:spTgt spid="41"/>
                                        </p:tgtEl>
                                        <p:attrNameLst>
                                          <p:attrName>ppt_w</p:attrName>
                                        </p:attrNameLst>
                                      </p:cBhvr>
                                      <p:tavLst>
                                        <p:tav tm="0">
                                          <p:val>
                                            <p:strVal val="ppt_w"/>
                                          </p:val>
                                        </p:tav>
                                        <p:tav tm="100000">
                                          <p:val>
                                            <p:fltVal val="0"/>
                                          </p:val>
                                        </p:tav>
                                      </p:tavLst>
                                    </p:anim>
                                    <p:anim calcmode="lin" valueType="num">
                                      <p:cBhvr>
                                        <p:cTn id="121" dur="500"/>
                                        <p:tgtEl>
                                          <p:spTgt spid="41"/>
                                        </p:tgtEl>
                                        <p:attrNameLst>
                                          <p:attrName>ppt_h</p:attrName>
                                        </p:attrNameLst>
                                      </p:cBhvr>
                                      <p:tavLst>
                                        <p:tav tm="0">
                                          <p:val>
                                            <p:strVal val="ppt_h"/>
                                          </p:val>
                                        </p:tav>
                                        <p:tav tm="100000">
                                          <p:val>
                                            <p:fltVal val="0"/>
                                          </p:val>
                                        </p:tav>
                                      </p:tavLst>
                                    </p:anim>
                                    <p:set>
                                      <p:cBhvr>
                                        <p:cTn id="122"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123" restart="whenNotActive" fill="hold" evtFilter="cancelBubble" nodeType="interactiveSeq">
                <p:stCondLst>
                  <p:cond evt="onClick" delay="0">
                    <p:tgtEl>
                      <p:spTgt spid="47"/>
                    </p:tgtEl>
                  </p:cond>
                </p:stCondLst>
                <p:endSync evt="end" delay="0">
                  <p:rtn val="all"/>
                </p:endSync>
                <p:childTnLst>
                  <p:par>
                    <p:cTn id="124" fill="hold">
                      <p:stCondLst>
                        <p:cond delay="0"/>
                      </p:stCondLst>
                      <p:childTnLst>
                        <p:par>
                          <p:cTn id="125" fill="hold">
                            <p:stCondLst>
                              <p:cond delay="0"/>
                            </p:stCondLst>
                            <p:childTnLst>
                              <p:par>
                                <p:cTn id="126" presetID="23" presetClass="exit" presetSubtype="32" fill="hold" nodeType="clickEffect">
                                  <p:stCondLst>
                                    <p:cond delay="0"/>
                                  </p:stCondLst>
                                  <p:childTnLst>
                                    <p:anim calcmode="lin" valueType="num">
                                      <p:cBhvr>
                                        <p:cTn id="127" dur="500"/>
                                        <p:tgtEl>
                                          <p:spTgt spid="47"/>
                                        </p:tgtEl>
                                        <p:attrNameLst>
                                          <p:attrName>ppt_w</p:attrName>
                                        </p:attrNameLst>
                                      </p:cBhvr>
                                      <p:tavLst>
                                        <p:tav tm="0">
                                          <p:val>
                                            <p:strVal val="ppt_w"/>
                                          </p:val>
                                        </p:tav>
                                        <p:tav tm="100000">
                                          <p:val>
                                            <p:fltVal val="0"/>
                                          </p:val>
                                        </p:tav>
                                      </p:tavLst>
                                    </p:anim>
                                    <p:anim calcmode="lin" valueType="num">
                                      <p:cBhvr>
                                        <p:cTn id="128" dur="500"/>
                                        <p:tgtEl>
                                          <p:spTgt spid="47"/>
                                        </p:tgtEl>
                                        <p:attrNameLst>
                                          <p:attrName>ppt_h</p:attrName>
                                        </p:attrNameLst>
                                      </p:cBhvr>
                                      <p:tavLst>
                                        <p:tav tm="0">
                                          <p:val>
                                            <p:strVal val="ppt_h"/>
                                          </p:val>
                                        </p:tav>
                                        <p:tav tm="100000">
                                          <p:val>
                                            <p:fltVal val="0"/>
                                          </p:val>
                                        </p:tav>
                                      </p:tavLst>
                                    </p:anim>
                                    <p:set>
                                      <p:cBhvr>
                                        <p:cTn id="129"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33855" b="45116"/>
          <a:stretch>
            <a:fillRect/>
          </a:stretch>
        </p:blipFill>
        <p:spPr>
          <a:xfrm>
            <a:off x="-2045444" y="-2501923"/>
            <a:ext cx="7992018" cy="551792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45468" b="22987"/>
          <a:stretch>
            <a:fillRect/>
          </a:stretch>
        </p:blipFill>
        <p:spPr>
          <a:xfrm rot="-1448817" flipH="1">
            <a:off x="13675792" y="-3285503"/>
            <a:ext cx="6460250" cy="8199858"/>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350398">
            <a:off x="6871731" y="7653059"/>
            <a:ext cx="14158365" cy="4780157"/>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378699" flipH="1">
            <a:off x="-3523923" y="6091632"/>
            <a:ext cx="13035890" cy="7903008"/>
          </a:xfrm>
          <a:prstGeom prst="rect">
            <a:avLst/>
          </a:prstGeom>
        </p:spPr>
      </p:pic>
      <p:sp>
        <p:nvSpPr>
          <p:cNvPr id="27" name="Rectangle: Rounded Corners 26">
            <a:extLst>
              <a:ext uri="{FF2B5EF4-FFF2-40B4-BE49-F238E27FC236}">
                <a16:creationId xmlns:a16="http://schemas.microsoft.com/office/drawing/2014/main" xmlns="" id="{36E25887-9E0B-4719-D230-62F52C23A7F4}"/>
              </a:ext>
            </a:extLst>
          </p:cNvPr>
          <p:cNvSpPr/>
          <p:nvPr/>
        </p:nvSpPr>
        <p:spPr>
          <a:xfrm>
            <a:off x="5601267" y="7649699"/>
            <a:ext cx="5779880" cy="199272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600" noProof="1">
                <a:solidFill>
                  <a:prstClr val="black"/>
                </a:solidFill>
                <a:latin typeface="Arial" panose="020B0604020202020204" pitchFamily="34" charset="0"/>
                <a:cs typeface="Arial" panose="020B0604020202020204" pitchFamily="34" charset="0"/>
              </a:rPr>
              <a:t>B</a:t>
            </a:r>
            <a:endParaRPr lang="vi-VN" sz="6600" noProof="1">
              <a:solidFill>
                <a:prstClr val="black"/>
              </a:solidFill>
              <a:latin typeface="Arial" panose="020B0604020202020204" pitchFamily="34" charset="0"/>
              <a:cs typeface="Arial" panose="020B0604020202020204" pitchFamily="34" charset="0"/>
            </a:endParaRPr>
          </a:p>
        </p:txBody>
      </p:sp>
      <p:sp>
        <p:nvSpPr>
          <p:cNvPr id="28" name="Rectangle: Rounded Corners 27">
            <a:extLst>
              <a:ext uri="{FF2B5EF4-FFF2-40B4-BE49-F238E27FC236}">
                <a16:creationId xmlns:a16="http://schemas.microsoft.com/office/drawing/2014/main" xmlns="" id="{E61D4046-9D0D-71A8-5E6D-C216D938944C}"/>
              </a:ext>
            </a:extLst>
          </p:cNvPr>
          <p:cNvSpPr/>
          <p:nvPr/>
        </p:nvSpPr>
        <p:spPr>
          <a:xfrm>
            <a:off x="1371600" y="403109"/>
            <a:ext cx="16279586" cy="619596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600" b="1" dirty="0">
                <a:solidFill>
                  <a:schemeClr val="tx1"/>
                </a:solidFill>
              </a:rPr>
              <a:t>Câu 1</a:t>
            </a:r>
            <a:r>
              <a:rPr lang="vi-VN" sz="3600" dirty="0">
                <a:solidFill>
                  <a:schemeClr val="tx1"/>
                </a:solidFill>
              </a:rPr>
              <a:t>: </a:t>
            </a:r>
            <a:r>
              <a:rPr lang="vi-VN" sz="3600" dirty="0" err="1">
                <a:solidFill>
                  <a:schemeClr val="tx1"/>
                </a:solidFill>
              </a:rPr>
              <a:t>Chọn</a:t>
            </a:r>
            <a:r>
              <a:rPr lang="vi-VN" sz="3600" dirty="0">
                <a:solidFill>
                  <a:schemeClr val="tx1"/>
                </a:solidFill>
              </a:rPr>
              <a:t> </a:t>
            </a:r>
            <a:r>
              <a:rPr lang="vi-VN" sz="3600" dirty="0" err="1">
                <a:solidFill>
                  <a:schemeClr val="tx1"/>
                </a:solidFill>
              </a:rPr>
              <a:t>đáp</a:t>
            </a:r>
            <a:r>
              <a:rPr lang="vi-VN" sz="3600" dirty="0">
                <a:solidFill>
                  <a:schemeClr val="tx1"/>
                </a:solidFill>
              </a:rPr>
              <a:t> </a:t>
            </a:r>
            <a:r>
              <a:rPr lang="vi-VN" sz="3600" dirty="0" err="1">
                <a:solidFill>
                  <a:schemeClr val="tx1"/>
                </a:solidFill>
              </a:rPr>
              <a:t>án</a:t>
            </a:r>
            <a:r>
              <a:rPr lang="vi-VN" sz="3600" dirty="0">
                <a:solidFill>
                  <a:schemeClr val="tx1"/>
                </a:solidFill>
              </a:rPr>
              <a:t> </a:t>
            </a:r>
            <a:r>
              <a:rPr lang="vi-VN" sz="3600" dirty="0" err="1">
                <a:solidFill>
                  <a:schemeClr val="tx1"/>
                </a:solidFill>
              </a:rPr>
              <a:t>đúng</a:t>
            </a:r>
            <a:r>
              <a:rPr lang="vi-VN" sz="3600" dirty="0">
                <a:solidFill>
                  <a:schemeClr val="tx1"/>
                </a:solidFill>
              </a:rPr>
              <a:t> khi </a:t>
            </a:r>
            <a:r>
              <a:rPr lang="vi-VN" sz="3600" dirty="0" err="1">
                <a:solidFill>
                  <a:schemeClr val="tx1"/>
                </a:solidFill>
              </a:rPr>
              <a:t>nói</a:t>
            </a:r>
            <a:r>
              <a:rPr lang="vi-VN" sz="3600" dirty="0">
                <a:solidFill>
                  <a:schemeClr val="tx1"/>
                </a:solidFill>
              </a:rPr>
              <a:t> </a:t>
            </a:r>
            <a:r>
              <a:rPr lang="vi-VN" sz="3600" dirty="0" err="1">
                <a:solidFill>
                  <a:schemeClr val="tx1"/>
                </a:solidFill>
              </a:rPr>
              <a:t>về</a:t>
            </a:r>
            <a:r>
              <a:rPr lang="vi-VN" sz="3600" dirty="0">
                <a:solidFill>
                  <a:schemeClr val="tx1"/>
                </a:solidFill>
              </a:rPr>
              <a:t> </a:t>
            </a:r>
            <a:r>
              <a:rPr lang="vi-VN" sz="3600" dirty="0" err="1">
                <a:solidFill>
                  <a:schemeClr val="tx1"/>
                </a:solidFill>
              </a:rPr>
              <a:t>tốc</a:t>
            </a:r>
            <a:r>
              <a:rPr lang="vi-VN" sz="3600" dirty="0">
                <a:solidFill>
                  <a:schemeClr val="tx1"/>
                </a:solidFill>
              </a:rPr>
              <a:t> </a:t>
            </a:r>
            <a:r>
              <a:rPr lang="vi-VN" sz="3600" dirty="0" err="1">
                <a:solidFill>
                  <a:schemeClr val="tx1"/>
                </a:solidFill>
              </a:rPr>
              <a:t>độ</a:t>
            </a:r>
            <a:r>
              <a:rPr lang="vi-VN" sz="3600" dirty="0">
                <a:solidFill>
                  <a:schemeClr val="tx1"/>
                </a:solidFill>
              </a:rPr>
              <a:t> </a:t>
            </a:r>
            <a:r>
              <a:rPr lang="vi-VN" sz="3600" dirty="0" err="1">
                <a:solidFill>
                  <a:schemeClr val="tx1"/>
                </a:solidFill>
              </a:rPr>
              <a:t>tức</a:t>
            </a:r>
            <a:r>
              <a:rPr lang="vi-VN" sz="3600" dirty="0">
                <a:solidFill>
                  <a:schemeClr val="tx1"/>
                </a:solidFill>
              </a:rPr>
              <a:t> </a:t>
            </a:r>
            <a:r>
              <a:rPr lang="vi-VN" sz="3600" dirty="0" err="1">
                <a:solidFill>
                  <a:schemeClr val="tx1"/>
                </a:solidFill>
              </a:rPr>
              <a:t>thời</a:t>
            </a:r>
            <a:r>
              <a:rPr lang="vi-VN" sz="3600" dirty="0">
                <a:solidFill>
                  <a:schemeClr val="tx1"/>
                </a:solidFill>
              </a:rPr>
              <a:t>:</a:t>
            </a:r>
            <a:endParaRPr lang="en-US" sz="3600" dirty="0">
              <a:solidFill>
                <a:schemeClr val="tx1"/>
              </a:solidFill>
            </a:endParaRPr>
          </a:p>
          <a:p>
            <a:pPr algn="just">
              <a:lnSpc>
                <a:spcPct val="150000"/>
              </a:lnSpc>
            </a:pPr>
            <a:r>
              <a:rPr lang="vi-VN" sz="3600" dirty="0">
                <a:solidFill>
                  <a:schemeClr val="tx1"/>
                </a:solidFill>
              </a:rPr>
              <a:t>A. </a:t>
            </a:r>
            <a:r>
              <a:rPr lang="vi-VN" sz="3600" dirty="0" err="1">
                <a:solidFill>
                  <a:schemeClr val="tx1"/>
                </a:solidFill>
              </a:rPr>
              <a:t>Tốc</a:t>
            </a:r>
            <a:r>
              <a:rPr lang="vi-VN" sz="3600" dirty="0">
                <a:solidFill>
                  <a:schemeClr val="tx1"/>
                </a:solidFill>
              </a:rPr>
              <a:t> </a:t>
            </a:r>
            <a:r>
              <a:rPr lang="vi-VN" sz="3600" dirty="0" err="1">
                <a:solidFill>
                  <a:schemeClr val="tx1"/>
                </a:solidFill>
              </a:rPr>
              <a:t>độ</a:t>
            </a:r>
            <a:r>
              <a:rPr lang="vi-VN" sz="3600" dirty="0">
                <a:solidFill>
                  <a:schemeClr val="tx1"/>
                </a:solidFill>
              </a:rPr>
              <a:t> </a:t>
            </a:r>
            <a:r>
              <a:rPr lang="vi-VN" sz="3600" dirty="0" err="1">
                <a:solidFill>
                  <a:schemeClr val="tx1"/>
                </a:solidFill>
              </a:rPr>
              <a:t>tức</a:t>
            </a:r>
            <a:r>
              <a:rPr lang="vi-VN" sz="3600" dirty="0">
                <a:solidFill>
                  <a:schemeClr val="tx1"/>
                </a:solidFill>
              </a:rPr>
              <a:t> </a:t>
            </a:r>
            <a:r>
              <a:rPr lang="vi-VN" sz="3600" dirty="0" err="1">
                <a:solidFill>
                  <a:schemeClr val="tx1"/>
                </a:solidFill>
              </a:rPr>
              <a:t>thời</a:t>
            </a:r>
            <a:r>
              <a:rPr lang="vi-VN" sz="3600" dirty="0">
                <a:solidFill>
                  <a:schemeClr val="tx1"/>
                </a:solidFill>
              </a:rPr>
              <a:t> </a:t>
            </a:r>
            <a:r>
              <a:rPr lang="vi-VN" sz="3600" dirty="0" err="1">
                <a:solidFill>
                  <a:schemeClr val="tx1"/>
                </a:solidFill>
              </a:rPr>
              <a:t>đại</a:t>
            </a:r>
            <a:r>
              <a:rPr lang="vi-VN" sz="3600" dirty="0">
                <a:solidFill>
                  <a:schemeClr val="tx1"/>
                </a:solidFill>
              </a:rPr>
              <a:t> </a:t>
            </a:r>
            <a:r>
              <a:rPr lang="vi-VN" sz="3600" dirty="0" err="1">
                <a:solidFill>
                  <a:schemeClr val="tx1"/>
                </a:solidFill>
              </a:rPr>
              <a:t>diện</a:t>
            </a:r>
            <a:r>
              <a:rPr lang="vi-VN" sz="3600" dirty="0">
                <a:solidFill>
                  <a:schemeClr val="tx1"/>
                </a:solidFill>
              </a:rPr>
              <a:t> cho </a:t>
            </a:r>
            <a:r>
              <a:rPr lang="vi-VN" sz="3600" dirty="0" err="1">
                <a:solidFill>
                  <a:schemeClr val="tx1"/>
                </a:solidFill>
              </a:rPr>
              <a:t>độ</a:t>
            </a:r>
            <a:r>
              <a:rPr lang="vi-VN" sz="3600" dirty="0">
                <a:solidFill>
                  <a:schemeClr val="tx1"/>
                </a:solidFill>
              </a:rPr>
              <a:t> nhanh </a:t>
            </a:r>
            <a:r>
              <a:rPr lang="vi-VN" sz="3600" dirty="0" err="1">
                <a:solidFill>
                  <a:schemeClr val="tx1"/>
                </a:solidFill>
              </a:rPr>
              <a:t>chậm</a:t>
            </a:r>
            <a:r>
              <a:rPr lang="vi-VN" sz="3600" dirty="0">
                <a:solidFill>
                  <a:schemeClr val="tx1"/>
                </a:solidFill>
              </a:rPr>
              <a:t> </a:t>
            </a:r>
            <a:r>
              <a:rPr lang="vi-VN" sz="3600" dirty="0" err="1">
                <a:solidFill>
                  <a:schemeClr val="tx1"/>
                </a:solidFill>
              </a:rPr>
              <a:t>của</a:t>
            </a:r>
            <a:r>
              <a:rPr lang="vi-VN" sz="3600" dirty="0">
                <a:solidFill>
                  <a:schemeClr val="tx1"/>
                </a:solidFill>
              </a:rPr>
              <a:t> </a:t>
            </a:r>
            <a:r>
              <a:rPr lang="vi-VN" sz="3600" dirty="0" err="1">
                <a:solidFill>
                  <a:schemeClr val="tx1"/>
                </a:solidFill>
              </a:rPr>
              <a:t>chuyển</a:t>
            </a:r>
            <a:r>
              <a:rPr lang="vi-VN" sz="3600" dirty="0">
                <a:solidFill>
                  <a:schemeClr val="tx1"/>
                </a:solidFill>
              </a:rPr>
              <a:t> </a:t>
            </a:r>
            <a:r>
              <a:rPr lang="vi-VN" sz="3600" dirty="0" err="1">
                <a:solidFill>
                  <a:schemeClr val="tx1"/>
                </a:solidFill>
              </a:rPr>
              <a:t>động</a:t>
            </a:r>
            <a:r>
              <a:rPr lang="vi-VN" sz="3600" dirty="0">
                <a:solidFill>
                  <a:schemeClr val="tx1"/>
                </a:solidFill>
              </a:rPr>
              <a:t> trên </a:t>
            </a:r>
            <a:r>
              <a:rPr lang="vi-VN" sz="3600" dirty="0" err="1">
                <a:solidFill>
                  <a:schemeClr val="tx1"/>
                </a:solidFill>
              </a:rPr>
              <a:t>cả</a:t>
            </a:r>
            <a:r>
              <a:rPr lang="vi-VN" sz="3600" dirty="0">
                <a:solidFill>
                  <a:schemeClr val="tx1"/>
                </a:solidFill>
              </a:rPr>
              <a:t> </a:t>
            </a:r>
            <a:r>
              <a:rPr lang="vi-VN" sz="3600" dirty="0" err="1">
                <a:solidFill>
                  <a:schemeClr val="tx1"/>
                </a:solidFill>
              </a:rPr>
              <a:t>quãng</a:t>
            </a:r>
            <a:r>
              <a:rPr lang="vi-VN" sz="3600" dirty="0">
                <a:solidFill>
                  <a:schemeClr val="tx1"/>
                </a:solidFill>
              </a:rPr>
              <a:t> </a:t>
            </a:r>
            <a:r>
              <a:rPr lang="vi-VN" sz="3600" dirty="0" err="1">
                <a:solidFill>
                  <a:schemeClr val="tx1"/>
                </a:solidFill>
              </a:rPr>
              <a:t>đường</a:t>
            </a:r>
            <a:r>
              <a:rPr lang="vi-VN" sz="3600" dirty="0">
                <a:solidFill>
                  <a:schemeClr val="tx1"/>
                </a:solidFill>
              </a:rPr>
              <a:t>. </a:t>
            </a:r>
            <a:endParaRPr lang="en-US" sz="3600" dirty="0">
              <a:solidFill>
                <a:schemeClr val="tx1"/>
              </a:solidFill>
            </a:endParaRPr>
          </a:p>
          <a:p>
            <a:pPr algn="just">
              <a:lnSpc>
                <a:spcPct val="150000"/>
              </a:lnSpc>
            </a:pPr>
            <a:r>
              <a:rPr lang="vi-VN" sz="3600" dirty="0">
                <a:solidFill>
                  <a:schemeClr val="tx1"/>
                </a:solidFill>
              </a:rPr>
              <a:t>B. </a:t>
            </a:r>
            <a:r>
              <a:rPr lang="vi-VN" sz="3600" dirty="0" err="1">
                <a:solidFill>
                  <a:schemeClr val="tx1"/>
                </a:solidFill>
              </a:rPr>
              <a:t>Tốc</a:t>
            </a:r>
            <a:r>
              <a:rPr lang="vi-VN" sz="3600" dirty="0">
                <a:solidFill>
                  <a:schemeClr val="tx1"/>
                </a:solidFill>
              </a:rPr>
              <a:t> </a:t>
            </a:r>
            <a:r>
              <a:rPr lang="vi-VN" sz="3600" dirty="0" err="1">
                <a:solidFill>
                  <a:schemeClr val="tx1"/>
                </a:solidFill>
              </a:rPr>
              <a:t>độ</a:t>
            </a:r>
            <a:r>
              <a:rPr lang="vi-VN" sz="3600" dirty="0">
                <a:solidFill>
                  <a:schemeClr val="tx1"/>
                </a:solidFill>
              </a:rPr>
              <a:t> </a:t>
            </a:r>
            <a:r>
              <a:rPr lang="vi-VN" sz="3600" dirty="0" err="1">
                <a:solidFill>
                  <a:schemeClr val="tx1"/>
                </a:solidFill>
              </a:rPr>
              <a:t>tức</a:t>
            </a:r>
            <a:r>
              <a:rPr lang="vi-VN" sz="3600" dirty="0">
                <a:solidFill>
                  <a:schemeClr val="tx1"/>
                </a:solidFill>
              </a:rPr>
              <a:t> </a:t>
            </a:r>
            <a:r>
              <a:rPr lang="vi-VN" sz="3600" dirty="0" err="1">
                <a:solidFill>
                  <a:schemeClr val="tx1"/>
                </a:solidFill>
              </a:rPr>
              <a:t>thời</a:t>
            </a:r>
            <a:r>
              <a:rPr lang="vi-VN" sz="3600" dirty="0">
                <a:solidFill>
                  <a:schemeClr val="tx1"/>
                </a:solidFill>
              </a:rPr>
              <a:t> </a:t>
            </a:r>
            <a:r>
              <a:rPr lang="vi-VN" sz="3600" dirty="0" err="1">
                <a:solidFill>
                  <a:schemeClr val="tx1"/>
                </a:solidFill>
              </a:rPr>
              <a:t>chỉ</a:t>
            </a:r>
            <a:r>
              <a:rPr lang="vi-VN" sz="3600" dirty="0">
                <a:solidFill>
                  <a:schemeClr val="tx1"/>
                </a:solidFill>
              </a:rPr>
              <a:t> mang </a:t>
            </a:r>
            <a:r>
              <a:rPr lang="vi-VN" sz="3600" dirty="0" err="1">
                <a:solidFill>
                  <a:schemeClr val="tx1"/>
                </a:solidFill>
              </a:rPr>
              <a:t>tính</a:t>
            </a:r>
            <a:r>
              <a:rPr lang="vi-VN" sz="3600" dirty="0">
                <a:solidFill>
                  <a:schemeClr val="tx1"/>
                </a:solidFill>
              </a:rPr>
              <a:t> </a:t>
            </a:r>
            <a:r>
              <a:rPr lang="vi-VN" sz="3600" dirty="0" err="1">
                <a:solidFill>
                  <a:schemeClr val="tx1"/>
                </a:solidFill>
              </a:rPr>
              <a:t>đại</a:t>
            </a:r>
            <a:r>
              <a:rPr lang="vi-VN" sz="3600" dirty="0">
                <a:solidFill>
                  <a:schemeClr val="tx1"/>
                </a:solidFill>
              </a:rPr>
              <a:t> </a:t>
            </a:r>
            <a:r>
              <a:rPr lang="vi-VN" sz="3600" dirty="0" err="1">
                <a:solidFill>
                  <a:schemeClr val="tx1"/>
                </a:solidFill>
              </a:rPr>
              <a:t>diện</a:t>
            </a:r>
            <a:r>
              <a:rPr lang="vi-VN" sz="3600" dirty="0">
                <a:solidFill>
                  <a:schemeClr val="tx1"/>
                </a:solidFill>
              </a:rPr>
              <a:t> cho </a:t>
            </a:r>
            <a:r>
              <a:rPr lang="vi-VN" sz="3600" dirty="0" err="1">
                <a:solidFill>
                  <a:schemeClr val="tx1"/>
                </a:solidFill>
              </a:rPr>
              <a:t>độ</a:t>
            </a:r>
            <a:r>
              <a:rPr lang="vi-VN" sz="3600" dirty="0">
                <a:solidFill>
                  <a:schemeClr val="tx1"/>
                </a:solidFill>
              </a:rPr>
              <a:t> nhanh </a:t>
            </a:r>
            <a:r>
              <a:rPr lang="vi-VN" sz="3600" dirty="0" err="1">
                <a:solidFill>
                  <a:schemeClr val="tx1"/>
                </a:solidFill>
              </a:rPr>
              <a:t>chậm</a:t>
            </a:r>
            <a:r>
              <a:rPr lang="vi-VN" sz="3600" dirty="0">
                <a:solidFill>
                  <a:schemeClr val="tx1"/>
                </a:solidFill>
              </a:rPr>
              <a:t> </a:t>
            </a:r>
            <a:r>
              <a:rPr lang="vi-VN" sz="3600" dirty="0" err="1">
                <a:solidFill>
                  <a:schemeClr val="tx1"/>
                </a:solidFill>
              </a:rPr>
              <a:t>của</a:t>
            </a:r>
            <a:r>
              <a:rPr lang="vi-VN" sz="3600" dirty="0">
                <a:solidFill>
                  <a:schemeClr val="tx1"/>
                </a:solidFill>
              </a:rPr>
              <a:t> </a:t>
            </a:r>
            <a:r>
              <a:rPr lang="vi-VN" sz="3600" dirty="0" err="1">
                <a:solidFill>
                  <a:schemeClr val="tx1"/>
                </a:solidFill>
              </a:rPr>
              <a:t>chuyển</a:t>
            </a:r>
            <a:r>
              <a:rPr lang="vi-VN" sz="3600" dirty="0">
                <a:solidFill>
                  <a:schemeClr val="tx1"/>
                </a:solidFill>
              </a:rPr>
              <a:t> </a:t>
            </a:r>
            <a:r>
              <a:rPr lang="vi-VN" sz="3600" dirty="0" err="1">
                <a:solidFill>
                  <a:schemeClr val="tx1"/>
                </a:solidFill>
              </a:rPr>
              <a:t>động</a:t>
            </a:r>
            <a:r>
              <a:rPr lang="vi-VN" sz="3600" dirty="0">
                <a:solidFill>
                  <a:schemeClr val="tx1"/>
                </a:solidFill>
              </a:rPr>
              <a:t> </a:t>
            </a:r>
            <a:r>
              <a:rPr lang="vi-VN" sz="3600" dirty="0" err="1">
                <a:solidFill>
                  <a:schemeClr val="tx1"/>
                </a:solidFill>
              </a:rPr>
              <a:t>tại</a:t>
            </a:r>
            <a:r>
              <a:rPr lang="vi-VN" sz="3600" dirty="0">
                <a:solidFill>
                  <a:schemeClr val="tx1"/>
                </a:solidFill>
              </a:rPr>
              <a:t> </a:t>
            </a:r>
            <a:r>
              <a:rPr lang="vi-VN" sz="3600" dirty="0" err="1">
                <a:solidFill>
                  <a:schemeClr val="tx1"/>
                </a:solidFill>
              </a:rPr>
              <a:t>một</a:t>
            </a:r>
            <a:r>
              <a:rPr lang="vi-VN" sz="3600" dirty="0">
                <a:solidFill>
                  <a:schemeClr val="tx1"/>
                </a:solidFill>
              </a:rPr>
              <a:t> </a:t>
            </a:r>
            <a:r>
              <a:rPr lang="vi-VN" sz="3600" dirty="0" err="1">
                <a:solidFill>
                  <a:schemeClr val="tx1"/>
                </a:solidFill>
              </a:rPr>
              <a:t>thời</a:t>
            </a:r>
            <a:r>
              <a:rPr lang="vi-VN" sz="3600" dirty="0">
                <a:solidFill>
                  <a:schemeClr val="tx1"/>
                </a:solidFill>
              </a:rPr>
              <a:t> </a:t>
            </a:r>
            <a:r>
              <a:rPr lang="vi-VN" sz="3600" dirty="0" err="1">
                <a:solidFill>
                  <a:schemeClr val="tx1"/>
                </a:solidFill>
              </a:rPr>
              <a:t>điểm</a:t>
            </a:r>
            <a:r>
              <a:rPr lang="vi-VN" sz="3600" dirty="0">
                <a:solidFill>
                  <a:schemeClr val="tx1"/>
                </a:solidFill>
              </a:rPr>
              <a:t> </a:t>
            </a:r>
            <a:r>
              <a:rPr lang="vi-VN" sz="3600" dirty="0" err="1">
                <a:solidFill>
                  <a:schemeClr val="tx1"/>
                </a:solidFill>
              </a:rPr>
              <a:t>xác</a:t>
            </a:r>
            <a:r>
              <a:rPr lang="vi-VN" sz="3600" dirty="0">
                <a:solidFill>
                  <a:schemeClr val="tx1"/>
                </a:solidFill>
              </a:rPr>
              <a:t> </a:t>
            </a:r>
            <a:r>
              <a:rPr lang="vi-VN" sz="3600" dirty="0" err="1">
                <a:solidFill>
                  <a:schemeClr val="tx1"/>
                </a:solidFill>
              </a:rPr>
              <a:t>định</a:t>
            </a:r>
            <a:r>
              <a:rPr lang="vi-VN" sz="3600" dirty="0">
                <a:solidFill>
                  <a:schemeClr val="tx1"/>
                </a:solidFill>
              </a:rPr>
              <a:t>. r</a:t>
            </a:r>
            <a:endParaRPr lang="en-US" sz="3600" dirty="0">
              <a:solidFill>
                <a:schemeClr val="tx1"/>
              </a:solidFill>
            </a:endParaRPr>
          </a:p>
          <a:p>
            <a:pPr algn="just">
              <a:lnSpc>
                <a:spcPct val="150000"/>
              </a:lnSpc>
            </a:pPr>
            <a:r>
              <a:rPr lang="vi-VN" sz="3600" dirty="0">
                <a:solidFill>
                  <a:schemeClr val="tx1"/>
                </a:solidFill>
              </a:rPr>
              <a:t>C. </a:t>
            </a:r>
            <a:r>
              <a:rPr lang="vi-VN" sz="3600" dirty="0" err="1">
                <a:solidFill>
                  <a:schemeClr val="tx1"/>
                </a:solidFill>
              </a:rPr>
              <a:t>Tốc</a:t>
            </a:r>
            <a:r>
              <a:rPr lang="vi-VN" sz="3600" dirty="0">
                <a:solidFill>
                  <a:schemeClr val="tx1"/>
                </a:solidFill>
              </a:rPr>
              <a:t> </a:t>
            </a:r>
            <a:r>
              <a:rPr lang="vi-VN" sz="3600" dirty="0" err="1">
                <a:solidFill>
                  <a:schemeClr val="tx1"/>
                </a:solidFill>
              </a:rPr>
              <a:t>độ</a:t>
            </a:r>
            <a:r>
              <a:rPr lang="vi-VN" sz="3600" dirty="0">
                <a:solidFill>
                  <a:schemeClr val="tx1"/>
                </a:solidFill>
              </a:rPr>
              <a:t> </a:t>
            </a:r>
            <a:r>
              <a:rPr lang="vi-VN" sz="3600" dirty="0" err="1">
                <a:solidFill>
                  <a:schemeClr val="tx1"/>
                </a:solidFill>
              </a:rPr>
              <a:t>tức</a:t>
            </a:r>
            <a:r>
              <a:rPr lang="vi-VN" sz="3600" dirty="0">
                <a:solidFill>
                  <a:schemeClr val="tx1"/>
                </a:solidFill>
              </a:rPr>
              <a:t> </a:t>
            </a:r>
            <a:r>
              <a:rPr lang="vi-VN" sz="3600" dirty="0" err="1">
                <a:solidFill>
                  <a:schemeClr val="tx1"/>
                </a:solidFill>
              </a:rPr>
              <a:t>thời</a:t>
            </a:r>
            <a:r>
              <a:rPr lang="vi-VN" sz="3600" dirty="0">
                <a:solidFill>
                  <a:schemeClr val="tx1"/>
                </a:solidFill>
              </a:rPr>
              <a:t> </a:t>
            </a:r>
            <a:r>
              <a:rPr lang="vi-VN" sz="3600" dirty="0" err="1">
                <a:solidFill>
                  <a:schemeClr val="tx1"/>
                </a:solidFill>
              </a:rPr>
              <a:t>là</a:t>
            </a:r>
            <a:r>
              <a:rPr lang="vi-VN" sz="3600" dirty="0">
                <a:solidFill>
                  <a:schemeClr val="tx1"/>
                </a:solidFill>
              </a:rPr>
              <a:t> </a:t>
            </a:r>
            <a:r>
              <a:rPr lang="vi-VN" sz="3600" dirty="0" err="1">
                <a:solidFill>
                  <a:schemeClr val="tx1"/>
                </a:solidFill>
              </a:rPr>
              <a:t>tốc</a:t>
            </a:r>
            <a:r>
              <a:rPr lang="vi-VN" sz="3600" dirty="0">
                <a:solidFill>
                  <a:schemeClr val="tx1"/>
                </a:solidFill>
              </a:rPr>
              <a:t> </a:t>
            </a:r>
            <a:r>
              <a:rPr lang="vi-VN" sz="3600" dirty="0" err="1">
                <a:solidFill>
                  <a:schemeClr val="tx1"/>
                </a:solidFill>
              </a:rPr>
              <a:t>độ</a:t>
            </a:r>
            <a:r>
              <a:rPr lang="vi-VN" sz="3600" dirty="0">
                <a:solidFill>
                  <a:schemeClr val="tx1"/>
                </a:solidFill>
              </a:rPr>
              <a:t> trung </a:t>
            </a:r>
            <a:r>
              <a:rPr lang="vi-VN" sz="3600" dirty="0" err="1">
                <a:solidFill>
                  <a:schemeClr val="tx1"/>
                </a:solidFill>
              </a:rPr>
              <a:t>bình</a:t>
            </a:r>
            <a:r>
              <a:rPr lang="vi-VN" sz="3600" dirty="0">
                <a:solidFill>
                  <a:schemeClr val="tx1"/>
                </a:solidFill>
              </a:rPr>
              <a:t> trong </a:t>
            </a:r>
            <a:r>
              <a:rPr lang="vi-VN" sz="3600" dirty="0" err="1">
                <a:solidFill>
                  <a:schemeClr val="tx1"/>
                </a:solidFill>
              </a:rPr>
              <a:t>toàn</a:t>
            </a:r>
            <a:r>
              <a:rPr lang="vi-VN" sz="3600" dirty="0">
                <a:solidFill>
                  <a:schemeClr val="tx1"/>
                </a:solidFill>
              </a:rPr>
              <a:t> </a:t>
            </a:r>
            <a:r>
              <a:rPr lang="vi-VN" sz="3600" dirty="0" err="1">
                <a:solidFill>
                  <a:schemeClr val="tx1"/>
                </a:solidFill>
              </a:rPr>
              <a:t>bộ</a:t>
            </a:r>
            <a:r>
              <a:rPr lang="vi-VN" sz="3600" dirty="0">
                <a:solidFill>
                  <a:schemeClr val="tx1"/>
                </a:solidFill>
              </a:rPr>
              <a:t> </a:t>
            </a:r>
            <a:r>
              <a:rPr lang="vi-VN" sz="3600" dirty="0" err="1">
                <a:solidFill>
                  <a:schemeClr val="tx1"/>
                </a:solidFill>
              </a:rPr>
              <a:t>thời</a:t>
            </a:r>
            <a:r>
              <a:rPr lang="vi-VN" sz="3600" dirty="0">
                <a:solidFill>
                  <a:schemeClr val="tx1"/>
                </a:solidFill>
              </a:rPr>
              <a:t> gian </a:t>
            </a:r>
            <a:r>
              <a:rPr lang="vi-VN" sz="3600" dirty="0" err="1">
                <a:solidFill>
                  <a:schemeClr val="tx1"/>
                </a:solidFill>
              </a:rPr>
              <a:t>chuyển</a:t>
            </a:r>
            <a:r>
              <a:rPr lang="vi-VN" sz="3600" dirty="0">
                <a:solidFill>
                  <a:schemeClr val="tx1"/>
                </a:solidFill>
              </a:rPr>
              <a:t> </a:t>
            </a:r>
            <a:r>
              <a:rPr lang="vi-VN" sz="3600" dirty="0" err="1">
                <a:solidFill>
                  <a:schemeClr val="tx1"/>
                </a:solidFill>
              </a:rPr>
              <a:t>động</a:t>
            </a:r>
            <a:r>
              <a:rPr lang="vi-VN" sz="3600" dirty="0">
                <a:solidFill>
                  <a:schemeClr val="tx1"/>
                </a:solidFill>
              </a:rPr>
              <a:t> </a:t>
            </a:r>
            <a:endParaRPr lang="en-US" sz="3600" dirty="0">
              <a:solidFill>
                <a:schemeClr val="tx1"/>
              </a:solidFill>
            </a:endParaRPr>
          </a:p>
          <a:p>
            <a:pPr algn="just">
              <a:lnSpc>
                <a:spcPct val="150000"/>
              </a:lnSpc>
            </a:pPr>
            <a:r>
              <a:rPr lang="vi-VN" sz="3600" dirty="0">
                <a:solidFill>
                  <a:schemeClr val="tx1"/>
                </a:solidFill>
              </a:rPr>
              <a:t>D. </a:t>
            </a:r>
            <a:r>
              <a:rPr lang="vi-VN" sz="3600" dirty="0" err="1">
                <a:solidFill>
                  <a:schemeClr val="tx1"/>
                </a:solidFill>
              </a:rPr>
              <a:t>Tốc</a:t>
            </a:r>
            <a:r>
              <a:rPr lang="vi-VN" sz="3600" dirty="0">
                <a:solidFill>
                  <a:schemeClr val="tx1"/>
                </a:solidFill>
              </a:rPr>
              <a:t> </a:t>
            </a:r>
            <a:r>
              <a:rPr lang="vi-VN" sz="3600" dirty="0" err="1">
                <a:solidFill>
                  <a:schemeClr val="tx1"/>
                </a:solidFill>
              </a:rPr>
              <a:t>độ</a:t>
            </a:r>
            <a:r>
              <a:rPr lang="vi-VN" sz="3600" dirty="0">
                <a:solidFill>
                  <a:schemeClr val="tx1"/>
                </a:solidFill>
              </a:rPr>
              <a:t> </a:t>
            </a:r>
            <a:r>
              <a:rPr lang="vi-VN" sz="3600" dirty="0" err="1">
                <a:solidFill>
                  <a:schemeClr val="tx1"/>
                </a:solidFill>
              </a:rPr>
              <a:t>tức</a:t>
            </a:r>
            <a:r>
              <a:rPr lang="vi-VN" sz="3600" dirty="0">
                <a:solidFill>
                  <a:schemeClr val="tx1"/>
                </a:solidFill>
              </a:rPr>
              <a:t> </a:t>
            </a:r>
            <a:r>
              <a:rPr lang="vi-VN" sz="3600" dirty="0" err="1">
                <a:solidFill>
                  <a:schemeClr val="tx1"/>
                </a:solidFill>
              </a:rPr>
              <a:t>thời</a:t>
            </a:r>
            <a:r>
              <a:rPr lang="vi-VN" sz="3600" dirty="0">
                <a:solidFill>
                  <a:schemeClr val="tx1"/>
                </a:solidFill>
              </a:rPr>
              <a:t> </a:t>
            </a:r>
            <a:r>
              <a:rPr lang="vi-VN" sz="3600" dirty="0" err="1">
                <a:solidFill>
                  <a:schemeClr val="tx1"/>
                </a:solidFill>
              </a:rPr>
              <a:t>là</a:t>
            </a:r>
            <a:r>
              <a:rPr lang="vi-VN" sz="3600" dirty="0">
                <a:solidFill>
                  <a:schemeClr val="tx1"/>
                </a:solidFill>
              </a:rPr>
              <a:t> </a:t>
            </a:r>
            <a:r>
              <a:rPr lang="vi-VN" sz="3600" dirty="0" err="1">
                <a:solidFill>
                  <a:schemeClr val="tx1"/>
                </a:solidFill>
              </a:rPr>
              <a:t>cách</a:t>
            </a:r>
            <a:r>
              <a:rPr lang="vi-VN" sz="3600" dirty="0">
                <a:solidFill>
                  <a:schemeClr val="tx1"/>
                </a:solidFill>
              </a:rPr>
              <a:t> </a:t>
            </a:r>
            <a:r>
              <a:rPr lang="vi-VN" sz="3600" dirty="0" err="1">
                <a:solidFill>
                  <a:schemeClr val="tx1"/>
                </a:solidFill>
              </a:rPr>
              <a:t>gọi</a:t>
            </a:r>
            <a:r>
              <a:rPr lang="vi-VN" sz="3600" dirty="0">
                <a:solidFill>
                  <a:schemeClr val="tx1"/>
                </a:solidFill>
              </a:rPr>
              <a:t> </a:t>
            </a:r>
            <a:r>
              <a:rPr lang="vi-VN" sz="3600" dirty="0" err="1">
                <a:solidFill>
                  <a:schemeClr val="tx1"/>
                </a:solidFill>
              </a:rPr>
              <a:t>khác</a:t>
            </a:r>
            <a:r>
              <a:rPr lang="vi-VN" sz="3600" dirty="0">
                <a:solidFill>
                  <a:schemeClr val="tx1"/>
                </a:solidFill>
              </a:rPr>
              <a:t> </a:t>
            </a:r>
            <a:r>
              <a:rPr lang="vi-VN" sz="3600" dirty="0" err="1">
                <a:solidFill>
                  <a:schemeClr val="tx1"/>
                </a:solidFill>
              </a:rPr>
              <a:t>của</a:t>
            </a:r>
            <a:r>
              <a:rPr lang="vi-VN" sz="3600" dirty="0">
                <a:solidFill>
                  <a:schemeClr val="tx1"/>
                </a:solidFill>
              </a:rPr>
              <a:t> </a:t>
            </a:r>
            <a:r>
              <a:rPr lang="vi-VN" sz="3600" dirty="0" err="1">
                <a:solidFill>
                  <a:schemeClr val="tx1"/>
                </a:solidFill>
              </a:rPr>
              <a:t>tốc</a:t>
            </a:r>
            <a:r>
              <a:rPr lang="vi-VN" sz="3600" dirty="0">
                <a:solidFill>
                  <a:schemeClr val="tx1"/>
                </a:solidFill>
              </a:rPr>
              <a:t> </a:t>
            </a:r>
            <a:r>
              <a:rPr lang="vi-VN" sz="3600" dirty="0" err="1">
                <a:solidFill>
                  <a:schemeClr val="tx1"/>
                </a:solidFill>
              </a:rPr>
              <a:t>độ</a:t>
            </a:r>
            <a:r>
              <a:rPr lang="vi-VN" sz="3600" dirty="0">
                <a:solidFill>
                  <a:schemeClr val="tx1"/>
                </a:solidFill>
              </a:rPr>
              <a:t> trung </a:t>
            </a:r>
            <a:r>
              <a:rPr lang="vi-VN" sz="3600" dirty="0" err="1">
                <a:solidFill>
                  <a:schemeClr val="tx1"/>
                </a:solidFill>
              </a:rPr>
              <a:t>bình</a:t>
            </a:r>
            <a:r>
              <a:rPr lang="vi-VN" sz="3600" dirty="0">
                <a:solidFill>
                  <a:schemeClr val="tx1"/>
                </a:solidFill>
              </a:rPr>
              <a:t>.</a:t>
            </a:r>
            <a:endParaRPr lang="en-US" sz="3600" dirty="0">
              <a:solidFill>
                <a:schemeClr val="tx1"/>
              </a:solidFill>
            </a:endParaRPr>
          </a:p>
        </p:txBody>
      </p:sp>
      <p:pic>
        <p:nvPicPr>
          <p:cNvPr id="7" name="Picture 6">
            <a:hlinkClick r:id="rId10" action="ppaction://hlinksldjump"/>
            <a:extLst>
              <a:ext uri="{FF2B5EF4-FFF2-40B4-BE49-F238E27FC236}">
                <a16:creationId xmlns:a16="http://schemas.microsoft.com/office/drawing/2014/main" xmlns="" id="{98E479EE-D325-D022-CFBC-797436F7B1D0}"/>
              </a:ext>
            </a:extLst>
          </p:cNvPr>
          <p:cNvPicPr>
            <a:picLocks noChangeAspect="1"/>
          </p:cNvPicPr>
          <p:nvPr/>
        </p:nvPicPr>
        <p:blipFill>
          <a:blip r:embed="rId11"/>
          <a:stretch>
            <a:fillRect/>
          </a:stretch>
        </p:blipFill>
        <p:spPr>
          <a:xfrm>
            <a:off x="14772314" y="7649699"/>
            <a:ext cx="3515687" cy="2620023"/>
          </a:xfrm>
          <a:prstGeom prst="rect">
            <a:avLst/>
          </a:prstGeom>
        </p:spPr>
      </p:pic>
      <p:pic>
        <p:nvPicPr>
          <p:cNvPr id="32" name="Picture 9">
            <a:extLst>
              <a:ext uri="{FF2B5EF4-FFF2-40B4-BE49-F238E27FC236}">
                <a16:creationId xmlns:a16="http://schemas.microsoft.com/office/drawing/2014/main" xmlns="" id="{95FC5D24-6386-4E35-2430-A8B136285647}"/>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575811" y="6171849"/>
            <a:ext cx="2937189" cy="4115151"/>
          </a:xfrm>
          <a:prstGeom prst="rect">
            <a:avLst/>
          </a:prstGeom>
        </p:spPr>
      </p:pic>
    </p:spTree>
    <p:extLst>
      <p:ext uri="{BB962C8B-B14F-4D97-AF65-F5344CB8AC3E}">
        <p14:creationId xmlns:p14="http://schemas.microsoft.com/office/powerpoint/2010/main" val="1024508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33855" b="45116"/>
          <a:stretch>
            <a:fillRect/>
          </a:stretch>
        </p:blipFill>
        <p:spPr>
          <a:xfrm>
            <a:off x="-2045444" y="-2501923"/>
            <a:ext cx="7992018" cy="551792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45468" b="22987"/>
          <a:stretch>
            <a:fillRect/>
          </a:stretch>
        </p:blipFill>
        <p:spPr>
          <a:xfrm rot="-1448817" flipH="1">
            <a:off x="13675792" y="-3285503"/>
            <a:ext cx="6460250" cy="8199858"/>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350398">
            <a:off x="6871731" y="7653059"/>
            <a:ext cx="14158365" cy="4780157"/>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378699" flipH="1">
            <a:off x="-3523923" y="6091632"/>
            <a:ext cx="13035890" cy="7903008"/>
          </a:xfrm>
          <a:prstGeom prst="rect">
            <a:avLst/>
          </a:prstGeom>
        </p:spPr>
      </p:pic>
      <p:pic>
        <p:nvPicPr>
          <p:cNvPr id="11" name="Picture 10">
            <a:hlinkClick r:id="rId10" action="ppaction://hlinksldjump"/>
            <a:extLst>
              <a:ext uri="{FF2B5EF4-FFF2-40B4-BE49-F238E27FC236}">
                <a16:creationId xmlns:a16="http://schemas.microsoft.com/office/drawing/2014/main" xmlns="" id="{25F74393-735E-6FCE-8819-0D3CAE789E39}"/>
              </a:ext>
            </a:extLst>
          </p:cNvPr>
          <p:cNvPicPr>
            <a:picLocks noChangeAspect="1"/>
          </p:cNvPicPr>
          <p:nvPr/>
        </p:nvPicPr>
        <p:blipFill>
          <a:blip r:embed="rId11"/>
          <a:stretch>
            <a:fillRect/>
          </a:stretch>
        </p:blipFill>
        <p:spPr>
          <a:xfrm>
            <a:off x="14772314" y="7649699"/>
            <a:ext cx="3515687" cy="2620023"/>
          </a:xfrm>
          <a:prstGeom prst="rect">
            <a:avLst/>
          </a:prstGeom>
        </p:spPr>
      </p:pic>
      <p:sp>
        <p:nvSpPr>
          <p:cNvPr id="6" name="Rectangle: Rounded Corners 26">
            <a:extLst>
              <a:ext uri="{FF2B5EF4-FFF2-40B4-BE49-F238E27FC236}">
                <a16:creationId xmlns:a16="http://schemas.microsoft.com/office/drawing/2014/main" xmlns="" id="{7340C89D-2EC0-DF6D-7DFD-7F8E6CF1A665}"/>
              </a:ext>
            </a:extLst>
          </p:cNvPr>
          <p:cNvSpPr/>
          <p:nvPr/>
        </p:nvSpPr>
        <p:spPr>
          <a:xfrm>
            <a:off x="5601267" y="7649699"/>
            <a:ext cx="5779880" cy="199272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600" noProof="1">
                <a:solidFill>
                  <a:prstClr val="black"/>
                </a:solidFill>
                <a:latin typeface="Arial" panose="020B0604020202020204" pitchFamily="34" charset="0"/>
                <a:cs typeface="Arial" panose="020B0604020202020204" pitchFamily="34" charset="0"/>
              </a:rPr>
              <a:t>A</a:t>
            </a:r>
            <a:endParaRPr lang="vi-VN" sz="6600" noProof="1">
              <a:solidFill>
                <a:prstClr val="black"/>
              </a:solidFill>
              <a:latin typeface="Arial" panose="020B0604020202020204" pitchFamily="34" charset="0"/>
              <a:cs typeface="Arial" panose="020B0604020202020204" pitchFamily="34" charset="0"/>
            </a:endParaRPr>
          </a:p>
        </p:txBody>
      </p:sp>
      <p:sp>
        <p:nvSpPr>
          <p:cNvPr id="7" name="Rectangle: Rounded Corners 27">
            <a:extLst>
              <a:ext uri="{FF2B5EF4-FFF2-40B4-BE49-F238E27FC236}">
                <a16:creationId xmlns:a16="http://schemas.microsoft.com/office/drawing/2014/main" xmlns="" id="{47B6303E-313B-AD1A-4410-D251B1BAEFF4}"/>
              </a:ext>
            </a:extLst>
          </p:cNvPr>
          <p:cNvSpPr/>
          <p:nvPr/>
        </p:nvSpPr>
        <p:spPr>
          <a:xfrm>
            <a:off x="1001921" y="899014"/>
            <a:ext cx="16279586" cy="619596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vi-VN" sz="4000" b="1" dirty="0">
                <a:solidFill>
                  <a:schemeClr val="tx1"/>
                </a:solidFill>
              </a:rPr>
              <a:t>Câu 2:</a:t>
            </a:r>
            <a:r>
              <a:rPr lang="vi-VN" sz="4000" dirty="0">
                <a:solidFill>
                  <a:schemeClr val="tx1"/>
                </a:solidFill>
              </a:rPr>
              <a:t> </a:t>
            </a:r>
            <a:r>
              <a:rPr lang="vi-VN" sz="4000" dirty="0" err="1">
                <a:solidFill>
                  <a:schemeClr val="tx1"/>
                </a:solidFill>
              </a:rPr>
              <a:t>Chọn</a:t>
            </a:r>
            <a:r>
              <a:rPr lang="vi-VN" sz="4000" dirty="0">
                <a:solidFill>
                  <a:schemeClr val="tx1"/>
                </a:solidFill>
              </a:rPr>
              <a:t> </a:t>
            </a:r>
            <a:r>
              <a:rPr lang="vi-VN" sz="4000" dirty="0" err="1">
                <a:solidFill>
                  <a:schemeClr val="tx1"/>
                </a:solidFill>
              </a:rPr>
              <a:t>đáp</a:t>
            </a:r>
            <a:r>
              <a:rPr lang="vi-VN" sz="4000" dirty="0">
                <a:solidFill>
                  <a:schemeClr val="tx1"/>
                </a:solidFill>
              </a:rPr>
              <a:t> </a:t>
            </a:r>
            <a:r>
              <a:rPr lang="vi-VN" sz="4000" dirty="0" err="1">
                <a:solidFill>
                  <a:schemeClr val="tx1"/>
                </a:solidFill>
              </a:rPr>
              <a:t>án</a:t>
            </a:r>
            <a:r>
              <a:rPr lang="vi-VN" sz="4000" dirty="0">
                <a:solidFill>
                  <a:schemeClr val="tx1"/>
                </a:solidFill>
              </a:rPr>
              <a:t> </a:t>
            </a:r>
            <a:r>
              <a:rPr lang="vi-VN" sz="4000" dirty="0" err="1">
                <a:solidFill>
                  <a:schemeClr val="tx1"/>
                </a:solidFill>
              </a:rPr>
              <a:t>đúng</a:t>
            </a:r>
            <a:endParaRPr lang="en-US" sz="4000" dirty="0">
              <a:solidFill>
                <a:schemeClr val="tx1"/>
              </a:solidFill>
            </a:endParaRPr>
          </a:p>
          <a:p>
            <a:pPr>
              <a:lnSpc>
                <a:spcPct val="150000"/>
              </a:lnSpc>
            </a:pPr>
            <a:r>
              <a:rPr lang="vi-VN" sz="4000" dirty="0">
                <a:solidFill>
                  <a:schemeClr val="tx1"/>
                </a:solidFill>
              </a:rPr>
              <a:t>A. </a:t>
            </a:r>
            <a:r>
              <a:rPr lang="vi-VN" sz="4000" dirty="0" err="1">
                <a:solidFill>
                  <a:schemeClr val="tx1"/>
                </a:solidFill>
              </a:rPr>
              <a:t>Vận</a:t>
            </a:r>
            <a:r>
              <a:rPr lang="vi-VN" sz="4000" dirty="0">
                <a:solidFill>
                  <a:schemeClr val="tx1"/>
                </a:solidFill>
              </a:rPr>
              <a:t> </a:t>
            </a:r>
            <a:r>
              <a:rPr lang="vi-VN" sz="4000" dirty="0" err="1">
                <a:solidFill>
                  <a:schemeClr val="tx1"/>
                </a:solidFill>
              </a:rPr>
              <a:t>tốc</a:t>
            </a:r>
            <a:r>
              <a:rPr lang="vi-VN" sz="4000" dirty="0">
                <a:solidFill>
                  <a:schemeClr val="tx1"/>
                </a:solidFill>
              </a:rPr>
              <a:t> trung </a:t>
            </a:r>
            <a:r>
              <a:rPr lang="vi-VN" sz="4000" dirty="0" err="1">
                <a:solidFill>
                  <a:schemeClr val="tx1"/>
                </a:solidFill>
              </a:rPr>
              <a:t>bình</a:t>
            </a:r>
            <a:r>
              <a:rPr lang="vi-VN" sz="4000" dirty="0">
                <a:solidFill>
                  <a:schemeClr val="tx1"/>
                </a:solidFill>
              </a:rPr>
              <a:t> </a:t>
            </a:r>
            <a:r>
              <a:rPr lang="vi-VN" sz="4000" dirty="0" err="1">
                <a:solidFill>
                  <a:schemeClr val="tx1"/>
                </a:solidFill>
              </a:rPr>
              <a:t>là</a:t>
            </a:r>
            <a:r>
              <a:rPr lang="vi-VN" sz="4000" dirty="0">
                <a:solidFill>
                  <a:schemeClr val="tx1"/>
                </a:solidFill>
              </a:rPr>
              <a:t> </a:t>
            </a:r>
            <a:r>
              <a:rPr lang="vi-VN" sz="4000" dirty="0" err="1">
                <a:solidFill>
                  <a:schemeClr val="tx1"/>
                </a:solidFill>
              </a:rPr>
              <a:t>một</a:t>
            </a:r>
            <a:r>
              <a:rPr lang="vi-VN" sz="4000" dirty="0">
                <a:solidFill>
                  <a:schemeClr val="tx1"/>
                </a:solidFill>
              </a:rPr>
              <a:t> </a:t>
            </a:r>
            <a:r>
              <a:rPr lang="vi-VN" sz="4000" dirty="0" err="1">
                <a:solidFill>
                  <a:schemeClr val="tx1"/>
                </a:solidFill>
              </a:rPr>
              <a:t>đại</a:t>
            </a:r>
            <a:r>
              <a:rPr lang="vi-VN" sz="4000" dirty="0">
                <a:solidFill>
                  <a:schemeClr val="tx1"/>
                </a:solidFill>
              </a:rPr>
              <a:t> </a:t>
            </a:r>
            <a:r>
              <a:rPr lang="vi-VN" sz="4000" dirty="0" err="1">
                <a:solidFill>
                  <a:schemeClr val="tx1"/>
                </a:solidFill>
              </a:rPr>
              <a:t>lượng</a:t>
            </a:r>
            <a:r>
              <a:rPr lang="vi-VN" sz="4000" dirty="0">
                <a:solidFill>
                  <a:schemeClr val="tx1"/>
                </a:solidFill>
              </a:rPr>
              <a:t> </a:t>
            </a:r>
            <a:r>
              <a:rPr lang="vi-VN" sz="4000" dirty="0" err="1">
                <a:solidFill>
                  <a:schemeClr val="tx1"/>
                </a:solidFill>
              </a:rPr>
              <a:t>có</a:t>
            </a:r>
            <a:r>
              <a:rPr lang="vi-VN" sz="4000" dirty="0">
                <a:solidFill>
                  <a:schemeClr val="tx1"/>
                </a:solidFill>
              </a:rPr>
              <a:t> hư</a:t>
            </a:r>
            <a:r>
              <a:rPr lang="en-US" sz="4000" dirty="0">
                <a:solidFill>
                  <a:schemeClr val="tx1"/>
                </a:solidFill>
                <a:latin typeface="Arial" panose="020B0604020202020204" pitchFamily="34" charset="0"/>
                <a:cs typeface="Arial" panose="020B0604020202020204" pitchFamily="34" charset="0"/>
              </a:rPr>
              <a:t>ớ</a:t>
            </a:r>
            <a:r>
              <a:rPr lang="vi-VN" sz="4000" dirty="0" err="1">
                <a:solidFill>
                  <a:schemeClr val="tx1"/>
                </a:solidFill>
              </a:rPr>
              <a:t>ng</a:t>
            </a:r>
            <a:r>
              <a:rPr lang="vi-VN" sz="4000" dirty="0">
                <a:solidFill>
                  <a:schemeClr val="tx1"/>
                </a:solidFill>
              </a:rPr>
              <a:t>.</a:t>
            </a:r>
            <a:endParaRPr lang="en-US" sz="4000" dirty="0">
              <a:solidFill>
                <a:schemeClr val="tx1"/>
              </a:solidFill>
            </a:endParaRPr>
          </a:p>
          <a:p>
            <a:pPr>
              <a:lnSpc>
                <a:spcPct val="150000"/>
              </a:lnSpc>
            </a:pPr>
            <a:r>
              <a:rPr lang="vi-VN" sz="4000" dirty="0">
                <a:solidFill>
                  <a:schemeClr val="tx1"/>
                </a:solidFill>
              </a:rPr>
              <a:t>B. </a:t>
            </a:r>
            <a:r>
              <a:rPr lang="vi-VN" sz="4000" dirty="0" err="1">
                <a:solidFill>
                  <a:schemeClr val="tx1"/>
                </a:solidFill>
              </a:rPr>
              <a:t>Vận</a:t>
            </a:r>
            <a:r>
              <a:rPr lang="vi-VN" sz="4000" dirty="0">
                <a:solidFill>
                  <a:schemeClr val="tx1"/>
                </a:solidFill>
              </a:rPr>
              <a:t> </a:t>
            </a:r>
            <a:r>
              <a:rPr lang="vi-VN" sz="4000" dirty="0" err="1">
                <a:solidFill>
                  <a:schemeClr val="tx1"/>
                </a:solidFill>
              </a:rPr>
              <a:t>tốc</a:t>
            </a:r>
            <a:r>
              <a:rPr lang="vi-VN" sz="4000" dirty="0">
                <a:solidFill>
                  <a:schemeClr val="tx1"/>
                </a:solidFill>
              </a:rPr>
              <a:t> trung </a:t>
            </a:r>
            <a:r>
              <a:rPr lang="vi-VN" sz="4000" dirty="0" err="1">
                <a:solidFill>
                  <a:schemeClr val="tx1"/>
                </a:solidFill>
              </a:rPr>
              <a:t>bình</a:t>
            </a:r>
            <a:r>
              <a:rPr lang="vi-VN" sz="4000" dirty="0">
                <a:solidFill>
                  <a:schemeClr val="tx1"/>
                </a:solidFill>
              </a:rPr>
              <a:t> </a:t>
            </a:r>
            <a:r>
              <a:rPr lang="vi-VN" sz="4000" dirty="0" err="1">
                <a:solidFill>
                  <a:schemeClr val="tx1"/>
                </a:solidFill>
              </a:rPr>
              <a:t>là</a:t>
            </a:r>
            <a:r>
              <a:rPr lang="vi-VN" sz="4000" dirty="0">
                <a:solidFill>
                  <a:schemeClr val="tx1"/>
                </a:solidFill>
              </a:rPr>
              <a:t> </a:t>
            </a:r>
            <a:r>
              <a:rPr lang="vi-VN" sz="4000" dirty="0" err="1">
                <a:solidFill>
                  <a:schemeClr val="tx1"/>
                </a:solidFill>
              </a:rPr>
              <a:t>một</a:t>
            </a:r>
            <a:r>
              <a:rPr lang="vi-VN" sz="4000" dirty="0">
                <a:solidFill>
                  <a:schemeClr val="tx1"/>
                </a:solidFill>
              </a:rPr>
              <a:t> </a:t>
            </a:r>
            <a:r>
              <a:rPr lang="vi-VN" sz="4000" dirty="0" err="1">
                <a:solidFill>
                  <a:schemeClr val="tx1"/>
                </a:solidFill>
              </a:rPr>
              <a:t>đại</a:t>
            </a:r>
            <a:r>
              <a:rPr lang="vi-VN" sz="4000" dirty="0">
                <a:solidFill>
                  <a:schemeClr val="tx1"/>
                </a:solidFill>
              </a:rPr>
              <a:t> </a:t>
            </a:r>
            <a:r>
              <a:rPr lang="vi-VN" sz="4000" dirty="0" err="1">
                <a:solidFill>
                  <a:schemeClr val="tx1"/>
                </a:solidFill>
              </a:rPr>
              <a:t>lượng</a:t>
            </a:r>
            <a:r>
              <a:rPr lang="vi-VN" sz="4000" dirty="0">
                <a:solidFill>
                  <a:schemeClr val="tx1"/>
                </a:solidFill>
              </a:rPr>
              <a:t> vô </a:t>
            </a:r>
            <a:r>
              <a:rPr lang="vi-VN" sz="4000" dirty="0" err="1">
                <a:solidFill>
                  <a:schemeClr val="tx1"/>
                </a:solidFill>
              </a:rPr>
              <a:t>hướng</a:t>
            </a:r>
            <a:r>
              <a:rPr lang="vi-VN" sz="4000" dirty="0">
                <a:solidFill>
                  <a:schemeClr val="tx1"/>
                </a:solidFill>
              </a:rPr>
              <a:t>.</a:t>
            </a:r>
            <a:endParaRPr lang="en-US" sz="4000" dirty="0">
              <a:solidFill>
                <a:schemeClr val="tx1"/>
              </a:solidFill>
            </a:endParaRPr>
          </a:p>
          <a:p>
            <a:pPr>
              <a:lnSpc>
                <a:spcPct val="150000"/>
              </a:lnSpc>
            </a:pPr>
            <a:r>
              <a:rPr lang="vi-VN" sz="4000" dirty="0">
                <a:solidFill>
                  <a:schemeClr val="tx1"/>
                </a:solidFill>
              </a:rPr>
              <a:t>C. </a:t>
            </a:r>
            <a:r>
              <a:rPr lang="vi-VN" sz="4000" dirty="0" err="1">
                <a:solidFill>
                  <a:schemeClr val="tx1"/>
                </a:solidFill>
              </a:rPr>
              <a:t>Tốc</a:t>
            </a:r>
            <a:r>
              <a:rPr lang="vi-VN" sz="4000" dirty="0">
                <a:solidFill>
                  <a:schemeClr val="tx1"/>
                </a:solidFill>
              </a:rPr>
              <a:t> </a:t>
            </a:r>
            <a:r>
              <a:rPr lang="vi-VN" sz="4000" dirty="0" err="1">
                <a:solidFill>
                  <a:schemeClr val="tx1"/>
                </a:solidFill>
              </a:rPr>
              <a:t>độ</a:t>
            </a:r>
            <a:r>
              <a:rPr lang="vi-VN" sz="4000" dirty="0">
                <a:solidFill>
                  <a:schemeClr val="tx1"/>
                </a:solidFill>
              </a:rPr>
              <a:t> trung </a:t>
            </a:r>
            <a:r>
              <a:rPr lang="vi-VN" sz="4000" dirty="0" err="1">
                <a:solidFill>
                  <a:schemeClr val="tx1"/>
                </a:solidFill>
              </a:rPr>
              <a:t>bình</a:t>
            </a:r>
            <a:r>
              <a:rPr lang="vi-VN" sz="4000" dirty="0">
                <a:solidFill>
                  <a:schemeClr val="tx1"/>
                </a:solidFill>
              </a:rPr>
              <a:t> </a:t>
            </a:r>
            <a:r>
              <a:rPr lang="vi-VN" sz="4000" dirty="0" err="1">
                <a:solidFill>
                  <a:schemeClr val="tx1"/>
                </a:solidFill>
              </a:rPr>
              <a:t>là</a:t>
            </a:r>
            <a:r>
              <a:rPr lang="vi-VN" sz="4000" dirty="0">
                <a:solidFill>
                  <a:schemeClr val="tx1"/>
                </a:solidFill>
              </a:rPr>
              <a:t> </a:t>
            </a:r>
            <a:r>
              <a:rPr lang="vi-VN" sz="4000" dirty="0" err="1">
                <a:solidFill>
                  <a:schemeClr val="tx1"/>
                </a:solidFill>
              </a:rPr>
              <a:t>một</a:t>
            </a:r>
            <a:r>
              <a:rPr lang="vi-VN" sz="4000" dirty="0">
                <a:solidFill>
                  <a:schemeClr val="tx1"/>
                </a:solidFill>
              </a:rPr>
              <a:t> </a:t>
            </a:r>
            <a:r>
              <a:rPr lang="vi-VN" sz="4000" dirty="0" err="1">
                <a:solidFill>
                  <a:schemeClr val="tx1"/>
                </a:solidFill>
              </a:rPr>
              <a:t>đại</a:t>
            </a:r>
            <a:r>
              <a:rPr lang="vi-VN" sz="4000" dirty="0">
                <a:solidFill>
                  <a:schemeClr val="tx1"/>
                </a:solidFill>
              </a:rPr>
              <a:t> </a:t>
            </a:r>
            <a:r>
              <a:rPr lang="vi-VN" sz="4000" dirty="0" err="1">
                <a:solidFill>
                  <a:schemeClr val="tx1"/>
                </a:solidFill>
              </a:rPr>
              <a:t>lượng</a:t>
            </a:r>
            <a:r>
              <a:rPr lang="vi-VN" sz="4000" dirty="0">
                <a:solidFill>
                  <a:schemeClr val="tx1"/>
                </a:solidFill>
              </a:rPr>
              <a:t> </a:t>
            </a:r>
            <a:r>
              <a:rPr lang="vi-VN" sz="4000" dirty="0" err="1">
                <a:solidFill>
                  <a:schemeClr val="tx1"/>
                </a:solidFill>
              </a:rPr>
              <a:t>có</a:t>
            </a:r>
            <a:r>
              <a:rPr lang="vi-VN" sz="4000" dirty="0">
                <a:solidFill>
                  <a:schemeClr val="tx1"/>
                </a:solidFill>
              </a:rPr>
              <a:t> </a:t>
            </a:r>
            <a:r>
              <a:rPr lang="vi-VN" sz="4000" dirty="0" err="1">
                <a:solidFill>
                  <a:schemeClr val="tx1"/>
                </a:solidFill>
              </a:rPr>
              <a:t>hướng</a:t>
            </a:r>
            <a:r>
              <a:rPr lang="vi-VN" sz="4000" dirty="0">
                <a:solidFill>
                  <a:schemeClr val="tx1"/>
                </a:solidFill>
              </a:rPr>
              <a:t>.</a:t>
            </a:r>
            <a:endParaRPr lang="en-US" sz="4000" dirty="0">
              <a:solidFill>
                <a:schemeClr val="tx1"/>
              </a:solidFill>
            </a:endParaRPr>
          </a:p>
          <a:p>
            <a:pPr>
              <a:lnSpc>
                <a:spcPct val="150000"/>
              </a:lnSpc>
            </a:pPr>
            <a:r>
              <a:rPr lang="vi-VN" sz="4000" dirty="0">
                <a:solidFill>
                  <a:schemeClr val="tx1"/>
                </a:solidFill>
              </a:rPr>
              <a:t>D. </a:t>
            </a:r>
            <a:r>
              <a:rPr lang="vi-VN" sz="4000" dirty="0" err="1">
                <a:solidFill>
                  <a:schemeClr val="tx1"/>
                </a:solidFill>
              </a:rPr>
              <a:t>Tốc</a:t>
            </a:r>
            <a:r>
              <a:rPr lang="vi-VN" sz="4000" dirty="0">
                <a:solidFill>
                  <a:schemeClr val="tx1"/>
                </a:solidFill>
              </a:rPr>
              <a:t> </a:t>
            </a:r>
            <a:r>
              <a:rPr lang="vi-VN" sz="4000" dirty="0" err="1">
                <a:solidFill>
                  <a:schemeClr val="tx1"/>
                </a:solidFill>
              </a:rPr>
              <a:t>độ</a:t>
            </a:r>
            <a:r>
              <a:rPr lang="vi-VN" sz="4000" dirty="0">
                <a:solidFill>
                  <a:schemeClr val="tx1"/>
                </a:solidFill>
              </a:rPr>
              <a:t> </a:t>
            </a:r>
            <a:r>
              <a:rPr lang="vi-VN" sz="4000" dirty="0" err="1">
                <a:solidFill>
                  <a:schemeClr val="tx1"/>
                </a:solidFill>
              </a:rPr>
              <a:t>tức</a:t>
            </a:r>
            <a:r>
              <a:rPr lang="vi-VN" sz="4000" dirty="0">
                <a:solidFill>
                  <a:schemeClr val="tx1"/>
                </a:solidFill>
              </a:rPr>
              <a:t> </a:t>
            </a:r>
            <a:r>
              <a:rPr lang="vi-VN" sz="4000" dirty="0" err="1">
                <a:solidFill>
                  <a:schemeClr val="tx1"/>
                </a:solidFill>
              </a:rPr>
              <a:t>thời</a:t>
            </a:r>
            <a:r>
              <a:rPr lang="vi-VN" sz="4000" dirty="0">
                <a:solidFill>
                  <a:schemeClr val="tx1"/>
                </a:solidFill>
              </a:rPr>
              <a:t> </a:t>
            </a:r>
            <a:r>
              <a:rPr lang="vi-VN" sz="4000" dirty="0" err="1">
                <a:solidFill>
                  <a:schemeClr val="tx1"/>
                </a:solidFill>
              </a:rPr>
              <a:t>là</a:t>
            </a:r>
            <a:r>
              <a:rPr lang="vi-VN" sz="4000" dirty="0">
                <a:solidFill>
                  <a:schemeClr val="tx1"/>
                </a:solidFill>
              </a:rPr>
              <a:t> </a:t>
            </a:r>
            <a:r>
              <a:rPr lang="vi-VN" sz="4000" dirty="0" err="1">
                <a:solidFill>
                  <a:schemeClr val="tx1"/>
                </a:solidFill>
              </a:rPr>
              <a:t>một</a:t>
            </a:r>
            <a:r>
              <a:rPr lang="vi-VN" sz="4000" dirty="0">
                <a:solidFill>
                  <a:schemeClr val="tx1"/>
                </a:solidFill>
              </a:rPr>
              <a:t> </a:t>
            </a:r>
            <a:r>
              <a:rPr lang="vi-VN" sz="4000" dirty="0" err="1">
                <a:solidFill>
                  <a:schemeClr val="tx1"/>
                </a:solidFill>
              </a:rPr>
              <a:t>đại</a:t>
            </a:r>
            <a:r>
              <a:rPr lang="vi-VN" sz="4000" dirty="0">
                <a:solidFill>
                  <a:schemeClr val="tx1"/>
                </a:solidFill>
              </a:rPr>
              <a:t> </a:t>
            </a:r>
            <a:r>
              <a:rPr lang="vi-VN" sz="4000" dirty="0" err="1">
                <a:solidFill>
                  <a:schemeClr val="tx1"/>
                </a:solidFill>
              </a:rPr>
              <a:t>lượng</a:t>
            </a:r>
            <a:r>
              <a:rPr lang="vi-VN" sz="4000" dirty="0">
                <a:solidFill>
                  <a:schemeClr val="tx1"/>
                </a:solidFill>
              </a:rPr>
              <a:t> </a:t>
            </a:r>
            <a:r>
              <a:rPr lang="vi-VN" sz="4000" dirty="0" err="1">
                <a:solidFill>
                  <a:schemeClr val="tx1"/>
                </a:solidFill>
              </a:rPr>
              <a:t>có</a:t>
            </a:r>
            <a:r>
              <a:rPr lang="vi-VN" sz="4000" dirty="0">
                <a:solidFill>
                  <a:schemeClr val="tx1"/>
                </a:solidFill>
              </a:rPr>
              <a:t> </a:t>
            </a:r>
            <a:r>
              <a:rPr lang="vi-VN" sz="4000" dirty="0" err="1">
                <a:solidFill>
                  <a:schemeClr val="tx1"/>
                </a:solidFill>
              </a:rPr>
              <a:t>hướng</a:t>
            </a:r>
            <a:r>
              <a:rPr lang="vi-VN" sz="4000" dirty="0">
                <a:solidFill>
                  <a:schemeClr val="tx1"/>
                </a:solidFill>
              </a:rPr>
              <a:t>.</a:t>
            </a:r>
            <a:endParaRPr lang="en-US" sz="4000" dirty="0">
              <a:solidFill>
                <a:schemeClr val="tx1"/>
              </a:solidFill>
            </a:endParaRPr>
          </a:p>
        </p:txBody>
      </p:sp>
      <p:pic>
        <p:nvPicPr>
          <p:cNvPr id="10" name="Picture 11">
            <a:extLst>
              <a:ext uri="{FF2B5EF4-FFF2-40B4-BE49-F238E27FC236}">
                <a16:creationId xmlns:a16="http://schemas.microsoft.com/office/drawing/2014/main" xmlns="" id="{3799B1D7-34FE-CABD-445E-DD020281AB50}"/>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0" y="6155310"/>
            <a:ext cx="3227883" cy="4131690"/>
          </a:xfrm>
          <a:prstGeom prst="rect">
            <a:avLst/>
          </a:prstGeom>
        </p:spPr>
      </p:pic>
    </p:spTree>
    <p:extLst>
      <p:ext uri="{BB962C8B-B14F-4D97-AF65-F5344CB8AC3E}">
        <p14:creationId xmlns:p14="http://schemas.microsoft.com/office/powerpoint/2010/main" val="521211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33855" b="45116"/>
          <a:stretch>
            <a:fillRect/>
          </a:stretch>
        </p:blipFill>
        <p:spPr>
          <a:xfrm>
            <a:off x="-2045444" y="-2501923"/>
            <a:ext cx="7992018" cy="551792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45468" b="22987"/>
          <a:stretch>
            <a:fillRect/>
          </a:stretch>
        </p:blipFill>
        <p:spPr>
          <a:xfrm rot="-1448817" flipH="1">
            <a:off x="13675792" y="-3285503"/>
            <a:ext cx="6460250" cy="8199858"/>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350398">
            <a:off x="6871731" y="7653059"/>
            <a:ext cx="14158365" cy="4780157"/>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378699" flipH="1">
            <a:off x="-3523923" y="6091632"/>
            <a:ext cx="13035890" cy="7903008"/>
          </a:xfrm>
          <a:prstGeom prst="rect">
            <a:avLst/>
          </a:prstGeom>
        </p:spPr>
      </p:pic>
      <p:pic>
        <p:nvPicPr>
          <p:cNvPr id="12" name="Picture 11">
            <a:hlinkClick r:id="rId10" action="ppaction://hlinksldjump"/>
            <a:extLst>
              <a:ext uri="{FF2B5EF4-FFF2-40B4-BE49-F238E27FC236}">
                <a16:creationId xmlns:a16="http://schemas.microsoft.com/office/drawing/2014/main" xmlns="" id="{6B6CD79E-3D45-4D3F-A3CC-909747F6443B}"/>
              </a:ext>
            </a:extLst>
          </p:cNvPr>
          <p:cNvPicPr>
            <a:picLocks noChangeAspect="1"/>
          </p:cNvPicPr>
          <p:nvPr/>
        </p:nvPicPr>
        <p:blipFill>
          <a:blip r:embed="rId11"/>
          <a:stretch>
            <a:fillRect/>
          </a:stretch>
        </p:blipFill>
        <p:spPr>
          <a:xfrm>
            <a:off x="14772314" y="7649699"/>
            <a:ext cx="3515687" cy="2620023"/>
          </a:xfrm>
          <a:prstGeom prst="rect">
            <a:avLst/>
          </a:prstGeom>
        </p:spPr>
      </p:pic>
      <p:sp>
        <p:nvSpPr>
          <p:cNvPr id="6" name="Rectangle: Rounded Corners 26">
            <a:extLst>
              <a:ext uri="{FF2B5EF4-FFF2-40B4-BE49-F238E27FC236}">
                <a16:creationId xmlns:a16="http://schemas.microsoft.com/office/drawing/2014/main" xmlns="" id="{CC0FA8E1-7337-8A61-B3FE-336463873240}"/>
              </a:ext>
            </a:extLst>
          </p:cNvPr>
          <p:cNvSpPr/>
          <p:nvPr/>
        </p:nvSpPr>
        <p:spPr>
          <a:xfrm>
            <a:off x="5601267" y="7649699"/>
            <a:ext cx="5779880" cy="199272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600" noProof="1">
                <a:solidFill>
                  <a:prstClr val="black"/>
                </a:solidFill>
                <a:latin typeface="Arial" panose="020B0604020202020204" pitchFamily="34" charset="0"/>
                <a:cs typeface="Arial" panose="020B0604020202020204" pitchFamily="34" charset="0"/>
              </a:rPr>
              <a:t>D</a:t>
            </a:r>
            <a:endParaRPr lang="vi-VN" sz="6600" noProof="1">
              <a:solidFill>
                <a:prstClr val="black"/>
              </a:solidFill>
              <a:latin typeface="Arial" panose="020B0604020202020204" pitchFamily="34" charset="0"/>
              <a:cs typeface="Arial" panose="020B0604020202020204" pitchFamily="34" charset="0"/>
            </a:endParaRPr>
          </a:p>
        </p:txBody>
      </p:sp>
      <p:sp>
        <p:nvSpPr>
          <p:cNvPr id="7" name="Rectangle: Rounded Corners 27">
            <a:extLst>
              <a:ext uri="{FF2B5EF4-FFF2-40B4-BE49-F238E27FC236}">
                <a16:creationId xmlns:a16="http://schemas.microsoft.com/office/drawing/2014/main" xmlns="" id="{BA2DEC99-8BA0-882A-BEF7-D849D6139A43}"/>
              </a:ext>
            </a:extLst>
          </p:cNvPr>
          <p:cNvSpPr/>
          <p:nvPr/>
        </p:nvSpPr>
        <p:spPr>
          <a:xfrm>
            <a:off x="1001921" y="899014"/>
            <a:ext cx="16279586" cy="619596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b="1" dirty="0">
                <a:solidFill>
                  <a:schemeClr val="tx1"/>
                </a:solidFill>
              </a:rPr>
              <a:t>Câu 3:</a:t>
            </a:r>
            <a:r>
              <a:rPr lang="vi-VN" sz="4000" dirty="0">
                <a:solidFill>
                  <a:schemeClr val="tx1"/>
                </a:solidFill>
              </a:rPr>
              <a:t> Đâu không </a:t>
            </a:r>
            <a:r>
              <a:rPr lang="vi-VN" sz="4000" dirty="0" err="1">
                <a:solidFill>
                  <a:schemeClr val="tx1"/>
                </a:solidFill>
              </a:rPr>
              <a:t>phải</a:t>
            </a:r>
            <a:r>
              <a:rPr lang="vi-VN" sz="4000" dirty="0">
                <a:solidFill>
                  <a:schemeClr val="tx1"/>
                </a:solidFill>
              </a:rPr>
              <a:t> </a:t>
            </a:r>
            <a:r>
              <a:rPr lang="vi-VN" sz="4000" dirty="0" err="1">
                <a:solidFill>
                  <a:schemeClr val="tx1"/>
                </a:solidFill>
              </a:rPr>
              <a:t>là</a:t>
            </a:r>
            <a:r>
              <a:rPr lang="vi-VN" sz="4000" dirty="0">
                <a:solidFill>
                  <a:schemeClr val="tx1"/>
                </a:solidFill>
              </a:rPr>
              <a:t> </a:t>
            </a:r>
            <a:r>
              <a:rPr lang="vi-VN" sz="4000" dirty="0" err="1">
                <a:solidFill>
                  <a:schemeClr val="tx1"/>
                </a:solidFill>
              </a:rPr>
              <a:t>đặc</a:t>
            </a:r>
            <a:r>
              <a:rPr lang="vi-VN" sz="4000" dirty="0">
                <a:solidFill>
                  <a:schemeClr val="tx1"/>
                </a:solidFill>
              </a:rPr>
              <a:t> </a:t>
            </a:r>
            <a:r>
              <a:rPr lang="vi-VN" sz="4000" dirty="0" err="1">
                <a:solidFill>
                  <a:schemeClr val="tx1"/>
                </a:solidFill>
              </a:rPr>
              <a:t>điểm</a:t>
            </a:r>
            <a:r>
              <a:rPr lang="vi-VN" sz="4000" dirty="0">
                <a:solidFill>
                  <a:schemeClr val="tx1"/>
                </a:solidFill>
              </a:rPr>
              <a:t> </a:t>
            </a:r>
            <a:r>
              <a:rPr lang="vi-VN" sz="4000" dirty="0" err="1">
                <a:solidFill>
                  <a:schemeClr val="tx1"/>
                </a:solidFill>
              </a:rPr>
              <a:t>của</a:t>
            </a:r>
            <a:r>
              <a:rPr lang="vi-VN" sz="4000" dirty="0">
                <a:solidFill>
                  <a:schemeClr val="tx1"/>
                </a:solidFill>
              </a:rPr>
              <a:t> </a:t>
            </a:r>
            <a:r>
              <a:rPr lang="vi-VN" sz="4000" dirty="0" err="1">
                <a:solidFill>
                  <a:schemeClr val="tx1"/>
                </a:solidFill>
              </a:rPr>
              <a:t>vecto</a:t>
            </a:r>
            <a:r>
              <a:rPr lang="vi-VN" sz="4000" dirty="0">
                <a:solidFill>
                  <a:schemeClr val="tx1"/>
                </a:solidFill>
              </a:rPr>
              <a:t> </a:t>
            </a:r>
            <a:r>
              <a:rPr lang="vi-VN" sz="4000" dirty="0" err="1">
                <a:solidFill>
                  <a:schemeClr val="tx1"/>
                </a:solidFill>
              </a:rPr>
              <a:t>vận</a:t>
            </a:r>
            <a:r>
              <a:rPr lang="vi-VN" sz="4000" dirty="0">
                <a:solidFill>
                  <a:schemeClr val="tx1"/>
                </a:solidFill>
              </a:rPr>
              <a:t> </a:t>
            </a:r>
            <a:r>
              <a:rPr lang="vi-VN" sz="4000" dirty="0" err="1">
                <a:solidFill>
                  <a:schemeClr val="tx1"/>
                </a:solidFill>
              </a:rPr>
              <a:t>tốc</a:t>
            </a:r>
            <a:r>
              <a:rPr lang="vi-VN" sz="4000" dirty="0">
                <a:solidFill>
                  <a:schemeClr val="tx1"/>
                </a:solidFill>
              </a:rPr>
              <a:t> ? </a:t>
            </a:r>
            <a:r>
              <a:rPr lang="vi-VN" sz="4000" dirty="0" err="1">
                <a:solidFill>
                  <a:schemeClr val="tx1"/>
                </a:solidFill>
              </a:rPr>
              <a:t>Vecto</a:t>
            </a:r>
            <a:r>
              <a:rPr lang="vi-VN" sz="4000" dirty="0">
                <a:solidFill>
                  <a:schemeClr val="tx1"/>
                </a:solidFill>
              </a:rPr>
              <a:t> </a:t>
            </a:r>
            <a:r>
              <a:rPr lang="vi-VN" sz="4000" dirty="0" err="1">
                <a:solidFill>
                  <a:schemeClr val="tx1"/>
                </a:solidFill>
              </a:rPr>
              <a:t>vận</a:t>
            </a:r>
            <a:r>
              <a:rPr lang="vi-VN" sz="4000" dirty="0">
                <a:solidFill>
                  <a:schemeClr val="tx1"/>
                </a:solidFill>
              </a:rPr>
              <a:t> </a:t>
            </a:r>
            <a:r>
              <a:rPr lang="vi-VN" sz="4000" dirty="0" err="1">
                <a:solidFill>
                  <a:schemeClr val="tx1"/>
                </a:solidFill>
              </a:rPr>
              <a:t>tốc</a:t>
            </a:r>
            <a:r>
              <a:rPr lang="vi-VN" sz="4000" dirty="0">
                <a:solidFill>
                  <a:schemeClr val="tx1"/>
                </a:solidFill>
              </a:rPr>
              <a:t> </a:t>
            </a:r>
            <a:r>
              <a:rPr lang="vi-VN" sz="4000" dirty="0" err="1">
                <a:solidFill>
                  <a:schemeClr val="tx1"/>
                </a:solidFill>
              </a:rPr>
              <a:t>có</a:t>
            </a:r>
            <a:r>
              <a:rPr lang="vi-VN" sz="4000" dirty="0">
                <a:solidFill>
                  <a:schemeClr val="tx1"/>
                </a:solidFill>
              </a:rPr>
              <a:t>:</a:t>
            </a:r>
            <a:endParaRPr lang="en-US" sz="4000" dirty="0">
              <a:solidFill>
                <a:schemeClr val="tx1"/>
              </a:solidFill>
            </a:endParaRPr>
          </a:p>
          <a:p>
            <a:pPr algn="just">
              <a:lnSpc>
                <a:spcPct val="150000"/>
              </a:lnSpc>
            </a:pPr>
            <a:r>
              <a:rPr lang="en-US" sz="4000" dirty="0">
                <a:solidFill>
                  <a:schemeClr val="tx1"/>
                </a:solidFill>
              </a:rPr>
              <a:t>	</a:t>
            </a:r>
            <a:r>
              <a:rPr lang="vi-VN" sz="4000" dirty="0">
                <a:solidFill>
                  <a:schemeClr val="tx1"/>
                </a:solidFill>
              </a:rPr>
              <a:t>A. </a:t>
            </a:r>
            <a:r>
              <a:rPr lang="vi-VN" sz="4000" dirty="0" err="1">
                <a:solidFill>
                  <a:schemeClr val="tx1"/>
                </a:solidFill>
              </a:rPr>
              <a:t>Gốc</a:t>
            </a:r>
            <a:r>
              <a:rPr lang="vi-VN" sz="4000" dirty="0">
                <a:solidFill>
                  <a:schemeClr val="tx1"/>
                </a:solidFill>
              </a:rPr>
              <a:t> </a:t>
            </a:r>
            <a:r>
              <a:rPr lang="vi-VN" sz="4000" dirty="0" err="1">
                <a:solidFill>
                  <a:schemeClr val="tx1"/>
                </a:solidFill>
              </a:rPr>
              <a:t>nằm</a:t>
            </a:r>
            <a:r>
              <a:rPr lang="vi-VN" sz="4000" dirty="0">
                <a:solidFill>
                  <a:schemeClr val="tx1"/>
                </a:solidFill>
              </a:rPr>
              <a:t> trên </a:t>
            </a:r>
            <a:r>
              <a:rPr lang="vi-VN" sz="4000" dirty="0" err="1">
                <a:solidFill>
                  <a:schemeClr val="tx1"/>
                </a:solidFill>
              </a:rPr>
              <a:t>vật</a:t>
            </a:r>
            <a:r>
              <a:rPr lang="vi-VN" sz="4000" dirty="0">
                <a:solidFill>
                  <a:schemeClr val="tx1"/>
                </a:solidFill>
              </a:rPr>
              <a:t> </a:t>
            </a:r>
            <a:r>
              <a:rPr lang="vi-VN" sz="4000" dirty="0" err="1">
                <a:solidFill>
                  <a:schemeClr val="tx1"/>
                </a:solidFill>
              </a:rPr>
              <a:t>chuyển</a:t>
            </a:r>
            <a:r>
              <a:rPr lang="vi-VN" sz="4000" dirty="0">
                <a:solidFill>
                  <a:schemeClr val="tx1"/>
                </a:solidFill>
              </a:rPr>
              <a:t> </a:t>
            </a:r>
            <a:r>
              <a:rPr lang="vi-VN" sz="4000" dirty="0" err="1">
                <a:solidFill>
                  <a:schemeClr val="tx1"/>
                </a:solidFill>
              </a:rPr>
              <a:t>động</a:t>
            </a:r>
            <a:r>
              <a:rPr lang="vi-VN" sz="4000" dirty="0">
                <a:solidFill>
                  <a:schemeClr val="tx1"/>
                </a:solidFill>
              </a:rPr>
              <a:t>.</a:t>
            </a:r>
            <a:endParaRPr lang="en-US" sz="4000" dirty="0">
              <a:solidFill>
                <a:schemeClr val="tx1"/>
              </a:solidFill>
            </a:endParaRPr>
          </a:p>
          <a:p>
            <a:pPr algn="just">
              <a:lnSpc>
                <a:spcPct val="150000"/>
              </a:lnSpc>
            </a:pPr>
            <a:r>
              <a:rPr lang="en-US" sz="4000" dirty="0">
                <a:solidFill>
                  <a:schemeClr val="tx1"/>
                </a:solidFill>
              </a:rPr>
              <a:t>	</a:t>
            </a:r>
            <a:r>
              <a:rPr lang="vi-VN" sz="4000" dirty="0">
                <a:solidFill>
                  <a:schemeClr val="tx1"/>
                </a:solidFill>
              </a:rPr>
              <a:t>B. </a:t>
            </a:r>
            <a:r>
              <a:rPr lang="vi-VN" sz="4000" dirty="0" err="1">
                <a:solidFill>
                  <a:schemeClr val="tx1"/>
                </a:solidFill>
              </a:rPr>
              <a:t>Hướng</a:t>
            </a:r>
            <a:r>
              <a:rPr lang="vi-VN" sz="4000" dirty="0">
                <a:solidFill>
                  <a:schemeClr val="tx1"/>
                </a:solidFill>
              </a:rPr>
              <a:t> </a:t>
            </a:r>
            <a:r>
              <a:rPr lang="vi-VN" sz="4000" dirty="0" err="1">
                <a:solidFill>
                  <a:schemeClr val="tx1"/>
                </a:solidFill>
              </a:rPr>
              <a:t>là</a:t>
            </a:r>
            <a:r>
              <a:rPr lang="vi-VN" sz="4000" dirty="0">
                <a:solidFill>
                  <a:schemeClr val="tx1"/>
                </a:solidFill>
              </a:rPr>
              <a:t> </a:t>
            </a:r>
            <a:r>
              <a:rPr lang="vi-VN" sz="4000" dirty="0" err="1">
                <a:solidFill>
                  <a:schemeClr val="tx1"/>
                </a:solidFill>
              </a:rPr>
              <a:t>hướng</a:t>
            </a:r>
            <a:r>
              <a:rPr lang="vi-VN" sz="4000" dirty="0">
                <a:solidFill>
                  <a:schemeClr val="tx1"/>
                </a:solidFill>
              </a:rPr>
              <a:t> </a:t>
            </a:r>
            <a:r>
              <a:rPr lang="vi-VN" sz="4000" dirty="0" err="1">
                <a:solidFill>
                  <a:schemeClr val="tx1"/>
                </a:solidFill>
              </a:rPr>
              <a:t>của</a:t>
            </a:r>
            <a:r>
              <a:rPr lang="vi-VN" sz="4000" dirty="0">
                <a:solidFill>
                  <a:schemeClr val="tx1"/>
                </a:solidFill>
              </a:rPr>
              <a:t> </a:t>
            </a:r>
            <a:r>
              <a:rPr lang="vi-VN" sz="4000" dirty="0" err="1">
                <a:solidFill>
                  <a:schemeClr val="tx1"/>
                </a:solidFill>
              </a:rPr>
              <a:t>độ</a:t>
            </a:r>
            <a:r>
              <a:rPr lang="vi-VN" sz="4000" dirty="0">
                <a:solidFill>
                  <a:schemeClr val="tx1"/>
                </a:solidFill>
              </a:rPr>
              <a:t> </a:t>
            </a:r>
            <a:r>
              <a:rPr lang="vi-VN" sz="4000" dirty="0" err="1">
                <a:solidFill>
                  <a:schemeClr val="tx1"/>
                </a:solidFill>
              </a:rPr>
              <a:t>dịch</a:t>
            </a:r>
            <a:r>
              <a:rPr lang="vi-VN" sz="4000" dirty="0">
                <a:solidFill>
                  <a:schemeClr val="tx1"/>
                </a:solidFill>
              </a:rPr>
              <a:t> </a:t>
            </a:r>
            <a:r>
              <a:rPr lang="vi-VN" sz="4000" dirty="0" err="1">
                <a:solidFill>
                  <a:schemeClr val="tx1"/>
                </a:solidFill>
              </a:rPr>
              <a:t>chuyển</a:t>
            </a:r>
            <a:r>
              <a:rPr lang="vi-VN" sz="4000" dirty="0">
                <a:solidFill>
                  <a:schemeClr val="tx1"/>
                </a:solidFill>
              </a:rPr>
              <a:t>.</a:t>
            </a:r>
            <a:endParaRPr lang="en-US" sz="4000" dirty="0">
              <a:solidFill>
                <a:schemeClr val="tx1"/>
              </a:solidFill>
            </a:endParaRPr>
          </a:p>
          <a:p>
            <a:pPr algn="just">
              <a:lnSpc>
                <a:spcPct val="150000"/>
              </a:lnSpc>
            </a:pPr>
            <a:r>
              <a:rPr lang="en-US" sz="4000" dirty="0">
                <a:solidFill>
                  <a:schemeClr val="tx1"/>
                </a:solidFill>
              </a:rPr>
              <a:t>	</a:t>
            </a:r>
            <a:r>
              <a:rPr lang="vi-VN" sz="4000" dirty="0">
                <a:solidFill>
                  <a:schemeClr val="tx1"/>
                </a:solidFill>
              </a:rPr>
              <a:t>C. </a:t>
            </a:r>
            <a:r>
              <a:rPr lang="vi-VN" sz="4000" dirty="0" err="1">
                <a:solidFill>
                  <a:schemeClr val="tx1"/>
                </a:solidFill>
              </a:rPr>
              <a:t>Độ</a:t>
            </a:r>
            <a:r>
              <a:rPr lang="vi-VN" sz="4000" dirty="0">
                <a:solidFill>
                  <a:schemeClr val="tx1"/>
                </a:solidFill>
              </a:rPr>
              <a:t> </a:t>
            </a:r>
            <a:r>
              <a:rPr lang="vi-VN" sz="4000" dirty="0" err="1">
                <a:solidFill>
                  <a:schemeClr val="tx1"/>
                </a:solidFill>
              </a:rPr>
              <a:t>lớn</a:t>
            </a:r>
            <a:r>
              <a:rPr lang="vi-VN" sz="4000" dirty="0">
                <a:solidFill>
                  <a:schemeClr val="tx1"/>
                </a:solidFill>
              </a:rPr>
              <a:t> </a:t>
            </a:r>
            <a:r>
              <a:rPr lang="vi-VN" sz="4000" dirty="0" err="1">
                <a:solidFill>
                  <a:schemeClr val="tx1"/>
                </a:solidFill>
              </a:rPr>
              <a:t>tỉ</a:t>
            </a:r>
            <a:r>
              <a:rPr lang="vi-VN" sz="4000" dirty="0">
                <a:solidFill>
                  <a:schemeClr val="tx1"/>
                </a:solidFill>
              </a:rPr>
              <a:t> </a:t>
            </a:r>
            <a:r>
              <a:rPr lang="vi-VN" sz="4000" dirty="0" err="1">
                <a:solidFill>
                  <a:schemeClr val="tx1"/>
                </a:solidFill>
              </a:rPr>
              <a:t>lệ</a:t>
            </a:r>
            <a:r>
              <a:rPr lang="vi-VN" sz="4000" dirty="0">
                <a:solidFill>
                  <a:schemeClr val="tx1"/>
                </a:solidFill>
              </a:rPr>
              <a:t> </a:t>
            </a:r>
            <a:r>
              <a:rPr lang="vi-VN" sz="4000" dirty="0" err="1">
                <a:solidFill>
                  <a:schemeClr val="tx1"/>
                </a:solidFill>
              </a:rPr>
              <a:t>với</a:t>
            </a:r>
            <a:r>
              <a:rPr lang="vi-VN" sz="4000" dirty="0">
                <a:solidFill>
                  <a:schemeClr val="tx1"/>
                </a:solidFill>
              </a:rPr>
              <a:t> </a:t>
            </a:r>
            <a:r>
              <a:rPr lang="vi-VN" sz="4000" dirty="0" err="1">
                <a:solidFill>
                  <a:schemeClr val="tx1"/>
                </a:solidFill>
              </a:rPr>
              <a:t>độ</a:t>
            </a:r>
            <a:r>
              <a:rPr lang="vi-VN" sz="4000" dirty="0">
                <a:solidFill>
                  <a:schemeClr val="tx1"/>
                </a:solidFill>
              </a:rPr>
              <a:t> </a:t>
            </a:r>
            <a:r>
              <a:rPr lang="vi-VN" sz="4000" dirty="0" err="1">
                <a:solidFill>
                  <a:schemeClr val="tx1"/>
                </a:solidFill>
              </a:rPr>
              <a:t>lớn</a:t>
            </a:r>
            <a:r>
              <a:rPr lang="vi-VN" sz="4000" dirty="0">
                <a:solidFill>
                  <a:schemeClr val="tx1"/>
                </a:solidFill>
              </a:rPr>
              <a:t> </a:t>
            </a:r>
            <a:r>
              <a:rPr lang="vi-VN" sz="4000" dirty="0" err="1">
                <a:solidFill>
                  <a:schemeClr val="tx1"/>
                </a:solidFill>
              </a:rPr>
              <a:t>của</a:t>
            </a:r>
            <a:r>
              <a:rPr lang="vi-VN" sz="4000" dirty="0">
                <a:solidFill>
                  <a:schemeClr val="tx1"/>
                </a:solidFill>
              </a:rPr>
              <a:t> </a:t>
            </a:r>
            <a:r>
              <a:rPr lang="vi-VN" sz="4000" dirty="0" err="1">
                <a:solidFill>
                  <a:schemeClr val="tx1"/>
                </a:solidFill>
              </a:rPr>
              <a:t>vận</a:t>
            </a:r>
            <a:r>
              <a:rPr lang="vi-VN" sz="4000" dirty="0">
                <a:solidFill>
                  <a:schemeClr val="tx1"/>
                </a:solidFill>
              </a:rPr>
              <a:t> </a:t>
            </a:r>
            <a:r>
              <a:rPr lang="vi-VN" sz="4000" dirty="0" err="1">
                <a:solidFill>
                  <a:schemeClr val="tx1"/>
                </a:solidFill>
              </a:rPr>
              <a:t>tốc</a:t>
            </a:r>
            <a:r>
              <a:rPr lang="vi-VN" sz="4000" dirty="0">
                <a:solidFill>
                  <a:schemeClr val="tx1"/>
                </a:solidFill>
              </a:rPr>
              <a:t>. </a:t>
            </a:r>
            <a:endParaRPr lang="en-US" sz="4000" dirty="0">
              <a:solidFill>
                <a:schemeClr val="tx1"/>
              </a:solidFill>
            </a:endParaRPr>
          </a:p>
          <a:p>
            <a:pPr algn="just">
              <a:lnSpc>
                <a:spcPct val="150000"/>
              </a:lnSpc>
            </a:pPr>
            <a:r>
              <a:rPr lang="en-US" sz="4000" dirty="0">
                <a:solidFill>
                  <a:schemeClr val="tx1"/>
                </a:solidFill>
              </a:rPr>
              <a:t>	</a:t>
            </a:r>
            <a:r>
              <a:rPr lang="vi-VN" sz="4000" dirty="0">
                <a:solidFill>
                  <a:schemeClr val="tx1"/>
                </a:solidFill>
              </a:rPr>
              <a:t>D. </a:t>
            </a:r>
            <a:r>
              <a:rPr lang="vi-VN" sz="4000" dirty="0" err="1">
                <a:solidFill>
                  <a:schemeClr val="tx1"/>
                </a:solidFill>
              </a:rPr>
              <a:t>Độ</a:t>
            </a:r>
            <a:r>
              <a:rPr lang="vi-VN" sz="4000" dirty="0">
                <a:solidFill>
                  <a:schemeClr val="tx1"/>
                </a:solidFill>
              </a:rPr>
              <a:t> </a:t>
            </a:r>
            <a:r>
              <a:rPr lang="vi-VN" sz="4000" dirty="0" err="1">
                <a:solidFill>
                  <a:schemeClr val="tx1"/>
                </a:solidFill>
              </a:rPr>
              <a:t>lớn</a:t>
            </a:r>
            <a:r>
              <a:rPr lang="vi-VN" sz="4000" dirty="0">
                <a:solidFill>
                  <a:schemeClr val="tx1"/>
                </a:solidFill>
              </a:rPr>
              <a:t> </a:t>
            </a:r>
            <a:r>
              <a:rPr lang="vi-VN" sz="4000" dirty="0" err="1">
                <a:solidFill>
                  <a:schemeClr val="tx1"/>
                </a:solidFill>
              </a:rPr>
              <a:t>tỉ</a:t>
            </a:r>
            <a:r>
              <a:rPr lang="vi-VN" sz="4000" dirty="0">
                <a:solidFill>
                  <a:schemeClr val="tx1"/>
                </a:solidFill>
              </a:rPr>
              <a:t> </a:t>
            </a:r>
            <a:r>
              <a:rPr lang="vi-VN" sz="4000" dirty="0" err="1">
                <a:solidFill>
                  <a:schemeClr val="tx1"/>
                </a:solidFill>
              </a:rPr>
              <a:t>lệ</a:t>
            </a:r>
            <a:r>
              <a:rPr lang="vi-VN" sz="4000" dirty="0">
                <a:solidFill>
                  <a:schemeClr val="tx1"/>
                </a:solidFill>
              </a:rPr>
              <a:t> </a:t>
            </a:r>
            <a:r>
              <a:rPr lang="vi-VN" sz="4000" dirty="0" err="1">
                <a:solidFill>
                  <a:schemeClr val="tx1"/>
                </a:solidFill>
              </a:rPr>
              <a:t>với</a:t>
            </a:r>
            <a:r>
              <a:rPr lang="vi-VN" sz="4000" dirty="0">
                <a:solidFill>
                  <a:schemeClr val="tx1"/>
                </a:solidFill>
              </a:rPr>
              <a:t> </a:t>
            </a:r>
            <a:r>
              <a:rPr lang="vi-VN" sz="4000" dirty="0" err="1">
                <a:solidFill>
                  <a:schemeClr val="tx1"/>
                </a:solidFill>
              </a:rPr>
              <a:t>độ</a:t>
            </a:r>
            <a:r>
              <a:rPr lang="vi-VN" sz="4000" dirty="0">
                <a:solidFill>
                  <a:schemeClr val="tx1"/>
                </a:solidFill>
              </a:rPr>
              <a:t> </a:t>
            </a:r>
            <a:r>
              <a:rPr lang="vi-VN" sz="4000" dirty="0" err="1">
                <a:solidFill>
                  <a:schemeClr val="tx1"/>
                </a:solidFill>
              </a:rPr>
              <a:t>lớn</a:t>
            </a:r>
            <a:r>
              <a:rPr lang="vi-VN" sz="4000" dirty="0">
                <a:solidFill>
                  <a:schemeClr val="tx1"/>
                </a:solidFill>
              </a:rPr>
              <a:t> </a:t>
            </a:r>
            <a:r>
              <a:rPr lang="vi-VN" sz="4000" dirty="0" err="1">
                <a:solidFill>
                  <a:schemeClr val="tx1"/>
                </a:solidFill>
              </a:rPr>
              <a:t>của</a:t>
            </a:r>
            <a:r>
              <a:rPr lang="vi-VN" sz="4000" dirty="0">
                <a:solidFill>
                  <a:schemeClr val="tx1"/>
                </a:solidFill>
              </a:rPr>
              <a:t> </a:t>
            </a:r>
            <a:r>
              <a:rPr lang="vi-VN" sz="4000" dirty="0" err="1">
                <a:solidFill>
                  <a:schemeClr val="tx1"/>
                </a:solidFill>
              </a:rPr>
              <a:t>tốc</a:t>
            </a:r>
            <a:r>
              <a:rPr lang="vi-VN" sz="4000" dirty="0">
                <a:solidFill>
                  <a:schemeClr val="tx1"/>
                </a:solidFill>
              </a:rPr>
              <a:t> </a:t>
            </a:r>
            <a:r>
              <a:rPr lang="vi-VN" sz="4000" dirty="0" err="1">
                <a:solidFill>
                  <a:schemeClr val="tx1"/>
                </a:solidFill>
              </a:rPr>
              <a:t>độ</a:t>
            </a:r>
            <a:r>
              <a:rPr lang="vi-VN" sz="4000" dirty="0">
                <a:solidFill>
                  <a:schemeClr val="tx1"/>
                </a:solidFill>
              </a:rPr>
              <a:t>.</a:t>
            </a:r>
            <a:endParaRPr lang="en-US" sz="4000" dirty="0">
              <a:solidFill>
                <a:schemeClr val="tx1"/>
              </a:solidFill>
            </a:endParaRPr>
          </a:p>
        </p:txBody>
      </p:sp>
      <p:pic>
        <p:nvPicPr>
          <p:cNvPr id="11" name="Picture 8">
            <a:extLst>
              <a:ext uri="{FF2B5EF4-FFF2-40B4-BE49-F238E27FC236}">
                <a16:creationId xmlns:a16="http://schemas.microsoft.com/office/drawing/2014/main" xmlns="" id="{2BBC18D4-9026-BBCA-0B63-7E8BCEB8107B}"/>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229302" y="6361991"/>
            <a:ext cx="2764719" cy="3907731"/>
          </a:xfrm>
          <a:prstGeom prst="rect">
            <a:avLst/>
          </a:prstGeom>
        </p:spPr>
      </p:pic>
    </p:spTree>
    <p:extLst>
      <p:ext uri="{BB962C8B-B14F-4D97-AF65-F5344CB8AC3E}">
        <p14:creationId xmlns:p14="http://schemas.microsoft.com/office/powerpoint/2010/main" val="3183909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33855" b="45116"/>
          <a:stretch>
            <a:fillRect/>
          </a:stretch>
        </p:blipFill>
        <p:spPr>
          <a:xfrm>
            <a:off x="-2045444" y="-2501923"/>
            <a:ext cx="7992018" cy="551792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45468" b="22987"/>
          <a:stretch>
            <a:fillRect/>
          </a:stretch>
        </p:blipFill>
        <p:spPr>
          <a:xfrm rot="-1448817" flipH="1">
            <a:off x="13675792" y="-3285503"/>
            <a:ext cx="6460250" cy="8199858"/>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350398">
            <a:off x="6871731" y="7653059"/>
            <a:ext cx="14158365" cy="4780157"/>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378699" flipH="1">
            <a:off x="-3523923" y="6091632"/>
            <a:ext cx="13035890" cy="7903008"/>
          </a:xfrm>
          <a:prstGeom prst="rect">
            <a:avLst/>
          </a:prstGeom>
        </p:spPr>
      </p:pic>
      <p:pic>
        <p:nvPicPr>
          <p:cNvPr id="11" name="Picture 10">
            <a:hlinkClick r:id="rId10" action="ppaction://hlinksldjump"/>
            <a:extLst>
              <a:ext uri="{FF2B5EF4-FFF2-40B4-BE49-F238E27FC236}">
                <a16:creationId xmlns:a16="http://schemas.microsoft.com/office/drawing/2014/main" xmlns="" id="{DEEC7A8C-41CC-9D6A-2682-E2E3C21E5B66}"/>
              </a:ext>
            </a:extLst>
          </p:cNvPr>
          <p:cNvPicPr>
            <a:picLocks noChangeAspect="1"/>
          </p:cNvPicPr>
          <p:nvPr/>
        </p:nvPicPr>
        <p:blipFill>
          <a:blip r:embed="rId11"/>
          <a:stretch>
            <a:fillRect/>
          </a:stretch>
        </p:blipFill>
        <p:spPr>
          <a:xfrm>
            <a:off x="14772314" y="7649699"/>
            <a:ext cx="3515687" cy="2620023"/>
          </a:xfrm>
          <a:prstGeom prst="rect">
            <a:avLst/>
          </a:prstGeom>
        </p:spPr>
      </p:pic>
      <p:sp>
        <p:nvSpPr>
          <p:cNvPr id="6" name="Rectangle: Rounded Corners 26">
            <a:extLst>
              <a:ext uri="{FF2B5EF4-FFF2-40B4-BE49-F238E27FC236}">
                <a16:creationId xmlns:a16="http://schemas.microsoft.com/office/drawing/2014/main" xmlns="" id="{260CD826-B27D-5AFF-AB43-9F03A18EBFA8}"/>
              </a:ext>
            </a:extLst>
          </p:cNvPr>
          <p:cNvSpPr/>
          <p:nvPr/>
        </p:nvSpPr>
        <p:spPr>
          <a:xfrm>
            <a:off x="5601267" y="7649699"/>
            <a:ext cx="5779880" cy="199272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600" noProof="1">
                <a:solidFill>
                  <a:prstClr val="black"/>
                </a:solidFill>
                <a:latin typeface="Arial" panose="020B0604020202020204" pitchFamily="34" charset="0"/>
                <a:cs typeface="Arial" panose="020B0604020202020204" pitchFamily="34" charset="0"/>
              </a:rPr>
              <a:t>C</a:t>
            </a:r>
            <a:endParaRPr lang="vi-VN" sz="6600" noProof="1">
              <a:solidFill>
                <a:prstClr val="black"/>
              </a:solidFill>
              <a:latin typeface="Arial" panose="020B0604020202020204" pitchFamily="34" charset="0"/>
              <a:cs typeface="Arial" panose="020B0604020202020204" pitchFamily="34" charset="0"/>
            </a:endParaRPr>
          </a:p>
        </p:txBody>
      </p:sp>
      <p:sp>
        <p:nvSpPr>
          <p:cNvPr id="7" name="Rectangle: Rounded Corners 27">
            <a:extLst>
              <a:ext uri="{FF2B5EF4-FFF2-40B4-BE49-F238E27FC236}">
                <a16:creationId xmlns:a16="http://schemas.microsoft.com/office/drawing/2014/main" xmlns="" id="{D92FE0D7-B80A-1142-C83E-FD3528AF8E95}"/>
              </a:ext>
            </a:extLst>
          </p:cNvPr>
          <p:cNvSpPr/>
          <p:nvPr/>
        </p:nvSpPr>
        <p:spPr>
          <a:xfrm>
            <a:off x="1001921" y="899014"/>
            <a:ext cx="16279586" cy="619596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b="1" dirty="0">
                <a:solidFill>
                  <a:schemeClr val="tx1"/>
                </a:solidFill>
              </a:rPr>
              <a:t>Câu 4:</a:t>
            </a:r>
            <a:r>
              <a:rPr lang="vi-VN" sz="4000" dirty="0">
                <a:solidFill>
                  <a:schemeClr val="tx1"/>
                </a:solidFill>
              </a:rPr>
              <a:t> </a:t>
            </a:r>
            <a:r>
              <a:rPr lang="vi-VN" sz="4000" dirty="0" err="1">
                <a:solidFill>
                  <a:schemeClr val="tx1"/>
                </a:solidFill>
              </a:rPr>
              <a:t>Một</a:t>
            </a:r>
            <a:r>
              <a:rPr lang="vi-VN" sz="4000" dirty="0">
                <a:solidFill>
                  <a:schemeClr val="tx1"/>
                </a:solidFill>
              </a:rPr>
              <a:t> </a:t>
            </a:r>
            <a:r>
              <a:rPr lang="vi-VN" sz="4000" dirty="0" err="1">
                <a:solidFill>
                  <a:schemeClr val="tx1"/>
                </a:solidFill>
              </a:rPr>
              <a:t>người</a:t>
            </a:r>
            <a:r>
              <a:rPr lang="vi-VN" sz="4000" dirty="0">
                <a:solidFill>
                  <a:schemeClr val="tx1"/>
                </a:solidFill>
              </a:rPr>
              <a:t> bơi trong </a:t>
            </a:r>
            <a:r>
              <a:rPr lang="vi-VN" sz="4000" dirty="0" err="1">
                <a:solidFill>
                  <a:schemeClr val="tx1"/>
                </a:solidFill>
              </a:rPr>
              <a:t>bể</a:t>
            </a:r>
            <a:r>
              <a:rPr lang="vi-VN" sz="4000" dirty="0">
                <a:solidFill>
                  <a:schemeClr val="tx1"/>
                </a:solidFill>
              </a:rPr>
              <a:t> bơi yên </a:t>
            </a:r>
            <a:r>
              <a:rPr lang="vi-VN" sz="4000" dirty="0" err="1">
                <a:solidFill>
                  <a:schemeClr val="tx1"/>
                </a:solidFill>
              </a:rPr>
              <a:t>lặng</a:t>
            </a:r>
            <a:r>
              <a:rPr lang="vi-VN" sz="4000" dirty="0">
                <a:solidFill>
                  <a:schemeClr val="tx1"/>
                </a:solidFill>
              </a:rPr>
              <a:t> </a:t>
            </a:r>
            <a:r>
              <a:rPr lang="vi-VN" sz="4000" dirty="0" err="1">
                <a:solidFill>
                  <a:schemeClr val="tx1"/>
                </a:solidFill>
              </a:rPr>
              <a:t>có</a:t>
            </a:r>
            <a:r>
              <a:rPr lang="vi-VN" sz="4000" dirty="0">
                <a:solidFill>
                  <a:schemeClr val="tx1"/>
                </a:solidFill>
              </a:rPr>
              <a:t> </a:t>
            </a:r>
            <a:r>
              <a:rPr lang="vi-VN" sz="4000" dirty="0" err="1">
                <a:solidFill>
                  <a:schemeClr val="tx1"/>
                </a:solidFill>
              </a:rPr>
              <a:t>thể</a:t>
            </a:r>
            <a:r>
              <a:rPr lang="vi-VN" sz="4000" dirty="0">
                <a:solidFill>
                  <a:schemeClr val="tx1"/>
                </a:solidFill>
              </a:rPr>
              <a:t> </a:t>
            </a:r>
            <a:r>
              <a:rPr lang="vi-VN" sz="4000" dirty="0" err="1">
                <a:solidFill>
                  <a:schemeClr val="tx1"/>
                </a:solidFill>
              </a:rPr>
              <a:t>đạt</a:t>
            </a:r>
            <a:r>
              <a:rPr lang="vi-VN" sz="4000" dirty="0">
                <a:solidFill>
                  <a:schemeClr val="tx1"/>
                </a:solidFill>
              </a:rPr>
              <a:t> </a:t>
            </a:r>
            <a:r>
              <a:rPr lang="vi-VN" sz="4000" dirty="0" err="1">
                <a:solidFill>
                  <a:schemeClr val="tx1"/>
                </a:solidFill>
              </a:rPr>
              <a:t>tới</a:t>
            </a:r>
            <a:r>
              <a:rPr lang="vi-VN" sz="4000" dirty="0">
                <a:solidFill>
                  <a:schemeClr val="tx1"/>
                </a:solidFill>
              </a:rPr>
              <a:t> </a:t>
            </a:r>
            <a:r>
              <a:rPr lang="vi-VN" sz="4000" dirty="0" err="1">
                <a:solidFill>
                  <a:schemeClr val="tx1"/>
                </a:solidFill>
              </a:rPr>
              <a:t>vận</a:t>
            </a:r>
            <a:r>
              <a:rPr lang="vi-VN" sz="4000" dirty="0">
                <a:solidFill>
                  <a:schemeClr val="tx1"/>
                </a:solidFill>
              </a:rPr>
              <a:t> </a:t>
            </a:r>
            <a:r>
              <a:rPr lang="vi-VN" sz="4000" dirty="0" err="1">
                <a:solidFill>
                  <a:schemeClr val="tx1"/>
                </a:solidFill>
              </a:rPr>
              <a:t>tốc</a:t>
            </a:r>
            <a:r>
              <a:rPr lang="vi-VN" sz="4000" dirty="0">
                <a:solidFill>
                  <a:schemeClr val="tx1"/>
                </a:solidFill>
              </a:rPr>
              <a:t> 1 m/s. </a:t>
            </a:r>
            <a:r>
              <a:rPr lang="vi-VN" sz="4000" dirty="0" err="1">
                <a:solidFill>
                  <a:schemeClr val="tx1"/>
                </a:solidFill>
              </a:rPr>
              <a:t>Nếu</a:t>
            </a:r>
            <a:r>
              <a:rPr lang="vi-VN" sz="4000" dirty="0">
                <a:solidFill>
                  <a:schemeClr val="tx1"/>
                </a:solidFill>
              </a:rPr>
              <a:t> </a:t>
            </a:r>
            <a:r>
              <a:rPr lang="vi-VN" sz="4000" dirty="0" err="1">
                <a:solidFill>
                  <a:schemeClr val="tx1"/>
                </a:solidFill>
              </a:rPr>
              <a:t>người</a:t>
            </a:r>
            <a:r>
              <a:rPr lang="vi-VN" sz="4000" dirty="0">
                <a:solidFill>
                  <a:schemeClr val="tx1"/>
                </a:solidFill>
              </a:rPr>
              <a:t> </a:t>
            </a:r>
            <a:r>
              <a:rPr lang="vi-VN" sz="4000" dirty="0" err="1">
                <a:solidFill>
                  <a:schemeClr val="tx1"/>
                </a:solidFill>
              </a:rPr>
              <a:t>này</a:t>
            </a:r>
            <a:r>
              <a:rPr lang="vi-VN" sz="4000" dirty="0">
                <a:solidFill>
                  <a:schemeClr val="tx1"/>
                </a:solidFill>
              </a:rPr>
              <a:t> bơi xuôi </a:t>
            </a:r>
            <a:r>
              <a:rPr lang="vi-VN" sz="4000" dirty="0" err="1">
                <a:solidFill>
                  <a:schemeClr val="tx1"/>
                </a:solidFill>
              </a:rPr>
              <a:t>dòng</a:t>
            </a:r>
            <a:r>
              <a:rPr lang="vi-VN" sz="4000" dirty="0">
                <a:solidFill>
                  <a:schemeClr val="tx1"/>
                </a:solidFill>
              </a:rPr>
              <a:t> sông </a:t>
            </a:r>
            <a:r>
              <a:rPr lang="vi-VN" sz="4000" dirty="0" err="1">
                <a:solidFill>
                  <a:schemeClr val="tx1"/>
                </a:solidFill>
              </a:rPr>
              <a:t>có</a:t>
            </a:r>
            <a:r>
              <a:rPr lang="vi-VN" sz="4000" dirty="0">
                <a:solidFill>
                  <a:schemeClr val="tx1"/>
                </a:solidFill>
              </a:rPr>
              <a:t> </a:t>
            </a:r>
            <a:r>
              <a:rPr lang="vi-VN" sz="4000" dirty="0" err="1">
                <a:solidFill>
                  <a:schemeClr val="tx1"/>
                </a:solidFill>
              </a:rPr>
              <a:t>dòng</a:t>
            </a:r>
            <a:r>
              <a:rPr lang="vi-VN" sz="4000" dirty="0">
                <a:solidFill>
                  <a:schemeClr val="tx1"/>
                </a:solidFill>
              </a:rPr>
              <a:t> </a:t>
            </a:r>
            <a:r>
              <a:rPr lang="vi-VN" sz="4000" dirty="0" err="1">
                <a:solidFill>
                  <a:schemeClr val="tx1"/>
                </a:solidFill>
              </a:rPr>
              <a:t>chảy</a:t>
            </a:r>
            <a:r>
              <a:rPr lang="vi-VN" sz="4000" dirty="0">
                <a:solidFill>
                  <a:schemeClr val="tx1"/>
                </a:solidFill>
              </a:rPr>
              <a:t> </a:t>
            </a:r>
            <a:r>
              <a:rPr lang="vi-VN" sz="4000" dirty="0" err="1">
                <a:solidFill>
                  <a:schemeClr val="tx1"/>
                </a:solidFill>
              </a:rPr>
              <a:t>với</a:t>
            </a:r>
            <a:r>
              <a:rPr lang="vi-VN" sz="4000" dirty="0">
                <a:solidFill>
                  <a:schemeClr val="tx1"/>
                </a:solidFill>
              </a:rPr>
              <a:t> </a:t>
            </a:r>
            <a:r>
              <a:rPr lang="vi-VN" sz="4000" dirty="0" err="1">
                <a:solidFill>
                  <a:schemeClr val="tx1"/>
                </a:solidFill>
              </a:rPr>
              <a:t>vận</a:t>
            </a:r>
            <a:r>
              <a:rPr lang="vi-VN" sz="4000" dirty="0">
                <a:solidFill>
                  <a:schemeClr val="tx1"/>
                </a:solidFill>
              </a:rPr>
              <a:t> </a:t>
            </a:r>
            <a:r>
              <a:rPr lang="vi-VN" sz="4000" dirty="0" err="1">
                <a:solidFill>
                  <a:schemeClr val="tx1"/>
                </a:solidFill>
              </a:rPr>
              <a:t>tốc</a:t>
            </a:r>
            <a:r>
              <a:rPr lang="vi-VN" sz="4000" dirty="0">
                <a:solidFill>
                  <a:schemeClr val="tx1"/>
                </a:solidFill>
              </a:rPr>
              <a:t> 1 m/s </a:t>
            </a:r>
            <a:r>
              <a:rPr lang="vi-VN" sz="4000" dirty="0" err="1">
                <a:solidFill>
                  <a:schemeClr val="tx1"/>
                </a:solidFill>
              </a:rPr>
              <a:t>thì</a:t>
            </a:r>
            <a:r>
              <a:rPr lang="vi-VN" sz="4000" dirty="0">
                <a:solidFill>
                  <a:schemeClr val="tx1"/>
                </a:solidFill>
              </a:rPr>
              <a:t> </a:t>
            </a:r>
            <a:r>
              <a:rPr lang="vi-VN" sz="4000" dirty="0" err="1">
                <a:solidFill>
                  <a:schemeClr val="tx1"/>
                </a:solidFill>
              </a:rPr>
              <a:t>có</a:t>
            </a:r>
            <a:r>
              <a:rPr lang="vi-VN" sz="4000" dirty="0">
                <a:solidFill>
                  <a:schemeClr val="tx1"/>
                </a:solidFill>
              </a:rPr>
              <a:t> </a:t>
            </a:r>
            <a:r>
              <a:rPr lang="vi-VN" sz="4000" dirty="0" err="1">
                <a:solidFill>
                  <a:schemeClr val="tx1"/>
                </a:solidFill>
              </a:rPr>
              <a:t>thể</a:t>
            </a:r>
            <a:r>
              <a:rPr lang="vi-VN" sz="4000" dirty="0">
                <a:solidFill>
                  <a:schemeClr val="tx1"/>
                </a:solidFill>
              </a:rPr>
              <a:t> </a:t>
            </a:r>
            <a:r>
              <a:rPr lang="vi-VN" sz="4000" dirty="0" err="1">
                <a:solidFill>
                  <a:schemeClr val="tx1"/>
                </a:solidFill>
              </a:rPr>
              <a:t>đạt</a:t>
            </a:r>
            <a:r>
              <a:rPr lang="vi-VN" sz="4000" dirty="0">
                <a:solidFill>
                  <a:schemeClr val="tx1"/>
                </a:solidFill>
              </a:rPr>
              <a:t> </a:t>
            </a:r>
            <a:r>
              <a:rPr lang="vi-VN" sz="4000" dirty="0" err="1">
                <a:solidFill>
                  <a:schemeClr val="tx1"/>
                </a:solidFill>
              </a:rPr>
              <a:t>vận</a:t>
            </a:r>
            <a:r>
              <a:rPr lang="vi-VN" sz="4000" dirty="0">
                <a:solidFill>
                  <a:schemeClr val="tx1"/>
                </a:solidFill>
              </a:rPr>
              <a:t> </a:t>
            </a:r>
            <a:r>
              <a:rPr lang="vi-VN" sz="4000" dirty="0" err="1">
                <a:solidFill>
                  <a:schemeClr val="tx1"/>
                </a:solidFill>
              </a:rPr>
              <a:t>tốc</a:t>
            </a:r>
            <a:r>
              <a:rPr lang="vi-VN" sz="4000" dirty="0">
                <a:solidFill>
                  <a:schemeClr val="tx1"/>
                </a:solidFill>
              </a:rPr>
              <a:t> </a:t>
            </a:r>
            <a:r>
              <a:rPr lang="vi-VN" sz="4000" dirty="0" err="1">
                <a:solidFill>
                  <a:schemeClr val="tx1"/>
                </a:solidFill>
              </a:rPr>
              <a:t>tối</a:t>
            </a:r>
            <a:r>
              <a:rPr lang="vi-VN" sz="4000" dirty="0">
                <a:solidFill>
                  <a:schemeClr val="tx1"/>
                </a:solidFill>
              </a:rPr>
              <a:t> đa </a:t>
            </a:r>
            <a:r>
              <a:rPr lang="vi-VN" sz="4000" dirty="0" err="1">
                <a:solidFill>
                  <a:schemeClr val="tx1"/>
                </a:solidFill>
              </a:rPr>
              <a:t>là</a:t>
            </a:r>
            <a:r>
              <a:rPr lang="vi-VN" sz="4000" dirty="0">
                <a:solidFill>
                  <a:schemeClr val="tx1"/>
                </a:solidFill>
              </a:rPr>
              <a:t> bao nhiêu?</a:t>
            </a:r>
            <a:endParaRPr lang="en-US" sz="4000" dirty="0">
              <a:solidFill>
                <a:schemeClr val="tx1"/>
              </a:solidFill>
            </a:endParaRPr>
          </a:p>
          <a:p>
            <a:pPr algn="just">
              <a:lnSpc>
                <a:spcPct val="150000"/>
              </a:lnSpc>
            </a:pPr>
            <a:r>
              <a:rPr lang="en-US" sz="4000" dirty="0">
                <a:solidFill>
                  <a:schemeClr val="tx1"/>
                </a:solidFill>
              </a:rPr>
              <a:t>	</a:t>
            </a:r>
            <a:r>
              <a:rPr lang="vi-VN" sz="4000" dirty="0">
                <a:solidFill>
                  <a:schemeClr val="tx1"/>
                </a:solidFill>
              </a:rPr>
              <a:t>A. 0</a:t>
            </a:r>
            <a:endParaRPr lang="en-US" sz="4000" dirty="0">
              <a:solidFill>
                <a:schemeClr val="tx1"/>
              </a:solidFill>
            </a:endParaRPr>
          </a:p>
          <a:p>
            <a:pPr algn="just">
              <a:lnSpc>
                <a:spcPct val="150000"/>
              </a:lnSpc>
            </a:pPr>
            <a:r>
              <a:rPr lang="en-US" sz="4000" dirty="0">
                <a:solidFill>
                  <a:schemeClr val="tx1"/>
                </a:solidFill>
              </a:rPr>
              <a:t>	</a:t>
            </a:r>
            <a:r>
              <a:rPr lang="vi-VN" sz="4000" dirty="0">
                <a:solidFill>
                  <a:schemeClr val="tx1"/>
                </a:solidFill>
              </a:rPr>
              <a:t>B. 1</a:t>
            </a:r>
            <a:endParaRPr lang="en-US" sz="4000" dirty="0">
              <a:solidFill>
                <a:schemeClr val="tx1"/>
              </a:solidFill>
            </a:endParaRPr>
          </a:p>
          <a:p>
            <a:pPr algn="just">
              <a:lnSpc>
                <a:spcPct val="150000"/>
              </a:lnSpc>
            </a:pPr>
            <a:r>
              <a:rPr lang="en-US" sz="4000" dirty="0">
                <a:solidFill>
                  <a:schemeClr val="tx1"/>
                </a:solidFill>
              </a:rPr>
              <a:t>	</a:t>
            </a:r>
            <a:r>
              <a:rPr lang="vi-VN" sz="4000" dirty="0">
                <a:solidFill>
                  <a:schemeClr val="tx1"/>
                </a:solidFill>
              </a:rPr>
              <a:t>C. 2</a:t>
            </a:r>
            <a:endParaRPr lang="en-US" sz="4000" dirty="0">
              <a:solidFill>
                <a:schemeClr val="tx1"/>
              </a:solidFill>
            </a:endParaRPr>
          </a:p>
          <a:p>
            <a:pPr algn="just">
              <a:lnSpc>
                <a:spcPct val="150000"/>
              </a:lnSpc>
            </a:pPr>
            <a:r>
              <a:rPr lang="en-US" sz="4000" dirty="0">
                <a:solidFill>
                  <a:schemeClr val="tx1"/>
                </a:solidFill>
              </a:rPr>
              <a:t>	</a:t>
            </a:r>
            <a:r>
              <a:rPr lang="vi-VN" sz="4000" dirty="0">
                <a:solidFill>
                  <a:schemeClr val="tx1"/>
                </a:solidFill>
              </a:rPr>
              <a:t>D. -2</a:t>
            </a:r>
            <a:endParaRPr lang="en-US" sz="4000" dirty="0">
              <a:solidFill>
                <a:schemeClr val="tx1"/>
              </a:solidFill>
            </a:endParaRPr>
          </a:p>
        </p:txBody>
      </p:sp>
      <p:pic>
        <p:nvPicPr>
          <p:cNvPr id="10" name="Picture 13">
            <a:extLst>
              <a:ext uri="{FF2B5EF4-FFF2-40B4-BE49-F238E27FC236}">
                <a16:creationId xmlns:a16="http://schemas.microsoft.com/office/drawing/2014/main" xmlns="" id="{181F373E-CB88-1754-D4DC-E56F58AC655C}"/>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520996" y="6832980"/>
            <a:ext cx="2937188" cy="3626159"/>
          </a:xfrm>
          <a:prstGeom prst="rect">
            <a:avLst/>
          </a:prstGeom>
        </p:spPr>
      </p:pic>
    </p:spTree>
    <p:extLst>
      <p:ext uri="{BB962C8B-B14F-4D97-AF65-F5344CB8AC3E}">
        <p14:creationId xmlns:p14="http://schemas.microsoft.com/office/powerpoint/2010/main" val="3406881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33855" b="45116"/>
          <a:stretch>
            <a:fillRect/>
          </a:stretch>
        </p:blipFill>
        <p:spPr>
          <a:xfrm>
            <a:off x="-2045444" y="-2501923"/>
            <a:ext cx="7992018" cy="551792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45468" b="22987"/>
          <a:stretch>
            <a:fillRect/>
          </a:stretch>
        </p:blipFill>
        <p:spPr>
          <a:xfrm rot="-1448817" flipH="1">
            <a:off x="13675792" y="-3285503"/>
            <a:ext cx="6460250" cy="8199858"/>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350398">
            <a:off x="6871731" y="7653059"/>
            <a:ext cx="14158365" cy="4780157"/>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378699" flipH="1">
            <a:off x="-3523923" y="6091632"/>
            <a:ext cx="13035890" cy="7903008"/>
          </a:xfrm>
          <a:prstGeom prst="rect">
            <a:avLst/>
          </a:prstGeom>
        </p:spPr>
      </p:pic>
      <p:pic>
        <p:nvPicPr>
          <p:cNvPr id="10" name="Picture 14">
            <a:extLst>
              <a:ext uri="{FF2B5EF4-FFF2-40B4-BE49-F238E27FC236}">
                <a16:creationId xmlns:a16="http://schemas.microsoft.com/office/drawing/2014/main" xmlns="" id="{08DA4076-1321-CB65-FC52-C1C21B2F550F}"/>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0" y="6311861"/>
            <a:ext cx="2568933" cy="3975140"/>
          </a:xfrm>
          <a:prstGeom prst="rect">
            <a:avLst/>
          </a:prstGeom>
        </p:spPr>
      </p:pic>
      <p:pic>
        <p:nvPicPr>
          <p:cNvPr id="11" name="Picture 10">
            <a:hlinkClick r:id="rId12" action="ppaction://hlinksldjump"/>
            <a:extLst>
              <a:ext uri="{FF2B5EF4-FFF2-40B4-BE49-F238E27FC236}">
                <a16:creationId xmlns:a16="http://schemas.microsoft.com/office/drawing/2014/main" xmlns="" id="{5D479374-D693-0D87-860A-FAF63BC15830}"/>
              </a:ext>
            </a:extLst>
          </p:cNvPr>
          <p:cNvPicPr>
            <a:picLocks noChangeAspect="1"/>
          </p:cNvPicPr>
          <p:nvPr/>
        </p:nvPicPr>
        <p:blipFill>
          <a:blip r:embed="rId13"/>
          <a:stretch>
            <a:fillRect/>
          </a:stretch>
        </p:blipFill>
        <p:spPr>
          <a:xfrm>
            <a:off x="14772314" y="7649699"/>
            <a:ext cx="3515687" cy="2620023"/>
          </a:xfrm>
          <a:prstGeom prst="rect">
            <a:avLst/>
          </a:prstGeom>
        </p:spPr>
      </p:pic>
      <p:sp>
        <p:nvSpPr>
          <p:cNvPr id="6" name="Rectangle: Rounded Corners 26">
            <a:extLst>
              <a:ext uri="{FF2B5EF4-FFF2-40B4-BE49-F238E27FC236}">
                <a16:creationId xmlns:a16="http://schemas.microsoft.com/office/drawing/2014/main" xmlns="" id="{DD7B4A6B-30C3-4D14-3343-8220B3AC3084}"/>
              </a:ext>
            </a:extLst>
          </p:cNvPr>
          <p:cNvSpPr/>
          <p:nvPr/>
        </p:nvSpPr>
        <p:spPr>
          <a:xfrm>
            <a:off x="5601267" y="7649699"/>
            <a:ext cx="5779880" cy="199272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600" noProof="1">
                <a:solidFill>
                  <a:prstClr val="black"/>
                </a:solidFill>
                <a:latin typeface="Arial" panose="020B0604020202020204" pitchFamily="34" charset="0"/>
                <a:cs typeface="Arial" panose="020B0604020202020204" pitchFamily="34" charset="0"/>
              </a:rPr>
              <a:t>A</a:t>
            </a:r>
            <a:endParaRPr lang="vi-VN" sz="6600" noProof="1">
              <a:solidFill>
                <a:prstClr val="black"/>
              </a:solidFill>
              <a:latin typeface="Arial" panose="020B0604020202020204" pitchFamily="34" charset="0"/>
              <a:cs typeface="Arial" panose="020B0604020202020204" pitchFamily="34" charset="0"/>
            </a:endParaRPr>
          </a:p>
        </p:txBody>
      </p:sp>
      <p:sp>
        <p:nvSpPr>
          <p:cNvPr id="7" name="Rectangle: Rounded Corners 27">
            <a:extLst>
              <a:ext uri="{FF2B5EF4-FFF2-40B4-BE49-F238E27FC236}">
                <a16:creationId xmlns:a16="http://schemas.microsoft.com/office/drawing/2014/main" xmlns="" id="{EFDC9465-E1FF-F692-823C-94C7418B5E82}"/>
              </a:ext>
            </a:extLst>
          </p:cNvPr>
          <p:cNvSpPr/>
          <p:nvPr/>
        </p:nvSpPr>
        <p:spPr>
          <a:xfrm>
            <a:off x="1001921" y="899014"/>
            <a:ext cx="16279586" cy="619596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vi-VN" sz="3600" b="1" dirty="0">
                <a:solidFill>
                  <a:schemeClr val="tx1"/>
                </a:solidFill>
              </a:rPr>
              <a:t>Câu 5:</a:t>
            </a:r>
            <a:r>
              <a:rPr lang="vi-VN" sz="3600" dirty="0">
                <a:solidFill>
                  <a:schemeClr val="tx1"/>
                </a:solidFill>
              </a:rPr>
              <a:t> </a:t>
            </a:r>
            <a:r>
              <a:rPr lang="vi-VN" sz="3600" dirty="0" err="1">
                <a:solidFill>
                  <a:schemeClr val="tx1"/>
                </a:solidFill>
              </a:rPr>
              <a:t>Một</a:t>
            </a:r>
            <a:r>
              <a:rPr lang="vi-VN" sz="3600" dirty="0">
                <a:solidFill>
                  <a:schemeClr val="tx1"/>
                </a:solidFill>
              </a:rPr>
              <a:t> ca nô </a:t>
            </a:r>
            <a:r>
              <a:rPr lang="vi-VN" sz="3600" dirty="0" err="1">
                <a:solidFill>
                  <a:schemeClr val="tx1"/>
                </a:solidFill>
              </a:rPr>
              <a:t>chạy</a:t>
            </a:r>
            <a:r>
              <a:rPr lang="vi-VN" sz="3600" dirty="0">
                <a:solidFill>
                  <a:schemeClr val="tx1"/>
                </a:solidFill>
              </a:rPr>
              <a:t> </a:t>
            </a:r>
            <a:r>
              <a:rPr lang="vi-VN" sz="3600" dirty="0" err="1">
                <a:solidFill>
                  <a:schemeClr val="tx1"/>
                </a:solidFill>
              </a:rPr>
              <a:t>hết</a:t>
            </a:r>
            <a:r>
              <a:rPr lang="vi-VN" sz="3600" dirty="0">
                <a:solidFill>
                  <a:schemeClr val="tx1"/>
                </a:solidFill>
              </a:rPr>
              <a:t> </a:t>
            </a:r>
            <a:r>
              <a:rPr lang="vi-VN" sz="3600" dirty="0" err="1">
                <a:solidFill>
                  <a:schemeClr val="tx1"/>
                </a:solidFill>
              </a:rPr>
              <a:t>tốc</a:t>
            </a:r>
            <a:r>
              <a:rPr lang="vi-VN" sz="3600" dirty="0">
                <a:solidFill>
                  <a:schemeClr val="tx1"/>
                </a:solidFill>
              </a:rPr>
              <a:t> </a:t>
            </a:r>
            <a:r>
              <a:rPr lang="vi-VN" sz="3600" dirty="0" err="1">
                <a:solidFill>
                  <a:schemeClr val="tx1"/>
                </a:solidFill>
              </a:rPr>
              <a:t>lực</a:t>
            </a:r>
            <a:r>
              <a:rPr lang="vi-VN" sz="3600" dirty="0">
                <a:solidFill>
                  <a:schemeClr val="tx1"/>
                </a:solidFill>
              </a:rPr>
              <a:t> trên </a:t>
            </a:r>
            <a:r>
              <a:rPr lang="vi-VN" sz="3600" dirty="0" err="1">
                <a:solidFill>
                  <a:schemeClr val="tx1"/>
                </a:solidFill>
              </a:rPr>
              <a:t>mặt</a:t>
            </a:r>
            <a:r>
              <a:rPr lang="vi-VN" sz="3600" dirty="0">
                <a:solidFill>
                  <a:schemeClr val="tx1"/>
                </a:solidFill>
              </a:rPr>
              <a:t> </a:t>
            </a:r>
            <a:r>
              <a:rPr lang="vi-VN" sz="3600" dirty="0" err="1">
                <a:solidFill>
                  <a:schemeClr val="tx1"/>
                </a:solidFill>
              </a:rPr>
              <a:t>nước</a:t>
            </a:r>
            <a:r>
              <a:rPr lang="vi-VN" sz="3600" dirty="0">
                <a:solidFill>
                  <a:schemeClr val="tx1"/>
                </a:solidFill>
              </a:rPr>
              <a:t> yên </a:t>
            </a:r>
            <a:r>
              <a:rPr lang="vi-VN" sz="3600" dirty="0" err="1">
                <a:solidFill>
                  <a:schemeClr val="tx1"/>
                </a:solidFill>
              </a:rPr>
              <a:t>lặng</a:t>
            </a:r>
            <a:r>
              <a:rPr lang="vi-VN" sz="3600" dirty="0">
                <a:solidFill>
                  <a:schemeClr val="tx1"/>
                </a:solidFill>
              </a:rPr>
              <a:t> </a:t>
            </a:r>
            <a:r>
              <a:rPr lang="vi-VN" sz="3600" dirty="0" err="1">
                <a:solidFill>
                  <a:schemeClr val="tx1"/>
                </a:solidFill>
              </a:rPr>
              <a:t>có</a:t>
            </a:r>
            <a:r>
              <a:rPr lang="vi-VN" sz="3600" dirty="0">
                <a:solidFill>
                  <a:schemeClr val="tx1"/>
                </a:solidFill>
              </a:rPr>
              <a:t> </a:t>
            </a:r>
            <a:r>
              <a:rPr lang="vi-VN" sz="3600" dirty="0" err="1">
                <a:solidFill>
                  <a:schemeClr val="tx1"/>
                </a:solidFill>
              </a:rPr>
              <a:t>thể</a:t>
            </a:r>
            <a:r>
              <a:rPr lang="vi-VN" sz="3600" dirty="0">
                <a:solidFill>
                  <a:schemeClr val="tx1"/>
                </a:solidFill>
              </a:rPr>
              <a:t> </a:t>
            </a:r>
            <a:r>
              <a:rPr lang="vi-VN" sz="3600" dirty="0" err="1">
                <a:solidFill>
                  <a:schemeClr val="tx1"/>
                </a:solidFill>
              </a:rPr>
              <a:t>đạt</a:t>
            </a:r>
            <a:r>
              <a:rPr lang="vi-VN" sz="3600" dirty="0">
                <a:solidFill>
                  <a:schemeClr val="tx1"/>
                </a:solidFill>
              </a:rPr>
              <a:t> 21,5 </a:t>
            </a:r>
            <a:r>
              <a:rPr lang="vi-VN" sz="3600" dirty="0" err="1">
                <a:solidFill>
                  <a:schemeClr val="tx1"/>
                </a:solidFill>
              </a:rPr>
              <a:t>km</a:t>
            </a:r>
            <a:r>
              <a:rPr lang="vi-VN" sz="3600" dirty="0">
                <a:solidFill>
                  <a:schemeClr val="tx1"/>
                </a:solidFill>
              </a:rPr>
              <a:t>/h. Ca nô </a:t>
            </a:r>
            <a:r>
              <a:rPr lang="vi-VN" sz="3600" dirty="0" err="1">
                <a:solidFill>
                  <a:schemeClr val="tx1"/>
                </a:solidFill>
              </a:rPr>
              <a:t>này</a:t>
            </a:r>
            <a:r>
              <a:rPr lang="vi-VN" sz="3600" dirty="0">
                <a:solidFill>
                  <a:schemeClr val="tx1"/>
                </a:solidFill>
              </a:rPr>
              <a:t> </a:t>
            </a:r>
            <a:r>
              <a:rPr lang="vi-VN" sz="3600" dirty="0" err="1">
                <a:solidFill>
                  <a:schemeClr val="tx1"/>
                </a:solidFill>
              </a:rPr>
              <a:t>chạy</a:t>
            </a:r>
            <a:r>
              <a:rPr lang="vi-VN" sz="3600" dirty="0">
                <a:solidFill>
                  <a:schemeClr val="tx1"/>
                </a:solidFill>
              </a:rPr>
              <a:t> xuôi </a:t>
            </a:r>
            <a:r>
              <a:rPr lang="vi-VN" sz="3600" dirty="0" err="1">
                <a:solidFill>
                  <a:schemeClr val="tx1"/>
                </a:solidFill>
              </a:rPr>
              <a:t>dòng</a:t>
            </a:r>
            <a:r>
              <a:rPr lang="vi-VN" sz="3600" dirty="0">
                <a:solidFill>
                  <a:schemeClr val="tx1"/>
                </a:solidFill>
              </a:rPr>
              <a:t> sông trong 1 </a:t>
            </a:r>
            <a:r>
              <a:rPr lang="vi-VN" sz="3600" dirty="0" err="1">
                <a:solidFill>
                  <a:schemeClr val="tx1"/>
                </a:solidFill>
              </a:rPr>
              <a:t>giờ</a:t>
            </a:r>
            <a:r>
              <a:rPr lang="vi-VN" sz="3600" dirty="0">
                <a:solidFill>
                  <a:schemeClr val="tx1"/>
                </a:solidFill>
              </a:rPr>
              <a:t> </a:t>
            </a:r>
            <a:r>
              <a:rPr lang="vi-VN" sz="3600" dirty="0" err="1">
                <a:solidFill>
                  <a:schemeClr val="tx1"/>
                </a:solidFill>
              </a:rPr>
              <a:t>rồi</a:t>
            </a:r>
            <a:r>
              <a:rPr lang="vi-VN" sz="3600" dirty="0">
                <a:solidFill>
                  <a:schemeClr val="tx1"/>
                </a:solidFill>
              </a:rPr>
              <a:t> quay </a:t>
            </a:r>
            <a:r>
              <a:rPr lang="vi-VN" sz="3600" dirty="0" err="1">
                <a:solidFill>
                  <a:schemeClr val="tx1"/>
                </a:solidFill>
              </a:rPr>
              <a:t>lại</a:t>
            </a:r>
            <a:r>
              <a:rPr lang="vi-VN" sz="3600" dirty="0">
                <a:solidFill>
                  <a:schemeClr val="tx1"/>
                </a:solidFill>
              </a:rPr>
              <a:t> </a:t>
            </a:r>
            <a:r>
              <a:rPr lang="vi-VN" sz="3600" dirty="0" err="1">
                <a:solidFill>
                  <a:schemeClr val="tx1"/>
                </a:solidFill>
              </a:rPr>
              <a:t>thì</a:t>
            </a:r>
            <a:r>
              <a:rPr lang="vi-VN" sz="3600" dirty="0">
                <a:solidFill>
                  <a:schemeClr val="tx1"/>
                </a:solidFill>
              </a:rPr>
              <a:t> </a:t>
            </a:r>
            <a:r>
              <a:rPr lang="vi-VN" sz="3600" dirty="0" err="1">
                <a:solidFill>
                  <a:schemeClr val="tx1"/>
                </a:solidFill>
              </a:rPr>
              <a:t>phải</a:t>
            </a:r>
            <a:r>
              <a:rPr lang="vi-VN" sz="3600" dirty="0">
                <a:solidFill>
                  <a:schemeClr val="tx1"/>
                </a:solidFill>
              </a:rPr>
              <a:t> </a:t>
            </a:r>
            <a:r>
              <a:rPr lang="vi-VN" sz="3600" dirty="0" err="1">
                <a:solidFill>
                  <a:schemeClr val="tx1"/>
                </a:solidFill>
              </a:rPr>
              <a:t>mất</a:t>
            </a:r>
            <a:r>
              <a:rPr lang="vi-VN" sz="3600" dirty="0">
                <a:solidFill>
                  <a:schemeClr val="tx1"/>
                </a:solidFill>
              </a:rPr>
              <a:t> 2 </a:t>
            </a:r>
            <a:r>
              <a:rPr lang="vi-VN" sz="3600" dirty="0" err="1">
                <a:solidFill>
                  <a:schemeClr val="tx1"/>
                </a:solidFill>
              </a:rPr>
              <a:t>giờ</a:t>
            </a:r>
            <a:r>
              <a:rPr lang="vi-VN" sz="3600" dirty="0">
                <a:solidFill>
                  <a:schemeClr val="tx1"/>
                </a:solidFill>
              </a:rPr>
              <a:t> </a:t>
            </a:r>
            <a:r>
              <a:rPr lang="vi-VN" sz="3600" dirty="0" err="1">
                <a:solidFill>
                  <a:schemeClr val="tx1"/>
                </a:solidFill>
              </a:rPr>
              <a:t>nữa</a:t>
            </a:r>
            <a:r>
              <a:rPr lang="vi-VN" sz="3600" dirty="0">
                <a:solidFill>
                  <a:schemeClr val="tx1"/>
                </a:solidFill>
              </a:rPr>
              <a:t> </a:t>
            </a:r>
            <a:r>
              <a:rPr lang="vi-VN" sz="3600" dirty="0" err="1">
                <a:solidFill>
                  <a:schemeClr val="tx1"/>
                </a:solidFill>
              </a:rPr>
              <a:t>mới</a:t>
            </a:r>
            <a:r>
              <a:rPr lang="vi-VN" sz="3600" dirty="0">
                <a:solidFill>
                  <a:schemeClr val="tx1"/>
                </a:solidFill>
              </a:rPr>
              <a:t> </a:t>
            </a:r>
            <a:r>
              <a:rPr lang="vi-VN" sz="3600" dirty="0" err="1">
                <a:solidFill>
                  <a:schemeClr val="tx1"/>
                </a:solidFill>
              </a:rPr>
              <a:t>về</a:t>
            </a:r>
            <a:r>
              <a:rPr lang="vi-VN" sz="3600" dirty="0">
                <a:solidFill>
                  <a:schemeClr val="tx1"/>
                </a:solidFill>
              </a:rPr>
              <a:t> </a:t>
            </a:r>
            <a:r>
              <a:rPr lang="vi-VN" sz="3600" dirty="0" err="1">
                <a:solidFill>
                  <a:schemeClr val="tx1"/>
                </a:solidFill>
              </a:rPr>
              <a:t>tới</a:t>
            </a:r>
            <a:r>
              <a:rPr lang="vi-VN" sz="3600" dirty="0">
                <a:solidFill>
                  <a:schemeClr val="tx1"/>
                </a:solidFill>
              </a:rPr>
              <a:t> </a:t>
            </a:r>
            <a:r>
              <a:rPr lang="vi-VN" sz="3600" dirty="0" err="1">
                <a:solidFill>
                  <a:schemeClr val="tx1"/>
                </a:solidFill>
              </a:rPr>
              <a:t>vị</a:t>
            </a:r>
            <a:r>
              <a:rPr lang="vi-VN" sz="3600" dirty="0">
                <a:solidFill>
                  <a:schemeClr val="tx1"/>
                </a:solidFill>
              </a:rPr>
              <a:t> </a:t>
            </a:r>
            <a:r>
              <a:rPr lang="vi-VN" sz="3600" dirty="0" err="1">
                <a:solidFill>
                  <a:schemeClr val="tx1"/>
                </a:solidFill>
              </a:rPr>
              <a:t>trí</a:t>
            </a:r>
            <a:r>
              <a:rPr lang="vi-VN" sz="3600" dirty="0">
                <a:solidFill>
                  <a:schemeClr val="tx1"/>
                </a:solidFill>
              </a:rPr>
              <a:t> ban </a:t>
            </a:r>
            <a:r>
              <a:rPr lang="vi-VN" sz="3600" dirty="0" err="1">
                <a:solidFill>
                  <a:schemeClr val="tx1"/>
                </a:solidFill>
              </a:rPr>
              <a:t>đầu</a:t>
            </a:r>
            <a:r>
              <a:rPr lang="vi-VN" sz="3600" dirty="0">
                <a:solidFill>
                  <a:schemeClr val="tx1"/>
                </a:solidFill>
              </a:rPr>
              <a:t>. </a:t>
            </a:r>
            <a:r>
              <a:rPr lang="vi-VN" sz="3600" dirty="0" err="1">
                <a:solidFill>
                  <a:schemeClr val="tx1"/>
                </a:solidFill>
              </a:rPr>
              <a:t>Hãy</a:t>
            </a:r>
            <a:r>
              <a:rPr lang="vi-VN" sz="3600" dirty="0">
                <a:solidFill>
                  <a:schemeClr val="tx1"/>
                </a:solidFill>
              </a:rPr>
              <a:t> </a:t>
            </a:r>
            <a:r>
              <a:rPr lang="vi-VN" sz="3600" dirty="0" err="1">
                <a:solidFill>
                  <a:schemeClr val="tx1"/>
                </a:solidFill>
              </a:rPr>
              <a:t>tính</a:t>
            </a:r>
            <a:r>
              <a:rPr lang="vi-VN" sz="3600" dirty="0">
                <a:solidFill>
                  <a:schemeClr val="tx1"/>
                </a:solidFill>
              </a:rPr>
              <a:t> </a:t>
            </a:r>
            <a:r>
              <a:rPr lang="vi-VN" sz="3600" dirty="0" err="1">
                <a:solidFill>
                  <a:schemeClr val="tx1"/>
                </a:solidFill>
              </a:rPr>
              <a:t>vận</a:t>
            </a:r>
            <a:r>
              <a:rPr lang="vi-VN" sz="3600" dirty="0">
                <a:solidFill>
                  <a:schemeClr val="tx1"/>
                </a:solidFill>
              </a:rPr>
              <a:t> </a:t>
            </a:r>
            <a:r>
              <a:rPr lang="vi-VN" sz="3600" dirty="0" err="1">
                <a:solidFill>
                  <a:schemeClr val="tx1"/>
                </a:solidFill>
              </a:rPr>
              <a:t>tốc</a:t>
            </a:r>
            <a:r>
              <a:rPr lang="vi-VN" sz="3600" dirty="0">
                <a:solidFill>
                  <a:schemeClr val="tx1"/>
                </a:solidFill>
              </a:rPr>
              <a:t> </a:t>
            </a:r>
            <a:r>
              <a:rPr lang="vi-VN" sz="3600" dirty="0" err="1">
                <a:solidFill>
                  <a:schemeClr val="tx1"/>
                </a:solidFill>
              </a:rPr>
              <a:t>chảy</a:t>
            </a:r>
            <a:r>
              <a:rPr lang="vi-VN" sz="3600" dirty="0">
                <a:solidFill>
                  <a:schemeClr val="tx1"/>
                </a:solidFill>
              </a:rPr>
              <a:t> </a:t>
            </a:r>
            <a:r>
              <a:rPr lang="vi-VN" sz="3600" dirty="0" err="1">
                <a:solidFill>
                  <a:schemeClr val="tx1"/>
                </a:solidFill>
              </a:rPr>
              <a:t>của</a:t>
            </a:r>
            <a:r>
              <a:rPr lang="vi-VN" sz="3600" dirty="0">
                <a:solidFill>
                  <a:schemeClr val="tx1"/>
                </a:solidFill>
              </a:rPr>
              <a:t> </a:t>
            </a:r>
            <a:r>
              <a:rPr lang="vi-VN" sz="3600" dirty="0" err="1">
                <a:solidFill>
                  <a:schemeClr val="tx1"/>
                </a:solidFill>
              </a:rPr>
              <a:t>dòng</a:t>
            </a:r>
            <a:r>
              <a:rPr lang="vi-VN" sz="3600" dirty="0">
                <a:solidFill>
                  <a:schemeClr val="tx1"/>
                </a:solidFill>
              </a:rPr>
              <a:t> sông. </a:t>
            </a:r>
            <a:endParaRPr lang="en-US" sz="3600" dirty="0">
              <a:solidFill>
                <a:schemeClr val="tx1"/>
              </a:solidFill>
            </a:endParaRPr>
          </a:p>
          <a:p>
            <a:pPr>
              <a:lnSpc>
                <a:spcPct val="150000"/>
              </a:lnSpc>
            </a:pPr>
            <a:r>
              <a:rPr lang="en-US" sz="3600" dirty="0">
                <a:solidFill>
                  <a:schemeClr val="tx1"/>
                </a:solidFill>
              </a:rPr>
              <a:t>	</a:t>
            </a:r>
            <a:r>
              <a:rPr lang="vi-VN" sz="3600" dirty="0">
                <a:solidFill>
                  <a:schemeClr val="tx1"/>
                </a:solidFill>
              </a:rPr>
              <a:t>A. 7,17 </a:t>
            </a:r>
            <a:r>
              <a:rPr lang="vi-VN" sz="3600" dirty="0" err="1">
                <a:solidFill>
                  <a:schemeClr val="tx1"/>
                </a:solidFill>
              </a:rPr>
              <a:t>km</a:t>
            </a:r>
            <a:r>
              <a:rPr lang="vi-VN" sz="3600" dirty="0">
                <a:solidFill>
                  <a:schemeClr val="tx1"/>
                </a:solidFill>
              </a:rPr>
              <a:t>/h</a:t>
            </a:r>
            <a:endParaRPr lang="en-US" sz="3600" dirty="0">
              <a:solidFill>
                <a:schemeClr val="tx1"/>
              </a:solidFill>
            </a:endParaRPr>
          </a:p>
          <a:p>
            <a:pPr>
              <a:lnSpc>
                <a:spcPct val="150000"/>
              </a:lnSpc>
            </a:pPr>
            <a:r>
              <a:rPr lang="en-US" sz="3600" dirty="0">
                <a:solidFill>
                  <a:schemeClr val="tx1"/>
                </a:solidFill>
              </a:rPr>
              <a:t>	</a:t>
            </a:r>
            <a:r>
              <a:rPr lang="vi-VN" sz="3600" dirty="0">
                <a:solidFill>
                  <a:schemeClr val="tx1"/>
                </a:solidFill>
              </a:rPr>
              <a:t>B. 21,5 </a:t>
            </a:r>
            <a:r>
              <a:rPr lang="vi-VN" sz="3600" dirty="0" err="1">
                <a:solidFill>
                  <a:schemeClr val="tx1"/>
                </a:solidFill>
              </a:rPr>
              <a:t>km</a:t>
            </a:r>
            <a:r>
              <a:rPr lang="vi-VN" sz="3600" dirty="0">
                <a:solidFill>
                  <a:schemeClr val="tx1"/>
                </a:solidFill>
              </a:rPr>
              <a:t>/h</a:t>
            </a:r>
            <a:endParaRPr lang="en-US" sz="3600" dirty="0">
              <a:solidFill>
                <a:schemeClr val="tx1"/>
              </a:solidFill>
            </a:endParaRPr>
          </a:p>
          <a:p>
            <a:pPr>
              <a:lnSpc>
                <a:spcPct val="150000"/>
              </a:lnSpc>
            </a:pPr>
            <a:r>
              <a:rPr lang="en-US" sz="3600" dirty="0">
                <a:solidFill>
                  <a:schemeClr val="tx1"/>
                </a:solidFill>
              </a:rPr>
              <a:t>	</a:t>
            </a:r>
            <a:r>
              <a:rPr lang="vi-VN" sz="3600" dirty="0">
                <a:solidFill>
                  <a:schemeClr val="tx1"/>
                </a:solidFill>
              </a:rPr>
              <a:t>C. 30,7 </a:t>
            </a:r>
            <a:r>
              <a:rPr lang="vi-VN" sz="3600" dirty="0" err="1">
                <a:solidFill>
                  <a:schemeClr val="tx1"/>
                </a:solidFill>
              </a:rPr>
              <a:t>km</a:t>
            </a:r>
            <a:r>
              <a:rPr lang="vi-VN" sz="3600" dirty="0">
                <a:solidFill>
                  <a:schemeClr val="tx1"/>
                </a:solidFill>
              </a:rPr>
              <a:t>/h</a:t>
            </a:r>
            <a:endParaRPr lang="en-US" sz="3600" dirty="0">
              <a:solidFill>
                <a:schemeClr val="tx1"/>
              </a:solidFill>
            </a:endParaRPr>
          </a:p>
          <a:p>
            <a:pPr>
              <a:lnSpc>
                <a:spcPct val="150000"/>
              </a:lnSpc>
            </a:pPr>
            <a:r>
              <a:rPr lang="en-US" sz="3600" dirty="0">
                <a:solidFill>
                  <a:schemeClr val="tx1"/>
                </a:solidFill>
              </a:rPr>
              <a:t>	</a:t>
            </a:r>
            <a:r>
              <a:rPr lang="vi-VN" sz="3600" dirty="0">
                <a:solidFill>
                  <a:schemeClr val="tx1"/>
                </a:solidFill>
              </a:rPr>
              <a:t>D. 17 </a:t>
            </a:r>
            <a:r>
              <a:rPr lang="vi-VN" sz="3600" dirty="0" err="1">
                <a:solidFill>
                  <a:schemeClr val="tx1"/>
                </a:solidFill>
              </a:rPr>
              <a:t>km</a:t>
            </a:r>
            <a:r>
              <a:rPr lang="vi-VN" sz="3600" dirty="0">
                <a:solidFill>
                  <a:schemeClr val="tx1"/>
                </a:solidFill>
              </a:rPr>
              <a:t>/h</a:t>
            </a:r>
            <a:endParaRPr lang="en-US" sz="3600" dirty="0">
              <a:solidFill>
                <a:schemeClr val="tx1"/>
              </a:solidFill>
            </a:endParaRPr>
          </a:p>
        </p:txBody>
      </p:sp>
    </p:spTree>
    <p:extLst>
      <p:ext uri="{BB962C8B-B14F-4D97-AF65-F5344CB8AC3E}">
        <p14:creationId xmlns:p14="http://schemas.microsoft.com/office/powerpoint/2010/main" val="3696406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E7DF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5000"/>
          </a:blip>
          <a:srcRect t="7859" b="7859"/>
          <a:stretch>
            <a:fillRect/>
          </a:stretch>
        </p:blipFill>
        <p:spPr>
          <a:xfrm>
            <a:off x="9149080" y="0"/>
            <a:ext cx="9138920" cy="10287000"/>
          </a:xfrm>
          <a:prstGeom prst="rect">
            <a:avLst/>
          </a:prstGeom>
        </p:spPr>
      </p:pic>
      <p:pic>
        <p:nvPicPr>
          <p:cNvPr id="3" name="Picture 3"/>
          <p:cNvPicPr>
            <a:picLocks noChangeAspect="1"/>
          </p:cNvPicPr>
          <p:nvPr/>
        </p:nvPicPr>
        <p:blipFill>
          <a:blip r:embed="rId3">
            <a:alphaModFix amt="65000"/>
          </a:blip>
          <a:srcRect t="7906" b="7906"/>
          <a:stretch>
            <a:fillRect/>
          </a:stretch>
        </p:blipFill>
        <p:spPr>
          <a:xfrm>
            <a:off x="0" y="0"/>
            <a:ext cx="9149080" cy="10287000"/>
          </a:xfrm>
          <a:prstGeom prst="rect">
            <a:avLst/>
          </a:prstGeom>
        </p:spPr>
      </p:pic>
      <p:grpSp>
        <p:nvGrpSpPr>
          <p:cNvPr id="4" name="Group 4"/>
          <p:cNvGrpSpPr/>
          <p:nvPr/>
        </p:nvGrpSpPr>
        <p:grpSpPr>
          <a:xfrm>
            <a:off x="1133574" y="1028700"/>
            <a:ext cx="16230600" cy="8334474"/>
            <a:chOff x="0" y="0"/>
            <a:chExt cx="3539162" cy="1817373"/>
          </a:xfrm>
        </p:grpSpPr>
        <p:sp>
          <p:nvSpPr>
            <p:cNvPr id="5" name="Freeform 5"/>
            <p:cNvSpPr/>
            <p:nvPr/>
          </p:nvSpPr>
          <p:spPr>
            <a:xfrm>
              <a:off x="92710" y="106680"/>
              <a:ext cx="3435022" cy="1697993"/>
            </a:xfrm>
            <a:custGeom>
              <a:avLst/>
              <a:gdLst/>
              <a:ahLst/>
              <a:cxnLst/>
              <a:rect l="l" t="t" r="r" b="b"/>
              <a:pathLst>
                <a:path w="3435022" h="1697993">
                  <a:moveTo>
                    <a:pt x="3408351" y="1508763"/>
                  </a:moveTo>
                  <a:cubicBezTo>
                    <a:pt x="3408351" y="1596393"/>
                    <a:pt x="3332151" y="1667513"/>
                    <a:pt x="3250872" y="1667513"/>
                  </a:cubicBezTo>
                  <a:lnTo>
                    <a:pt x="66040" y="1667513"/>
                  </a:lnTo>
                  <a:cubicBezTo>
                    <a:pt x="43180" y="1667513"/>
                    <a:pt x="20320" y="1662433"/>
                    <a:pt x="0" y="1653543"/>
                  </a:cubicBezTo>
                  <a:cubicBezTo>
                    <a:pt x="26670" y="1681483"/>
                    <a:pt x="63500" y="1697993"/>
                    <a:pt x="116021" y="1697993"/>
                  </a:cubicBezTo>
                  <a:lnTo>
                    <a:pt x="3288972" y="1697993"/>
                  </a:lnTo>
                  <a:cubicBezTo>
                    <a:pt x="3368982" y="1697993"/>
                    <a:pt x="3435022" y="1631953"/>
                    <a:pt x="3435022" y="1551943"/>
                  </a:cubicBezTo>
                  <a:lnTo>
                    <a:pt x="3435022" y="95250"/>
                  </a:lnTo>
                  <a:cubicBezTo>
                    <a:pt x="3435022" y="58420"/>
                    <a:pt x="3421051" y="25400"/>
                    <a:pt x="3399462" y="0"/>
                  </a:cubicBezTo>
                  <a:cubicBezTo>
                    <a:pt x="3405812" y="16510"/>
                    <a:pt x="3408351" y="34290"/>
                    <a:pt x="3408351" y="52070"/>
                  </a:cubicBezTo>
                  <a:lnTo>
                    <a:pt x="3408351" y="1508763"/>
                  </a:lnTo>
                  <a:lnTo>
                    <a:pt x="3408351" y="1508763"/>
                  </a:lnTo>
                  <a:close/>
                </a:path>
              </a:pathLst>
            </a:custGeom>
            <a:solidFill>
              <a:srgbClr val="E7DFD9">
                <a:alpha val="71765"/>
              </a:srgbClr>
            </a:solidFill>
          </p:spPr>
        </p:sp>
        <p:sp>
          <p:nvSpPr>
            <p:cNvPr id="6" name="Freeform 6"/>
            <p:cNvSpPr/>
            <p:nvPr/>
          </p:nvSpPr>
          <p:spPr>
            <a:xfrm>
              <a:off x="12700" y="12700"/>
              <a:ext cx="3474392" cy="1748793"/>
            </a:xfrm>
            <a:custGeom>
              <a:avLst/>
              <a:gdLst/>
              <a:ahLst/>
              <a:cxnLst/>
              <a:rect l="l" t="t" r="r" b="b"/>
              <a:pathLst>
                <a:path w="3474392" h="1748793">
                  <a:moveTo>
                    <a:pt x="146050" y="1748793"/>
                  </a:moveTo>
                  <a:lnTo>
                    <a:pt x="3328342" y="1748793"/>
                  </a:lnTo>
                  <a:cubicBezTo>
                    <a:pt x="3408352" y="1748793"/>
                    <a:pt x="3474392" y="1682753"/>
                    <a:pt x="3474392" y="1602743"/>
                  </a:cubicBezTo>
                  <a:lnTo>
                    <a:pt x="3474392" y="146050"/>
                  </a:lnTo>
                  <a:cubicBezTo>
                    <a:pt x="3474392" y="66040"/>
                    <a:pt x="3408352" y="0"/>
                    <a:pt x="3328342" y="0"/>
                  </a:cubicBezTo>
                  <a:lnTo>
                    <a:pt x="146050" y="0"/>
                  </a:lnTo>
                  <a:cubicBezTo>
                    <a:pt x="66040" y="0"/>
                    <a:pt x="0" y="66040"/>
                    <a:pt x="0" y="146050"/>
                  </a:cubicBezTo>
                  <a:lnTo>
                    <a:pt x="0" y="1602743"/>
                  </a:lnTo>
                  <a:cubicBezTo>
                    <a:pt x="0" y="1684023"/>
                    <a:pt x="66040" y="1748793"/>
                    <a:pt x="146050" y="1748793"/>
                  </a:cubicBezTo>
                  <a:close/>
                </a:path>
              </a:pathLst>
            </a:custGeom>
            <a:solidFill>
              <a:srgbClr val="F8F6F4">
                <a:alpha val="71765"/>
              </a:srgbClr>
            </a:solidFill>
          </p:spPr>
        </p:sp>
        <p:sp>
          <p:nvSpPr>
            <p:cNvPr id="7" name="Freeform 7"/>
            <p:cNvSpPr/>
            <p:nvPr/>
          </p:nvSpPr>
          <p:spPr>
            <a:xfrm>
              <a:off x="0" y="0"/>
              <a:ext cx="3539162" cy="1817373"/>
            </a:xfrm>
            <a:custGeom>
              <a:avLst/>
              <a:gdLst/>
              <a:ahLst/>
              <a:cxnLst/>
              <a:rect l="l" t="t" r="r" b="b"/>
              <a:pathLst>
                <a:path w="3539162" h="1817373">
                  <a:moveTo>
                    <a:pt x="3475662" y="74930"/>
                  </a:moveTo>
                  <a:cubicBezTo>
                    <a:pt x="3447722" y="30480"/>
                    <a:pt x="3398192" y="0"/>
                    <a:pt x="3341042" y="0"/>
                  </a:cubicBezTo>
                  <a:lnTo>
                    <a:pt x="158750" y="0"/>
                  </a:lnTo>
                  <a:cubicBezTo>
                    <a:pt x="71120" y="0"/>
                    <a:pt x="0" y="71120"/>
                    <a:pt x="0" y="158750"/>
                  </a:cubicBezTo>
                  <a:lnTo>
                    <a:pt x="0" y="1615443"/>
                  </a:lnTo>
                  <a:cubicBezTo>
                    <a:pt x="0" y="1667513"/>
                    <a:pt x="25400" y="1713233"/>
                    <a:pt x="63500" y="1742443"/>
                  </a:cubicBezTo>
                  <a:cubicBezTo>
                    <a:pt x="91440" y="1786893"/>
                    <a:pt x="140970" y="1817373"/>
                    <a:pt x="211855" y="1817373"/>
                  </a:cubicBezTo>
                  <a:lnTo>
                    <a:pt x="3380412" y="1817373"/>
                  </a:lnTo>
                  <a:cubicBezTo>
                    <a:pt x="3468042" y="1817373"/>
                    <a:pt x="3539162" y="1746253"/>
                    <a:pt x="3539162" y="1658623"/>
                  </a:cubicBezTo>
                  <a:lnTo>
                    <a:pt x="3539162" y="201930"/>
                  </a:lnTo>
                  <a:cubicBezTo>
                    <a:pt x="3539161" y="149860"/>
                    <a:pt x="3513761" y="104140"/>
                    <a:pt x="3475662" y="74930"/>
                  </a:cubicBezTo>
                  <a:close/>
                  <a:moveTo>
                    <a:pt x="12700" y="1615443"/>
                  </a:moveTo>
                  <a:lnTo>
                    <a:pt x="12700" y="158750"/>
                  </a:lnTo>
                  <a:cubicBezTo>
                    <a:pt x="12700" y="78740"/>
                    <a:pt x="78740" y="12700"/>
                    <a:pt x="158750" y="12700"/>
                  </a:cubicBezTo>
                  <a:lnTo>
                    <a:pt x="3341042" y="12700"/>
                  </a:lnTo>
                  <a:cubicBezTo>
                    <a:pt x="3421052" y="12700"/>
                    <a:pt x="3487092" y="78740"/>
                    <a:pt x="3487092" y="158750"/>
                  </a:cubicBezTo>
                  <a:lnTo>
                    <a:pt x="3487092" y="1615443"/>
                  </a:lnTo>
                  <a:cubicBezTo>
                    <a:pt x="3487092" y="1695453"/>
                    <a:pt x="3421052" y="1761493"/>
                    <a:pt x="3341042" y="1761493"/>
                  </a:cubicBezTo>
                  <a:lnTo>
                    <a:pt x="158750" y="1761493"/>
                  </a:lnTo>
                  <a:cubicBezTo>
                    <a:pt x="78740" y="1761493"/>
                    <a:pt x="12700" y="1696723"/>
                    <a:pt x="12700" y="1615443"/>
                  </a:cubicBezTo>
                  <a:close/>
                  <a:moveTo>
                    <a:pt x="3527732" y="1658623"/>
                  </a:moveTo>
                  <a:cubicBezTo>
                    <a:pt x="3527732" y="1738633"/>
                    <a:pt x="3460422" y="1804673"/>
                    <a:pt x="3380411" y="1804673"/>
                  </a:cubicBezTo>
                  <a:lnTo>
                    <a:pt x="211855" y="1804673"/>
                  </a:lnTo>
                  <a:cubicBezTo>
                    <a:pt x="157480" y="1804673"/>
                    <a:pt x="120650" y="1788163"/>
                    <a:pt x="93980" y="1760223"/>
                  </a:cubicBezTo>
                  <a:cubicBezTo>
                    <a:pt x="114300" y="1769113"/>
                    <a:pt x="135890" y="1774193"/>
                    <a:pt x="160020" y="1774193"/>
                  </a:cubicBezTo>
                  <a:lnTo>
                    <a:pt x="3342312" y="1774193"/>
                  </a:lnTo>
                  <a:cubicBezTo>
                    <a:pt x="3429942" y="1774193"/>
                    <a:pt x="3501062" y="1703073"/>
                    <a:pt x="3501062" y="1615443"/>
                  </a:cubicBezTo>
                  <a:lnTo>
                    <a:pt x="3501062" y="158750"/>
                  </a:lnTo>
                  <a:cubicBezTo>
                    <a:pt x="3501062" y="140970"/>
                    <a:pt x="3497252" y="123190"/>
                    <a:pt x="3492172" y="106680"/>
                  </a:cubicBezTo>
                  <a:cubicBezTo>
                    <a:pt x="3513762" y="132080"/>
                    <a:pt x="3527732" y="165100"/>
                    <a:pt x="3527732" y="201930"/>
                  </a:cubicBezTo>
                  <a:lnTo>
                    <a:pt x="3527732" y="1658623"/>
                  </a:lnTo>
                  <a:cubicBezTo>
                    <a:pt x="3527732" y="1658623"/>
                    <a:pt x="3527732" y="1658623"/>
                    <a:pt x="3527732" y="1658623"/>
                  </a:cubicBezTo>
                  <a:close/>
                </a:path>
              </a:pathLst>
            </a:custGeom>
            <a:solidFill>
              <a:srgbClr val="5E3023">
                <a:alpha val="71765"/>
              </a:srgbClr>
            </a:solidFill>
          </p:spPr>
        </p:sp>
      </p:grpSp>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61952">
            <a:off x="1113436" y="852716"/>
            <a:ext cx="1267232" cy="1643815"/>
          </a:xfrm>
          <a:prstGeom prst="rect">
            <a:avLst/>
          </a:prstGeom>
        </p:spPr>
      </p:pic>
      <p:sp>
        <p:nvSpPr>
          <p:cNvPr id="8" name="Hộp Văn bản 7">
            <a:extLst>
              <a:ext uri="{FF2B5EF4-FFF2-40B4-BE49-F238E27FC236}">
                <a16:creationId xmlns:a16="http://schemas.microsoft.com/office/drawing/2014/main" xmlns="" id="{14E8CD25-E77B-94C0-AA0A-DFB22EE5BF3B}"/>
              </a:ext>
            </a:extLst>
          </p:cNvPr>
          <p:cNvSpPr txBox="1"/>
          <p:nvPr/>
        </p:nvSpPr>
        <p:spPr>
          <a:xfrm>
            <a:off x="6588759" y="2318909"/>
            <a:ext cx="5110479" cy="1200329"/>
          </a:xfrm>
          <a:prstGeom prst="rect">
            <a:avLst/>
          </a:prstGeom>
          <a:noFill/>
        </p:spPr>
        <p:txBody>
          <a:bodyPr wrap="square" rtlCol="0">
            <a:spAutoFit/>
          </a:bodyPr>
          <a:lstStyle/>
          <a:p>
            <a:r>
              <a:rPr lang="en-US" sz="7200" b="1" dirty="0">
                <a:latin typeface="Arial" panose="020B0604020202020204" pitchFamily="34" charset="0"/>
                <a:cs typeface="Arial" panose="020B0604020202020204" pitchFamily="34" charset="0"/>
              </a:rPr>
              <a:t>VẬN DỤNG</a:t>
            </a:r>
          </a:p>
        </p:txBody>
      </p:sp>
      <p:sp>
        <p:nvSpPr>
          <p:cNvPr id="16" name="Hộp Văn bản 15">
            <a:extLst>
              <a:ext uri="{FF2B5EF4-FFF2-40B4-BE49-F238E27FC236}">
                <a16:creationId xmlns:a16="http://schemas.microsoft.com/office/drawing/2014/main" xmlns="" id="{5885E52F-D0A2-9B1E-6620-1D207CBA1A6A}"/>
              </a:ext>
            </a:extLst>
          </p:cNvPr>
          <p:cNvSpPr txBox="1"/>
          <p:nvPr/>
        </p:nvSpPr>
        <p:spPr>
          <a:xfrm>
            <a:off x="2362199" y="4633752"/>
            <a:ext cx="13563600" cy="1986249"/>
          </a:xfrm>
          <a:prstGeom prst="rect">
            <a:avLst/>
          </a:prstGeom>
          <a:noFill/>
        </p:spPr>
        <p:txBody>
          <a:bodyPr wrap="square">
            <a:spAutoFit/>
          </a:bodyPr>
          <a:lstStyle/>
          <a:p>
            <a:pPr marL="457200" marR="0" indent="-457200" algn="just">
              <a:lnSpc>
                <a:spcPct val="200000"/>
              </a:lnSpc>
              <a:spcBef>
                <a:spcPts val="300"/>
              </a:spcBef>
              <a:spcAft>
                <a:spcPts val="300"/>
              </a:spcAft>
              <a:buFont typeface="Symbol" panose="05050102010706020507" pitchFamily="18" charset="2"/>
              <a:buChar char="-"/>
            </a:pPr>
            <a:r>
              <a:rPr lang="en-US"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X</a:t>
            </a:r>
            <a:r>
              <a:rPr lang="vi-VN"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ác</a:t>
            </a:r>
            <a:r>
              <a:rPr lang="vi-VN"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vi-VN"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nhận</a:t>
            </a:r>
            <a:r>
              <a:rPr lang="vi-VN"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câu </a:t>
            </a:r>
            <a:r>
              <a:rPr lang="vi-VN"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trả</a:t>
            </a:r>
            <a:r>
              <a:rPr lang="vi-VN"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vi-VN"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lời</a:t>
            </a:r>
            <a:r>
              <a:rPr lang="vi-VN"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vi-VN"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vi-VN"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vi-VN"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bạn</a:t>
            </a:r>
            <a:r>
              <a:rPr lang="vi-VN"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vi-VN"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về</a:t>
            </a:r>
            <a:r>
              <a:rPr lang="vi-VN"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vi-VN"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bài</a:t>
            </a:r>
            <a:r>
              <a:rPr lang="vi-VN"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vi-VN"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tập</a:t>
            </a:r>
            <a:r>
              <a:rPr lang="vi-VN"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vi-VN"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mở</a:t>
            </a:r>
            <a:r>
              <a:rPr lang="vi-VN"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vi-VN"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đầu</a:t>
            </a:r>
            <a:r>
              <a:rPr lang="vi-VN"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vi-VN"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bài</a:t>
            </a:r>
            <a:r>
              <a:rPr lang="vi-VN"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vi-VN"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học</a:t>
            </a:r>
            <a:r>
              <a:rPr lang="vi-VN"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vi-VN"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đã</a:t>
            </a:r>
            <a:r>
              <a:rPr lang="vi-VN"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vi-VN"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đúng</a:t>
            </a:r>
            <a:r>
              <a:rPr lang="vi-VN"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chưa. </a:t>
            </a:r>
            <a:endParaRPr lang="en-US" sz="3200" dirty="0">
              <a:effectLst/>
              <a:latin typeface="Arial" panose="020B0604020202020204" pitchFamily="34" charset="0"/>
              <a:ea typeface="Calibri" panose="020F0502020204030204" pitchFamily="34" charset="0"/>
              <a:cs typeface="Arial" panose="020B0604020202020204" pitchFamily="34" charset="0"/>
            </a:endParaRPr>
          </a:p>
          <a:p>
            <a:pPr marL="457200" marR="0" indent="-457200" algn="just">
              <a:lnSpc>
                <a:spcPct val="200000"/>
              </a:lnSpc>
              <a:spcBef>
                <a:spcPts val="300"/>
              </a:spcBef>
              <a:spcAft>
                <a:spcPts val="300"/>
              </a:spcAft>
              <a:buFont typeface="Symbol" panose="05050102010706020507" pitchFamily="18" charset="2"/>
              <a:buChar char="-"/>
            </a:pP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X</a:t>
            </a:r>
            <a:r>
              <a:rPr lang="vi-VN"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ác</a:t>
            </a:r>
            <a:r>
              <a:rPr lang="vi-VN"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vi-VN"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định</a:t>
            </a:r>
            <a:r>
              <a:rPr lang="vi-VN"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vi-VN"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tốc</a:t>
            </a:r>
            <a:r>
              <a:rPr lang="vi-VN"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vi-VN"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a:t>
            </a:r>
            <a:r>
              <a:rPr lang="vi-VN"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vi-VN"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vi-VN"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vi-VN"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mình</a:t>
            </a:r>
            <a:r>
              <a:rPr lang="vi-VN"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trên </a:t>
            </a:r>
            <a:r>
              <a:rPr lang="vi-VN"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quãng</a:t>
            </a:r>
            <a:r>
              <a:rPr lang="vi-VN"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vi-VN"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đường</a:t>
            </a:r>
            <a:r>
              <a:rPr lang="vi-VN"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vi-VN"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từ</a:t>
            </a:r>
            <a:r>
              <a:rPr lang="vi-VN"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vi-VN"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nhà</a:t>
            </a:r>
            <a:r>
              <a:rPr lang="vi-VN"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vi-VN"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đến</a:t>
            </a:r>
            <a:r>
              <a:rPr lang="vi-VN"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vi-VN"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trường</a:t>
            </a:r>
            <a:r>
              <a:rPr lang="vi-VN"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32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129512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145">
                                          <p:stCondLst>
                                            <p:cond delay="0"/>
                                          </p:stCondLst>
                                        </p:cTn>
                                        <p:tgtEl>
                                          <p:spTgt spid="8"/>
                                        </p:tgtEl>
                                      </p:cBhvr>
                                    </p:animEffect>
                                    <p:anim calcmode="lin" valueType="num">
                                      <p:cBhvr>
                                        <p:cTn id="8" dur="456"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8"/>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8"/>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8"/>
                                        </p:tgtEl>
                                        <p:attrNameLst>
                                          <p:attrName>ppt_y</p:attrName>
                                        </p:attrNameLst>
                                      </p:cBhvr>
                                      <p:tavLst>
                                        <p:tav tm="0" fmla="#ppt_y-sin(pi*$)/81">
                                          <p:val>
                                            <p:fltVal val="0"/>
                                          </p:val>
                                        </p:tav>
                                        <p:tav tm="100000">
                                          <p:val>
                                            <p:fltVal val="1"/>
                                          </p:val>
                                        </p:tav>
                                      </p:tavLst>
                                    </p:anim>
                                    <p:animScale>
                                      <p:cBhvr>
                                        <p:cTn id="13" dur="7">
                                          <p:stCondLst>
                                            <p:cond delay="162"/>
                                          </p:stCondLst>
                                        </p:cTn>
                                        <p:tgtEl>
                                          <p:spTgt spid="8"/>
                                        </p:tgtEl>
                                      </p:cBhvr>
                                      <p:to x="100000" y="60000"/>
                                    </p:animScale>
                                    <p:animScale>
                                      <p:cBhvr>
                                        <p:cTn id="14" dur="41" decel="50000">
                                          <p:stCondLst>
                                            <p:cond delay="169"/>
                                          </p:stCondLst>
                                        </p:cTn>
                                        <p:tgtEl>
                                          <p:spTgt spid="8"/>
                                        </p:tgtEl>
                                      </p:cBhvr>
                                      <p:to x="100000" y="100000"/>
                                    </p:animScale>
                                    <p:animScale>
                                      <p:cBhvr>
                                        <p:cTn id="15" dur="7">
                                          <p:stCondLst>
                                            <p:cond delay="328"/>
                                          </p:stCondLst>
                                        </p:cTn>
                                        <p:tgtEl>
                                          <p:spTgt spid="8"/>
                                        </p:tgtEl>
                                      </p:cBhvr>
                                      <p:to x="100000" y="80000"/>
                                    </p:animScale>
                                    <p:animScale>
                                      <p:cBhvr>
                                        <p:cTn id="16" dur="41" decel="50000">
                                          <p:stCondLst>
                                            <p:cond delay="335"/>
                                          </p:stCondLst>
                                        </p:cTn>
                                        <p:tgtEl>
                                          <p:spTgt spid="8"/>
                                        </p:tgtEl>
                                      </p:cBhvr>
                                      <p:to x="100000" y="100000"/>
                                    </p:animScale>
                                    <p:animScale>
                                      <p:cBhvr>
                                        <p:cTn id="17" dur="7">
                                          <p:stCondLst>
                                            <p:cond delay="410"/>
                                          </p:stCondLst>
                                        </p:cTn>
                                        <p:tgtEl>
                                          <p:spTgt spid="8"/>
                                        </p:tgtEl>
                                      </p:cBhvr>
                                      <p:to x="100000" y="90000"/>
                                    </p:animScale>
                                    <p:animScale>
                                      <p:cBhvr>
                                        <p:cTn id="18" dur="41" decel="50000">
                                          <p:stCondLst>
                                            <p:cond delay="417"/>
                                          </p:stCondLst>
                                        </p:cTn>
                                        <p:tgtEl>
                                          <p:spTgt spid="8"/>
                                        </p:tgtEl>
                                      </p:cBhvr>
                                      <p:to x="100000" y="100000"/>
                                    </p:animScale>
                                    <p:animScale>
                                      <p:cBhvr>
                                        <p:cTn id="19" dur="7">
                                          <p:stCondLst>
                                            <p:cond delay="452"/>
                                          </p:stCondLst>
                                        </p:cTn>
                                        <p:tgtEl>
                                          <p:spTgt spid="8"/>
                                        </p:tgtEl>
                                      </p:cBhvr>
                                      <p:to x="100000" y="95000"/>
                                    </p:animScale>
                                    <p:animScale>
                                      <p:cBhvr>
                                        <p:cTn id="20" dur="41" decel="50000">
                                          <p:stCondLst>
                                            <p:cond delay="459"/>
                                          </p:stCondLst>
                                        </p:cTn>
                                        <p:tgtEl>
                                          <p:spTgt spid="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6">
                                            <p:txEl>
                                              <p:pRg st="0" end="0"/>
                                            </p:txEl>
                                          </p:spTgt>
                                        </p:tgtEl>
                                        <p:attrNameLst>
                                          <p:attrName>style.visibility</p:attrName>
                                        </p:attrNameLst>
                                      </p:cBhvr>
                                      <p:to>
                                        <p:strVal val="visible"/>
                                      </p:to>
                                    </p:set>
                                    <p:animEffect transition="in" filter="fade">
                                      <p:cBhvr>
                                        <p:cTn id="25" dur="500"/>
                                        <p:tgtEl>
                                          <p:spTgt spid="16">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6">
                                            <p:txEl>
                                              <p:pRg st="1" end="1"/>
                                            </p:txEl>
                                          </p:spTgt>
                                        </p:tgtEl>
                                        <p:attrNameLst>
                                          <p:attrName>style.visibility</p:attrName>
                                        </p:attrNameLst>
                                      </p:cBhvr>
                                      <p:to>
                                        <p:strVal val="visible"/>
                                      </p:to>
                                    </p:set>
                                    <p:animEffect transition="in" filter="fade">
                                      <p:cBhvr>
                                        <p:cTn id="30"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E7DF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5000"/>
          </a:blip>
          <a:srcRect t="7859" b="7859"/>
          <a:stretch>
            <a:fillRect/>
          </a:stretch>
        </p:blipFill>
        <p:spPr>
          <a:xfrm>
            <a:off x="9149080" y="0"/>
            <a:ext cx="9138920" cy="10287000"/>
          </a:xfrm>
          <a:prstGeom prst="rect">
            <a:avLst/>
          </a:prstGeom>
        </p:spPr>
      </p:pic>
      <p:pic>
        <p:nvPicPr>
          <p:cNvPr id="3" name="Picture 3"/>
          <p:cNvPicPr>
            <a:picLocks noChangeAspect="1"/>
          </p:cNvPicPr>
          <p:nvPr/>
        </p:nvPicPr>
        <p:blipFill>
          <a:blip r:embed="rId3">
            <a:alphaModFix amt="65000"/>
          </a:blip>
          <a:srcRect t="7906" b="7906"/>
          <a:stretch>
            <a:fillRect/>
          </a:stretch>
        </p:blipFill>
        <p:spPr>
          <a:xfrm>
            <a:off x="62529" y="-1428"/>
            <a:ext cx="9149080" cy="10287000"/>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269042" y="5606648"/>
            <a:ext cx="1837483" cy="503011"/>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1181476" y="5606648"/>
            <a:ext cx="1837483" cy="503011"/>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430465" y="4827031"/>
            <a:ext cx="1602201" cy="1668960"/>
          </a:xfrm>
          <a:prstGeom prst="rect">
            <a:avLst/>
          </a:prstGeom>
        </p:spPr>
      </p:pic>
      <p:sp>
        <p:nvSpPr>
          <p:cNvPr id="7" name="TextBox 7"/>
          <p:cNvSpPr txBox="1"/>
          <p:nvPr/>
        </p:nvSpPr>
        <p:spPr>
          <a:xfrm>
            <a:off x="2609533" y="5209103"/>
            <a:ext cx="1244065" cy="736420"/>
          </a:xfrm>
          <a:prstGeom prst="rect">
            <a:avLst/>
          </a:prstGeom>
        </p:spPr>
        <p:txBody>
          <a:bodyPr lIns="0" tIns="0" rIns="0" bIns="0" rtlCol="0" anchor="t">
            <a:spAutoFit/>
          </a:bodyPr>
          <a:lstStyle/>
          <a:p>
            <a:pPr algn="ctr">
              <a:lnSpc>
                <a:spcPts val="6240"/>
              </a:lnSpc>
            </a:pPr>
            <a:r>
              <a:rPr lang="en-US" sz="4800" b="1" dirty="0">
                <a:solidFill>
                  <a:srgbClr val="F8F6F4"/>
                </a:solidFill>
                <a:latin typeface="Arial" panose="020B0604020202020204" pitchFamily="34" charset="0"/>
                <a:cs typeface="Arial" panose="020B0604020202020204" pitchFamily="34" charset="0"/>
              </a:rPr>
              <a:t>01</a:t>
            </a:r>
          </a:p>
        </p:txBody>
      </p:sp>
      <p:sp>
        <p:nvSpPr>
          <p:cNvPr id="9" name="TextBox 9"/>
          <p:cNvSpPr txBox="1"/>
          <p:nvPr/>
        </p:nvSpPr>
        <p:spPr>
          <a:xfrm>
            <a:off x="1560126" y="7172287"/>
            <a:ext cx="3342878" cy="1386085"/>
          </a:xfrm>
          <a:prstGeom prst="rect">
            <a:avLst/>
          </a:prstGeom>
        </p:spPr>
        <p:txBody>
          <a:bodyPr wrap="square" lIns="0" tIns="0" rIns="0" bIns="0" rtlCol="0" anchor="t">
            <a:spAutoFit/>
          </a:bodyPr>
          <a:lstStyle/>
          <a:p>
            <a:pPr marR="0" lvl="0" algn="ctr">
              <a:lnSpc>
                <a:spcPct val="150000"/>
              </a:lnSpc>
              <a:spcBef>
                <a:spcPts val="300"/>
              </a:spcBef>
              <a:spcAft>
                <a:spcPts val="0"/>
              </a:spcAft>
            </a:pPr>
            <a:r>
              <a:rPr lang="en-US"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Xem</a:t>
            </a:r>
            <a:r>
              <a:rPr lang="en-US"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lại</a:t>
            </a:r>
            <a:r>
              <a:rPr lang="en-US"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kiến</a:t>
            </a:r>
            <a:r>
              <a:rPr lang="en-US"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thức</a:t>
            </a:r>
            <a:r>
              <a:rPr lang="en-US"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đã</a:t>
            </a:r>
            <a:r>
              <a:rPr lang="en-US"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học</a:t>
            </a:r>
            <a:r>
              <a:rPr lang="en-US"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ở </a:t>
            </a:r>
            <a:r>
              <a:rPr lang="en-US"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bài</a:t>
            </a:r>
            <a:r>
              <a:rPr lang="en-US"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5</a:t>
            </a:r>
            <a:endParaRPr lang="en-US" sz="3200" dirty="0">
              <a:effectLst/>
              <a:latin typeface="Arial" panose="020B0604020202020204" pitchFamily="34" charset="0"/>
              <a:ea typeface="Noto Sans Symbols"/>
              <a:cs typeface="Arial" panose="020B0604020202020204" pitchFamily="34" charset="0"/>
            </a:endParaRPr>
          </a:p>
        </p:txBody>
      </p:sp>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342899" y="4827031"/>
            <a:ext cx="1602201" cy="1668960"/>
          </a:xfrm>
          <a:prstGeom prst="rect">
            <a:avLst/>
          </a:prstGeom>
        </p:spPr>
      </p:pic>
      <p:sp>
        <p:nvSpPr>
          <p:cNvPr id="11" name="TextBox 11"/>
          <p:cNvSpPr txBox="1"/>
          <p:nvPr/>
        </p:nvSpPr>
        <p:spPr>
          <a:xfrm>
            <a:off x="8498215" y="5238438"/>
            <a:ext cx="1244065" cy="736420"/>
          </a:xfrm>
          <a:prstGeom prst="rect">
            <a:avLst/>
          </a:prstGeom>
        </p:spPr>
        <p:txBody>
          <a:bodyPr lIns="0" tIns="0" rIns="0" bIns="0" rtlCol="0" anchor="t">
            <a:spAutoFit/>
          </a:bodyPr>
          <a:lstStyle/>
          <a:p>
            <a:pPr algn="ctr">
              <a:lnSpc>
                <a:spcPts val="6240"/>
              </a:lnSpc>
            </a:pPr>
            <a:r>
              <a:rPr lang="en-US" sz="4800" b="1" dirty="0">
                <a:solidFill>
                  <a:srgbClr val="F8F6F4"/>
                </a:solidFill>
                <a:latin typeface="Arial" panose="020B0604020202020204" pitchFamily="34" charset="0"/>
                <a:cs typeface="Arial" panose="020B0604020202020204" pitchFamily="34" charset="0"/>
              </a:rPr>
              <a:t>02</a:t>
            </a:r>
          </a:p>
        </p:txBody>
      </p:sp>
      <p:sp>
        <p:nvSpPr>
          <p:cNvPr id="13" name="TextBox 13"/>
          <p:cNvSpPr txBox="1"/>
          <p:nvPr/>
        </p:nvSpPr>
        <p:spPr>
          <a:xfrm>
            <a:off x="7146237" y="7099460"/>
            <a:ext cx="4005685" cy="1386085"/>
          </a:xfrm>
          <a:prstGeom prst="rect">
            <a:avLst/>
          </a:prstGeom>
        </p:spPr>
        <p:txBody>
          <a:bodyPr wrap="square" lIns="0" tIns="0" rIns="0" bIns="0" rtlCol="0" anchor="t">
            <a:spAutoFit/>
          </a:bodyPr>
          <a:lstStyle/>
          <a:p>
            <a:pPr marR="0" lvl="0" algn="ctr">
              <a:lnSpc>
                <a:spcPct val="150000"/>
              </a:lnSpc>
              <a:spcBef>
                <a:spcPts val="0"/>
              </a:spcBef>
              <a:spcAft>
                <a:spcPts val="0"/>
              </a:spcAft>
            </a:pPr>
            <a:r>
              <a:rPr lang="en-US"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Hoàn</a:t>
            </a:r>
            <a:r>
              <a:rPr lang="en-US"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thành</a:t>
            </a:r>
            <a:r>
              <a:rPr lang="en-US"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nhiệm</a:t>
            </a:r>
            <a:r>
              <a:rPr lang="en-US"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vụ</a:t>
            </a:r>
            <a:r>
              <a:rPr lang="en-US"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ở </a:t>
            </a:r>
            <a:r>
              <a:rPr lang="en-US"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hoạt</a:t>
            </a:r>
            <a:r>
              <a:rPr lang="en-US"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động</a:t>
            </a:r>
            <a:r>
              <a:rPr lang="en-US"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vận</a:t>
            </a:r>
            <a:r>
              <a:rPr lang="en-US"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dụng</a:t>
            </a:r>
            <a:endParaRPr lang="en-US" sz="3200" dirty="0">
              <a:effectLst/>
              <a:latin typeface="Arial" panose="020B0604020202020204" pitchFamily="34" charset="0"/>
              <a:ea typeface="Noto Sans Symbols"/>
              <a:cs typeface="Arial" panose="020B0604020202020204" pitchFamily="34" charset="0"/>
            </a:endParaRPr>
          </a:p>
        </p:txBody>
      </p:sp>
      <p:pic>
        <p:nvPicPr>
          <p:cNvPr id="14"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255333" y="4827031"/>
            <a:ext cx="1602201" cy="1668960"/>
          </a:xfrm>
          <a:prstGeom prst="rect">
            <a:avLst/>
          </a:prstGeom>
        </p:spPr>
      </p:pic>
      <p:sp>
        <p:nvSpPr>
          <p:cNvPr id="15" name="TextBox 15"/>
          <p:cNvSpPr txBox="1"/>
          <p:nvPr/>
        </p:nvSpPr>
        <p:spPr>
          <a:xfrm>
            <a:off x="14434402" y="5237956"/>
            <a:ext cx="1244065" cy="736420"/>
          </a:xfrm>
          <a:prstGeom prst="rect">
            <a:avLst/>
          </a:prstGeom>
        </p:spPr>
        <p:txBody>
          <a:bodyPr lIns="0" tIns="0" rIns="0" bIns="0" rtlCol="0" anchor="t">
            <a:spAutoFit/>
          </a:bodyPr>
          <a:lstStyle/>
          <a:p>
            <a:pPr algn="ctr">
              <a:lnSpc>
                <a:spcPts val="6240"/>
              </a:lnSpc>
            </a:pPr>
            <a:r>
              <a:rPr lang="en-US" sz="4800" b="1" dirty="0">
                <a:solidFill>
                  <a:srgbClr val="F8F6F4"/>
                </a:solidFill>
                <a:latin typeface="Arial" panose="020B0604020202020204" pitchFamily="34" charset="0"/>
                <a:cs typeface="Arial" panose="020B0604020202020204" pitchFamily="34" charset="0"/>
              </a:rPr>
              <a:t>03</a:t>
            </a:r>
          </a:p>
        </p:txBody>
      </p:sp>
      <p:sp>
        <p:nvSpPr>
          <p:cNvPr id="17" name="TextBox 17"/>
          <p:cNvSpPr txBox="1"/>
          <p:nvPr/>
        </p:nvSpPr>
        <p:spPr>
          <a:xfrm>
            <a:off x="12592207" y="7092717"/>
            <a:ext cx="4928452" cy="2124749"/>
          </a:xfrm>
          <a:prstGeom prst="rect">
            <a:avLst/>
          </a:prstGeom>
        </p:spPr>
        <p:txBody>
          <a:bodyPr wrap="square" lIns="0" tIns="0" rIns="0" bIns="0" rtlCol="0" anchor="t">
            <a:spAutoFit/>
          </a:bodyPr>
          <a:lstStyle/>
          <a:p>
            <a:pPr marL="0" lvl="0" indent="0" algn="ctr">
              <a:lnSpc>
                <a:spcPct val="150000"/>
              </a:lnSpc>
              <a:spcBef>
                <a:spcPct val="0"/>
              </a:spcBef>
            </a:pPr>
            <a:r>
              <a:rPr lang="en-US"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Xem</a:t>
            </a:r>
            <a:r>
              <a:rPr lang="en-US"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trước</a:t>
            </a:r>
            <a:r>
              <a:rPr lang="en-US"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nội</a:t>
            </a:r>
            <a:r>
              <a:rPr lang="en-US"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dung </a:t>
            </a:r>
            <a:r>
              <a:rPr lang="en-US" sz="32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B</a:t>
            </a:r>
            <a:r>
              <a:rPr lang="en-US" sz="32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ài</a:t>
            </a:r>
            <a:r>
              <a:rPr lang="en-US" sz="3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6</a:t>
            </a:r>
            <a:r>
              <a:rPr lang="vi-VN" sz="3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vi-VN" sz="32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Thực</a:t>
            </a:r>
            <a:r>
              <a:rPr lang="vi-VN" sz="3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vi-VN" sz="32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hành</a:t>
            </a:r>
            <a:r>
              <a:rPr lang="vi-VN" sz="3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đo </a:t>
            </a:r>
            <a:r>
              <a:rPr lang="vi-VN" sz="32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tốc</a:t>
            </a:r>
            <a:r>
              <a:rPr lang="vi-VN" sz="3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vi-VN" sz="32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a:t>
            </a:r>
            <a:r>
              <a:rPr lang="vi-VN" sz="3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vi-VN" sz="32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vi-VN" sz="3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vi-VN" sz="32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vật</a:t>
            </a:r>
            <a:r>
              <a:rPr lang="vi-VN" sz="3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vi-VN" sz="32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chuyển</a:t>
            </a:r>
            <a:r>
              <a:rPr lang="vi-VN" sz="3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vi-VN" sz="32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động</a:t>
            </a:r>
            <a:endParaRPr lang="en-US" sz="3200" b="1" dirty="0">
              <a:solidFill>
                <a:srgbClr val="5E3023">
                  <a:alpha val="81961"/>
                </a:srgbClr>
              </a:solidFill>
              <a:latin typeface="Arial" panose="020B0604020202020204" pitchFamily="34" charset="0"/>
              <a:cs typeface="Arial" panose="020B0604020202020204" pitchFamily="34" charset="0"/>
            </a:endParaRPr>
          </a:p>
        </p:txBody>
      </p:sp>
      <p:pic>
        <p:nvPicPr>
          <p:cNvPr id="20" name="Picture 2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061952">
            <a:off x="16903800" y="8721036"/>
            <a:ext cx="1030238" cy="1336394"/>
          </a:xfrm>
          <a:prstGeom prst="rect">
            <a:avLst/>
          </a:prstGeom>
        </p:spPr>
      </p:pic>
      <p:pic>
        <p:nvPicPr>
          <p:cNvPr id="21" name="Picture 2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053509" y="1028700"/>
            <a:ext cx="1376956" cy="1786146"/>
          </a:xfrm>
          <a:prstGeom prst="rect">
            <a:avLst/>
          </a:prstGeom>
        </p:spPr>
      </p:pic>
      <p:sp>
        <p:nvSpPr>
          <p:cNvPr id="23" name="Hộp Văn bản 22">
            <a:extLst>
              <a:ext uri="{FF2B5EF4-FFF2-40B4-BE49-F238E27FC236}">
                <a16:creationId xmlns:a16="http://schemas.microsoft.com/office/drawing/2014/main" xmlns="" id="{5211E9B2-747D-4DDF-8068-866E4298FF67}"/>
              </a:ext>
            </a:extLst>
          </p:cNvPr>
          <p:cNvSpPr txBox="1"/>
          <p:nvPr/>
        </p:nvSpPr>
        <p:spPr>
          <a:xfrm>
            <a:off x="4269312" y="1321608"/>
            <a:ext cx="9759534" cy="1200329"/>
          </a:xfrm>
          <a:prstGeom prst="rect">
            <a:avLst/>
          </a:prstGeom>
          <a:noFill/>
        </p:spPr>
        <p:txBody>
          <a:bodyPr wrap="square" rtlCol="0">
            <a:spAutoFit/>
          </a:bodyPr>
          <a:lstStyle/>
          <a:p>
            <a:r>
              <a:rPr lang="en-US" sz="7200" b="1" dirty="0">
                <a:latin typeface="Arial" panose="020B0604020202020204" pitchFamily="34" charset="0"/>
                <a:cs typeface="Arial" panose="020B0604020202020204" pitchFamily="34" charset="0"/>
              </a:rPr>
              <a:t>HƯỚNG DẪN VỀ NHÀ</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strVal val="#ppt_w*0.70"/>
                                          </p:val>
                                        </p:tav>
                                        <p:tav tm="100000">
                                          <p:val>
                                            <p:strVal val="#ppt_w"/>
                                          </p:val>
                                        </p:tav>
                                      </p:tavLst>
                                    </p:anim>
                                    <p:anim calcmode="lin" valueType="num">
                                      <p:cBhvr>
                                        <p:cTn id="8" dur="1000" fill="hold"/>
                                        <p:tgtEl>
                                          <p:spTgt spid="23"/>
                                        </p:tgtEl>
                                        <p:attrNameLst>
                                          <p:attrName>ppt_h</p:attrName>
                                        </p:attrNameLst>
                                      </p:cBhvr>
                                      <p:tavLst>
                                        <p:tav tm="0">
                                          <p:val>
                                            <p:strVal val="#ppt_h"/>
                                          </p:val>
                                        </p:tav>
                                        <p:tav tm="100000">
                                          <p:val>
                                            <p:strVal val="#ppt_h"/>
                                          </p:val>
                                        </p:tav>
                                      </p:tavLst>
                                    </p:anim>
                                    <p:animEffect transition="in" filter="fade">
                                      <p:cBhvr>
                                        <p:cTn id="9" dur="100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anim calcmode="lin" valueType="num">
                                      <p:cBhvr>
                                        <p:cTn id="20" dur="500" fill="hold"/>
                                        <p:tgtEl>
                                          <p:spTgt spid="9"/>
                                        </p:tgtEl>
                                        <p:attrNameLst>
                                          <p:attrName>ppt_x</p:attrName>
                                        </p:attrNameLst>
                                      </p:cBhvr>
                                      <p:tavLst>
                                        <p:tav tm="0">
                                          <p:val>
                                            <p:strVal val="#ppt_x"/>
                                          </p:val>
                                        </p:tav>
                                        <p:tav tm="100000">
                                          <p:val>
                                            <p:strVal val="#ppt_x"/>
                                          </p:val>
                                        </p:tav>
                                      </p:tavLst>
                                    </p:anim>
                                    <p:anim calcmode="lin" valueType="num">
                                      <p:cBhvr>
                                        <p:cTn id="21" dur="500" fill="hold"/>
                                        <p:tgtEl>
                                          <p:spTgt spid="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anim calcmode="lin" valueType="num">
                                      <p:cBhvr>
                                        <p:cTn id="25" dur="500" fill="hold"/>
                                        <p:tgtEl>
                                          <p:spTgt spid="7"/>
                                        </p:tgtEl>
                                        <p:attrNameLst>
                                          <p:attrName>ppt_x</p:attrName>
                                        </p:attrNameLst>
                                      </p:cBhvr>
                                      <p:tavLst>
                                        <p:tav tm="0">
                                          <p:val>
                                            <p:strVal val="#ppt_x"/>
                                          </p:val>
                                        </p:tav>
                                        <p:tav tm="100000">
                                          <p:val>
                                            <p:strVal val="#ppt_x"/>
                                          </p:val>
                                        </p:tav>
                                      </p:tavLst>
                                    </p:anim>
                                    <p:anim calcmode="lin" valueType="num">
                                      <p:cBhvr>
                                        <p:cTn id="26"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anim calcmode="lin" valueType="num">
                                      <p:cBhvr>
                                        <p:cTn id="37" dur="500" fill="hold"/>
                                        <p:tgtEl>
                                          <p:spTgt spid="11"/>
                                        </p:tgtEl>
                                        <p:attrNameLst>
                                          <p:attrName>ppt_x</p:attrName>
                                        </p:attrNameLst>
                                      </p:cBhvr>
                                      <p:tavLst>
                                        <p:tav tm="0">
                                          <p:val>
                                            <p:strVal val="#ppt_x"/>
                                          </p:val>
                                        </p:tav>
                                        <p:tav tm="100000">
                                          <p:val>
                                            <p:strVal val="#ppt_x"/>
                                          </p:val>
                                        </p:tav>
                                      </p:tavLst>
                                    </p:anim>
                                    <p:anim calcmode="lin" valueType="num">
                                      <p:cBhvr>
                                        <p:cTn id="38" dur="500" fill="hold"/>
                                        <p:tgtEl>
                                          <p:spTgt spid="11"/>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anim calcmode="lin" valueType="num">
                                      <p:cBhvr>
                                        <p:cTn id="42" dur="500" fill="hold"/>
                                        <p:tgtEl>
                                          <p:spTgt spid="10"/>
                                        </p:tgtEl>
                                        <p:attrNameLst>
                                          <p:attrName>ppt_x</p:attrName>
                                        </p:attrNameLst>
                                      </p:cBhvr>
                                      <p:tavLst>
                                        <p:tav tm="0">
                                          <p:val>
                                            <p:strVal val="#ppt_x"/>
                                          </p:val>
                                        </p:tav>
                                        <p:tav tm="100000">
                                          <p:val>
                                            <p:strVal val="#ppt_x"/>
                                          </p:val>
                                        </p:tav>
                                      </p:tavLst>
                                    </p:anim>
                                    <p:anim calcmode="lin" valueType="num">
                                      <p:cBhvr>
                                        <p:cTn id="43" dur="500" fill="hold"/>
                                        <p:tgtEl>
                                          <p:spTgt spid="10"/>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500"/>
                                        <p:tgtEl>
                                          <p:spTgt spid="13"/>
                                        </p:tgtEl>
                                      </p:cBhvr>
                                    </p:animEffect>
                                    <p:anim calcmode="lin" valueType="num">
                                      <p:cBhvr>
                                        <p:cTn id="47" dur="500" fill="hold"/>
                                        <p:tgtEl>
                                          <p:spTgt spid="13"/>
                                        </p:tgtEl>
                                        <p:attrNameLst>
                                          <p:attrName>ppt_x</p:attrName>
                                        </p:attrNameLst>
                                      </p:cBhvr>
                                      <p:tavLst>
                                        <p:tav tm="0">
                                          <p:val>
                                            <p:strVal val="#ppt_x"/>
                                          </p:val>
                                        </p:tav>
                                        <p:tav tm="100000">
                                          <p:val>
                                            <p:strVal val="#ppt_x"/>
                                          </p:val>
                                        </p:tav>
                                      </p:tavLst>
                                    </p:anim>
                                    <p:anim calcmode="lin" valueType="num">
                                      <p:cBhvr>
                                        <p:cTn id="48"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fade">
                                      <p:cBhvr>
                                        <p:cTn id="53" dur="500"/>
                                        <p:tgtEl>
                                          <p:spTgt spid="5"/>
                                        </p:tgtEl>
                                      </p:cBhvr>
                                    </p:animEffect>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500"/>
                                        <p:tgtEl>
                                          <p:spTgt spid="14"/>
                                        </p:tgtEl>
                                      </p:cBhvr>
                                    </p:animEffect>
                                    <p:anim calcmode="lin" valueType="num">
                                      <p:cBhvr>
                                        <p:cTn id="59" dur="500" fill="hold"/>
                                        <p:tgtEl>
                                          <p:spTgt spid="14"/>
                                        </p:tgtEl>
                                        <p:attrNameLst>
                                          <p:attrName>ppt_x</p:attrName>
                                        </p:attrNameLst>
                                      </p:cBhvr>
                                      <p:tavLst>
                                        <p:tav tm="0">
                                          <p:val>
                                            <p:strVal val="#ppt_x"/>
                                          </p:val>
                                        </p:tav>
                                        <p:tav tm="100000">
                                          <p:val>
                                            <p:strVal val="#ppt_x"/>
                                          </p:val>
                                        </p:tav>
                                      </p:tavLst>
                                    </p:anim>
                                    <p:anim calcmode="lin" valueType="num">
                                      <p:cBhvr>
                                        <p:cTn id="60" dur="500" fill="hold"/>
                                        <p:tgtEl>
                                          <p:spTgt spid="14"/>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fade">
                                      <p:cBhvr>
                                        <p:cTn id="63" dur="500"/>
                                        <p:tgtEl>
                                          <p:spTgt spid="15"/>
                                        </p:tgtEl>
                                      </p:cBhvr>
                                    </p:animEffect>
                                    <p:anim calcmode="lin" valueType="num">
                                      <p:cBhvr>
                                        <p:cTn id="64" dur="500" fill="hold"/>
                                        <p:tgtEl>
                                          <p:spTgt spid="15"/>
                                        </p:tgtEl>
                                        <p:attrNameLst>
                                          <p:attrName>ppt_x</p:attrName>
                                        </p:attrNameLst>
                                      </p:cBhvr>
                                      <p:tavLst>
                                        <p:tav tm="0">
                                          <p:val>
                                            <p:strVal val="#ppt_x"/>
                                          </p:val>
                                        </p:tav>
                                        <p:tav tm="100000">
                                          <p:val>
                                            <p:strVal val="#ppt_x"/>
                                          </p:val>
                                        </p:tav>
                                      </p:tavLst>
                                    </p:anim>
                                    <p:anim calcmode="lin" valueType="num">
                                      <p:cBhvr>
                                        <p:cTn id="65" dur="500" fill="hold"/>
                                        <p:tgtEl>
                                          <p:spTgt spid="15"/>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fade">
                                      <p:cBhvr>
                                        <p:cTn id="68" dur="500"/>
                                        <p:tgtEl>
                                          <p:spTgt spid="17"/>
                                        </p:tgtEl>
                                      </p:cBhvr>
                                    </p:animEffect>
                                    <p:anim calcmode="lin" valueType="num">
                                      <p:cBhvr>
                                        <p:cTn id="69" dur="500" fill="hold"/>
                                        <p:tgtEl>
                                          <p:spTgt spid="17"/>
                                        </p:tgtEl>
                                        <p:attrNameLst>
                                          <p:attrName>ppt_x</p:attrName>
                                        </p:attrNameLst>
                                      </p:cBhvr>
                                      <p:tavLst>
                                        <p:tav tm="0">
                                          <p:val>
                                            <p:strVal val="#ppt_x"/>
                                          </p:val>
                                        </p:tav>
                                        <p:tav tm="100000">
                                          <p:val>
                                            <p:strVal val="#ppt_x"/>
                                          </p:val>
                                        </p:tav>
                                      </p:tavLst>
                                    </p:anim>
                                    <p:anim calcmode="lin" valueType="num">
                                      <p:cBhvr>
                                        <p:cTn id="70"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3" grpId="0"/>
      <p:bldP spid="15" grpId="0"/>
      <p:bldP spid="17" grpId="0"/>
      <p:bldP spid="23"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E7DF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5000"/>
          </a:blip>
          <a:srcRect t="7906" b="7906"/>
          <a:stretch>
            <a:fillRect/>
          </a:stretch>
        </p:blipFill>
        <p:spPr>
          <a:xfrm>
            <a:off x="0" y="0"/>
            <a:ext cx="9149080" cy="10287000"/>
          </a:xfrm>
          <a:prstGeom prst="rect">
            <a:avLst/>
          </a:prstGeom>
        </p:spPr>
      </p:pic>
      <p:pic>
        <p:nvPicPr>
          <p:cNvPr id="3" name="Picture 3"/>
          <p:cNvPicPr>
            <a:picLocks noChangeAspect="1"/>
          </p:cNvPicPr>
          <p:nvPr/>
        </p:nvPicPr>
        <p:blipFill>
          <a:blip r:embed="rId3">
            <a:alphaModFix amt="65000"/>
          </a:blip>
          <a:srcRect t="7859" b="7859"/>
          <a:stretch>
            <a:fillRect/>
          </a:stretch>
        </p:blipFill>
        <p:spPr>
          <a:xfrm>
            <a:off x="9149080" y="0"/>
            <a:ext cx="9138920" cy="10287000"/>
          </a:xfrm>
          <a:prstGeom prst="rect">
            <a:avLst/>
          </a:prstGeom>
        </p:spPr>
      </p:pic>
      <p:grpSp>
        <p:nvGrpSpPr>
          <p:cNvPr id="4" name="Group 4"/>
          <p:cNvGrpSpPr/>
          <p:nvPr/>
        </p:nvGrpSpPr>
        <p:grpSpPr>
          <a:xfrm>
            <a:off x="1447800" y="1181100"/>
            <a:ext cx="15544800" cy="6801302"/>
            <a:chOff x="0" y="0"/>
            <a:chExt cx="10262791" cy="5573799"/>
          </a:xfrm>
        </p:grpSpPr>
        <p:sp>
          <p:nvSpPr>
            <p:cNvPr id="5" name="Freeform 5"/>
            <p:cNvSpPr/>
            <p:nvPr/>
          </p:nvSpPr>
          <p:spPr>
            <a:xfrm>
              <a:off x="-9098" y="-6509"/>
              <a:ext cx="10277122" cy="5605852"/>
            </a:xfrm>
            <a:custGeom>
              <a:avLst/>
              <a:gdLst/>
              <a:ahLst/>
              <a:cxnLst/>
              <a:rect l="l" t="t" r="r" b="b"/>
              <a:pathLst>
                <a:path w="10277122" h="5605852">
                  <a:moveTo>
                    <a:pt x="63030" y="5012299"/>
                  </a:moveTo>
                  <a:cubicBezTo>
                    <a:pt x="63030" y="5012299"/>
                    <a:pt x="0" y="4765735"/>
                    <a:pt x="10218" y="1214762"/>
                  </a:cubicBezTo>
                  <a:cubicBezTo>
                    <a:pt x="18651" y="990971"/>
                    <a:pt x="65033" y="645332"/>
                    <a:pt x="65033" y="645332"/>
                  </a:cubicBezTo>
                  <a:cubicBezTo>
                    <a:pt x="82233" y="502466"/>
                    <a:pt x="56685" y="337866"/>
                    <a:pt x="181385" y="223925"/>
                  </a:cubicBezTo>
                  <a:cubicBezTo>
                    <a:pt x="346794" y="72788"/>
                    <a:pt x="621643" y="0"/>
                    <a:pt x="9384049" y="6965"/>
                  </a:cubicBezTo>
                  <a:lnTo>
                    <a:pt x="9384050" y="6965"/>
                  </a:lnTo>
                  <a:cubicBezTo>
                    <a:pt x="9600797" y="16819"/>
                    <a:pt x="9805112" y="36481"/>
                    <a:pt x="9939300" y="101690"/>
                  </a:cubicBezTo>
                  <a:cubicBezTo>
                    <a:pt x="10195346" y="226120"/>
                    <a:pt x="10277122" y="459160"/>
                    <a:pt x="10271634" y="704684"/>
                  </a:cubicBezTo>
                  <a:cubicBezTo>
                    <a:pt x="10271634" y="704684"/>
                    <a:pt x="10228346" y="1013073"/>
                    <a:pt x="10235779" y="1248607"/>
                  </a:cubicBezTo>
                  <a:cubicBezTo>
                    <a:pt x="10242903" y="4754100"/>
                    <a:pt x="10250059" y="4949703"/>
                    <a:pt x="10250059" y="4949703"/>
                  </a:cubicBezTo>
                  <a:cubicBezTo>
                    <a:pt x="10233378" y="5165436"/>
                    <a:pt x="10118734" y="5376047"/>
                    <a:pt x="9921864" y="5487671"/>
                  </a:cubicBezTo>
                  <a:cubicBezTo>
                    <a:pt x="9771513" y="5572920"/>
                    <a:pt x="9573482" y="5588018"/>
                    <a:pt x="7612271" y="5577276"/>
                  </a:cubicBezTo>
                  <a:lnTo>
                    <a:pt x="7612161" y="5577276"/>
                  </a:lnTo>
                  <a:cubicBezTo>
                    <a:pt x="645952" y="5572000"/>
                    <a:pt x="384604" y="5605852"/>
                    <a:pt x="254278" y="5496695"/>
                  </a:cubicBezTo>
                  <a:cubicBezTo>
                    <a:pt x="145767" y="5405810"/>
                    <a:pt x="81795" y="5212498"/>
                    <a:pt x="63030" y="5012299"/>
                  </a:cubicBezTo>
                  <a:close/>
                </a:path>
              </a:pathLst>
            </a:custGeom>
            <a:solidFill>
              <a:srgbClr val="F8F6F4"/>
            </a:solidFill>
          </p:spPr>
        </p:sp>
      </p:grpSp>
      <p:sp>
        <p:nvSpPr>
          <p:cNvPr id="6" name="TextBox 6"/>
          <p:cNvSpPr txBox="1"/>
          <p:nvPr/>
        </p:nvSpPr>
        <p:spPr>
          <a:xfrm>
            <a:off x="4816701" y="2092589"/>
            <a:ext cx="8664758" cy="3239861"/>
          </a:xfrm>
          <a:prstGeom prst="rect">
            <a:avLst/>
          </a:prstGeom>
        </p:spPr>
        <p:txBody>
          <a:bodyPr lIns="0" tIns="0" rIns="0" bIns="0" rtlCol="0" anchor="t">
            <a:spAutoFit/>
          </a:bodyPr>
          <a:lstStyle/>
          <a:p>
            <a:pPr algn="ctr">
              <a:lnSpc>
                <a:spcPts val="13520"/>
              </a:lnSpc>
            </a:pPr>
            <a:r>
              <a:rPr lang="en-US" sz="7200" b="1" dirty="0">
                <a:solidFill>
                  <a:srgbClr val="5E3023"/>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CẢM ƠN CÁC EM ĐÃ LẮNG NGHE</a:t>
            </a:r>
          </a:p>
        </p:txBody>
      </p:sp>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239518" y="5919029"/>
            <a:ext cx="7798805" cy="4087424"/>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434432">
            <a:off x="1087471" y="1119233"/>
            <a:ext cx="1483455" cy="1924294"/>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011195">
            <a:off x="15654924" y="7393633"/>
            <a:ext cx="1528941" cy="198329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7DF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5000"/>
          </a:blip>
          <a:srcRect t="7859" b="7859"/>
          <a:stretch>
            <a:fillRect/>
          </a:stretch>
        </p:blipFill>
        <p:spPr>
          <a:xfrm>
            <a:off x="9149080" y="0"/>
            <a:ext cx="9138920" cy="10287000"/>
          </a:xfrm>
          <a:prstGeom prst="rect">
            <a:avLst/>
          </a:prstGeom>
        </p:spPr>
      </p:pic>
      <p:pic>
        <p:nvPicPr>
          <p:cNvPr id="3" name="Picture 3"/>
          <p:cNvPicPr>
            <a:picLocks noChangeAspect="1"/>
          </p:cNvPicPr>
          <p:nvPr/>
        </p:nvPicPr>
        <p:blipFill>
          <a:blip r:embed="rId3">
            <a:alphaModFix amt="65000"/>
          </a:blip>
          <a:srcRect t="7906" b="7906"/>
          <a:stretch>
            <a:fillRect/>
          </a:stretch>
        </p:blipFill>
        <p:spPr>
          <a:xfrm>
            <a:off x="-600525" y="270099"/>
            <a:ext cx="9149080" cy="10287000"/>
          </a:xfrm>
          <a:prstGeom prst="rect">
            <a:avLst/>
          </a:prstGeom>
        </p:spPr>
      </p:pic>
      <p:grpSp>
        <p:nvGrpSpPr>
          <p:cNvPr id="16" name="Group 16"/>
          <p:cNvGrpSpPr>
            <a:grpSpLocks noChangeAspect="1"/>
          </p:cNvGrpSpPr>
          <p:nvPr/>
        </p:nvGrpSpPr>
        <p:grpSpPr>
          <a:xfrm>
            <a:off x="1567550" y="956029"/>
            <a:ext cx="14923766" cy="8915140"/>
            <a:chOff x="0" y="0"/>
            <a:chExt cx="4828540" cy="4716780"/>
          </a:xfrm>
        </p:grpSpPr>
        <p:sp>
          <p:nvSpPr>
            <p:cNvPr id="17" name="Freeform 1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8F6F4"/>
            </a:solidFill>
          </p:spPr>
        </p:sp>
      </p:grpSp>
      <p:pic>
        <p:nvPicPr>
          <p:cNvPr id="26" name="Picture 2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67550" y="1381715"/>
            <a:ext cx="1376956" cy="1786146"/>
          </a:xfrm>
          <a:prstGeom prst="rect">
            <a:avLst/>
          </a:prstGeom>
        </p:spPr>
      </p:pic>
      <p:pic>
        <p:nvPicPr>
          <p:cNvPr id="27" name="Picture 2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61952">
            <a:off x="16108420" y="7561964"/>
            <a:ext cx="1267232" cy="1643815"/>
          </a:xfrm>
          <a:prstGeom prst="rect">
            <a:avLst/>
          </a:prstGeom>
        </p:spPr>
      </p:pic>
      <p:sp>
        <p:nvSpPr>
          <p:cNvPr id="30" name="Hộp Văn bản 29">
            <a:extLst>
              <a:ext uri="{FF2B5EF4-FFF2-40B4-BE49-F238E27FC236}">
                <a16:creationId xmlns:a16="http://schemas.microsoft.com/office/drawing/2014/main" xmlns="" id="{04DAE10B-80C1-31AA-D070-82A9C378CE3D}"/>
              </a:ext>
            </a:extLst>
          </p:cNvPr>
          <p:cNvSpPr txBox="1"/>
          <p:nvPr/>
        </p:nvSpPr>
        <p:spPr>
          <a:xfrm>
            <a:off x="3511831" y="2053177"/>
            <a:ext cx="2551510" cy="833883"/>
          </a:xfrm>
          <a:prstGeom prst="rect">
            <a:avLst/>
          </a:prstGeom>
          <a:noFill/>
        </p:spPr>
        <p:txBody>
          <a:bodyPr wrap="square">
            <a:spAutoFit/>
          </a:bodyPr>
          <a:lstStyle/>
          <a:p>
            <a:pPr marL="0" marR="0">
              <a:lnSpc>
                <a:spcPct val="150000"/>
              </a:lnSpc>
              <a:spcBef>
                <a:spcPts val="300"/>
              </a:spcBef>
              <a:spcAft>
                <a:spcPts val="300"/>
              </a:spcAft>
            </a:pPr>
            <a:r>
              <a:rPr lang="vi-VN" sz="3600" b="1" dirty="0">
                <a:solidFill>
                  <a:srgbClr val="000000"/>
                </a:solidFill>
                <a:effectLst/>
                <a:ea typeface="Calibri" panose="020F0502020204030204" pitchFamily="34" charset="0"/>
                <a:cs typeface="Times New Roman" panose="02020603050405020304" pitchFamily="18" charset="0"/>
              </a:rPr>
              <a:t>I. TỐC ĐỘ</a:t>
            </a:r>
            <a:endParaRPr lang="en-US" sz="3600" dirty="0">
              <a:effectLst/>
              <a:ea typeface="Calibri" panose="020F0502020204030204" pitchFamily="34" charset="0"/>
              <a:cs typeface="Times New Roman" panose="02020603050405020304" pitchFamily="18" charset="0"/>
            </a:endParaRPr>
          </a:p>
        </p:txBody>
      </p:sp>
      <p:sp>
        <p:nvSpPr>
          <p:cNvPr id="33" name="Hộp Văn bản 32">
            <a:extLst>
              <a:ext uri="{FF2B5EF4-FFF2-40B4-BE49-F238E27FC236}">
                <a16:creationId xmlns:a16="http://schemas.microsoft.com/office/drawing/2014/main" xmlns="" id="{84135EA5-0680-E013-0FD8-C789246426AD}"/>
              </a:ext>
            </a:extLst>
          </p:cNvPr>
          <p:cNvSpPr txBox="1"/>
          <p:nvPr/>
        </p:nvSpPr>
        <p:spPr>
          <a:xfrm>
            <a:off x="3511831" y="3362716"/>
            <a:ext cx="4436199" cy="792653"/>
          </a:xfrm>
          <a:prstGeom prst="rect">
            <a:avLst/>
          </a:prstGeom>
          <a:noFill/>
        </p:spPr>
        <p:txBody>
          <a:bodyPr wrap="square">
            <a:spAutoFit/>
          </a:bodyPr>
          <a:lstStyle/>
          <a:p>
            <a:pPr marL="0" marR="0">
              <a:lnSpc>
                <a:spcPct val="150000"/>
              </a:lnSpc>
              <a:spcBef>
                <a:spcPts val="300"/>
              </a:spcBef>
              <a:spcAft>
                <a:spcPts val="300"/>
              </a:spcAft>
            </a:pPr>
            <a:r>
              <a:rPr lang="vi-VN" sz="3400" b="1" dirty="0">
                <a:solidFill>
                  <a:srgbClr val="000000"/>
                </a:solidFill>
                <a:effectLst/>
                <a:ea typeface="Calibri" panose="020F0502020204030204" pitchFamily="34" charset="0"/>
                <a:cs typeface="Times New Roman" panose="02020603050405020304" pitchFamily="18" charset="0"/>
              </a:rPr>
              <a:t>1. </a:t>
            </a:r>
            <a:r>
              <a:rPr lang="vi-VN" sz="3400" b="1" dirty="0" err="1">
                <a:solidFill>
                  <a:srgbClr val="000000"/>
                </a:solidFill>
                <a:effectLst/>
                <a:ea typeface="Calibri" panose="020F0502020204030204" pitchFamily="34" charset="0"/>
                <a:cs typeface="Times New Roman" panose="02020603050405020304" pitchFamily="18" charset="0"/>
              </a:rPr>
              <a:t>Tốc</a:t>
            </a:r>
            <a:r>
              <a:rPr lang="vi-VN" sz="3400" b="1" dirty="0">
                <a:solidFill>
                  <a:srgbClr val="000000"/>
                </a:solidFill>
                <a:effectLst/>
                <a:ea typeface="Calibri" panose="020F0502020204030204" pitchFamily="34" charset="0"/>
                <a:cs typeface="Times New Roman" panose="02020603050405020304" pitchFamily="18" charset="0"/>
              </a:rPr>
              <a:t> </a:t>
            </a:r>
            <a:r>
              <a:rPr lang="vi-VN" sz="3400" b="1" dirty="0" err="1">
                <a:solidFill>
                  <a:srgbClr val="000000"/>
                </a:solidFill>
                <a:effectLst/>
                <a:ea typeface="Calibri" panose="020F0502020204030204" pitchFamily="34" charset="0"/>
                <a:cs typeface="Times New Roman" panose="02020603050405020304" pitchFamily="18" charset="0"/>
              </a:rPr>
              <a:t>độ</a:t>
            </a:r>
            <a:r>
              <a:rPr lang="vi-VN" sz="3400" b="1" dirty="0">
                <a:solidFill>
                  <a:srgbClr val="000000"/>
                </a:solidFill>
                <a:effectLst/>
                <a:ea typeface="Calibri" panose="020F0502020204030204" pitchFamily="34" charset="0"/>
                <a:cs typeface="Times New Roman" panose="02020603050405020304" pitchFamily="18" charset="0"/>
              </a:rPr>
              <a:t> trung </a:t>
            </a:r>
            <a:r>
              <a:rPr lang="vi-VN" sz="3400" b="1" dirty="0" err="1">
                <a:solidFill>
                  <a:srgbClr val="000000"/>
                </a:solidFill>
                <a:effectLst/>
                <a:ea typeface="Calibri" panose="020F0502020204030204" pitchFamily="34" charset="0"/>
                <a:cs typeface="Times New Roman" panose="02020603050405020304" pitchFamily="18" charset="0"/>
              </a:rPr>
              <a:t>bình</a:t>
            </a:r>
            <a:endParaRPr lang="en-US" sz="3400" dirty="0">
              <a:effectLst/>
              <a:ea typeface="Calibri" panose="020F0502020204030204" pitchFamily="34" charset="0"/>
              <a:cs typeface="Times New Roman" panose="02020603050405020304" pitchFamily="18" charset="0"/>
            </a:endParaRPr>
          </a:p>
        </p:txBody>
      </p:sp>
      <p:sp>
        <p:nvSpPr>
          <p:cNvPr id="36" name="Hộp Văn bản 35">
            <a:extLst>
              <a:ext uri="{FF2B5EF4-FFF2-40B4-BE49-F238E27FC236}">
                <a16:creationId xmlns:a16="http://schemas.microsoft.com/office/drawing/2014/main" xmlns="" id="{A45BFB75-897D-46C4-0F57-6302E04EDBC0}"/>
              </a:ext>
            </a:extLst>
          </p:cNvPr>
          <p:cNvSpPr txBox="1"/>
          <p:nvPr/>
        </p:nvSpPr>
        <p:spPr>
          <a:xfrm>
            <a:off x="3511831" y="4285222"/>
            <a:ext cx="11050903" cy="3200876"/>
          </a:xfrm>
          <a:prstGeom prst="rect">
            <a:avLst/>
          </a:prstGeom>
          <a:noFill/>
        </p:spPr>
        <p:txBody>
          <a:bodyPr wrap="square">
            <a:spAutoFit/>
          </a:bodyPr>
          <a:lstStyle/>
          <a:p>
            <a:pPr marL="0" marR="0" algn="just">
              <a:lnSpc>
                <a:spcPct val="150000"/>
              </a:lnSpc>
              <a:spcBef>
                <a:spcPts val="300"/>
              </a:spcBef>
              <a:spcAft>
                <a:spcPts val="300"/>
              </a:spcAft>
            </a:pPr>
            <a:r>
              <a:rPr lang="vi-VN" sz="3200" dirty="0" err="1">
                <a:solidFill>
                  <a:srgbClr val="000000"/>
                </a:solidFill>
                <a:effectLst/>
                <a:ea typeface="Calibri" panose="020F0502020204030204" pitchFamily="34" charset="0"/>
                <a:cs typeface="Times New Roman" panose="02020603050405020304" pitchFamily="18" charset="0"/>
              </a:rPr>
              <a:t>Để</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xác</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định</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độ</a:t>
            </a:r>
            <a:r>
              <a:rPr lang="vi-VN" sz="3200" dirty="0">
                <a:solidFill>
                  <a:srgbClr val="000000"/>
                </a:solidFill>
                <a:effectLst/>
                <a:ea typeface="Calibri" panose="020F0502020204030204" pitchFamily="34" charset="0"/>
                <a:cs typeface="Times New Roman" panose="02020603050405020304" pitchFamily="18" charset="0"/>
              </a:rPr>
              <a:t> nhanh hay </a:t>
            </a:r>
            <a:r>
              <a:rPr lang="vi-VN" sz="3200" dirty="0" err="1">
                <a:solidFill>
                  <a:srgbClr val="000000"/>
                </a:solidFill>
                <a:effectLst/>
                <a:ea typeface="Calibri" panose="020F0502020204030204" pitchFamily="34" charset="0"/>
                <a:cs typeface="Times New Roman" panose="02020603050405020304" pitchFamily="18" charset="0"/>
              </a:rPr>
              <a:t>chậm</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của</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một</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chuyển</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động</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người</a:t>
            </a:r>
            <a:r>
              <a:rPr lang="vi-VN" sz="3200" dirty="0">
                <a:solidFill>
                  <a:srgbClr val="000000"/>
                </a:solidFill>
                <a:effectLst/>
                <a:ea typeface="Calibri" panose="020F0502020204030204" pitchFamily="34" charset="0"/>
                <a:cs typeface="Times New Roman" panose="02020603050405020304" pitchFamily="18" charset="0"/>
              </a:rPr>
              <a:t> ta </a:t>
            </a:r>
            <a:r>
              <a:rPr lang="vi-VN" sz="3200" dirty="0" err="1">
                <a:solidFill>
                  <a:srgbClr val="000000"/>
                </a:solidFill>
                <a:effectLst/>
                <a:ea typeface="Calibri" panose="020F0502020204030204" pitchFamily="34" charset="0"/>
                <a:cs typeface="Times New Roman" panose="02020603050405020304" pitchFamily="18" charset="0"/>
              </a:rPr>
              <a:t>đã</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dùng</a:t>
            </a:r>
            <a:r>
              <a:rPr lang="vi-VN" sz="3200" dirty="0">
                <a:solidFill>
                  <a:srgbClr val="000000"/>
                </a:solidFill>
                <a:effectLst/>
                <a:ea typeface="Calibri" panose="020F0502020204030204" pitchFamily="34" charset="0"/>
                <a:cs typeface="Times New Roman" panose="02020603050405020304" pitchFamily="18" charset="0"/>
              </a:rPr>
              <a:t> 2 </a:t>
            </a:r>
            <a:r>
              <a:rPr lang="vi-VN" sz="3200" dirty="0" err="1">
                <a:solidFill>
                  <a:srgbClr val="000000"/>
                </a:solidFill>
                <a:effectLst/>
                <a:ea typeface="Calibri" panose="020F0502020204030204" pitchFamily="34" charset="0"/>
                <a:cs typeface="Times New Roman" panose="02020603050405020304" pitchFamily="18" charset="0"/>
              </a:rPr>
              <a:t>cách</a:t>
            </a:r>
            <a:r>
              <a:rPr lang="vi-VN" sz="3200" dirty="0">
                <a:solidFill>
                  <a:srgbClr val="000000"/>
                </a:solidFill>
                <a:effectLst/>
                <a:ea typeface="Calibri" panose="020F0502020204030204" pitchFamily="34" charset="0"/>
                <a:cs typeface="Times New Roman" panose="02020603050405020304" pitchFamily="18" charset="0"/>
              </a:rPr>
              <a:t> :</a:t>
            </a:r>
            <a:endParaRPr lang="en-US" sz="3200" dirty="0">
              <a:effectLst/>
              <a:ea typeface="Calibri" panose="020F0502020204030204" pitchFamily="34" charset="0"/>
              <a:cs typeface="Times New Roman" panose="02020603050405020304" pitchFamily="18" charset="0"/>
            </a:endParaRPr>
          </a:p>
          <a:p>
            <a:pPr marL="0" marR="0" algn="just">
              <a:lnSpc>
                <a:spcPct val="150000"/>
              </a:lnSpc>
              <a:spcBef>
                <a:spcPts val="300"/>
              </a:spcBef>
              <a:spcAft>
                <a:spcPts val="300"/>
              </a:spcAft>
            </a:pPr>
            <a:r>
              <a:rPr lang="vi-VN" sz="3200" dirty="0">
                <a:solidFill>
                  <a:srgbClr val="000000"/>
                </a:solidFill>
                <a:effectLst/>
                <a:ea typeface="Calibri" panose="020F0502020204030204" pitchFamily="34" charset="0"/>
                <a:cs typeface="Times New Roman" panose="02020603050405020304" pitchFamily="18" charset="0"/>
              </a:rPr>
              <a:t>+ So sánh quãng đường đi được trong cùng một thời </a:t>
            </a:r>
            <a:r>
              <a:rPr lang="vi-VN" sz="3200" dirty="0" smtClean="0">
                <a:solidFill>
                  <a:srgbClr val="000000"/>
                </a:solidFill>
                <a:effectLst/>
                <a:ea typeface="Calibri" panose="020F0502020204030204" pitchFamily="34" charset="0"/>
                <a:cs typeface="Times New Roman" panose="02020603050405020304" pitchFamily="18" charset="0"/>
              </a:rPr>
              <a:t>gian.</a:t>
            </a:r>
            <a:endParaRPr lang="en-US" sz="3200" dirty="0">
              <a:effectLst/>
              <a:ea typeface="Calibri" panose="020F0502020204030204" pitchFamily="34" charset="0"/>
              <a:cs typeface="Times New Roman" panose="02020603050405020304" pitchFamily="18" charset="0"/>
            </a:endParaRPr>
          </a:p>
          <a:p>
            <a:pPr marL="0" marR="0" algn="just">
              <a:lnSpc>
                <a:spcPct val="150000"/>
              </a:lnSpc>
              <a:spcBef>
                <a:spcPts val="300"/>
              </a:spcBef>
              <a:spcAft>
                <a:spcPts val="300"/>
              </a:spcAft>
            </a:pPr>
            <a:r>
              <a:rPr lang="vi-VN" sz="3200" dirty="0">
                <a:solidFill>
                  <a:srgbClr val="000000"/>
                </a:solidFill>
                <a:effectLst/>
                <a:ea typeface="Calibri" panose="020F0502020204030204" pitchFamily="34" charset="0"/>
                <a:cs typeface="Times New Roman" panose="02020603050405020304" pitchFamily="18" charset="0"/>
              </a:rPr>
              <a:t>+ So sánh thời gian để đi cùng một quãng </a:t>
            </a:r>
            <a:r>
              <a:rPr lang="vi-VN" sz="3200" dirty="0" smtClean="0">
                <a:solidFill>
                  <a:srgbClr val="000000"/>
                </a:solidFill>
                <a:effectLst/>
                <a:ea typeface="Calibri" panose="020F0502020204030204" pitchFamily="34" charset="0"/>
                <a:cs typeface="Times New Roman" panose="02020603050405020304" pitchFamily="18" charset="0"/>
              </a:rPr>
              <a:t>đường.</a:t>
            </a:r>
            <a:endParaRPr lang="en-US" sz="3200" dirty="0">
              <a:effectLst/>
              <a:ea typeface="Calibri" panose="020F0502020204030204" pitchFamily="34" charset="0"/>
              <a:cs typeface="Times New Roman" panose="02020603050405020304" pitchFamily="18" charset="0"/>
            </a:endParaRPr>
          </a:p>
        </p:txBody>
      </p:sp>
      <p:sp>
        <p:nvSpPr>
          <p:cNvPr id="18" name="Cloud Callout 17"/>
          <p:cNvSpPr/>
          <p:nvPr/>
        </p:nvSpPr>
        <p:spPr>
          <a:xfrm>
            <a:off x="7373986" y="366795"/>
            <a:ext cx="10884985" cy="3057109"/>
          </a:xfrm>
          <a:prstGeom prst="cloudCallou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smtClean="0">
                <a:solidFill>
                  <a:schemeClr val="tx1"/>
                </a:solidFill>
                <a:latin typeface="Times New Roman" panose="02020603050405020304" pitchFamily="18" charset="0"/>
                <a:cs typeface="Times New Roman" panose="02020603050405020304" pitchFamily="18" charset="0"/>
              </a:rPr>
              <a:t>Vậy</a:t>
            </a:r>
            <a:r>
              <a:rPr lang="en-US" sz="3600" dirty="0" smtClean="0">
                <a:solidFill>
                  <a:schemeClr val="tx1"/>
                </a:solidFill>
                <a:latin typeface="Times New Roman" panose="02020603050405020304" pitchFamily="18" charset="0"/>
                <a:cs typeface="Times New Roman" panose="02020603050405020304" pitchFamily="18" charset="0"/>
              </a:rPr>
              <a:t> l</a:t>
            </a:r>
            <a:r>
              <a:rPr lang="vi-VN" sz="3600" dirty="0" smtClean="0">
                <a:solidFill>
                  <a:schemeClr val="tx1"/>
                </a:solidFill>
                <a:latin typeface="Times New Roman" panose="02020603050405020304" pitchFamily="18" charset="0"/>
                <a:cs typeface="Times New Roman" panose="02020603050405020304" pitchFamily="18" charset="0"/>
              </a:rPr>
              <a:t>àm thế nào để có thể biết được </a:t>
            </a:r>
            <a:r>
              <a:rPr lang="en-US" sz="3600" dirty="0" err="1" smtClean="0">
                <a:solidFill>
                  <a:schemeClr val="tx1"/>
                </a:solidFill>
                <a:latin typeface="Times New Roman" panose="02020603050405020304" pitchFamily="18" charset="0"/>
                <a:cs typeface="Times New Roman" panose="02020603050405020304" pitchFamily="18" charset="0"/>
              </a:rPr>
              <a:t>thỏ</a:t>
            </a:r>
            <a:r>
              <a:rPr lang="en-US" sz="3600" dirty="0" smtClean="0">
                <a:solidFill>
                  <a:schemeClr val="tx1"/>
                </a:solidFill>
                <a:latin typeface="Times New Roman" panose="02020603050405020304" pitchFamily="18" charset="0"/>
                <a:cs typeface="Times New Roman" panose="02020603050405020304" pitchFamily="18" charset="0"/>
              </a:rPr>
              <a:t> hay </a:t>
            </a:r>
            <a:r>
              <a:rPr lang="en-US" sz="3600" dirty="0" err="1" smtClean="0">
                <a:solidFill>
                  <a:schemeClr val="tx1"/>
                </a:solidFill>
                <a:latin typeface="Times New Roman" panose="02020603050405020304" pitchFamily="18" charset="0"/>
                <a:cs typeface="Times New Roman" panose="02020603050405020304" pitchFamily="18" charset="0"/>
              </a:rPr>
              <a:t>rùa</a:t>
            </a:r>
            <a:r>
              <a:rPr lang="en-US" sz="3600" dirty="0" smtClean="0">
                <a:solidFill>
                  <a:schemeClr val="tx1"/>
                </a:solidFill>
                <a:latin typeface="Times New Roman" panose="02020603050405020304" pitchFamily="18" charset="0"/>
                <a:cs typeface="Times New Roman" panose="02020603050405020304" pitchFamily="18" charset="0"/>
              </a:rPr>
              <a:t> </a:t>
            </a:r>
            <a:r>
              <a:rPr lang="vi-VN" sz="3600" dirty="0" smtClean="0">
                <a:solidFill>
                  <a:schemeClr val="tx1"/>
                </a:solidFill>
                <a:latin typeface="Times New Roman" panose="02020603050405020304" pitchFamily="18" charset="0"/>
                <a:cs typeface="Times New Roman" panose="02020603050405020304" pitchFamily="18" charset="0"/>
              </a:rPr>
              <a:t>chuyển động nhanh hay chậm</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hơn</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trong</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cuộc</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thi</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chạy</a:t>
            </a:r>
            <a:r>
              <a:rPr lang="en-US" sz="3600" dirty="0" smtClean="0">
                <a:solidFill>
                  <a:schemeClr val="tx1"/>
                </a:solidFill>
                <a:latin typeface="Times New Roman" panose="02020603050405020304" pitchFamily="18" charset="0"/>
                <a:cs typeface="Times New Roman" panose="02020603050405020304" pitchFamily="18" charset="0"/>
              </a:rPr>
              <a:t> marathon</a:t>
            </a:r>
            <a:r>
              <a:rPr lang="vi-VN" sz="3600" dirty="0" smtClean="0">
                <a:solidFill>
                  <a:schemeClr val="tx1"/>
                </a:solidFill>
                <a:latin typeface="Times New Roman" panose="02020603050405020304" pitchFamily="18" charset="0"/>
                <a:cs typeface="Times New Roman" panose="02020603050405020304" pitchFamily="18" charset="0"/>
              </a:rPr>
              <a:t> ?</a:t>
            </a:r>
            <a:endParaRPr lang="en-US" sz="3600"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18"/>
                                        </p:tgtEl>
                                      </p:cBhvr>
                                    </p:animEffect>
                                    <p:set>
                                      <p:cBhvr>
                                        <p:cTn id="7" dur="1" fill="hold">
                                          <p:stCondLst>
                                            <p:cond delay="1999"/>
                                          </p:stCondLst>
                                        </p:cTn>
                                        <p:tgtEl>
                                          <p:spTgt spid="1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barn(inVertical)">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3">
                                            <p:txEl>
                                              <p:pRg st="0" end="0"/>
                                            </p:txEl>
                                          </p:spTgt>
                                        </p:tgtEl>
                                        <p:attrNameLst>
                                          <p:attrName>style.visibility</p:attrName>
                                        </p:attrNameLst>
                                      </p:cBhvr>
                                      <p:to>
                                        <p:strVal val="visible"/>
                                      </p:to>
                                    </p:set>
                                    <p:animEffect transition="in" filter="barn(inVertical)">
                                      <p:cBhvr>
                                        <p:cTn id="17" dur="500"/>
                                        <p:tgtEl>
                                          <p:spTgt spid="3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wipe(down)">
                                      <p:cBhvr>
                                        <p:cTn id="2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6" grpId="0"/>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7DF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5000"/>
          </a:blip>
          <a:srcRect t="7859" b="7859"/>
          <a:stretch>
            <a:fillRect/>
          </a:stretch>
        </p:blipFill>
        <p:spPr>
          <a:xfrm>
            <a:off x="9149080" y="0"/>
            <a:ext cx="9138920" cy="10287000"/>
          </a:xfrm>
          <a:prstGeom prst="rect">
            <a:avLst/>
          </a:prstGeom>
        </p:spPr>
      </p:pic>
      <p:pic>
        <p:nvPicPr>
          <p:cNvPr id="3" name="Picture 3"/>
          <p:cNvPicPr>
            <a:picLocks noChangeAspect="1"/>
          </p:cNvPicPr>
          <p:nvPr/>
        </p:nvPicPr>
        <p:blipFill>
          <a:blip r:embed="rId3">
            <a:alphaModFix amt="65000"/>
          </a:blip>
          <a:srcRect t="7906" b="7906"/>
          <a:stretch>
            <a:fillRect/>
          </a:stretch>
        </p:blipFill>
        <p:spPr>
          <a:xfrm>
            <a:off x="0" y="0"/>
            <a:ext cx="9149080" cy="10287000"/>
          </a:xfrm>
          <a:prstGeom prst="rect">
            <a:avLst/>
          </a:prstGeom>
        </p:spPr>
      </p:pic>
      <p:grpSp>
        <p:nvGrpSpPr>
          <p:cNvPr id="4" name="Group 4"/>
          <p:cNvGrpSpPr/>
          <p:nvPr/>
        </p:nvGrpSpPr>
        <p:grpSpPr>
          <a:xfrm>
            <a:off x="1133574" y="1028700"/>
            <a:ext cx="16230600" cy="8334474"/>
            <a:chOff x="0" y="0"/>
            <a:chExt cx="3539162" cy="1817373"/>
          </a:xfrm>
        </p:grpSpPr>
        <p:sp>
          <p:nvSpPr>
            <p:cNvPr id="5" name="Freeform 5"/>
            <p:cNvSpPr/>
            <p:nvPr/>
          </p:nvSpPr>
          <p:spPr>
            <a:xfrm>
              <a:off x="92710" y="106680"/>
              <a:ext cx="3435022" cy="1697993"/>
            </a:xfrm>
            <a:custGeom>
              <a:avLst/>
              <a:gdLst/>
              <a:ahLst/>
              <a:cxnLst/>
              <a:rect l="l" t="t" r="r" b="b"/>
              <a:pathLst>
                <a:path w="3435022" h="1697993">
                  <a:moveTo>
                    <a:pt x="3408351" y="1508763"/>
                  </a:moveTo>
                  <a:cubicBezTo>
                    <a:pt x="3408351" y="1596393"/>
                    <a:pt x="3332151" y="1667513"/>
                    <a:pt x="3250872" y="1667513"/>
                  </a:cubicBezTo>
                  <a:lnTo>
                    <a:pt x="66040" y="1667513"/>
                  </a:lnTo>
                  <a:cubicBezTo>
                    <a:pt x="43180" y="1667513"/>
                    <a:pt x="20320" y="1662433"/>
                    <a:pt x="0" y="1653543"/>
                  </a:cubicBezTo>
                  <a:cubicBezTo>
                    <a:pt x="26670" y="1681483"/>
                    <a:pt x="63500" y="1697993"/>
                    <a:pt x="116021" y="1697993"/>
                  </a:cubicBezTo>
                  <a:lnTo>
                    <a:pt x="3288972" y="1697993"/>
                  </a:lnTo>
                  <a:cubicBezTo>
                    <a:pt x="3368982" y="1697993"/>
                    <a:pt x="3435022" y="1631953"/>
                    <a:pt x="3435022" y="1551943"/>
                  </a:cubicBezTo>
                  <a:lnTo>
                    <a:pt x="3435022" y="95250"/>
                  </a:lnTo>
                  <a:cubicBezTo>
                    <a:pt x="3435022" y="58420"/>
                    <a:pt x="3421051" y="25400"/>
                    <a:pt x="3399462" y="0"/>
                  </a:cubicBezTo>
                  <a:cubicBezTo>
                    <a:pt x="3405812" y="16510"/>
                    <a:pt x="3408351" y="34290"/>
                    <a:pt x="3408351" y="52070"/>
                  </a:cubicBezTo>
                  <a:lnTo>
                    <a:pt x="3408351" y="1508763"/>
                  </a:lnTo>
                  <a:lnTo>
                    <a:pt x="3408351" y="1508763"/>
                  </a:lnTo>
                  <a:close/>
                </a:path>
              </a:pathLst>
            </a:custGeom>
            <a:solidFill>
              <a:srgbClr val="E7DFD9">
                <a:alpha val="71765"/>
              </a:srgbClr>
            </a:solidFill>
          </p:spPr>
        </p:sp>
        <p:sp>
          <p:nvSpPr>
            <p:cNvPr id="6" name="Freeform 6"/>
            <p:cNvSpPr/>
            <p:nvPr/>
          </p:nvSpPr>
          <p:spPr>
            <a:xfrm>
              <a:off x="12700" y="12700"/>
              <a:ext cx="3474392" cy="1748793"/>
            </a:xfrm>
            <a:custGeom>
              <a:avLst/>
              <a:gdLst/>
              <a:ahLst/>
              <a:cxnLst/>
              <a:rect l="l" t="t" r="r" b="b"/>
              <a:pathLst>
                <a:path w="3474392" h="1748793">
                  <a:moveTo>
                    <a:pt x="146050" y="1748793"/>
                  </a:moveTo>
                  <a:lnTo>
                    <a:pt x="3328342" y="1748793"/>
                  </a:lnTo>
                  <a:cubicBezTo>
                    <a:pt x="3408352" y="1748793"/>
                    <a:pt x="3474392" y="1682753"/>
                    <a:pt x="3474392" y="1602743"/>
                  </a:cubicBezTo>
                  <a:lnTo>
                    <a:pt x="3474392" y="146050"/>
                  </a:lnTo>
                  <a:cubicBezTo>
                    <a:pt x="3474392" y="66040"/>
                    <a:pt x="3408352" y="0"/>
                    <a:pt x="3328342" y="0"/>
                  </a:cubicBezTo>
                  <a:lnTo>
                    <a:pt x="146050" y="0"/>
                  </a:lnTo>
                  <a:cubicBezTo>
                    <a:pt x="66040" y="0"/>
                    <a:pt x="0" y="66040"/>
                    <a:pt x="0" y="146050"/>
                  </a:cubicBezTo>
                  <a:lnTo>
                    <a:pt x="0" y="1602743"/>
                  </a:lnTo>
                  <a:cubicBezTo>
                    <a:pt x="0" y="1684023"/>
                    <a:pt x="66040" y="1748793"/>
                    <a:pt x="146050" y="1748793"/>
                  </a:cubicBezTo>
                  <a:close/>
                </a:path>
              </a:pathLst>
            </a:custGeom>
            <a:solidFill>
              <a:srgbClr val="F8F6F4">
                <a:alpha val="71765"/>
              </a:srgbClr>
            </a:solidFill>
          </p:spPr>
        </p:sp>
        <p:sp>
          <p:nvSpPr>
            <p:cNvPr id="7" name="Freeform 7"/>
            <p:cNvSpPr/>
            <p:nvPr/>
          </p:nvSpPr>
          <p:spPr>
            <a:xfrm>
              <a:off x="0" y="0"/>
              <a:ext cx="3539162" cy="1817373"/>
            </a:xfrm>
            <a:custGeom>
              <a:avLst/>
              <a:gdLst/>
              <a:ahLst/>
              <a:cxnLst/>
              <a:rect l="l" t="t" r="r" b="b"/>
              <a:pathLst>
                <a:path w="3539162" h="1817373">
                  <a:moveTo>
                    <a:pt x="3475662" y="74930"/>
                  </a:moveTo>
                  <a:cubicBezTo>
                    <a:pt x="3447722" y="30480"/>
                    <a:pt x="3398192" y="0"/>
                    <a:pt x="3341042" y="0"/>
                  </a:cubicBezTo>
                  <a:lnTo>
                    <a:pt x="158750" y="0"/>
                  </a:lnTo>
                  <a:cubicBezTo>
                    <a:pt x="71120" y="0"/>
                    <a:pt x="0" y="71120"/>
                    <a:pt x="0" y="158750"/>
                  </a:cubicBezTo>
                  <a:lnTo>
                    <a:pt x="0" y="1615443"/>
                  </a:lnTo>
                  <a:cubicBezTo>
                    <a:pt x="0" y="1667513"/>
                    <a:pt x="25400" y="1713233"/>
                    <a:pt x="63500" y="1742443"/>
                  </a:cubicBezTo>
                  <a:cubicBezTo>
                    <a:pt x="91440" y="1786893"/>
                    <a:pt x="140970" y="1817373"/>
                    <a:pt x="211855" y="1817373"/>
                  </a:cubicBezTo>
                  <a:lnTo>
                    <a:pt x="3380412" y="1817373"/>
                  </a:lnTo>
                  <a:cubicBezTo>
                    <a:pt x="3468042" y="1817373"/>
                    <a:pt x="3539162" y="1746253"/>
                    <a:pt x="3539162" y="1658623"/>
                  </a:cubicBezTo>
                  <a:lnTo>
                    <a:pt x="3539162" y="201930"/>
                  </a:lnTo>
                  <a:cubicBezTo>
                    <a:pt x="3539161" y="149860"/>
                    <a:pt x="3513761" y="104140"/>
                    <a:pt x="3475662" y="74930"/>
                  </a:cubicBezTo>
                  <a:close/>
                  <a:moveTo>
                    <a:pt x="12700" y="1615443"/>
                  </a:moveTo>
                  <a:lnTo>
                    <a:pt x="12700" y="158750"/>
                  </a:lnTo>
                  <a:cubicBezTo>
                    <a:pt x="12700" y="78740"/>
                    <a:pt x="78740" y="12700"/>
                    <a:pt x="158750" y="12700"/>
                  </a:cubicBezTo>
                  <a:lnTo>
                    <a:pt x="3341042" y="12700"/>
                  </a:lnTo>
                  <a:cubicBezTo>
                    <a:pt x="3421052" y="12700"/>
                    <a:pt x="3487092" y="78740"/>
                    <a:pt x="3487092" y="158750"/>
                  </a:cubicBezTo>
                  <a:lnTo>
                    <a:pt x="3487092" y="1615443"/>
                  </a:lnTo>
                  <a:cubicBezTo>
                    <a:pt x="3487092" y="1695453"/>
                    <a:pt x="3421052" y="1761493"/>
                    <a:pt x="3341042" y="1761493"/>
                  </a:cubicBezTo>
                  <a:lnTo>
                    <a:pt x="158750" y="1761493"/>
                  </a:lnTo>
                  <a:cubicBezTo>
                    <a:pt x="78740" y="1761493"/>
                    <a:pt x="12700" y="1696723"/>
                    <a:pt x="12700" y="1615443"/>
                  </a:cubicBezTo>
                  <a:close/>
                  <a:moveTo>
                    <a:pt x="3527732" y="1658623"/>
                  </a:moveTo>
                  <a:cubicBezTo>
                    <a:pt x="3527732" y="1738633"/>
                    <a:pt x="3460422" y="1804673"/>
                    <a:pt x="3380411" y="1804673"/>
                  </a:cubicBezTo>
                  <a:lnTo>
                    <a:pt x="211855" y="1804673"/>
                  </a:lnTo>
                  <a:cubicBezTo>
                    <a:pt x="157480" y="1804673"/>
                    <a:pt x="120650" y="1788163"/>
                    <a:pt x="93980" y="1760223"/>
                  </a:cubicBezTo>
                  <a:cubicBezTo>
                    <a:pt x="114300" y="1769113"/>
                    <a:pt x="135890" y="1774193"/>
                    <a:pt x="160020" y="1774193"/>
                  </a:cubicBezTo>
                  <a:lnTo>
                    <a:pt x="3342312" y="1774193"/>
                  </a:lnTo>
                  <a:cubicBezTo>
                    <a:pt x="3429942" y="1774193"/>
                    <a:pt x="3501062" y="1703073"/>
                    <a:pt x="3501062" y="1615443"/>
                  </a:cubicBezTo>
                  <a:lnTo>
                    <a:pt x="3501062" y="158750"/>
                  </a:lnTo>
                  <a:cubicBezTo>
                    <a:pt x="3501062" y="140970"/>
                    <a:pt x="3497252" y="123190"/>
                    <a:pt x="3492172" y="106680"/>
                  </a:cubicBezTo>
                  <a:cubicBezTo>
                    <a:pt x="3513762" y="132080"/>
                    <a:pt x="3527732" y="165100"/>
                    <a:pt x="3527732" y="201930"/>
                  </a:cubicBezTo>
                  <a:lnTo>
                    <a:pt x="3527732" y="1658623"/>
                  </a:lnTo>
                  <a:cubicBezTo>
                    <a:pt x="3527732" y="1658623"/>
                    <a:pt x="3527732" y="1658623"/>
                    <a:pt x="3527732" y="1658623"/>
                  </a:cubicBezTo>
                  <a:close/>
                </a:path>
              </a:pathLst>
            </a:custGeom>
            <a:solidFill>
              <a:srgbClr val="5E3023">
                <a:alpha val="71765"/>
              </a:srgbClr>
            </a:solidFill>
          </p:spPr>
        </p:sp>
      </p:grpSp>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61952">
            <a:off x="712542" y="428841"/>
            <a:ext cx="1267232" cy="1643815"/>
          </a:xfrm>
          <a:prstGeom prst="rect">
            <a:avLst/>
          </a:prstGeom>
        </p:spPr>
      </p:pic>
      <p:sp>
        <p:nvSpPr>
          <p:cNvPr id="13" name="Hộp Văn bản 12">
            <a:extLst>
              <a:ext uri="{FF2B5EF4-FFF2-40B4-BE49-F238E27FC236}">
                <a16:creationId xmlns:a16="http://schemas.microsoft.com/office/drawing/2014/main" xmlns="" id="{D071B81C-3479-E698-39EB-E5101ACAF1BA}"/>
              </a:ext>
            </a:extLst>
          </p:cNvPr>
          <p:cNvSpPr txBox="1"/>
          <p:nvPr/>
        </p:nvSpPr>
        <p:spPr>
          <a:xfrm>
            <a:off x="3356620" y="1310561"/>
            <a:ext cx="12157258" cy="2228815"/>
          </a:xfrm>
          <a:prstGeom prst="rect">
            <a:avLst/>
          </a:prstGeom>
          <a:noFill/>
        </p:spPr>
        <p:txBody>
          <a:bodyPr wrap="square">
            <a:spAutoFit/>
          </a:bodyPr>
          <a:lstStyle/>
          <a:p>
            <a:pPr marL="0" marR="0" algn="just">
              <a:lnSpc>
                <a:spcPct val="150000"/>
              </a:lnSpc>
              <a:spcBef>
                <a:spcPts val="300"/>
              </a:spcBef>
              <a:spcAft>
                <a:spcPts val="300"/>
              </a:spcAft>
            </a:pPr>
            <a:r>
              <a:rPr lang="vi-VN" sz="3200" b="1" dirty="0">
                <a:solidFill>
                  <a:srgbClr val="000000"/>
                </a:solidFill>
                <a:effectLst/>
                <a:ea typeface="Calibri" panose="020F0502020204030204" pitchFamily="34" charset="0"/>
                <a:cs typeface="Times New Roman" panose="02020603050405020304" pitchFamily="18" charset="0"/>
              </a:rPr>
              <a:t>H</a:t>
            </a:r>
            <a:r>
              <a:rPr lang="en-US" sz="3200" b="1" dirty="0">
                <a:solidFill>
                  <a:srgbClr val="000000"/>
                </a:solidFill>
                <a:latin typeface="Arial" panose="020B0604020202020204" pitchFamily="34" charset="0"/>
                <a:ea typeface="Calibri" panose="020F0502020204030204" pitchFamily="34" charset="0"/>
                <a:cs typeface="Arial" panose="020B0604020202020204" pitchFamily="34" charset="0"/>
              </a:rPr>
              <a:t>Đ</a:t>
            </a:r>
            <a:r>
              <a:rPr lang="vi-VN" sz="3200" b="1" dirty="0">
                <a:solidFill>
                  <a:srgbClr val="000000"/>
                </a:solidFill>
                <a:effectLst/>
                <a:ea typeface="Calibri" panose="020F0502020204030204" pitchFamily="34" charset="0"/>
                <a:cs typeface="Times New Roman" panose="02020603050405020304" pitchFamily="18" charset="0"/>
              </a:rPr>
              <a:t>.</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Một</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vận</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động</a:t>
            </a:r>
            <a:r>
              <a:rPr lang="vi-VN" sz="3200" dirty="0">
                <a:solidFill>
                  <a:srgbClr val="000000"/>
                </a:solidFill>
                <a:effectLst/>
                <a:ea typeface="Calibri" panose="020F0502020204030204" pitchFamily="34" charset="0"/>
                <a:cs typeface="Times New Roman" panose="02020603050405020304" pitchFamily="18" charset="0"/>
              </a:rPr>
              <a:t> viên Nam Phi </a:t>
            </a:r>
            <a:r>
              <a:rPr lang="vi-VN" sz="3200" dirty="0" err="1">
                <a:solidFill>
                  <a:srgbClr val="000000"/>
                </a:solidFill>
                <a:effectLst/>
                <a:ea typeface="Calibri" panose="020F0502020204030204" pitchFamily="34" charset="0"/>
                <a:cs typeface="Times New Roman" panose="02020603050405020304" pitchFamily="18" charset="0"/>
              </a:rPr>
              <a:t>đã</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lập</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kỉ</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lục</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thế</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giới</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về</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chạy</a:t>
            </a:r>
            <a:r>
              <a:rPr lang="vi-VN" sz="3200" dirty="0">
                <a:solidFill>
                  <a:srgbClr val="000000"/>
                </a:solidFill>
                <a:effectLst/>
                <a:ea typeface="Calibri" panose="020F0502020204030204" pitchFamily="34" charset="0"/>
                <a:cs typeface="Times New Roman" panose="02020603050405020304" pitchFamily="18" charset="0"/>
              </a:rPr>
              <a:t> ba </a:t>
            </a:r>
            <a:r>
              <a:rPr lang="vi-VN" sz="3200" dirty="0" err="1">
                <a:solidFill>
                  <a:srgbClr val="000000"/>
                </a:solidFill>
                <a:effectLst/>
                <a:ea typeface="Calibri" panose="020F0502020204030204" pitchFamily="34" charset="0"/>
                <a:cs typeface="Times New Roman" panose="02020603050405020304" pitchFamily="18" charset="0"/>
              </a:rPr>
              <a:t>cự</a:t>
            </a:r>
            <a:r>
              <a:rPr lang="vi-VN" sz="3200" dirty="0">
                <a:solidFill>
                  <a:srgbClr val="000000"/>
                </a:solidFill>
                <a:effectLst/>
                <a:ea typeface="Calibri" panose="020F0502020204030204" pitchFamily="34" charset="0"/>
                <a:cs typeface="Times New Roman" panose="02020603050405020304" pitchFamily="18" charset="0"/>
              </a:rPr>
              <a:t> li: 100m, 200m </a:t>
            </a:r>
            <a:r>
              <a:rPr lang="vi-VN" sz="3200" dirty="0" err="1">
                <a:solidFill>
                  <a:srgbClr val="000000"/>
                </a:solidFill>
                <a:effectLst/>
                <a:ea typeface="Calibri" panose="020F0502020204030204" pitchFamily="34" charset="0"/>
                <a:cs typeface="Times New Roman" panose="02020603050405020304" pitchFamily="18" charset="0"/>
              </a:rPr>
              <a:t>và</a:t>
            </a:r>
            <a:r>
              <a:rPr lang="vi-VN" sz="3200" dirty="0">
                <a:solidFill>
                  <a:srgbClr val="000000"/>
                </a:solidFill>
                <a:effectLst/>
                <a:ea typeface="Calibri" panose="020F0502020204030204" pitchFamily="34" charset="0"/>
                <a:cs typeface="Times New Roman" panose="02020603050405020304" pitchFamily="18" charset="0"/>
              </a:rPr>
              <a:t> 400m (</a:t>
            </a:r>
            <a:r>
              <a:rPr lang="vi-VN" sz="3200" dirty="0" err="1">
                <a:solidFill>
                  <a:srgbClr val="000000"/>
                </a:solidFill>
                <a:effectLst/>
                <a:ea typeface="Calibri" panose="020F0502020204030204" pitchFamily="34" charset="0"/>
                <a:cs typeface="Times New Roman" panose="02020603050405020304" pitchFamily="18" charset="0"/>
              </a:rPr>
              <a:t>bảng</a:t>
            </a:r>
            <a:r>
              <a:rPr lang="vi-VN" sz="3200" dirty="0">
                <a:solidFill>
                  <a:srgbClr val="000000"/>
                </a:solidFill>
                <a:effectLst/>
                <a:ea typeface="Calibri" panose="020F0502020204030204" pitchFamily="34" charset="0"/>
                <a:cs typeface="Times New Roman" panose="02020603050405020304" pitchFamily="18" charset="0"/>
              </a:rPr>
              <a:t> 5.1). </a:t>
            </a:r>
            <a:r>
              <a:rPr lang="vi-VN" sz="3200" dirty="0" err="1">
                <a:solidFill>
                  <a:srgbClr val="000000"/>
                </a:solidFill>
                <a:effectLst/>
                <a:ea typeface="Calibri" panose="020F0502020204030204" pitchFamily="34" charset="0"/>
                <a:cs typeface="Times New Roman" panose="02020603050405020304" pitchFamily="18" charset="0"/>
              </a:rPr>
              <a:t>Hãy</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dùng</a:t>
            </a:r>
            <a:r>
              <a:rPr lang="vi-VN" sz="3200" dirty="0">
                <a:solidFill>
                  <a:srgbClr val="000000"/>
                </a:solidFill>
                <a:effectLst/>
                <a:ea typeface="Calibri" panose="020F0502020204030204" pitchFamily="34" charset="0"/>
                <a:cs typeface="Times New Roman" panose="02020603050405020304" pitchFamily="18" charset="0"/>
              </a:rPr>
              <a:t> hai </a:t>
            </a:r>
            <a:r>
              <a:rPr lang="vi-VN" sz="3200" dirty="0" err="1">
                <a:solidFill>
                  <a:srgbClr val="000000"/>
                </a:solidFill>
                <a:effectLst/>
                <a:ea typeface="Calibri" panose="020F0502020204030204" pitchFamily="34" charset="0"/>
                <a:cs typeface="Times New Roman" panose="02020603050405020304" pitchFamily="18" charset="0"/>
              </a:rPr>
              <a:t>cách</a:t>
            </a:r>
            <a:r>
              <a:rPr lang="vi-VN" sz="3200" dirty="0">
                <a:solidFill>
                  <a:srgbClr val="000000"/>
                </a:solidFill>
                <a:effectLst/>
                <a:ea typeface="Calibri" panose="020F0502020204030204" pitchFamily="34" charset="0"/>
                <a:cs typeface="Times New Roman" panose="02020603050405020304" pitchFamily="18" charset="0"/>
              </a:rPr>
              <a:t> trên </a:t>
            </a:r>
            <a:r>
              <a:rPr lang="vi-VN" sz="3200" dirty="0" err="1">
                <a:solidFill>
                  <a:srgbClr val="000000"/>
                </a:solidFill>
                <a:effectLst/>
                <a:ea typeface="Calibri" panose="020F0502020204030204" pitchFamily="34" charset="0"/>
                <a:cs typeface="Times New Roman" panose="02020603050405020304" pitchFamily="18" charset="0"/>
              </a:rPr>
              <a:t>để</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xác</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định</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vận</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động</a:t>
            </a:r>
            <a:r>
              <a:rPr lang="vi-VN" sz="3200" dirty="0">
                <a:solidFill>
                  <a:srgbClr val="000000"/>
                </a:solidFill>
                <a:effectLst/>
                <a:ea typeface="Calibri" panose="020F0502020204030204" pitchFamily="34" charset="0"/>
                <a:cs typeface="Times New Roman" panose="02020603050405020304" pitchFamily="18" charset="0"/>
              </a:rPr>
              <a:t> viên </a:t>
            </a:r>
            <a:r>
              <a:rPr lang="vi-VN" sz="3200" dirty="0" err="1">
                <a:solidFill>
                  <a:srgbClr val="000000"/>
                </a:solidFill>
                <a:effectLst/>
                <a:ea typeface="Calibri" panose="020F0502020204030204" pitchFamily="34" charset="0"/>
                <a:cs typeface="Times New Roman" panose="02020603050405020304" pitchFamily="18" charset="0"/>
              </a:rPr>
              <a:t>này</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chạy</a:t>
            </a:r>
            <a:r>
              <a:rPr lang="vi-VN" sz="3200" dirty="0">
                <a:solidFill>
                  <a:srgbClr val="000000"/>
                </a:solidFill>
                <a:effectLst/>
                <a:ea typeface="Calibri" panose="020F0502020204030204" pitchFamily="34" charset="0"/>
                <a:cs typeface="Times New Roman" panose="02020603050405020304" pitchFamily="18" charset="0"/>
              </a:rPr>
              <a:t> nhanh </a:t>
            </a:r>
            <a:r>
              <a:rPr lang="vi-VN" sz="3200" dirty="0" err="1">
                <a:solidFill>
                  <a:srgbClr val="000000"/>
                </a:solidFill>
                <a:effectLst/>
                <a:ea typeface="Calibri" panose="020F0502020204030204" pitchFamily="34" charset="0"/>
                <a:cs typeface="Times New Roman" panose="02020603050405020304" pitchFamily="18" charset="0"/>
              </a:rPr>
              <a:t>nhất</a:t>
            </a:r>
            <a:r>
              <a:rPr lang="vi-VN" sz="3200" dirty="0">
                <a:solidFill>
                  <a:srgbClr val="000000"/>
                </a:solidFill>
                <a:effectLst/>
                <a:ea typeface="Calibri" panose="020F0502020204030204" pitchFamily="34" charset="0"/>
                <a:cs typeface="Times New Roman" panose="02020603050405020304" pitchFamily="18" charset="0"/>
              </a:rPr>
              <a:t> ở </a:t>
            </a:r>
            <a:r>
              <a:rPr lang="vi-VN" sz="3200" dirty="0" err="1">
                <a:solidFill>
                  <a:srgbClr val="000000"/>
                </a:solidFill>
                <a:effectLst/>
                <a:ea typeface="Calibri" panose="020F0502020204030204" pitchFamily="34" charset="0"/>
                <a:cs typeface="Times New Roman" panose="02020603050405020304" pitchFamily="18" charset="0"/>
              </a:rPr>
              <a:t>cự</a:t>
            </a:r>
            <a:r>
              <a:rPr lang="vi-VN" sz="3200" dirty="0">
                <a:solidFill>
                  <a:srgbClr val="000000"/>
                </a:solidFill>
                <a:effectLst/>
                <a:ea typeface="Calibri" panose="020F0502020204030204" pitchFamily="34" charset="0"/>
                <a:cs typeface="Times New Roman" panose="02020603050405020304" pitchFamily="18" charset="0"/>
              </a:rPr>
              <a:t> li </a:t>
            </a:r>
            <a:r>
              <a:rPr lang="vi-VN" sz="3200" dirty="0" err="1">
                <a:solidFill>
                  <a:srgbClr val="000000"/>
                </a:solidFill>
                <a:effectLst/>
                <a:ea typeface="Calibri" panose="020F0502020204030204" pitchFamily="34" charset="0"/>
                <a:cs typeface="Times New Roman" panose="02020603050405020304" pitchFamily="18" charset="0"/>
              </a:rPr>
              <a:t>nào</a:t>
            </a:r>
            <a:r>
              <a:rPr lang="vi-VN" sz="3200" dirty="0">
                <a:solidFill>
                  <a:srgbClr val="000000"/>
                </a:solidFill>
                <a:effectLst/>
                <a:ea typeface="Calibri" panose="020F0502020204030204" pitchFamily="34" charset="0"/>
                <a:cs typeface="Times New Roman" panose="02020603050405020304" pitchFamily="18" charset="0"/>
              </a:rPr>
              <a:t>?</a:t>
            </a:r>
            <a:endParaRPr lang="en-US" sz="3200" dirty="0">
              <a:effectLst/>
              <a:ea typeface="Calibri" panose="020F0502020204030204" pitchFamily="34" charset="0"/>
              <a:cs typeface="Times New Roman" panose="02020603050405020304" pitchFamily="18" charset="0"/>
            </a:endParaRPr>
          </a:p>
        </p:txBody>
      </p:sp>
      <p:pic>
        <p:nvPicPr>
          <p:cNvPr id="14" name="Hình ảnh 13">
            <a:extLst>
              <a:ext uri="{FF2B5EF4-FFF2-40B4-BE49-F238E27FC236}">
                <a16:creationId xmlns:a16="http://schemas.microsoft.com/office/drawing/2014/main" xmlns="" id="{FC017CF3-5D41-26E7-C8AB-554BD6EBBB29}"/>
              </a:ext>
            </a:extLst>
          </p:cNvPr>
          <p:cNvPicPr>
            <a:picLocks noChangeAspect="1"/>
          </p:cNvPicPr>
          <p:nvPr/>
        </p:nvPicPr>
        <p:blipFill>
          <a:blip r:embed="rId6"/>
          <a:stretch>
            <a:fillRect/>
          </a:stretch>
        </p:blipFill>
        <p:spPr>
          <a:xfrm>
            <a:off x="6606560" y="3910556"/>
            <a:ext cx="6366873" cy="4825172"/>
          </a:xfrm>
          <a:prstGeom prst="rect">
            <a:avLst/>
          </a:prstGeom>
        </p:spPr>
      </p:pic>
      <p:pic>
        <p:nvPicPr>
          <p:cNvPr id="15" name="Picture 4">
            <a:extLst>
              <a:ext uri="{FF2B5EF4-FFF2-40B4-BE49-F238E27FC236}">
                <a16:creationId xmlns:a16="http://schemas.microsoft.com/office/drawing/2014/main" xmlns="" id="{29403058-E550-529B-E76A-BE6F4FC5D527}"/>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763555" y="4300390"/>
            <a:ext cx="3561172" cy="4114800"/>
          </a:xfrm>
          <a:prstGeom prst="rect">
            <a:avLst/>
          </a:prstGeom>
        </p:spPr>
      </p:pic>
      <p:pic>
        <p:nvPicPr>
          <p:cNvPr id="16" name="Picture 10">
            <a:extLst>
              <a:ext uri="{FF2B5EF4-FFF2-40B4-BE49-F238E27FC236}">
                <a16:creationId xmlns:a16="http://schemas.microsoft.com/office/drawing/2014/main" xmlns="" id="{B691210B-4EE2-35F6-A1A1-298BB5C8FE41}"/>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3486392" y="6172200"/>
            <a:ext cx="4047934" cy="411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circle(in)">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7DFD9"/>
        </a:solidFill>
        <a:effectLst/>
      </p:bgPr>
    </p:bg>
    <p:spTree>
      <p:nvGrpSpPr>
        <p:cNvPr id="1" name=""/>
        <p:cNvGrpSpPr/>
        <p:nvPr/>
      </p:nvGrpSpPr>
      <p:grpSpPr>
        <a:xfrm>
          <a:off x="0" y="0"/>
          <a:ext cx="0" cy="0"/>
          <a:chOff x="0" y="0"/>
          <a:chExt cx="0" cy="0"/>
        </a:xfrm>
      </p:grpSpPr>
      <p:grpSp>
        <p:nvGrpSpPr>
          <p:cNvPr id="6" name="Group 16">
            <a:extLst>
              <a:ext uri="{FF2B5EF4-FFF2-40B4-BE49-F238E27FC236}">
                <a16:creationId xmlns:a16="http://schemas.microsoft.com/office/drawing/2014/main" xmlns="" id="{ED386206-01D8-A2C2-EA25-4D4073EB0890}"/>
              </a:ext>
            </a:extLst>
          </p:cNvPr>
          <p:cNvGrpSpPr>
            <a:grpSpLocks noChangeAspect="1"/>
          </p:cNvGrpSpPr>
          <p:nvPr/>
        </p:nvGrpSpPr>
        <p:grpSpPr>
          <a:xfrm>
            <a:off x="1567550" y="960830"/>
            <a:ext cx="14923766" cy="8915140"/>
            <a:chOff x="0" y="0"/>
            <a:chExt cx="4828540" cy="4716780"/>
          </a:xfrm>
        </p:grpSpPr>
        <p:sp>
          <p:nvSpPr>
            <p:cNvPr id="7" name="Freeform 17">
              <a:extLst>
                <a:ext uri="{FF2B5EF4-FFF2-40B4-BE49-F238E27FC236}">
                  <a16:creationId xmlns:a16="http://schemas.microsoft.com/office/drawing/2014/main" xmlns="" id="{4CFFCC72-E9D9-C79E-91A7-445356691EFC}"/>
                </a:ext>
              </a:extLst>
            </p:cNvPr>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8F6F4"/>
            </a:solidFill>
          </p:spPr>
        </p:sp>
      </p:grpSp>
      <p:sp>
        <p:nvSpPr>
          <p:cNvPr id="2" name="Hộp Văn bản 1">
            <a:extLst>
              <a:ext uri="{FF2B5EF4-FFF2-40B4-BE49-F238E27FC236}">
                <a16:creationId xmlns:a16="http://schemas.microsoft.com/office/drawing/2014/main" xmlns="" id="{4B6FBE82-7315-0484-6D39-18723576A905}"/>
              </a:ext>
            </a:extLst>
          </p:cNvPr>
          <p:cNvSpPr txBox="1"/>
          <p:nvPr/>
        </p:nvSpPr>
        <p:spPr>
          <a:xfrm>
            <a:off x="8610600" y="1391108"/>
            <a:ext cx="1066800" cy="615553"/>
          </a:xfrm>
          <a:prstGeom prst="rect">
            <a:avLst/>
          </a:prstGeom>
          <a:noFill/>
        </p:spPr>
        <p:txBody>
          <a:bodyPr wrap="square" rtlCol="0">
            <a:spAutoFit/>
          </a:bodyPr>
          <a:lstStyle/>
          <a:p>
            <a:r>
              <a:rPr lang="en-US" sz="3400" b="1" dirty="0" err="1">
                <a:solidFill>
                  <a:srgbClr val="FF0000"/>
                </a:solidFill>
                <a:latin typeface="Arial" panose="020B0604020202020204" pitchFamily="34" charset="0"/>
                <a:cs typeface="Arial" panose="020B0604020202020204" pitchFamily="34" charset="0"/>
              </a:rPr>
              <a:t>Giải</a:t>
            </a:r>
            <a:endParaRPr lang="en-US" sz="34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Hộp Văn bản 4">
                <a:extLst>
                  <a:ext uri="{FF2B5EF4-FFF2-40B4-BE49-F238E27FC236}">
                    <a16:creationId xmlns:a16="http://schemas.microsoft.com/office/drawing/2014/main" xmlns="" id="{40D2C1FD-D772-B46E-924D-EE647E06BECC}"/>
                  </a:ext>
                </a:extLst>
              </p:cNvPr>
              <p:cNvSpPr txBox="1"/>
              <p:nvPr/>
            </p:nvSpPr>
            <p:spPr>
              <a:xfrm>
                <a:off x="2743200" y="2247900"/>
                <a:ext cx="12801600" cy="7386189"/>
              </a:xfrm>
              <a:prstGeom prst="rect">
                <a:avLst/>
              </a:prstGeom>
              <a:noFill/>
            </p:spPr>
            <p:txBody>
              <a:bodyPr wrap="square">
                <a:spAutoFit/>
              </a:bodyPr>
              <a:lstStyle/>
              <a:p>
                <a:pPr marL="342900" marR="0" lvl="0" indent="-342900" algn="just">
                  <a:lnSpc>
                    <a:spcPct val="150000"/>
                  </a:lnSpc>
                  <a:spcBef>
                    <a:spcPts val="300"/>
                  </a:spcBef>
                  <a:spcAft>
                    <a:spcPts val="0"/>
                  </a:spcAft>
                  <a:buFont typeface="Symbol" panose="05050102010706020507" pitchFamily="18" charset="2"/>
                  <a:buChar char=""/>
                </a:pPr>
                <a:r>
                  <a:rPr lang="vi-VN" sz="3200" dirty="0" err="1">
                    <a:solidFill>
                      <a:srgbClr val="000000"/>
                    </a:solidFill>
                    <a:effectLst/>
                    <a:ea typeface="Calibri" panose="020F0502020204030204" pitchFamily="34" charset="0"/>
                    <a:cs typeface="Times New Roman" panose="02020603050405020304" pitchFamily="18" charset="0"/>
                  </a:rPr>
                  <a:t>Cách</a:t>
                </a:r>
                <a:r>
                  <a:rPr lang="vi-VN" sz="3200" dirty="0">
                    <a:solidFill>
                      <a:srgbClr val="000000"/>
                    </a:solidFill>
                    <a:effectLst/>
                    <a:ea typeface="Calibri" panose="020F0502020204030204" pitchFamily="34" charset="0"/>
                    <a:cs typeface="Times New Roman" panose="02020603050405020304" pitchFamily="18" charset="0"/>
                  </a:rPr>
                  <a:t> 1: So </a:t>
                </a:r>
                <a:r>
                  <a:rPr lang="vi-VN" sz="3200" dirty="0" err="1">
                    <a:solidFill>
                      <a:srgbClr val="000000"/>
                    </a:solidFill>
                    <a:effectLst/>
                    <a:ea typeface="Calibri" panose="020F0502020204030204" pitchFamily="34" charset="0"/>
                    <a:cs typeface="Times New Roman" panose="02020603050405020304" pitchFamily="18" charset="0"/>
                  </a:rPr>
                  <a:t>sánh</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quãng</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đường</a:t>
                </a:r>
                <a:r>
                  <a:rPr lang="vi-VN" sz="3200" dirty="0">
                    <a:solidFill>
                      <a:srgbClr val="000000"/>
                    </a:solidFill>
                    <a:effectLst/>
                    <a:ea typeface="Calibri" panose="020F0502020204030204" pitchFamily="34" charset="0"/>
                    <a:cs typeface="Times New Roman" panose="02020603050405020304" pitchFamily="18" charset="0"/>
                  </a:rPr>
                  <a:t> đi </a:t>
                </a:r>
                <a:r>
                  <a:rPr lang="vi-VN" sz="3200" dirty="0" err="1">
                    <a:solidFill>
                      <a:srgbClr val="000000"/>
                    </a:solidFill>
                    <a:effectLst/>
                    <a:ea typeface="Calibri" panose="020F0502020204030204" pitchFamily="34" charset="0"/>
                    <a:cs typeface="Times New Roman" panose="02020603050405020304" pitchFamily="18" charset="0"/>
                  </a:rPr>
                  <a:t>được</a:t>
                </a:r>
                <a:r>
                  <a:rPr lang="vi-VN" sz="3200" dirty="0">
                    <a:solidFill>
                      <a:srgbClr val="000000"/>
                    </a:solidFill>
                    <a:effectLst/>
                    <a:ea typeface="Calibri" panose="020F0502020204030204" pitchFamily="34" charset="0"/>
                    <a:cs typeface="Times New Roman" panose="02020603050405020304" pitchFamily="18" charset="0"/>
                  </a:rPr>
                  <a:t> trong </a:t>
                </a:r>
                <a:r>
                  <a:rPr lang="vi-VN" sz="3200" dirty="0" err="1">
                    <a:solidFill>
                      <a:srgbClr val="000000"/>
                    </a:solidFill>
                    <a:effectLst/>
                    <a:ea typeface="Calibri" panose="020F0502020204030204" pitchFamily="34" charset="0"/>
                    <a:cs typeface="Times New Roman" panose="02020603050405020304" pitchFamily="18" charset="0"/>
                  </a:rPr>
                  <a:t>cùng</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một</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thời</a:t>
                </a:r>
                <a:r>
                  <a:rPr lang="vi-VN" sz="3200" dirty="0">
                    <a:solidFill>
                      <a:srgbClr val="000000"/>
                    </a:solidFill>
                    <a:effectLst/>
                    <a:ea typeface="Calibri" panose="020F0502020204030204" pitchFamily="34" charset="0"/>
                    <a:cs typeface="Times New Roman" panose="02020603050405020304" pitchFamily="18" charset="0"/>
                  </a:rPr>
                  <a:t> gian.</a:t>
                </a:r>
                <a:endParaRPr lang="en-US" sz="3200" dirty="0">
                  <a:effectLst/>
                  <a:ea typeface="Calibri" panose="020F0502020204030204" pitchFamily="34" charset="0"/>
                  <a:cs typeface="Times New Roman" panose="02020603050405020304" pitchFamily="18" charset="0"/>
                </a:endParaRPr>
              </a:p>
              <a:p>
                <a:pPr marL="30480" marR="30480">
                  <a:lnSpc>
                    <a:spcPct val="150000"/>
                  </a:lnSpc>
                  <a:spcBef>
                    <a:spcPts val="0"/>
                  </a:spcBef>
                  <a:spcAft>
                    <a:spcPts val="1200"/>
                  </a:spcAft>
                </a:pP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Quãng</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đường</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vận</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động</a:t>
                </a:r>
                <a:r>
                  <a:rPr lang="vi-VN" sz="3200" dirty="0">
                    <a:solidFill>
                      <a:srgbClr val="000000"/>
                    </a:solidFill>
                    <a:effectLst/>
                    <a:ea typeface="Calibri" panose="020F0502020204030204" pitchFamily="34" charset="0"/>
                    <a:cs typeface="Times New Roman" panose="02020603050405020304" pitchFamily="18" charset="0"/>
                  </a:rPr>
                  <a:t> viên </a:t>
                </a:r>
                <a:r>
                  <a:rPr lang="vi-VN" sz="3200" dirty="0" err="1">
                    <a:solidFill>
                      <a:srgbClr val="000000"/>
                    </a:solidFill>
                    <a:effectLst/>
                    <a:ea typeface="Calibri" panose="020F0502020204030204" pitchFamily="34" charset="0"/>
                    <a:cs typeface="Times New Roman" panose="02020603050405020304" pitchFamily="18" charset="0"/>
                  </a:rPr>
                  <a:t>chạy</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được</a:t>
                </a:r>
                <a:r>
                  <a:rPr lang="vi-VN" sz="3200" dirty="0">
                    <a:solidFill>
                      <a:srgbClr val="000000"/>
                    </a:solidFill>
                    <a:effectLst/>
                    <a:ea typeface="Calibri" panose="020F0502020204030204" pitchFamily="34" charset="0"/>
                    <a:cs typeface="Times New Roman" panose="02020603050405020304" pitchFamily="18" charset="0"/>
                  </a:rPr>
                  <a:t> trong 1s ở </a:t>
                </a:r>
                <a:r>
                  <a:rPr lang="vi-VN" sz="3200" dirty="0" err="1">
                    <a:solidFill>
                      <a:srgbClr val="000000"/>
                    </a:solidFill>
                    <a:effectLst/>
                    <a:ea typeface="Calibri" panose="020F0502020204030204" pitchFamily="34" charset="0"/>
                    <a:cs typeface="Times New Roman" panose="02020603050405020304" pitchFamily="18" charset="0"/>
                  </a:rPr>
                  <a:t>mỗi</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cự</a:t>
                </a:r>
                <a:r>
                  <a:rPr lang="vi-VN" sz="3200" dirty="0">
                    <a:solidFill>
                      <a:srgbClr val="000000"/>
                    </a:solidFill>
                    <a:effectLst/>
                    <a:ea typeface="Calibri" panose="020F0502020204030204" pitchFamily="34" charset="0"/>
                    <a:cs typeface="Times New Roman" panose="02020603050405020304" pitchFamily="18" charset="0"/>
                  </a:rPr>
                  <a:t> li </a:t>
                </a:r>
                <a:r>
                  <a:rPr lang="vi-VN" sz="3200" dirty="0" err="1">
                    <a:solidFill>
                      <a:srgbClr val="000000"/>
                    </a:solidFill>
                    <a:effectLst/>
                    <a:ea typeface="Calibri" panose="020F0502020204030204" pitchFamily="34" charset="0"/>
                    <a:cs typeface="Times New Roman" panose="02020603050405020304" pitchFamily="18" charset="0"/>
                  </a:rPr>
                  <a:t>là</a:t>
                </a:r>
                <a:r>
                  <a:rPr lang="vi-VN" sz="3200" dirty="0">
                    <a:solidFill>
                      <a:srgbClr val="000000"/>
                    </a:solidFill>
                    <a:effectLst/>
                    <a:ea typeface="Calibri" panose="020F0502020204030204" pitchFamily="34" charset="0"/>
                    <a:cs typeface="Times New Roman" panose="02020603050405020304" pitchFamily="18" charset="0"/>
                  </a:rPr>
                  <a:t>:</a:t>
                </a:r>
                <a:endParaRPr lang="en-US" sz="3200" dirty="0">
                  <a:effectLst/>
                  <a:ea typeface="Calibri" panose="020F0502020204030204" pitchFamily="34" charset="0"/>
                  <a:cs typeface="Times New Roman" panose="02020603050405020304" pitchFamily="18" charset="0"/>
                </a:endParaRPr>
              </a:p>
              <a:p>
                <a:pPr marL="30480" marR="30480">
                  <a:lnSpc>
                    <a:spcPct val="150000"/>
                  </a:lnSpc>
                  <a:spcBef>
                    <a:spcPts val="0"/>
                  </a:spcBef>
                  <a:spcAft>
                    <a:spcPts val="0"/>
                  </a:spcAft>
                </a:pP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Cự</a:t>
                </a:r>
                <a:r>
                  <a:rPr lang="vi-VN" sz="3200" dirty="0">
                    <a:solidFill>
                      <a:srgbClr val="000000"/>
                    </a:solidFill>
                    <a:effectLst/>
                    <a:ea typeface="Calibri" panose="020F0502020204030204" pitchFamily="34" charset="0"/>
                    <a:cs typeface="Times New Roman" panose="02020603050405020304" pitchFamily="18" charset="0"/>
                  </a:rPr>
                  <a:t> li 100 m: </a:t>
                </a:r>
                <a:r>
                  <a:rPr lang="en-US" sz="3200" dirty="0">
                    <a:ea typeface="Calibri" panose="020F0502020204030204" pitchFamily="34" charset="0"/>
                    <a:cs typeface="Times New Roman" panose="02020603050405020304" pitchFamily="18" charset="0"/>
                  </a:rPr>
                  <a:t> </a:t>
                </a:r>
                <a14:m>
                  <m:oMath xmlns:m="http://schemas.openxmlformats.org/officeDocument/2006/math">
                    <m:sSub>
                      <m:sSubPr>
                        <m:ctrlPr>
                          <a:rPr lang="en-US" sz="320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vi-VN" sz="32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s</m:t>
                        </m:r>
                      </m:e>
                      <m:sub>
                        <m:r>
                          <a:rPr lang="vi-VN" sz="32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sub>
                    </m:sSub>
                    <m:r>
                      <a:rPr lang="vi-VN" sz="32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320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32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100</m:t>
                        </m:r>
                      </m:num>
                      <m:den>
                        <m:r>
                          <a:rPr lang="vi-VN" sz="32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9,98</m:t>
                        </m:r>
                      </m:den>
                    </m:f>
                    <m:r>
                      <a:rPr lang="vi-VN" sz="32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≈10,02</m:t>
                    </m:r>
                    <m:r>
                      <a:rPr lang="vi-VN" sz="32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𝑚</m:t>
                    </m:r>
                  </m:oMath>
                </a14:m>
                <a:endParaRPr lang="en-US" sz="3200" dirty="0">
                  <a:effectLst/>
                  <a:ea typeface="Calibri" panose="020F0502020204030204" pitchFamily="34" charset="0"/>
                  <a:cs typeface="Times New Roman" panose="02020603050405020304" pitchFamily="18" charset="0"/>
                </a:endParaRPr>
              </a:p>
              <a:p>
                <a:pPr marL="30480" marR="30480" algn="just">
                  <a:lnSpc>
                    <a:spcPct val="150000"/>
                  </a:lnSpc>
                  <a:spcBef>
                    <a:spcPts val="0"/>
                  </a:spcBef>
                  <a:spcAft>
                    <a:spcPts val="0"/>
                  </a:spcAft>
                </a:pP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Cự</a:t>
                </a:r>
                <a:r>
                  <a:rPr lang="vi-VN" sz="3200" dirty="0">
                    <a:solidFill>
                      <a:srgbClr val="000000"/>
                    </a:solidFill>
                    <a:effectLst/>
                    <a:ea typeface="Calibri" panose="020F0502020204030204" pitchFamily="34" charset="0"/>
                    <a:cs typeface="Times New Roman" panose="02020603050405020304" pitchFamily="18" charset="0"/>
                  </a:rPr>
                  <a:t> li 200 m: </a:t>
                </a:r>
                <a:r>
                  <a:rPr lang="en-US" sz="3200" dirty="0">
                    <a:ea typeface="Calibri" panose="020F0502020204030204" pitchFamily="34" charset="0"/>
                    <a:cs typeface="Times New Roman" panose="02020603050405020304" pitchFamily="18" charset="0"/>
                  </a:rPr>
                  <a:t> </a:t>
                </a:r>
                <a14:m>
                  <m:oMath xmlns:m="http://schemas.openxmlformats.org/officeDocument/2006/math">
                    <m:sSub>
                      <m:sSubPr>
                        <m:ctrlPr>
                          <a:rPr lang="en-US"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vi-VN" sz="32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s</m:t>
                        </m:r>
                      </m:e>
                      <m:sub>
                        <m:r>
                          <a:rPr lang="vi-VN" sz="32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b>
                    </m:sSub>
                    <m:r>
                      <a:rPr lang="vi-VN" sz="32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32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200</m:t>
                        </m:r>
                      </m:num>
                      <m:den>
                        <m:r>
                          <a:rPr lang="vi-VN" sz="32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19,94 </m:t>
                        </m:r>
                      </m:den>
                    </m:f>
                    <m:r>
                      <a:rPr lang="vi-VN" sz="32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≈10,03</m:t>
                    </m:r>
                    <m:r>
                      <a:rPr lang="vi-VN" sz="32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𝑚</m:t>
                    </m:r>
                  </m:oMath>
                </a14:m>
                <a:endParaRPr lang="en-US" sz="3200" dirty="0">
                  <a:effectLst/>
                  <a:ea typeface="Calibri" panose="020F0502020204030204" pitchFamily="34" charset="0"/>
                  <a:cs typeface="Times New Roman" panose="02020603050405020304" pitchFamily="18" charset="0"/>
                </a:endParaRPr>
              </a:p>
              <a:p>
                <a:pPr marL="30480" marR="30480" algn="just">
                  <a:lnSpc>
                    <a:spcPct val="150000"/>
                  </a:lnSpc>
                  <a:spcBef>
                    <a:spcPts val="0"/>
                  </a:spcBef>
                  <a:spcAft>
                    <a:spcPts val="0"/>
                  </a:spcAft>
                </a:pP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Cự</a:t>
                </a:r>
                <a:r>
                  <a:rPr lang="vi-VN" sz="3200" dirty="0">
                    <a:solidFill>
                      <a:srgbClr val="000000"/>
                    </a:solidFill>
                    <a:effectLst/>
                    <a:ea typeface="Calibri" panose="020F0502020204030204" pitchFamily="34" charset="0"/>
                    <a:cs typeface="Times New Roman" panose="02020603050405020304" pitchFamily="18" charset="0"/>
                  </a:rPr>
                  <a:t> li 400 m: </a:t>
                </a:r>
                <a:r>
                  <a:rPr lang="en-US" sz="3200" dirty="0">
                    <a:ea typeface="Calibri" panose="020F0502020204030204" pitchFamily="34" charset="0"/>
                    <a:cs typeface="Times New Roman" panose="02020603050405020304" pitchFamily="18" charset="0"/>
                  </a:rPr>
                  <a:t> </a:t>
                </a:r>
                <a14:m>
                  <m:oMath xmlns:m="http://schemas.openxmlformats.org/officeDocument/2006/math">
                    <m:sSub>
                      <m:sSubPr>
                        <m:ctrlPr>
                          <a:rPr lang="en-US"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vi-VN" sz="32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s</m:t>
                        </m:r>
                      </m:e>
                      <m:sub>
                        <m:r>
                          <a:rPr lang="vi-VN" sz="32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sub>
                    </m:sSub>
                    <m:r>
                      <a:rPr lang="vi-VN" sz="32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32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400</m:t>
                        </m:r>
                      </m:num>
                      <m:den>
                        <m:r>
                          <a:rPr lang="vi-VN" sz="32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43,45</m:t>
                        </m:r>
                      </m:den>
                    </m:f>
                    <m:r>
                      <a:rPr lang="vi-VN" sz="32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≈9,21</m:t>
                    </m:r>
                    <m:r>
                      <a:rPr lang="vi-VN" sz="32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𝑚</m:t>
                    </m:r>
                  </m:oMath>
                </a14:m>
                <a:endParaRPr lang="en-US" sz="3200" dirty="0">
                  <a:effectLst/>
                  <a:ea typeface="Calibri" panose="020F0502020204030204" pitchFamily="34" charset="0"/>
                  <a:cs typeface="Times New Roman" panose="02020603050405020304" pitchFamily="18" charset="0"/>
                </a:endParaRPr>
              </a:p>
              <a:p>
                <a:pPr marL="30480" marR="30480" algn="just">
                  <a:lnSpc>
                    <a:spcPct val="150000"/>
                  </a:lnSpc>
                  <a:spcBef>
                    <a:spcPts val="0"/>
                  </a:spcBef>
                  <a:spcAft>
                    <a:spcPts val="1200"/>
                  </a:spcAft>
                </a:pPr>
                <a:r>
                  <a:rPr lang="vi-VN" sz="3200" dirty="0">
                    <a:solidFill>
                      <a:srgbClr val="000000"/>
                    </a:solidFill>
                    <a:effectLst/>
                    <a:ea typeface="Calibri" panose="020F0502020204030204" pitchFamily="34" charset="0"/>
                    <a:cs typeface="Times New Roman" panose="02020603050405020304" pitchFamily="18" charset="0"/>
                  </a:rPr>
                  <a:t>Trong </a:t>
                </a:r>
                <a:r>
                  <a:rPr lang="vi-VN" sz="3200" dirty="0" err="1">
                    <a:solidFill>
                      <a:srgbClr val="000000"/>
                    </a:solidFill>
                    <a:effectLst/>
                    <a:ea typeface="Calibri" panose="020F0502020204030204" pitchFamily="34" charset="0"/>
                    <a:cs typeface="Times New Roman" panose="02020603050405020304" pitchFamily="18" charset="0"/>
                  </a:rPr>
                  <a:t>cùng</a:t>
                </a:r>
                <a:r>
                  <a:rPr lang="vi-VN" sz="3200" dirty="0">
                    <a:solidFill>
                      <a:srgbClr val="000000"/>
                    </a:solidFill>
                    <a:effectLst/>
                    <a:ea typeface="Calibri" panose="020F0502020204030204" pitchFamily="34" charset="0"/>
                    <a:cs typeface="Times New Roman" panose="02020603050405020304" pitchFamily="18" charset="0"/>
                  </a:rPr>
                  <a:t> 1s, </a:t>
                </a:r>
                <a:r>
                  <a:rPr lang="vi-VN" sz="3200" dirty="0" err="1">
                    <a:solidFill>
                      <a:srgbClr val="000000"/>
                    </a:solidFill>
                    <a:effectLst/>
                    <a:ea typeface="Calibri" panose="020F0502020204030204" pitchFamily="34" charset="0"/>
                    <a:cs typeface="Times New Roman" panose="02020603050405020304" pitchFamily="18" charset="0"/>
                  </a:rPr>
                  <a:t>quãng</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đường</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vận</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động</a:t>
                </a:r>
                <a:r>
                  <a:rPr lang="vi-VN" sz="3200" dirty="0">
                    <a:solidFill>
                      <a:srgbClr val="000000"/>
                    </a:solidFill>
                    <a:effectLst/>
                    <a:ea typeface="Calibri" panose="020F0502020204030204" pitchFamily="34" charset="0"/>
                    <a:cs typeface="Times New Roman" panose="02020603050405020304" pitchFamily="18" charset="0"/>
                  </a:rPr>
                  <a:t> viên </a:t>
                </a:r>
                <a:r>
                  <a:rPr lang="vi-VN" sz="3200" dirty="0" err="1">
                    <a:solidFill>
                      <a:srgbClr val="000000"/>
                    </a:solidFill>
                    <a:effectLst/>
                    <a:ea typeface="Calibri" panose="020F0502020204030204" pitchFamily="34" charset="0"/>
                    <a:cs typeface="Times New Roman" panose="02020603050405020304" pitchFamily="18" charset="0"/>
                  </a:rPr>
                  <a:t>chạy</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được</a:t>
                </a:r>
                <a:r>
                  <a:rPr lang="vi-VN" sz="3200" dirty="0">
                    <a:solidFill>
                      <a:srgbClr val="000000"/>
                    </a:solidFill>
                    <a:effectLst/>
                    <a:ea typeface="Calibri" panose="020F0502020204030204" pitchFamily="34" charset="0"/>
                    <a:cs typeface="Times New Roman" panose="02020603050405020304" pitchFamily="18" charset="0"/>
                  </a:rPr>
                  <a:t> ở </a:t>
                </a:r>
                <a:r>
                  <a:rPr lang="vi-VN" sz="3200" dirty="0" err="1">
                    <a:solidFill>
                      <a:srgbClr val="000000"/>
                    </a:solidFill>
                    <a:effectLst/>
                    <a:ea typeface="Calibri" panose="020F0502020204030204" pitchFamily="34" charset="0"/>
                    <a:cs typeface="Times New Roman" panose="02020603050405020304" pitchFamily="18" charset="0"/>
                  </a:rPr>
                  <a:t>cự</a:t>
                </a:r>
                <a:r>
                  <a:rPr lang="vi-VN" sz="3200" dirty="0">
                    <a:solidFill>
                      <a:srgbClr val="000000"/>
                    </a:solidFill>
                    <a:effectLst/>
                    <a:ea typeface="Calibri" panose="020F0502020204030204" pitchFamily="34" charset="0"/>
                    <a:cs typeface="Times New Roman" panose="02020603050405020304" pitchFamily="18" charset="0"/>
                  </a:rPr>
                  <a:t> li 200 m </a:t>
                </a:r>
                <a:r>
                  <a:rPr lang="vi-VN" sz="3200" dirty="0" err="1">
                    <a:solidFill>
                      <a:srgbClr val="000000"/>
                    </a:solidFill>
                    <a:effectLst/>
                    <a:ea typeface="Calibri" panose="020F0502020204030204" pitchFamily="34" charset="0"/>
                    <a:cs typeface="Times New Roman" panose="02020603050405020304" pitchFamily="18" charset="0"/>
                  </a:rPr>
                  <a:t>lớn</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nhất</a:t>
                </a:r>
                <a:r>
                  <a:rPr lang="vi-VN" sz="3200" dirty="0">
                    <a:solidFill>
                      <a:srgbClr val="000000"/>
                    </a:solidFill>
                    <a:effectLst/>
                    <a:ea typeface="Calibri" panose="020F0502020204030204" pitchFamily="34" charset="0"/>
                    <a:cs typeface="Times New Roman" panose="02020603050405020304" pitchFamily="18" charset="0"/>
                  </a:rPr>
                  <a:t>.</a:t>
                </a:r>
                <a:endParaRPr lang="en-US" sz="3200" dirty="0">
                  <a:effectLst/>
                  <a:ea typeface="Calibri" panose="020F0502020204030204" pitchFamily="34" charset="0"/>
                  <a:cs typeface="Times New Roman" panose="02020603050405020304" pitchFamily="18" charset="0"/>
                </a:endParaRPr>
              </a:p>
              <a:p>
                <a:pPr marL="30480" marR="30480" algn="just">
                  <a:lnSpc>
                    <a:spcPct val="150000"/>
                  </a:lnSpc>
                  <a:spcBef>
                    <a:spcPts val="0"/>
                  </a:spcBef>
                  <a:spcAft>
                    <a:spcPts val="1200"/>
                  </a:spcAft>
                </a:pPr>
                <a:r>
                  <a:rPr lang="vi-VN" sz="3200" dirty="0">
                    <a:solidFill>
                      <a:srgbClr val="000000"/>
                    </a:solidFill>
                    <a:effectLst/>
                    <a:ea typeface="Calibri" panose="020F0502020204030204" pitchFamily="34" charset="0"/>
                    <a:cs typeface="Cambria Math" panose="02040503050406030204" pitchFamily="18" charset="0"/>
                  </a:rPr>
                  <a:t>⇒</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Vận</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động</a:t>
                </a:r>
                <a:r>
                  <a:rPr lang="vi-VN" sz="3200" dirty="0">
                    <a:solidFill>
                      <a:srgbClr val="000000"/>
                    </a:solidFill>
                    <a:effectLst/>
                    <a:ea typeface="Calibri" panose="020F0502020204030204" pitchFamily="34" charset="0"/>
                    <a:cs typeface="Times New Roman" panose="02020603050405020304" pitchFamily="18" charset="0"/>
                  </a:rPr>
                  <a:t> viên </a:t>
                </a:r>
                <a:r>
                  <a:rPr lang="vi-VN" sz="3200" dirty="0" err="1">
                    <a:solidFill>
                      <a:srgbClr val="000000"/>
                    </a:solidFill>
                    <a:effectLst/>
                    <a:ea typeface="Calibri" panose="020F0502020204030204" pitchFamily="34" charset="0"/>
                    <a:cs typeface="Times New Roman" panose="02020603050405020304" pitchFamily="18" charset="0"/>
                  </a:rPr>
                  <a:t>chạy</a:t>
                </a:r>
                <a:r>
                  <a:rPr lang="vi-VN" sz="3200" dirty="0">
                    <a:solidFill>
                      <a:srgbClr val="000000"/>
                    </a:solidFill>
                    <a:effectLst/>
                    <a:ea typeface="Calibri" panose="020F0502020204030204" pitchFamily="34" charset="0"/>
                    <a:cs typeface="Times New Roman" panose="02020603050405020304" pitchFamily="18" charset="0"/>
                  </a:rPr>
                  <a:t> nhanh </a:t>
                </a:r>
                <a:r>
                  <a:rPr lang="vi-VN" sz="3200" dirty="0" err="1">
                    <a:solidFill>
                      <a:srgbClr val="000000"/>
                    </a:solidFill>
                    <a:effectLst/>
                    <a:ea typeface="Calibri" panose="020F0502020204030204" pitchFamily="34" charset="0"/>
                    <a:cs typeface="Times New Roman" panose="02020603050405020304" pitchFamily="18" charset="0"/>
                  </a:rPr>
                  <a:t>nhất</a:t>
                </a:r>
                <a:r>
                  <a:rPr lang="vi-VN" sz="3200" dirty="0">
                    <a:solidFill>
                      <a:srgbClr val="000000"/>
                    </a:solidFill>
                    <a:effectLst/>
                    <a:ea typeface="Calibri" panose="020F0502020204030204" pitchFamily="34" charset="0"/>
                    <a:cs typeface="Times New Roman" panose="02020603050405020304" pitchFamily="18" charset="0"/>
                  </a:rPr>
                  <a:t> ở </a:t>
                </a:r>
                <a:r>
                  <a:rPr lang="vi-VN" sz="3200" dirty="0" err="1">
                    <a:solidFill>
                      <a:srgbClr val="000000"/>
                    </a:solidFill>
                    <a:effectLst/>
                    <a:ea typeface="Calibri" panose="020F0502020204030204" pitchFamily="34" charset="0"/>
                    <a:cs typeface="Times New Roman" panose="02020603050405020304" pitchFamily="18" charset="0"/>
                  </a:rPr>
                  <a:t>cự</a:t>
                </a:r>
                <a:r>
                  <a:rPr lang="vi-VN" sz="3200" dirty="0">
                    <a:solidFill>
                      <a:srgbClr val="000000"/>
                    </a:solidFill>
                    <a:effectLst/>
                    <a:ea typeface="Calibri" panose="020F0502020204030204" pitchFamily="34" charset="0"/>
                    <a:cs typeface="Times New Roman" panose="02020603050405020304" pitchFamily="18" charset="0"/>
                  </a:rPr>
                  <a:t> li 200 m.</a:t>
                </a:r>
                <a:endParaRPr lang="en-US" sz="3200" dirty="0">
                  <a:effectLst/>
                  <a:ea typeface="Calibri" panose="020F0502020204030204" pitchFamily="34" charset="0"/>
                  <a:cs typeface="Times New Roman" panose="02020603050405020304" pitchFamily="18" charset="0"/>
                </a:endParaRPr>
              </a:p>
            </p:txBody>
          </p:sp>
        </mc:Choice>
        <mc:Fallback xmlns="">
          <p:sp>
            <p:nvSpPr>
              <p:cNvPr id="5" name="Hộp Văn bản 4">
                <a:extLst>
                  <a:ext uri="{FF2B5EF4-FFF2-40B4-BE49-F238E27FC236}">
                    <a16:creationId xmlns:a16="http://schemas.microsoft.com/office/drawing/2014/main" id="{40D2C1FD-D772-B46E-924D-EE647E06BECC}"/>
                  </a:ext>
                </a:extLst>
              </p:cNvPr>
              <p:cNvSpPr txBox="1">
                <a:spLocks noRot="1" noChangeAspect="1" noMove="1" noResize="1" noEditPoints="1" noAdjustHandles="1" noChangeArrowheads="1" noChangeShapeType="1" noTextEdit="1"/>
              </p:cNvSpPr>
              <p:nvPr/>
            </p:nvSpPr>
            <p:spPr>
              <a:xfrm>
                <a:off x="2743200" y="2247900"/>
                <a:ext cx="12801600" cy="7386189"/>
              </a:xfrm>
              <a:prstGeom prst="rect">
                <a:avLst/>
              </a:prstGeom>
              <a:blipFill>
                <a:blip r:embed="rId2"/>
                <a:stretch>
                  <a:fillRect l="-1238" r="-952" b="-908"/>
                </a:stretch>
              </a:blipFill>
            </p:spPr>
            <p:txBody>
              <a:bodyPr/>
              <a:lstStyle/>
              <a:p>
                <a:r>
                  <a:rPr lang="en-US">
                    <a:noFill/>
                  </a:rPr>
                  <a:t> </a:t>
                </a:r>
              </a:p>
            </p:txBody>
          </p:sp>
        </mc:Fallback>
      </mc:AlternateContent>
      <p:pic>
        <p:nvPicPr>
          <p:cNvPr id="8" name="Picture 8">
            <a:extLst>
              <a:ext uri="{FF2B5EF4-FFF2-40B4-BE49-F238E27FC236}">
                <a16:creationId xmlns:a16="http://schemas.microsoft.com/office/drawing/2014/main" xmlns="" id="{1F137902-A7E5-D65C-8BE0-ED56ADA75FB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5732898" y="3467100"/>
            <a:ext cx="1975104" cy="4114800"/>
          </a:xfrm>
          <a:prstGeom prst="rect">
            <a:avLst/>
          </a:prstGeom>
        </p:spPr>
      </p:pic>
      <p:pic>
        <p:nvPicPr>
          <p:cNvPr id="9" name="Picture 9">
            <a:extLst>
              <a:ext uri="{FF2B5EF4-FFF2-40B4-BE49-F238E27FC236}">
                <a16:creationId xmlns:a16="http://schemas.microsoft.com/office/drawing/2014/main" xmlns="" id="{23268FA6-E640-B08E-A835-64DAC235B41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28600" y="5940994"/>
            <a:ext cx="1743647" cy="4114800"/>
          </a:xfrm>
          <a:prstGeom prst="rect">
            <a:avLst/>
          </a:prstGeom>
        </p:spPr>
      </p:pic>
    </p:spTree>
    <p:extLst>
      <p:ext uri="{BB962C8B-B14F-4D97-AF65-F5344CB8AC3E}">
        <p14:creationId xmlns:p14="http://schemas.microsoft.com/office/powerpoint/2010/main" val="1255635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dissolve">
                                      <p:cBhvr>
                                        <p:cTn id="21" dur="500"/>
                                        <p:tgtEl>
                                          <p:spTgt spid="5">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5">
                                            <p:txEl>
                                              <p:pRg st="1" end="1"/>
                                            </p:txEl>
                                          </p:spTgt>
                                        </p:tgtEl>
                                        <p:attrNameLst>
                                          <p:attrName>style.visibility</p:attrName>
                                        </p:attrNameLst>
                                      </p:cBhvr>
                                      <p:to>
                                        <p:strVal val="visible"/>
                                      </p:to>
                                    </p:set>
                                    <p:animEffect transition="in" filter="dissolve">
                                      <p:cBhvr>
                                        <p:cTn id="26" dur="500"/>
                                        <p:tgtEl>
                                          <p:spTgt spid="5">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animEffect transition="in" filter="dissolve">
                                      <p:cBhvr>
                                        <p:cTn id="31" dur="500"/>
                                        <p:tgtEl>
                                          <p:spTgt spid="5">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5">
                                            <p:txEl>
                                              <p:pRg st="3" end="3"/>
                                            </p:txEl>
                                          </p:spTgt>
                                        </p:tgtEl>
                                        <p:attrNameLst>
                                          <p:attrName>style.visibility</p:attrName>
                                        </p:attrNameLst>
                                      </p:cBhvr>
                                      <p:to>
                                        <p:strVal val="visible"/>
                                      </p:to>
                                    </p:set>
                                    <p:animEffect transition="in" filter="dissolve">
                                      <p:cBhvr>
                                        <p:cTn id="36" dur="500"/>
                                        <p:tgtEl>
                                          <p:spTgt spid="5">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nodeType="clickEffect">
                                  <p:stCondLst>
                                    <p:cond delay="0"/>
                                  </p:stCondLst>
                                  <p:childTnLst>
                                    <p:set>
                                      <p:cBhvr>
                                        <p:cTn id="40" dur="1" fill="hold">
                                          <p:stCondLst>
                                            <p:cond delay="0"/>
                                          </p:stCondLst>
                                        </p:cTn>
                                        <p:tgtEl>
                                          <p:spTgt spid="5">
                                            <p:txEl>
                                              <p:pRg st="4" end="4"/>
                                            </p:txEl>
                                          </p:spTgt>
                                        </p:tgtEl>
                                        <p:attrNameLst>
                                          <p:attrName>style.visibility</p:attrName>
                                        </p:attrNameLst>
                                      </p:cBhvr>
                                      <p:to>
                                        <p:strVal val="visible"/>
                                      </p:to>
                                    </p:set>
                                    <p:animEffect transition="in" filter="dissolve">
                                      <p:cBhvr>
                                        <p:cTn id="41" dur="500"/>
                                        <p:tgtEl>
                                          <p:spTgt spid="5">
                                            <p:txEl>
                                              <p:pRg st="4" end="4"/>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nodeType="clickEffect">
                                  <p:stCondLst>
                                    <p:cond delay="0"/>
                                  </p:stCondLst>
                                  <p:childTnLst>
                                    <p:set>
                                      <p:cBhvr>
                                        <p:cTn id="45" dur="1" fill="hold">
                                          <p:stCondLst>
                                            <p:cond delay="0"/>
                                          </p:stCondLst>
                                        </p:cTn>
                                        <p:tgtEl>
                                          <p:spTgt spid="5">
                                            <p:txEl>
                                              <p:pRg st="5" end="5"/>
                                            </p:txEl>
                                          </p:spTgt>
                                        </p:tgtEl>
                                        <p:attrNameLst>
                                          <p:attrName>style.visibility</p:attrName>
                                        </p:attrNameLst>
                                      </p:cBhvr>
                                      <p:to>
                                        <p:strVal val="visible"/>
                                      </p:to>
                                    </p:set>
                                    <p:animEffect transition="in" filter="dissolve">
                                      <p:cBhvr>
                                        <p:cTn id="46" dur="500"/>
                                        <p:tgtEl>
                                          <p:spTgt spid="5">
                                            <p:txEl>
                                              <p:pRg st="5" end="5"/>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nodeType="clickEffect">
                                  <p:stCondLst>
                                    <p:cond delay="0"/>
                                  </p:stCondLst>
                                  <p:childTnLst>
                                    <p:set>
                                      <p:cBhvr>
                                        <p:cTn id="50" dur="1" fill="hold">
                                          <p:stCondLst>
                                            <p:cond delay="0"/>
                                          </p:stCondLst>
                                        </p:cTn>
                                        <p:tgtEl>
                                          <p:spTgt spid="5">
                                            <p:txEl>
                                              <p:pRg st="6" end="6"/>
                                            </p:txEl>
                                          </p:spTgt>
                                        </p:tgtEl>
                                        <p:attrNameLst>
                                          <p:attrName>style.visibility</p:attrName>
                                        </p:attrNameLst>
                                      </p:cBhvr>
                                      <p:to>
                                        <p:strVal val="visible"/>
                                      </p:to>
                                    </p:set>
                                    <p:animEffect transition="in" filter="dissolve">
                                      <p:cBhvr>
                                        <p:cTn id="51"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7DFD9"/>
        </a:solidFill>
        <a:effectLst/>
      </p:bgPr>
    </p:bg>
    <p:spTree>
      <p:nvGrpSpPr>
        <p:cNvPr id="1" name=""/>
        <p:cNvGrpSpPr/>
        <p:nvPr/>
      </p:nvGrpSpPr>
      <p:grpSpPr>
        <a:xfrm>
          <a:off x="0" y="0"/>
          <a:ext cx="0" cy="0"/>
          <a:chOff x="0" y="0"/>
          <a:chExt cx="0" cy="0"/>
        </a:xfrm>
      </p:grpSpPr>
      <p:grpSp>
        <p:nvGrpSpPr>
          <p:cNvPr id="6" name="Group 16">
            <a:extLst>
              <a:ext uri="{FF2B5EF4-FFF2-40B4-BE49-F238E27FC236}">
                <a16:creationId xmlns:a16="http://schemas.microsoft.com/office/drawing/2014/main" xmlns="" id="{ED386206-01D8-A2C2-EA25-4D4073EB0890}"/>
              </a:ext>
            </a:extLst>
          </p:cNvPr>
          <p:cNvGrpSpPr>
            <a:grpSpLocks noChangeAspect="1"/>
          </p:cNvGrpSpPr>
          <p:nvPr/>
        </p:nvGrpSpPr>
        <p:grpSpPr>
          <a:xfrm>
            <a:off x="1567550" y="960830"/>
            <a:ext cx="14923766" cy="8915140"/>
            <a:chOff x="0" y="0"/>
            <a:chExt cx="4828540" cy="4716780"/>
          </a:xfrm>
        </p:grpSpPr>
        <p:sp>
          <p:nvSpPr>
            <p:cNvPr id="7" name="Freeform 17">
              <a:extLst>
                <a:ext uri="{FF2B5EF4-FFF2-40B4-BE49-F238E27FC236}">
                  <a16:creationId xmlns:a16="http://schemas.microsoft.com/office/drawing/2014/main" xmlns="" id="{4CFFCC72-E9D9-C79E-91A7-445356691EFC}"/>
                </a:ext>
              </a:extLst>
            </p:cNvPr>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8F6F4"/>
            </a:solidFill>
          </p:spPr>
        </p:sp>
      </p:grpSp>
      <mc:AlternateContent xmlns:mc="http://schemas.openxmlformats.org/markup-compatibility/2006" xmlns:a14="http://schemas.microsoft.com/office/drawing/2010/main">
        <mc:Choice Requires="a14">
          <p:sp>
            <p:nvSpPr>
              <p:cNvPr id="8" name="Hộp Văn bản 7">
                <a:extLst>
                  <a:ext uri="{FF2B5EF4-FFF2-40B4-BE49-F238E27FC236}">
                    <a16:creationId xmlns:a16="http://schemas.microsoft.com/office/drawing/2014/main" xmlns="" id="{74373526-3B20-7A1B-6C5C-E794ACA4B4ED}"/>
                  </a:ext>
                </a:extLst>
              </p:cNvPr>
              <p:cNvSpPr txBox="1"/>
              <p:nvPr/>
            </p:nvSpPr>
            <p:spPr>
              <a:xfrm>
                <a:off x="2819400" y="1608391"/>
                <a:ext cx="12649200" cy="7732181"/>
              </a:xfrm>
              <a:prstGeom prst="rect">
                <a:avLst/>
              </a:prstGeom>
              <a:noFill/>
            </p:spPr>
            <p:txBody>
              <a:bodyPr wrap="square">
                <a:spAutoFit/>
              </a:bodyPr>
              <a:lstStyle/>
              <a:p>
                <a:pPr marL="342900" marR="30480" lvl="0" indent="-342900" algn="just">
                  <a:lnSpc>
                    <a:spcPct val="150000"/>
                  </a:lnSpc>
                  <a:spcBef>
                    <a:spcPts val="0"/>
                  </a:spcBef>
                  <a:spcAft>
                    <a:spcPts val="1200"/>
                  </a:spcAft>
                  <a:buFont typeface="Symbol" panose="05050102010706020507" pitchFamily="18" charset="2"/>
                  <a:buChar char=""/>
                </a:pPr>
                <a:r>
                  <a:rPr lang="vi-VN" sz="3200" dirty="0" err="1">
                    <a:solidFill>
                      <a:srgbClr val="000000"/>
                    </a:solidFill>
                    <a:effectLst/>
                    <a:ea typeface="Calibri" panose="020F0502020204030204" pitchFamily="34" charset="0"/>
                    <a:cs typeface="Times New Roman" panose="02020603050405020304" pitchFamily="18" charset="0"/>
                  </a:rPr>
                  <a:t>Cách</a:t>
                </a:r>
                <a:r>
                  <a:rPr lang="vi-VN" sz="3200" dirty="0">
                    <a:solidFill>
                      <a:srgbClr val="000000"/>
                    </a:solidFill>
                    <a:effectLst/>
                    <a:ea typeface="Calibri" panose="020F0502020204030204" pitchFamily="34" charset="0"/>
                    <a:cs typeface="Times New Roman" panose="02020603050405020304" pitchFamily="18" charset="0"/>
                  </a:rPr>
                  <a:t> 2: So </a:t>
                </a:r>
                <a:r>
                  <a:rPr lang="vi-VN" sz="3200" dirty="0" err="1">
                    <a:solidFill>
                      <a:srgbClr val="000000"/>
                    </a:solidFill>
                    <a:effectLst/>
                    <a:ea typeface="Calibri" panose="020F0502020204030204" pitchFamily="34" charset="0"/>
                    <a:cs typeface="Times New Roman" panose="02020603050405020304" pitchFamily="18" charset="0"/>
                  </a:rPr>
                  <a:t>sánh</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thời</a:t>
                </a:r>
                <a:r>
                  <a:rPr lang="vi-VN" sz="3200" dirty="0">
                    <a:solidFill>
                      <a:srgbClr val="000000"/>
                    </a:solidFill>
                    <a:effectLst/>
                    <a:ea typeface="Calibri" panose="020F0502020204030204" pitchFamily="34" charset="0"/>
                    <a:cs typeface="Times New Roman" panose="02020603050405020304" pitchFamily="18" charset="0"/>
                  </a:rPr>
                  <a:t> gian </a:t>
                </a:r>
                <a:r>
                  <a:rPr lang="vi-VN" sz="3200" dirty="0" err="1">
                    <a:solidFill>
                      <a:srgbClr val="000000"/>
                    </a:solidFill>
                    <a:effectLst/>
                    <a:ea typeface="Calibri" panose="020F0502020204030204" pitchFamily="34" charset="0"/>
                    <a:cs typeface="Times New Roman" panose="02020603050405020304" pitchFamily="18" charset="0"/>
                  </a:rPr>
                  <a:t>để</a:t>
                </a:r>
                <a:r>
                  <a:rPr lang="vi-VN" sz="3200" dirty="0">
                    <a:solidFill>
                      <a:srgbClr val="000000"/>
                    </a:solidFill>
                    <a:effectLst/>
                    <a:ea typeface="Calibri" panose="020F0502020204030204" pitchFamily="34" charset="0"/>
                    <a:cs typeface="Times New Roman" panose="02020603050405020304" pitchFamily="18" charset="0"/>
                  </a:rPr>
                  <a:t> đi </a:t>
                </a:r>
                <a:r>
                  <a:rPr lang="vi-VN" sz="3200" dirty="0" err="1">
                    <a:solidFill>
                      <a:srgbClr val="000000"/>
                    </a:solidFill>
                    <a:effectLst/>
                    <a:ea typeface="Calibri" panose="020F0502020204030204" pitchFamily="34" charset="0"/>
                    <a:cs typeface="Times New Roman" panose="02020603050405020304" pitchFamily="18" charset="0"/>
                  </a:rPr>
                  <a:t>cùng</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một</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quãng</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đường</a:t>
                </a:r>
                <a:r>
                  <a:rPr lang="vi-VN" sz="3200" dirty="0">
                    <a:solidFill>
                      <a:srgbClr val="000000"/>
                    </a:solidFill>
                    <a:effectLst/>
                    <a:ea typeface="Calibri" panose="020F0502020204030204" pitchFamily="34" charset="0"/>
                    <a:cs typeface="Times New Roman" panose="02020603050405020304" pitchFamily="18" charset="0"/>
                  </a:rPr>
                  <a:t>.</a:t>
                </a:r>
                <a:endParaRPr lang="en-US" sz="3200" dirty="0">
                  <a:effectLst/>
                  <a:ea typeface="Calibri" panose="020F0502020204030204" pitchFamily="34" charset="0"/>
                  <a:cs typeface="Times New Roman" panose="02020603050405020304" pitchFamily="18" charset="0"/>
                </a:endParaRPr>
              </a:p>
              <a:p>
                <a:pPr marL="30480" marR="30480" algn="just">
                  <a:lnSpc>
                    <a:spcPct val="150000"/>
                  </a:lnSpc>
                  <a:spcBef>
                    <a:spcPts val="0"/>
                  </a:spcBef>
                  <a:spcAft>
                    <a:spcPts val="1200"/>
                  </a:spcAft>
                </a:pP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Thời</a:t>
                </a:r>
                <a:r>
                  <a:rPr lang="vi-VN" sz="3200" dirty="0">
                    <a:solidFill>
                      <a:srgbClr val="000000"/>
                    </a:solidFill>
                    <a:effectLst/>
                    <a:ea typeface="Calibri" panose="020F0502020204030204" pitchFamily="34" charset="0"/>
                    <a:cs typeface="Times New Roman" panose="02020603050405020304" pitchFamily="18" charset="0"/>
                  </a:rPr>
                  <a:t> gian </a:t>
                </a:r>
                <a:r>
                  <a:rPr lang="vi-VN" sz="3200" dirty="0" err="1">
                    <a:solidFill>
                      <a:srgbClr val="000000"/>
                    </a:solidFill>
                    <a:effectLst/>
                    <a:ea typeface="Calibri" panose="020F0502020204030204" pitchFamily="34" charset="0"/>
                    <a:cs typeface="Times New Roman" panose="02020603050405020304" pitchFamily="18" charset="0"/>
                  </a:rPr>
                  <a:t>để</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vận</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động</a:t>
                </a:r>
                <a:r>
                  <a:rPr lang="vi-VN" sz="3200" dirty="0">
                    <a:solidFill>
                      <a:srgbClr val="000000"/>
                    </a:solidFill>
                    <a:effectLst/>
                    <a:ea typeface="Calibri" panose="020F0502020204030204" pitchFamily="34" charset="0"/>
                    <a:cs typeface="Times New Roman" panose="02020603050405020304" pitchFamily="18" charset="0"/>
                  </a:rPr>
                  <a:t> viên </a:t>
                </a:r>
                <a:r>
                  <a:rPr lang="vi-VN" sz="3200" dirty="0" err="1">
                    <a:solidFill>
                      <a:srgbClr val="000000"/>
                    </a:solidFill>
                    <a:effectLst/>
                    <a:ea typeface="Calibri" panose="020F0502020204030204" pitchFamily="34" charset="0"/>
                    <a:cs typeface="Times New Roman" panose="02020603050405020304" pitchFamily="18" charset="0"/>
                  </a:rPr>
                  <a:t>chạy</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quãng</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đường</a:t>
                </a:r>
                <a:r>
                  <a:rPr lang="vi-VN" sz="3200" dirty="0">
                    <a:solidFill>
                      <a:srgbClr val="000000"/>
                    </a:solidFill>
                    <a:effectLst/>
                    <a:ea typeface="Calibri" panose="020F0502020204030204" pitchFamily="34" charset="0"/>
                    <a:cs typeface="Times New Roman" panose="02020603050405020304" pitchFamily="18" charset="0"/>
                  </a:rPr>
                  <a:t> 100 m ở </a:t>
                </a:r>
                <a:r>
                  <a:rPr lang="vi-VN" sz="3200" dirty="0" err="1">
                    <a:solidFill>
                      <a:srgbClr val="000000"/>
                    </a:solidFill>
                    <a:effectLst/>
                    <a:ea typeface="Calibri" panose="020F0502020204030204" pitchFamily="34" charset="0"/>
                    <a:cs typeface="Times New Roman" panose="02020603050405020304" pitchFamily="18" charset="0"/>
                  </a:rPr>
                  <a:t>mỗi</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cự</a:t>
                </a:r>
                <a:r>
                  <a:rPr lang="vi-VN" sz="3200" dirty="0">
                    <a:solidFill>
                      <a:srgbClr val="000000"/>
                    </a:solidFill>
                    <a:effectLst/>
                    <a:ea typeface="Calibri" panose="020F0502020204030204" pitchFamily="34" charset="0"/>
                    <a:cs typeface="Times New Roman" panose="02020603050405020304" pitchFamily="18" charset="0"/>
                  </a:rPr>
                  <a:t> li </a:t>
                </a:r>
                <a:r>
                  <a:rPr lang="vi-VN" sz="3200" dirty="0" err="1">
                    <a:solidFill>
                      <a:srgbClr val="000000"/>
                    </a:solidFill>
                    <a:effectLst/>
                    <a:ea typeface="Calibri" panose="020F0502020204030204" pitchFamily="34" charset="0"/>
                    <a:cs typeface="Times New Roman" panose="02020603050405020304" pitchFamily="18" charset="0"/>
                  </a:rPr>
                  <a:t>là</a:t>
                </a:r>
                <a:r>
                  <a:rPr lang="vi-VN" sz="3200" dirty="0">
                    <a:solidFill>
                      <a:srgbClr val="000000"/>
                    </a:solidFill>
                    <a:effectLst/>
                    <a:ea typeface="Calibri" panose="020F0502020204030204" pitchFamily="34" charset="0"/>
                    <a:cs typeface="Times New Roman" panose="02020603050405020304" pitchFamily="18" charset="0"/>
                  </a:rPr>
                  <a:t>:</a:t>
                </a:r>
                <a:endParaRPr lang="en-US" sz="3200" dirty="0">
                  <a:effectLst/>
                  <a:ea typeface="Calibri" panose="020F0502020204030204" pitchFamily="34" charset="0"/>
                  <a:cs typeface="Times New Roman" panose="02020603050405020304" pitchFamily="18" charset="0"/>
                </a:endParaRPr>
              </a:p>
              <a:p>
                <a:pPr marL="30480" marR="30480" algn="just">
                  <a:lnSpc>
                    <a:spcPct val="150000"/>
                  </a:lnSpc>
                  <a:spcBef>
                    <a:spcPts val="0"/>
                  </a:spcBef>
                  <a:spcAft>
                    <a:spcPts val="1200"/>
                  </a:spcAft>
                </a:pP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Cự</a:t>
                </a:r>
                <a:r>
                  <a:rPr lang="vi-VN" sz="3200" dirty="0">
                    <a:solidFill>
                      <a:srgbClr val="000000"/>
                    </a:solidFill>
                    <a:effectLst/>
                    <a:ea typeface="Calibri" panose="020F0502020204030204" pitchFamily="34" charset="0"/>
                    <a:cs typeface="Times New Roman" panose="02020603050405020304" pitchFamily="18" charset="0"/>
                  </a:rPr>
                  <a:t> li 100 m: </a:t>
                </a:r>
                <a14:m>
                  <m:oMath xmlns:m="http://schemas.openxmlformats.org/officeDocument/2006/math">
                    <m:sSub>
                      <m:sSubPr>
                        <m:ctrlPr>
                          <a:rPr lang="en-US" sz="320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vi-VN" sz="32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t</m:t>
                        </m:r>
                      </m:e>
                      <m:sub>
                        <m:r>
                          <a:rPr lang="vi-VN" sz="32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sub>
                    </m:sSub>
                  </m:oMath>
                </a14:m>
                <a:r>
                  <a:rPr lang="vi-VN" sz="3200" dirty="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r>
                      <a:rPr lang="vi-VN" sz="32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=9,98</m:t>
                    </m:r>
                    <m:r>
                      <a:rPr lang="vi-VN" sz="32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𝑠</m:t>
                    </m:r>
                  </m:oMath>
                </a14:m>
                <a:endParaRPr lang="en-US" sz="3200" dirty="0">
                  <a:effectLst/>
                  <a:ea typeface="Calibri" panose="020F0502020204030204" pitchFamily="34" charset="0"/>
                  <a:cs typeface="Times New Roman" panose="02020603050405020304" pitchFamily="18" charset="0"/>
                </a:endParaRPr>
              </a:p>
              <a:p>
                <a:pPr marL="30480" marR="30480" algn="just">
                  <a:lnSpc>
                    <a:spcPct val="150000"/>
                  </a:lnSpc>
                  <a:spcBef>
                    <a:spcPts val="0"/>
                  </a:spcBef>
                  <a:spcAft>
                    <a:spcPts val="0"/>
                  </a:spcAft>
                </a:pP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Cự</a:t>
                </a:r>
                <a:r>
                  <a:rPr lang="vi-VN" sz="3200" dirty="0">
                    <a:solidFill>
                      <a:srgbClr val="000000"/>
                    </a:solidFill>
                    <a:effectLst/>
                    <a:ea typeface="Calibri" panose="020F0502020204030204" pitchFamily="34" charset="0"/>
                    <a:cs typeface="Times New Roman" panose="02020603050405020304" pitchFamily="18" charset="0"/>
                  </a:rPr>
                  <a:t> li 200 m: </a:t>
                </a:r>
                <a14:m>
                  <m:oMath xmlns:m="http://schemas.openxmlformats.org/officeDocument/2006/math">
                    <m:sSub>
                      <m:sSubPr>
                        <m:ctrlPr>
                          <a:rPr lang="en-US"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vi-VN" sz="32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t</m:t>
                        </m:r>
                      </m:e>
                      <m:sub>
                        <m:r>
                          <a:rPr lang="vi-VN" sz="32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b>
                    </m:sSub>
                    <m:r>
                      <a:rPr lang="vi-VN" sz="32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32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19,94</m:t>
                        </m:r>
                      </m:num>
                      <m:den>
                        <m:r>
                          <a:rPr lang="vi-VN" sz="32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den>
                    </m:f>
                    <m:r>
                      <a:rPr lang="vi-VN" sz="32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r>
                      <a:rPr lang="vi-VN" sz="32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≈9,97</m:t>
                    </m:r>
                    <m:r>
                      <a:rPr lang="vi-VN" sz="32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𝑠</m:t>
                    </m:r>
                  </m:oMath>
                </a14:m>
                <a:endParaRPr lang="en-US" sz="3200" dirty="0">
                  <a:effectLst/>
                  <a:ea typeface="Calibri" panose="020F0502020204030204" pitchFamily="34" charset="0"/>
                  <a:cs typeface="Times New Roman" panose="02020603050405020304" pitchFamily="18" charset="0"/>
                </a:endParaRPr>
              </a:p>
              <a:p>
                <a:pPr marL="30480" marR="30480" algn="just">
                  <a:lnSpc>
                    <a:spcPct val="150000"/>
                  </a:lnSpc>
                  <a:spcBef>
                    <a:spcPts val="0"/>
                  </a:spcBef>
                  <a:spcAft>
                    <a:spcPts val="0"/>
                  </a:spcAft>
                </a:pP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Cự</a:t>
                </a:r>
                <a:r>
                  <a:rPr lang="vi-VN" sz="3200" dirty="0">
                    <a:solidFill>
                      <a:srgbClr val="000000"/>
                    </a:solidFill>
                    <a:effectLst/>
                    <a:ea typeface="Calibri" panose="020F0502020204030204" pitchFamily="34" charset="0"/>
                    <a:cs typeface="Times New Roman" panose="02020603050405020304" pitchFamily="18" charset="0"/>
                  </a:rPr>
                  <a:t> li 400 m: </a:t>
                </a:r>
                <a14:m>
                  <m:oMath xmlns:m="http://schemas.openxmlformats.org/officeDocument/2006/math">
                    <m:sSub>
                      <m:sSubPr>
                        <m:ctrlPr>
                          <a:rPr lang="en-US"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vi-VN" sz="32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t</m:t>
                        </m:r>
                      </m:e>
                      <m:sub>
                        <m:r>
                          <a:rPr lang="vi-VN" sz="32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sub>
                    </m:sSub>
                    <m:r>
                      <a:rPr lang="vi-VN" sz="32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32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43,45</m:t>
                        </m:r>
                      </m:num>
                      <m:den>
                        <m:r>
                          <a:rPr lang="vi-VN" sz="32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m:t>
                        </m:r>
                      </m:den>
                    </m:f>
                    <m:r>
                      <a:rPr lang="vi-VN" sz="32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r>
                      <a:rPr lang="vi-VN" sz="32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≈10,68</m:t>
                    </m:r>
                    <m:r>
                      <a:rPr lang="vi-VN" sz="32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𝑠</m:t>
                    </m:r>
                  </m:oMath>
                </a14:m>
                <a:endParaRPr lang="en-US" sz="3200" dirty="0">
                  <a:effectLst/>
                  <a:ea typeface="Calibri" panose="020F0502020204030204" pitchFamily="34" charset="0"/>
                  <a:cs typeface="Times New Roman" panose="02020603050405020304" pitchFamily="18" charset="0"/>
                </a:endParaRPr>
              </a:p>
              <a:p>
                <a:pPr marL="30480" marR="30480" algn="just">
                  <a:lnSpc>
                    <a:spcPct val="150000"/>
                  </a:lnSpc>
                  <a:spcBef>
                    <a:spcPts val="0"/>
                  </a:spcBef>
                  <a:spcAft>
                    <a:spcPts val="1200"/>
                  </a:spcAft>
                </a:pPr>
                <a:r>
                  <a:rPr lang="vi-VN" sz="3200" dirty="0" err="1">
                    <a:solidFill>
                      <a:srgbClr val="000000"/>
                    </a:solidFill>
                    <a:effectLst/>
                    <a:ea typeface="Calibri" panose="020F0502020204030204" pitchFamily="34" charset="0"/>
                    <a:cs typeface="Times New Roman" panose="02020603050405020304" pitchFamily="18" charset="0"/>
                  </a:rPr>
                  <a:t>Với</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cùng</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quãng</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đường</a:t>
                </a:r>
                <a:r>
                  <a:rPr lang="vi-VN" sz="3200" dirty="0">
                    <a:solidFill>
                      <a:srgbClr val="000000"/>
                    </a:solidFill>
                    <a:effectLst/>
                    <a:ea typeface="Calibri" panose="020F0502020204030204" pitchFamily="34" charset="0"/>
                    <a:cs typeface="Times New Roman" panose="02020603050405020304" pitchFamily="18" charset="0"/>
                  </a:rPr>
                  <a:t> 100 m, </a:t>
                </a:r>
                <a:r>
                  <a:rPr lang="vi-VN" sz="3200" dirty="0" err="1">
                    <a:solidFill>
                      <a:srgbClr val="000000"/>
                    </a:solidFill>
                    <a:effectLst/>
                    <a:ea typeface="Calibri" panose="020F0502020204030204" pitchFamily="34" charset="0"/>
                    <a:cs typeface="Times New Roman" panose="02020603050405020304" pitchFamily="18" charset="0"/>
                  </a:rPr>
                  <a:t>thời</a:t>
                </a:r>
                <a:r>
                  <a:rPr lang="vi-VN" sz="3200" dirty="0">
                    <a:solidFill>
                      <a:srgbClr val="000000"/>
                    </a:solidFill>
                    <a:effectLst/>
                    <a:ea typeface="Calibri" panose="020F0502020204030204" pitchFamily="34" charset="0"/>
                    <a:cs typeface="Times New Roman" panose="02020603050405020304" pitchFamily="18" charset="0"/>
                  </a:rPr>
                  <a:t> gian </a:t>
                </a:r>
                <a:r>
                  <a:rPr lang="vi-VN" sz="3200" dirty="0" err="1">
                    <a:solidFill>
                      <a:srgbClr val="000000"/>
                    </a:solidFill>
                    <a:effectLst/>
                    <a:ea typeface="Calibri" panose="020F0502020204030204" pitchFamily="34" charset="0"/>
                    <a:cs typeface="Times New Roman" panose="02020603050405020304" pitchFamily="18" charset="0"/>
                  </a:rPr>
                  <a:t>vận</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động</a:t>
                </a:r>
                <a:r>
                  <a:rPr lang="vi-VN" sz="3200" dirty="0">
                    <a:solidFill>
                      <a:srgbClr val="000000"/>
                    </a:solidFill>
                    <a:effectLst/>
                    <a:ea typeface="Calibri" panose="020F0502020204030204" pitchFamily="34" charset="0"/>
                    <a:cs typeface="Times New Roman" panose="02020603050405020304" pitchFamily="18" charset="0"/>
                  </a:rPr>
                  <a:t> viên </a:t>
                </a:r>
                <a:r>
                  <a:rPr lang="vi-VN" sz="3200" dirty="0" err="1">
                    <a:solidFill>
                      <a:srgbClr val="000000"/>
                    </a:solidFill>
                    <a:effectLst/>
                    <a:ea typeface="Calibri" panose="020F0502020204030204" pitchFamily="34" charset="0"/>
                    <a:cs typeface="Times New Roman" panose="02020603050405020304" pitchFamily="18" charset="0"/>
                  </a:rPr>
                  <a:t>chạy</a:t>
                </a:r>
                <a:r>
                  <a:rPr lang="vi-VN" sz="3200" dirty="0">
                    <a:solidFill>
                      <a:srgbClr val="000000"/>
                    </a:solidFill>
                    <a:effectLst/>
                    <a:ea typeface="Calibri" panose="020F0502020204030204" pitchFamily="34" charset="0"/>
                    <a:cs typeface="Times New Roman" panose="02020603050405020304" pitchFamily="18" charset="0"/>
                  </a:rPr>
                  <a:t> ở </a:t>
                </a:r>
                <a:r>
                  <a:rPr lang="vi-VN" sz="3200" dirty="0" err="1">
                    <a:solidFill>
                      <a:srgbClr val="000000"/>
                    </a:solidFill>
                    <a:effectLst/>
                    <a:ea typeface="Calibri" panose="020F0502020204030204" pitchFamily="34" charset="0"/>
                    <a:cs typeface="Times New Roman" panose="02020603050405020304" pitchFamily="18" charset="0"/>
                  </a:rPr>
                  <a:t>cự</a:t>
                </a:r>
                <a:r>
                  <a:rPr lang="vi-VN" sz="3200" dirty="0">
                    <a:solidFill>
                      <a:srgbClr val="000000"/>
                    </a:solidFill>
                    <a:effectLst/>
                    <a:ea typeface="Calibri" panose="020F0502020204030204" pitchFamily="34" charset="0"/>
                    <a:cs typeface="Times New Roman" panose="02020603050405020304" pitchFamily="18" charset="0"/>
                  </a:rPr>
                  <a:t> li 200 m </a:t>
                </a:r>
                <a:r>
                  <a:rPr lang="vi-VN" sz="3200" dirty="0" err="1">
                    <a:solidFill>
                      <a:srgbClr val="000000"/>
                    </a:solidFill>
                    <a:effectLst/>
                    <a:ea typeface="Calibri" panose="020F0502020204030204" pitchFamily="34" charset="0"/>
                    <a:cs typeface="Times New Roman" panose="02020603050405020304" pitchFamily="18" charset="0"/>
                  </a:rPr>
                  <a:t>ngắn</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nhất</a:t>
                </a:r>
                <a:r>
                  <a:rPr lang="vi-VN" sz="3200" dirty="0">
                    <a:solidFill>
                      <a:srgbClr val="000000"/>
                    </a:solidFill>
                    <a:effectLst/>
                    <a:ea typeface="Calibri" panose="020F0502020204030204" pitchFamily="34" charset="0"/>
                    <a:cs typeface="Times New Roman" panose="02020603050405020304" pitchFamily="18" charset="0"/>
                  </a:rPr>
                  <a:t>.</a:t>
                </a:r>
                <a:endParaRPr lang="en-US" sz="3200" dirty="0">
                  <a:effectLst/>
                  <a:ea typeface="Calibri" panose="020F0502020204030204" pitchFamily="34" charset="0"/>
                  <a:cs typeface="Times New Roman" panose="02020603050405020304" pitchFamily="18" charset="0"/>
                </a:endParaRPr>
              </a:p>
              <a:p>
                <a:pPr algn="just"/>
                <a:r>
                  <a:rPr lang="vi-VN" sz="3200" dirty="0">
                    <a:solidFill>
                      <a:srgbClr val="000000"/>
                    </a:solidFill>
                    <a:effectLst/>
                    <a:ea typeface="Calibri" panose="020F0502020204030204" pitchFamily="34" charset="0"/>
                    <a:cs typeface="Cambria Math" panose="02040503050406030204" pitchFamily="18" charset="0"/>
                  </a:rPr>
                  <a:t>⇒</a:t>
                </a:r>
                <a:r>
                  <a:rPr lang="vi-VN" sz="3200" dirty="0">
                    <a:solidFill>
                      <a:srgbClr val="000000"/>
                    </a:solidFill>
                    <a:effectLst/>
                    <a:ea typeface="Calibri" panose="020F0502020204030204" pitchFamily="34" charset="0"/>
                  </a:rPr>
                  <a:t> </a:t>
                </a:r>
                <a:r>
                  <a:rPr lang="vi-VN" sz="3200" dirty="0" err="1">
                    <a:solidFill>
                      <a:srgbClr val="000000"/>
                    </a:solidFill>
                    <a:effectLst/>
                    <a:ea typeface="Calibri" panose="020F0502020204030204" pitchFamily="34" charset="0"/>
                  </a:rPr>
                  <a:t>Vận</a:t>
                </a:r>
                <a:r>
                  <a:rPr lang="vi-VN" sz="3200" dirty="0">
                    <a:solidFill>
                      <a:srgbClr val="000000"/>
                    </a:solidFill>
                    <a:effectLst/>
                    <a:ea typeface="Calibri" panose="020F0502020204030204" pitchFamily="34" charset="0"/>
                  </a:rPr>
                  <a:t> </a:t>
                </a:r>
                <a:r>
                  <a:rPr lang="vi-VN" sz="3200" dirty="0" err="1">
                    <a:solidFill>
                      <a:srgbClr val="000000"/>
                    </a:solidFill>
                    <a:effectLst/>
                    <a:ea typeface="Calibri" panose="020F0502020204030204" pitchFamily="34" charset="0"/>
                  </a:rPr>
                  <a:t>động</a:t>
                </a:r>
                <a:r>
                  <a:rPr lang="vi-VN" sz="3200" dirty="0">
                    <a:solidFill>
                      <a:srgbClr val="000000"/>
                    </a:solidFill>
                    <a:effectLst/>
                    <a:ea typeface="Calibri" panose="020F0502020204030204" pitchFamily="34" charset="0"/>
                  </a:rPr>
                  <a:t> viên </a:t>
                </a:r>
                <a:r>
                  <a:rPr lang="vi-VN" sz="3200" dirty="0" err="1">
                    <a:solidFill>
                      <a:srgbClr val="000000"/>
                    </a:solidFill>
                    <a:effectLst/>
                    <a:ea typeface="Calibri" panose="020F0502020204030204" pitchFamily="34" charset="0"/>
                  </a:rPr>
                  <a:t>chạy</a:t>
                </a:r>
                <a:r>
                  <a:rPr lang="vi-VN" sz="3200" dirty="0">
                    <a:solidFill>
                      <a:srgbClr val="000000"/>
                    </a:solidFill>
                    <a:effectLst/>
                    <a:ea typeface="Calibri" panose="020F0502020204030204" pitchFamily="34" charset="0"/>
                  </a:rPr>
                  <a:t> nhanh </a:t>
                </a:r>
                <a:r>
                  <a:rPr lang="vi-VN" sz="3200" dirty="0" err="1">
                    <a:solidFill>
                      <a:srgbClr val="000000"/>
                    </a:solidFill>
                    <a:effectLst/>
                    <a:ea typeface="Calibri" panose="020F0502020204030204" pitchFamily="34" charset="0"/>
                  </a:rPr>
                  <a:t>nhất</a:t>
                </a:r>
                <a:r>
                  <a:rPr lang="vi-VN" sz="3200" dirty="0">
                    <a:solidFill>
                      <a:srgbClr val="000000"/>
                    </a:solidFill>
                    <a:effectLst/>
                    <a:ea typeface="Calibri" panose="020F0502020204030204" pitchFamily="34" charset="0"/>
                  </a:rPr>
                  <a:t> ở </a:t>
                </a:r>
                <a:r>
                  <a:rPr lang="vi-VN" sz="3200" dirty="0" err="1">
                    <a:solidFill>
                      <a:srgbClr val="000000"/>
                    </a:solidFill>
                    <a:effectLst/>
                    <a:ea typeface="Calibri" panose="020F0502020204030204" pitchFamily="34" charset="0"/>
                  </a:rPr>
                  <a:t>cự</a:t>
                </a:r>
                <a:r>
                  <a:rPr lang="vi-VN" sz="3200" dirty="0">
                    <a:solidFill>
                      <a:srgbClr val="000000"/>
                    </a:solidFill>
                    <a:effectLst/>
                    <a:ea typeface="Calibri" panose="020F0502020204030204" pitchFamily="34" charset="0"/>
                  </a:rPr>
                  <a:t> li 200 m.</a:t>
                </a:r>
                <a:endParaRPr lang="en-US" sz="3200" dirty="0"/>
              </a:p>
            </p:txBody>
          </p:sp>
        </mc:Choice>
        <mc:Fallback xmlns="">
          <p:sp>
            <p:nvSpPr>
              <p:cNvPr id="8" name="Hộp Văn bản 7">
                <a:extLst>
                  <a:ext uri="{FF2B5EF4-FFF2-40B4-BE49-F238E27FC236}">
                    <a16:creationId xmlns:a16="http://schemas.microsoft.com/office/drawing/2014/main" id="{74373526-3B20-7A1B-6C5C-E794ACA4B4ED}"/>
                  </a:ext>
                </a:extLst>
              </p:cNvPr>
              <p:cNvSpPr txBox="1">
                <a:spLocks noRot="1" noChangeAspect="1" noMove="1" noResize="1" noEditPoints="1" noAdjustHandles="1" noChangeArrowheads="1" noChangeShapeType="1" noTextEdit="1"/>
              </p:cNvSpPr>
              <p:nvPr/>
            </p:nvSpPr>
            <p:spPr>
              <a:xfrm>
                <a:off x="2819400" y="1608391"/>
                <a:ext cx="12649200" cy="7732181"/>
              </a:xfrm>
              <a:prstGeom prst="rect">
                <a:avLst/>
              </a:prstGeom>
              <a:blipFill>
                <a:blip r:embed="rId2"/>
                <a:stretch>
                  <a:fillRect l="-1301" r="-1831" b="-1498"/>
                </a:stretch>
              </a:blipFill>
            </p:spPr>
            <p:txBody>
              <a:bodyPr/>
              <a:lstStyle/>
              <a:p>
                <a:r>
                  <a:rPr lang="en-US">
                    <a:noFill/>
                  </a:rPr>
                  <a:t> </a:t>
                </a:r>
              </a:p>
            </p:txBody>
          </p:sp>
        </mc:Fallback>
      </mc:AlternateContent>
      <p:pic>
        <p:nvPicPr>
          <p:cNvPr id="9" name="Picture 4">
            <a:extLst>
              <a:ext uri="{FF2B5EF4-FFF2-40B4-BE49-F238E27FC236}">
                <a16:creationId xmlns:a16="http://schemas.microsoft.com/office/drawing/2014/main" xmlns="" id="{3565949B-50ED-90D4-D0C8-78626912ABD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5700506" y="1814"/>
            <a:ext cx="2576608" cy="2576608"/>
          </a:xfrm>
          <a:prstGeom prst="rect">
            <a:avLst/>
          </a:prstGeom>
        </p:spPr>
      </p:pic>
      <p:pic>
        <p:nvPicPr>
          <p:cNvPr id="10" name="Picture 5">
            <a:extLst>
              <a:ext uri="{FF2B5EF4-FFF2-40B4-BE49-F238E27FC236}">
                <a16:creationId xmlns:a16="http://schemas.microsoft.com/office/drawing/2014/main" xmlns="" id="{7AD30564-3DA3-933A-DDEB-68737F3EB1C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0" y="5905500"/>
            <a:ext cx="2731198" cy="4114800"/>
          </a:xfrm>
          <a:prstGeom prst="rect">
            <a:avLst/>
          </a:prstGeom>
        </p:spPr>
      </p:pic>
    </p:spTree>
    <p:extLst>
      <p:ext uri="{BB962C8B-B14F-4D97-AF65-F5344CB8AC3E}">
        <p14:creationId xmlns:p14="http://schemas.microsoft.com/office/powerpoint/2010/main" val="1394580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wipe(down)">
                                      <p:cBhvr>
                                        <p:cTn id="15" dur="500"/>
                                        <p:tgtEl>
                                          <p:spTgt spid="8">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8">
                                            <p:txEl>
                                              <p:pRg st="1" end="1"/>
                                            </p:txEl>
                                          </p:spTgt>
                                        </p:tgtEl>
                                        <p:attrNameLst>
                                          <p:attrName>style.visibility</p:attrName>
                                        </p:attrNameLst>
                                      </p:cBhvr>
                                      <p:to>
                                        <p:strVal val="visible"/>
                                      </p:to>
                                    </p:set>
                                    <p:animEffect transition="in" filter="wipe(down)">
                                      <p:cBhvr>
                                        <p:cTn id="20" dur="500"/>
                                        <p:tgtEl>
                                          <p:spTgt spid="8">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animEffect transition="in" filter="wipe(down)">
                                      <p:cBhvr>
                                        <p:cTn id="25" dur="500"/>
                                        <p:tgtEl>
                                          <p:spTgt spid="8">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8">
                                            <p:txEl>
                                              <p:pRg st="3" end="3"/>
                                            </p:txEl>
                                          </p:spTgt>
                                        </p:tgtEl>
                                        <p:attrNameLst>
                                          <p:attrName>style.visibility</p:attrName>
                                        </p:attrNameLst>
                                      </p:cBhvr>
                                      <p:to>
                                        <p:strVal val="visible"/>
                                      </p:to>
                                    </p:set>
                                    <p:animEffect transition="in" filter="wipe(down)">
                                      <p:cBhvr>
                                        <p:cTn id="30" dur="500"/>
                                        <p:tgtEl>
                                          <p:spTgt spid="8">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8">
                                            <p:txEl>
                                              <p:pRg st="4" end="4"/>
                                            </p:txEl>
                                          </p:spTgt>
                                        </p:tgtEl>
                                        <p:attrNameLst>
                                          <p:attrName>style.visibility</p:attrName>
                                        </p:attrNameLst>
                                      </p:cBhvr>
                                      <p:to>
                                        <p:strVal val="visible"/>
                                      </p:to>
                                    </p:set>
                                    <p:animEffect transition="in" filter="wipe(down)">
                                      <p:cBhvr>
                                        <p:cTn id="35" dur="500"/>
                                        <p:tgtEl>
                                          <p:spTgt spid="8">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8">
                                            <p:txEl>
                                              <p:pRg st="5" end="5"/>
                                            </p:txEl>
                                          </p:spTgt>
                                        </p:tgtEl>
                                        <p:attrNameLst>
                                          <p:attrName>style.visibility</p:attrName>
                                        </p:attrNameLst>
                                      </p:cBhvr>
                                      <p:to>
                                        <p:strVal val="visible"/>
                                      </p:to>
                                    </p:set>
                                    <p:animEffect transition="in" filter="wipe(down)">
                                      <p:cBhvr>
                                        <p:cTn id="40" dur="500"/>
                                        <p:tgtEl>
                                          <p:spTgt spid="8">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8">
                                            <p:txEl>
                                              <p:pRg st="6" end="6"/>
                                            </p:txEl>
                                          </p:spTgt>
                                        </p:tgtEl>
                                        <p:attrNameLst>
                                          <p:attrName>style.visibility</p:attrName>
                                        </p:attrNameLst>
                                      </p:cBhvr>
                                      <p:to>
                                        <p:strVal val="visible"/>
                                      </p:to>
                                    </p:set>
                                    <p:animEffect transition="in" filter="wipe(down)">
                                      <p:cBhvr>
                                        <p:cTn id="45"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7DF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5000"/>
          </a:blip>
          <a:srcRect t="7906" b="7906"/>
          <a:stretch>
            <a:fillRect/>
          </a:stretch>
        </p:blipFill>
        <p:spPr>
          <a:xfrm>
            <a:off x="0" y="0"/>
            <a:ext cx="18059400" cy="10287000"/>
          </a:xfrm>
          <a:prstGeom prst="rect">
            <a:avLst/>
          </a:prstGeom>
        </p:spPr>
      </p:pic>
      <p:grpSp>
        <p:nvGrpSpPr>
          <p:cNvPr id="7" name="Group 7"/>
          <p:cNvGrpSpPr/>
          <p:nvPr/>
        </p:nvGrpSpPr>
        <p:grpSpPr>
          <a:xfrm>
            <a:off x="1828800" y="1467868"/>
            <a:ext cx="15430500" cy="7790432"/>
            <a:chOff x="0" y="0"/>
            <a:chExt cx="10024005" cy="9622728"/>
          </a:xfrm>
        </p:grpSpPr>
        <p:sp>
          <p:nvSpPr>
            <p:cNvPr id="8" name="Freeform 8"/>
            <p:cNvSpPr/>
            <p:nvPr/>
          </p:nvSpPr>
          <p:spPr>
            <a:xfrm>
              <a:off x="-9098" y="-6509"/>
              <a:ext cx="10038335" cy="9654781"/>
            </a:xfrm>
            <a:custGeom>
              <a:avLst/>
              <a:gdLst/>
              <a:ahLst/>
              <a:cxnLst/>
              <a:rect l="l" t="t" r="r" b="b"/>
              <a:pathLst>
                <a:path w="10038335" h="9654781">
                  <a:moveTo>
                    <a:pt x="63030" y="9061228"/>
                  </a:moveTo>
                  <a:cubicBezTo>
                    <a:pt x="63030" y="9061228"/>
                    <a:pt x="0" y="8814664"/>
                    <a:pt x="10218" y="1214762"/>
                  </a:cubicBezTo>
                  <a:cubicBezTo>
                    <a:pt x="18651" y="990971"/>
                    <a:pt x="65033" y="645332"/>
                    <a:pt x="65033" y="645332"/>
                  </a:cubicBezTo>
                  <a:cubicBezTo>
                    <a:pt x="82233" y="502466"/>
                    <a:pt x="56685" y="337866"/>
                    <a:pt x="181385" y="223925"/>
                  </a:cubicBezTo>
                  <a:cubicBezTo>
                    <a:pt x="346794" y="72788"/>
                    <a:pt x="621643" y="0"/>
                    <a:pt x="9145262" y="6965"/>
                  </a:cubicBezTo>
                  <a:lnTo>
                    <a:pt x="9145264" y="6965"/>
                  </a:lnTo>
                  <a:cubicBezTo>
                    <a:pt x="9362011" y="16819"/>
                    <a:pt x="9566325" y="36481"/>
                    <a:pt x="9700513" y="101690"/>
                  </a:cubicBezTo>
                  <a:cubicBezTo>
                    <a:pt x="9956560" y="226120"/>
                    <a:pt x="10038335" y="459160"/>
                    <a:pt x="10032847" y="704684"/>
                  </a:cubicBezTo>
                  <a:cubicBezTo>
                    <a:pt x="10032847" y="704684"/>
                    <a:pt x="9989559" y="1013073"/>
                    <a:pt x="9996993" y="1248607"/>
                  </a:cubicBezTo>
                  <a:cubicBezTo>
                    <a:pt x="10004116" y="8803029"/>
                    <a:pt x="10011273" y="8998632"/>
                    <a:pt x="10011273" y="8998632"/>
                  </a:cubicBezTo>
                  <a:cubicBezTo>
                    <a:pt x="9994591" y="9214365"/>
                    <a:pt x="9879947" y="9424976"/>
                    <a:pt x="9683078" y="9536600"/>
                  </a:cubicBezTo>
                  <a:cubicBezTo>
                    <a:pt x="9532727" y="9621849"/>
                    <a:pt x="9334695" y="9636947"/>
                    <a:pt x="7422101" y="9626205"/>
                  </a:cubicBezTo>
                  <a:lnTo>
                    <a:pt x="7421994" y="9626205"/>
                  </a:lnTo>
                  <a:cubicBezTo>
                    <a:pt x="645952" y="9620928"/>
                    <a:pt x="384604" y="9654781"/>
                    <a:pt x="254278" y="9545624"/>
                  </a:cubicBezTo>
                  <a:cubicBezTo>
                    <a:pt x="145767" y="9454738"/>
                    <a:pt x="81795" y="9261427"/>
                    <a:pt x="63030" y="9061228"/>
                  </a:cubicBezTo>
                  <a:close/>
                </a:path>
              </a:pathLst>
            </a:custGeom>
            <a:solidFill>
              <a:srgbClr val="F8F6F4"/>
            </a:solidFill>
          </p:spPr>
        </p:sp>
      </p:grpSp>
      <p:pic>
        <p:nvPicPr>
          <p:cNvPr id="3" name="Picture 3"/>
          <p:cNvPicPr>
            <a:picLocks noChangeAspect="1"/>
          </p:cNvPicPr>
          <p:nvPr/>
        </p:nvPicPr>
        <p:blipFill>
          <a:blip r:embed="rId3">
            <a:alphaModFix amt="31000"/>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0800000" flipH="1">
            <a:off x="-63000" y="3245726"/>
            <a:ext cx="8142263" cy="10438799"/>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2823427" y="7247084"/>
            <a:ext cx="3736961" cy="3131463"/>
          </a:xfrm>
          <a:prstGeom prst="rect">
            <a:avLst/>
          </a:prstGeom>
        </p:spPr>
      </p:pic>
      <p:pic>
        <p:nvPicPr>
          <p:cNvPr id="21" name="Picture 2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155398">
            <a:off x="323929" y="128789"/>
            <a:ext cx="1355615" cy="1758463"/>
          </a:xfrm>
          <a:prstGeom prst="rect">
            <a:avLst/>
          </a:prstGeom>
        </p:spPr>
      </p:pic>
      <p:pic>
        <p:nvPicPr>
          <p:cNvPr id="22" name="Picture 22"/>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061952">
            <a:off x="16744181" y="8590103"/>
            <a:ext cx="1030238" cy="1336394"/>
          </a:xfrm>
          <a:prstGeom prst="rect">
            <a:avLst/>
          </a:prstGeom>
        </p:spPr>
      </p:pic>
      <mc:AlternateContent xmlns:mc="http://schemas.openxmlformats.org/markup-compatibility/2006" xmlns:a14="http://schemas.microsoft.com/office/drawing/2010/main">
        <mc:Choice Requires="a14">
          <p:sp>
            <p:nvSpPr>
              <p:cNvPr id="25" name="Hộp Văn bản 24">
                <a:extLst>
                  <a:ext uri="{FF2B5EF4-FFF2-40B4-BE49-F238E27FC236}">
                    <a16:creationId xmlns:a16="http://schemas.microsoft.com/office/drawing/2014/main" xmlns="" id="{AC6FA87F-211E-05A6-9E74-06DD338C4C87}"/>
                  </a:ext>
                </a:extLst>
              </p:cNvPr>
              <p:cNvSpPr txBox="1"/>
              <p:nvPr/>
            </p:nvSpPr>
            <p:spPr>
              <a:xfrm>
                <a:off x="2056997" y="1880731"/>
                <a:ext cx="14968154" cy="6980116"/>
              </a:xfrm>
              <a:prstGeom prst="rect">
                <a:avLst/>
              </a:prstGeom>
              <a:noFill/>
            </p:spPr>
            <p:txBody>
              <a:bodyPr wrap="square">
                <a:spAutoFit/>
              </a:bodyPr>
              <a:lstStyle/>
              <a:p>
                <a:pPr marL="0" marR="0" algn="just">
                  <a:lnSpc>
                    <a:spcPct val="150000"/>
                  </a:lnSpc>
                  <a:spcBef>
                    <a:spcPts val="300"/>
                  </a:spcBef>
                  <a:spcAft>
                    <a:spcPts val="300"/>
                  </a:spcAft>
                </a:pPr>
                <a:r>
                  <a:rPr lang="vi-VN" sz="3200" b="1" dirty="0" err="1">
                    <a:solidFill>
                      <a:srgbClr val="000000"/>
                    </a:solidFill>
                    <a:effectLst/>
                    <a:ea typeface="Calibri" panose="020F0502020204030204" pitchFamily="34" charset="0"/>
                    <a:cs typeface="Times New Roman" panose="02020603050405020304" pitchFamily="18" charset="0"/>
                  </a:rPr>
                  <a:t>Kết</a:t>
                </a:r>
                <a:r>
                  <a:rPr lang="vi-VN" sz="3200" b="1" dirty="0">
                    <a:solidFill>
                      <a:srgbClr val="000000"/>
                    </a:solidFill>
                    <a:effectLst/>
                    <a:ea typeface="Calibri" panose="020F0502020204030204" pitchFamily="34" charset="0"/>
                    <a:cs typeface="Times New Roman" panose="02020603050405020304" pitchFamily="18" charset="0"/>
                  </a:rPr>
                  <a:t> </a:t>
                </a:r>
                <a:r>
                  <a:rPr lang="vi-VN" sz="3200" b="1" dirty="0" err="1">
                    <a:solidFill>
                      <a:srgbClr val="000000"/>
                    </a:solidFill>
                    <a:effectLst/>
                    <a:ea typeface="Calibri" panose="020F0502020204030204" pitchFamily="34" charset="0"/>
                    <a:cs typeface="Times New Roman" panose="02020603050405020304" pitchFamily="18" charset="0"/>
                  </a:rPr>
                  <a:t>luận</a:t>
                </a:r>
                <a:r>
                  <a:rPr lang="vi-VN" sz="3200" b="1" dirty="0">
                    <a:solidFill>
                      <a:srgbClr val="000000"/>
                    </a:solidFill>
                    <a:effectLst/>
                    <a:ea typeface="Calibri" panose="020F0502020204030204" pitchFamily="34" charset="0"/>
                    <a:cs typeface="Times New Roman" panose="02020603050405020304" pitchFamily="18" charset="0"/>
                  </a:rPr>
                  <a:t>:</a:t>
                </a:r>
                <a:endParaRPr lang="en-US" sz="3200" dirty="0">
                  <a:effectLst/>
                  <a:ea typeface="Calibri" panose="020F0502020204030204" pitchFamily="34" charset="0"/>
                  <a:cs typeface="Times New Roman" panose="02020603050405020304" pitchFamily="18" charset="0"/>
                </a:endParaRPr>
              </a:p>
              <a:p>
                <a:pPr marL="0" marR="0" algn="just">
                  <a:lnSpc>
                    <a:spcPct val="150000"/>
                  </a:lnSpc>
                  <a:spcBef>
                    <a:spcPts val="300"/>
                  </a:spcBef>
                  <a:spcAft>
                    <a:spcPts val="300"/>
                  </a:spcAft>
                </a:pP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Người</a:t>
                </a:r>
                <a:r>
                  <a:rPr lang="vi-VN" sz="3200" dirty="0">
                    <a:solidFill>
                      <a:srgbClr val="000000"/>
                    </a:solidFill>
                    <a:effectLst/>
                    <a:ea typeface="Calibri" panose="020F0502020204030204" pitchFamily="34" charset="0"/>
                    <a:cs typeface="Times New Roman" panose="02020603050405020304" pitchFamily="18" charset="0"/>
                  </a:rPr>
                  <a:t> ta </a:t>
                </a:r>
                <a:r>
                  <a:rPr lang="vi-VN" sz="3200" dirty="0" err="1">
                    <a:solidFill>
                      <a:srgbClr val="000000"/>
                    </a:solidFill>
                    <a:effectLst/>
                    <a:ea typeface="Calibri" panose="020F0502020204030204" pitchFamily="34" charset="0"/>
                    <a:cs typeface="Times New Roman" panose="02020603050405020304" pitchFamily="18" charset="0"/>
                  </a:rPr>
                  <a:t>thường</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dùng</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quãng</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đường</a:t>
                </a:r>
                <a:r>
                  <a:rPr lang="vi-VN" sz="3200" dirty="0">
                    <a:solidFill>
                      <a:srgbClr val="000000"/>
                    </a:solidFill>
                    <a:effectLst/>
                    <a:ea typeface="Calibri" panose="020F0502020204030204" pitchFamily="34" charset="0"/>
                    <a:cs typeface="Times New Roman" panose="02020603050405020304" pitchFamily="18" charset="0"/>
                  </a:rPr>
                  <a:t> đi </a:t>
                </a:r>
                <a:r>
                  <a:rPr lang="vi-VN" sz="3200" dirty="0" err="1">
                    <a:solidFill>
                      <a:srgbClr val="000000"/>
                    </a:solidFill>
                    <a:effectLst/>
                    <a:ea typeface="Calibri" panose="020F0502020204030204" pitchFamily="34" charset="0"/>
                    <a:cs typeface="Times New Roman" panose="02020603050405020304" pitchFamily="18" charset="0"/>
                  </a:rPr>
                  <a:t>được</a:t>
                </a:r>
                <a:r>
                  <a:rPr lang="vi-VN" sz="3200" dirty="0">
                    <a:solidFill>
                      <a:srgbClr val="000000"/>
                    </a:solidFill>
                    <a:effectLst/>
                    <a:ea typeface="Calibri" panose="020F0502020204030204" pitchFamily="34" charset="0"/>
                    <a:cs typeface="Times New Roman" panose="02020603050405020304" pitchFamily="18" charset="0"/>
                  </a:rPr>
                  <a:t> trong </a:t>
                </a:r>
                <a:r>
                  <a:rPr lang="vi-VN" sz="3200" dirty="0" err="1">
                    <a:solidFill>
                      <a:srgbClr val="000000"/>
                    </a:solidFill>
                    <a:effectLst/>
                    <a:ea typeface="Calibri" panose="020F0502020204030204" pitchFamily="34" charset="0"/>
                    <a:cs typeface="Times New Roman" panose="02020603050405020304" pitchFamily="18" charset="0"/>
                  </a:rPr>
                  <a:t>cùng</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một</a:t>
                </a:r>
                <a:r>
                  <a:rPr lang="vi-VN" sz="3200" dirty="0">
                    <a:solidFill>
                      <a:srgbClr val="000000"/>
                    </a:solidFill>
                    <a:effectLst/>
                    <a:ea typeface="Calibri" panose="020F0502020204030204" pitchFamily="34" charset="0"/>
                    <a:cs typeface="Times New Roman" panose="02020603050405020304" pitchFamily="18" charset="0"/>
                  </a:rPr>
                  <a:t> đơn </a:t>
                </a:r>
                <a:r>
                  <a:rPr lang="vi-VN" sz="3200" dirty="0" err="1">
                    <a:solidFill>
                      <a:srgbClr val="000000"/>
                    </a:solidFill>
                    <a:effectLst/>
                    <a:ea typeface="Calibri" panose="020F0502020204030204" pitchFamily="34" charset="0"/>
                    <a:cs typeface="Times New Roman" panose="02020603050405020304" pitchFamily="18" charset="0"/>
                  </a:rPr>
                  <a:t>vị</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thời</a:t>
                </a:r>
                <a:r>
                  <a:rPr lang="vi-VN" sz="3200" dirty="0">
                    <a:solidFill>
                      <a:srgbClr val="000000"/>
                    </a:solidFill>
                    <a:effectLst/>
                    <a:ea typeface="Calibri" panose="020F0502020204030204" pitchFamily="34" charset="0"/>
                    <a:cs typeface="Times New Roman" panose="02020603050405020304" pitchFamily="18" charset="0"/>
                  </a:rPr>
                  <a:t> gian </a:t>
                </a:r>
                <a:r>
                  <a:rPr lang="vi-VN" sz="3200" dirty="0" err="1">
                    <a:solidFill>
                      <a:srgbClr val="000000"/>
                    </a:solidFill>
                    <a:effectLst/>
                    <a:ea typeface="Calibri" panose="020F0502020204030204" pitchFamily="34" charset="0"/>
                    <a:cs typeface="Times New Roman" panose="02020603050405020304" pitchFamily="18" charset="0"/>
                  </a:rPr>
                  <a:t>để</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xác</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định</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độ</a:t>
                </a:r>
                <a:r>
                  <a:rPr lang="vi-VN" sz="3200" dirty="0">
                    <a:solidFill>
                      <a:srgbClr val="000000"/>
                    </a:solidFill>
                    <a:effectLst/>
                    <a:ea typeface="Calibri" panose="020F0502020204030204" pitchFamily="34" charset="0"/>
                    <a:cs typeface="Times New Roman" panose="02020603050405020304" pitchFamily="18" charset="0"/>
                  </a:rPr>
                  <a:t> nhanh, </a:t>
                </a:r>
                <a:r>
                  <a:rPr lang="vi-VN" sz="3200" dirty="0" err="1">
                    <a:solidFill>
                      <a:srgbClr val="000000"/>
                    </a:solidFill>
                    <a:effectLst/>
                    <a:ea typeface="Calibri" panose="020F0502020204030204" pitchFamily="34" charset="0"/>
                    <a:cs typeface="Times New Roman" panose="02020603050405020304" pitchFamily="18" charset="0"/>
                  </a:rPr>
                  <a:t>chậm</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của</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chuyện</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động</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Đại</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lượng</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này</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gọi</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là</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tốc</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độ</a:t>
                </a:r>
                <a:r>
                  <a:rPr lang="vi-VN" sz="3200" dirty="0">
                    <a:solidFill>
                      <a:srgbClr val="000000"/>
                    </a:solidFill>
                    <a:effectLst/>
                    <a:ea typeface="Calibri" panose="020F0502020204030204" pitchFamily="34" charset="0"/>
                    <a:cs typeface="Times New Roman" panose="02020603050405020304" pitchFamily="18" charset="0"/>
                  </a:rPr>
                  <a:t> trung </a:t>
                </a:r>
                <a:r>
                  <a:rPr lang="vi-VN" sz="3200" dirty="0" err="1">
                    <a:solidFill>
                      <a:srgbClr val="000000"/>
                    </a:solidFill>
                    <a:effectLst/>
                    <a:ea typeface="Calibri" panose="020F0502020204030204" pitchFamily="34" charset="0"/>
                    <a:cs typeface="Times New Roman" panose="02020603050405020304" pitchFamily="18" charset="0"/>
                  </a:rPr>
                  <a:t>bình</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của</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chuyển</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động</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gọi</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tắt</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là</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tốc</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độ</a:t>
                </a:r>
                <a:r>
                  <a:rPr lang="vi-VN" sz="3200" dirty="0">
                    <a:solidFill>
                      <a:srgbClr val="000000"/>
                    </a:solidFill>
                    <a:effectLst/>
                    <a:ea typeface="Calibri" panose="020F0502020204030204" pitchFamily="34" charset="0"/>
                    <a:cs typeface="Times New Roman" panose="02020603050405020304" pitchFamily="18" charset="0"/>
                  </a:rPr>
                  <a:t> trung </a:t>
                </a:r>
                <a:r>
                  <a:rPr lang="vi-VN" sz="3200" dirty="0" err="1">
                    <a:solidFill>
                      <a:srgbClr val="000000"/>
                    </a:solidFill>
                    <a:effectLst/>
                    <a:ea typeface="Calibri" panose="020F0502020204030204" pitchFamily="34" charset="0"/>
                    <a:cs typeface="Times New Roman" panose="02020603050405020304" pitchFamily="18" charset="0"/>
                  </a:rPr>
                  <a:t>bình</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kí</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hiệu</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là</a:t>
                </a:r>
                <a:r>
                  <a:rPr lang="vi-VN" sz="3200" dirty="0">
                    <a:solidFill>
                      <a:srgbClr val="000000"/>
                    </a:solidFill>
                    <a:effectLst/>
                    <a:ea typeface="Calibri" panose="020F0502020204030204" pitchFamily="34" charset="0"/>
                    <a:cs typeface="Times New Roman" panose="02020603050405020304" pitchFamily="18" charset="0"/>
                  </a:rPr>
                  <a:t> v</a:t>
                </a:r>
                <a:endParaRPr lang="en-US" sz="3200" dirty="0">
                  <a:effectLst/>
                  <a:ea typeface="Calibri" panose="020F0502020204030204" pitchFamily="34" charset="0"/>
                  <a:cs typeface="Times New Roman" panose="02020603050405020304" pitchFamily="18" charset="0"/>
                </a:endParaRPr>
              </a:p>
              <a:p>
                <a:pPr marL="0" marR="0" algn="just">
                  <a:lnSpc>
                    <a:spcPct val="150000"/>
                  </a:lnSpc>
                  <a:spcBef>
                    <a:spcPts val="300"/>
                  </a:spcBef>
                  <a:spcAft>
                    <a:spcPts val="300"/>
                  </a:spcAft>
                </a:pP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Công</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thức</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tính</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r>
                  <a:rPr lang="en-US" sz="32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vi-VN" sz="32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T</m:t>
                    </m:r>
                    <m:r>
                      <a:rPr lang="vi-VN" sz="32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ố</m:t>
                    </m:r>
                    <m:r>
                      <m:rPr>
                        <m:sty m:val="p"/>
                      </m:rPr>
                      <a:rPr lang="vi-VN" sz="32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c</m:t>
                    </m:r>
                    <m:r>
                      <a:rPr lang="vi-VN" sz="32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độ </m:t>
                    </m:r>
                    <m:r>
                      <m:rPr>
                        <m:sty m:val="p"/>
                      </m:rPr>
                      <a:rPr lang="vi-VN" sz="32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trung</m:t>
                    </m:r>
                    <m:r>
                      <a:rPr lang="vi-VN" sz="32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vi-VN" sz="32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b</m:t>
                    </m:r>
                    <m:r>
                      <a:rPr lang="vi-VN" sz="32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ì</m:t>
                    </m:r>
                    <m:r>
                      <m:rPr>
                        <m:sty m:val="p"/>
                      </m:rPr>
                      <a:rPr lang="vi-VN" sz="32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nh</m:t>
                    </m:r>
                    <m:r>
                      <a:rPr lang="vi-VN" sz="32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vi-VN" sz="32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Qu</m:t>
                        </m:r>
                        <m:r>
                          <a:rPr lang="vi-VN" sz="32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ã</m:t>
                        </m:r>
                        <m:r>
                          <m:rPr>
                            <m:sty m:val="p"/>
                          </m:rPr>
                          <a:rPr lang="vi-VN" sz="32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ng</m:t>
                        </m:r>
                        <m:r>
                          <a:rPr lang="vi-VN" sz="32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đườ</m:t>
                        </m:r>
                        <m:r>
                          <m:rPr>
                            <m:sty m:val="p"/>
                          </m:rPr>
                          <a:rPr lang="vi-VN" sz="32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ng</m:t>
                        </m:r>
                        <m:r>
                          <a:rPr lang="vi-VN" sz="32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đ</m:t>
                        </m:r>
                        <m:r>
                          <m:rPr>
                            <m:sty m:val="p"/>
                          </m:rPr>
                          <a:rPr lang="vi-VN" sz="32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i</m:t>
                        </m:r>
                        <m:r>
                          <a:rPr lang="vi-VN" sz="32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đượ</m:t>
                        </m:r>
                        <m:r>
                          <m:rPr>
                            <m:sty m:val="p"/>
                          </m:rPr>
                          <a:rPr lang="vi-VN" sz="32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c</m:t>
                        </m:r>
                      </m:num>
                      <m:den>
                        <m:r>
                          <m:rPr>
                            <m:sty m:val="p"/>
                          </m:rPr>
                          <a:rPr lang="vi-VN" sz="32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Th</m:t>
                        </m:r>
                        <m:r>
                          <a:rPr lang="vi-VN" sz="32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ờ</m:t>
                        </m:r>
                        <m:r>
                          <m:rPr>
                            <m:sty m:val="p"/>
                          </m:rPr>
                          <a:rPr lang="vi-VN" sz="32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i</m:t>
                        </m:r>
                        <m:r>
                          <a:rPr lang="vi-VN" sz="32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vi-VN" sz="32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gian</m:t>
                        </m:r>
                      </m:den>
                    </m:f>
                  </m:oMath>
                </a14:m>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hay  </a:t>
                </a:r>
                <a14:m>
                  <m:oMath xmlns:m="http://schemas.openxmlformats.org/officeDocument/2006/math">
                    <m:r>
                      <m:rPr>
                        <m:sty m:val="p"/>
                      </m:rPr>
                      <a:rPr lang="vi-VN" sz="32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v</m:t>
                    </m:r>
                    <m:r>
                      <a:rPr lang="vi-VN" sz="32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𝑠</m:t>
                        </m:r>
                      </m:num>
                      <m:den>
                        <m:r>
                          <a:rPr lang="vi-VN"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𝑡</m:t>
                        </m:r>
                      </m:den>
                    </m:f>
                  </m:oMath>
                </a14:m>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(5.1a)</a:t>
                </a:r>
                <a:endParaRPr lang="en-US" sz="32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300"/>
                  </a:spcBef>
                  <a:spcAft>
                    <a:spcPts val="300"/>
                  </a:spcAft>
                </a:pPr>
                <a:r>
                  <a:rPr lang="vi-VN" sz="3200" dirty="0" err="1">
                    <a:solidFill>
                      <a:srgbClr val="000000"/>
                    </a:solidFill>
                    <a:effectLst/>
                    <a:ea typeface="Calibri" panose="020F0502020204030204" pitchFamily="34" charset="0"/>
                    <a:cs typeface="Times New Roman" panose="02020603050405020304" pitchFamily="18" charset="0"/>
                  </a:rPr>
                  <a:t>Từ</a:t>
                </a:r>
                <a:r>
                  <a:rPr lang="vi-VN" sz="3200" dirty="0">
                    <a:solidFill>
                      <a:srgbClr val="000000"/>
                    </a:solidFill>
                    <a:effectLst/>
                    <a:ea typeface="Calibri" panose="020F0502020204030204" pitchFamily="34" charset="0"/>
                    <a:cs typeface="Times New Roman" panose="02020603050405020304" pitchFamily="18" charset="0"/>
                  </a:rPr>
                  <a:t> công </a:t>
                </a:r>
                <a:r>
                  <a:rPr lang="vi-VN" sz="3200" dirty="0" err="1">
                    <a:solidFill>
                      <a:srgbClr val="000000"/>
                    </a:solidFill>
                    <a:effectLst/>
                    <a:ea typeface="Calibri" panose="020F0502020204030204" pitchFamily="34" charset="0"/>
                    <a:cs typeface="Times New Roman" panose="02020603050405020304" pitchFamily="18" charset="0"/>
                  </a:rPr>
                  <a:t>thức</a:t>
                </a:r>
                <a:r>
                  <a:rPr lang="vi-VN" sz="3200" dirty="0">
                    <a:solidFill>
                      <a:srgbClr val="000000"/>
                    </a:solidFill>
                    <a:effectLst/>
                    <a:ea typeface="Calibri" panose="020F0502020204030204" pitchFamily="34" charset="0"/>
                    <a:cs typeface="Times New Roman" panose="02020603050405020304" pitchFamily="18" charset="0"/>
                  </a:rPr>
                  <a:t> trên, ta suy ra:</a:t>
                </a:r>
                <a:endParaRPr lang="en-US" sz="3200" dirty="0">
                  <a:effectLst/>
                  <a:ea typeface="Calibri" panose="020F0502020204030204" pitchFamily="34" charset="0"/>
                  <a:cs typeface="Times New Roman" panose="02020603050405020304" pitchFamily="18" charset="0"/>
                </a:endParaRPr>
              </a:p>
              <a:p>
                <a:pPr marL="0" marR="0" algn="just">
                  <a:lnSpc>
                    <a:spcPct val="150000"/>
                  </a:lnSpc>
                  <a:spcBef>
                    <a:spcPts val="300"/>
                  </a:spcBef>
                  <a:spcAft>
                    <a:spcPts val="300"/>
                  </a:spcAft>
                </a:pP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Quãng</a:t>
                </a: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đường</a:t>
                </a:r>
                <a:r>
                  <a:rPr lang="vi-VN" sz="3200" dirty="0">
                    <a:solidFill>
                      <a:srgbClr val="000000"/>
                    </a:solidFill>
                    <a:effectLst/>
                    <a:ea typeface="Calibri" panose="020F0502020204030204" pitchFamily="34" charset="0"/>
                    <a:cs typeface="Times New Roman" panose="02020603050405020304" pitchFamily="18" charset="0"/>
                  </a:rPr>
                  <a:t> đi </a:t>
                </a:r>
                <a:r>
                  <a:rPr lang="vi-VN" sz="3200" dirty="0" err="1">
                    <a:solidFill>
                      <a:srgbClr val="000000"/>
                    </a:solidFill>
                    <a:effectLst/>
                    <a:ea typeface="Calibri" panose="020F0502020204030204" pitchFamily="34" charset="0"/>
                    <a:cs typeface="Times New Roman" panose="02020603050405020304" pitchFamily="18" charset="0"/>
                  </a:rPr>
                  <a:t>được</a:t>
                </a:r>
                <a:r>
                  <a:rPr lang="vi-VN" sz="3200" dirty="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r>
                      <m:rPr>
                        <m:sty m:val="p"/>
                      </m:rPr>
                      <a:rPr lang="vi-VN" sz="3200" i="0"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s</m:t>
                    </m:r>
                    <m:r>
                      <a:rPr lang="vi-VN" sz="3200" i="0"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vi-VN" sz="3200" i="0"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v</m:t>
                    </m:r>
                    <m:r>
                      <a:rPr lang="vi-VN" sz="3200" i="0"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vi-VN" sz="3200" i="0"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t</m:t>
                    </m:r>
                  </m:oMath>
                </a14:m>
                <a:endParaRPr lang="en-US" sz="3200" dirty="0">
                  <a:effectLst/>
                  <a:ea typeface="Calibri" panose="020F0502020204030204" pitchFamily="34" charset="0"/>
                  <a:cs typeface="Times New Roman" panose="02020603050405020304" pitchFamily="18" charset="0"/>
                </a:endParaRPr>
              </a:p>
              <a:p>
                <a:pPr marL="0" marR="0" algn="just">
                  <a:lnSpc>
                    <a:spcPct val="150000"/>
                  </a:lnSpc>
                  <a:spcBef>
                    <a:spcPts val="300"/>
                  </a:spcBef>
                  <a:spcAft>
                    <a:spcPts val="300"/>
                  </a:spcAft>
                </a:pPr>
                <a:r>
                  <a:rPr lang="vi-VN" sz="3200" dirty="0">
                    <a:solidFill>
                      <a:srgbClr val="000000"/>
                    </a:solidFill>
                    <a:effectLst/>
                    <a:ea typeface="Calibri" panose="020F0502020204030204" pitchFamily="34" charset="0"/>
                    <a:cs typeface="Times New Roman" panose="02020603050405020304" pitchFamily="18" charset="0"/>
                  </a:rPr>
                  <a:t>+ </a:t>
                </a:r>
                <a:r>
                  <a:rPr lang="vi-VN" sz="3200" dirty="0" err="1">
                    <a:solidFill>
                      <a:srgbClr val="000000"/>
                    </a:solidFill>
                    <a:effectLst/>
                    <a:ea typeface="Calibri" panose="020F0502020204030204" pitchFamily="34" charset="0"/>
                    <a:cs typeface="Times New Roman" panose="02020603050405020304" pitchFamily="18" charset="0"/>
                  </a:rPr>
                  <a:t>Thời</a:t>
                </a:r>
                <a:r>
                  <a:rPr lang="vi-VN" sz="3200" dirty="0">
                    <a:solidFill>
                      <a:srgbClr val="000000"/>
                    </a:solidFill>
                    <a:effectLst/>
                    <a:ea typeface="Calibri" panose="020F0502020204030204" pitchFamily="34" charset="0"/>
                    <a:cs typeface="Times New Roman" panose="02020603050405020304" pitchFamily="18" charset="0"/>
                  </a:rPr>
                  <a:t> gian đi: </a:t>
                </a:r>
                <a14:m>
                  <m:oMath xmlns:m="http://schemas.openxmlformats.org/officeDocument/2006/math">
                    <m:r>
                      <m:rPr>
                        <m:sty m:val="p"/>
                      </m:rPr>
                      <a:rPr lang="vi-VN" sz="32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t</m:t>
                    </m:r>
                    <m:r>
                      <a:rPr lang="vi-VN" sz="32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𝑠</m:t>
                        </m:r>
                      </m:num>
                      <m:den>
                        <m:r>
                          <a:rPr lang="vi-VN" sz="3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𝑣</m:t>
                        </m:r>
                      </m:den>
                    </m:f>
                  </m:oMath>
                </a14:m>
                <a:endParaRPr lang="en-US" sz="3200" dirty="0">
                  <a:effectLst/>
                  <a:ea typeface="Calibri" panose="020F0502020204030204" pitchFamily="34" charset="0"/>
                  <a:cs typeface="Times New Roman" panose="02020603050405020304" pitchFamily="18" charset="0"/>
                </a:endParaRPr>
              </a:p>
            </p:txBody>
          </p:sp>
        </mc:Choice>
        <mc:Fallback xmlns="">
          <p:sp>
            <p:nvSpPr>
              <p:cNvPr id="25" name="Hộp Văn bản 24">
                <a:extLst>
                  <a:ext uri="{FF2B5EF4-FFF2-40B4-BE49-F238E27FC236}">
                    <a16:creationId xmlns:a16="http://schemas.microsoft.com/office/drawing/2014/main" id="{AC6FA87F-211E-05A6-9E74-06DD338C4C87}"/>
                  </a:ext>
                </a:extLst>
              </p:cNvPr>
              <p:cNvSpPr txBox="1">
                <a:spLocks noRot="1" noChangeAspect="1" noMove="1" noResize="1" noEditPoints="1" noAdjustHandles="1" noChangeArrowheads="1" noChangeShapeType="1" noTextEdit="1"/>
              </p:cNvSpPr>
              <p:nvPr/>
            </p:nvSpPr>
            <p:spPr>
              <a:xfrm>
                <a:off x="2056997" y="1880731"/>
                <a:ext cx="14968154" cy="6980116"/>
              </a:xfrm>
              <a:prstGeom prst="rect">
                <a:avLst/>
              </a:prstGeom>
              <a:blipFill>
                <a:blip r:embed="rId11"/>
                <a:stretch>
                  <a:fillRect l="-1018" r="-1018" b="-262"/>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fade">
                                      <p:cBhvr>
                                        <p:cTn id="7" dur="500"/>
                                        <p:tgtEl>
                                          <p:spTgt spid="2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
                                            <p:txEl>
                                              <p:pRg st="1" end="1"/>
                                            </p:txEl>
                                          </p:spTgt>
                                        </p:tgtEl>
                                        <p:attrNameLst>
                                          <p:attrName>style.visibility</p:attrName>
                                        </p:attrNameLst>
                                      </p:cBhvr>
                                      <p:to>
                                        <p:strVal val="visible"/>
                                      </p:to>
                                    </p:set>
                                    <p:animEffect transition="in" filter="fade">
                                      <p:cBhvr>
                                        <p:cTn id="12" dur="500"/>
                                        <p:tgtEl>
                                          <p:spTgt spid="2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xEl>
                                              <p:pRg st="2" end="2"/>
                                            </p:txEl>
                                          </p:spTgt>
                                        </p:tgtEl>
                                        <p:attrNameLst>
                                          <p:attrName>style.visibility</p:attrName>
                                        </p:attrNameLst>
                                      </p:cBhvr>
                                      <p:to>
                                        <p:strVal val="visible"/>
                                      </p:to>
                                    </p:set>
                                    <p:animEffect transition="in" filter="fade">
                                      <p:cBhvr>
                                        <p:cTn id="17" dur="500"/>
                                        <p:tgtEl>
                                          <p:spTgt spid="2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
                                            <p:txEl>
                                              <p:pRg st="3" end="3"/>
                                            </p:txEl>
                                          </p:spTgt>
                                        </p:tgtEl>
                                        <p:attrNameLst>
                                          <p:attrName>style.visibility</p:attrName>
                                        </p:attrNameLst>
                                      </p:cBhvr>
                                      <p:to>
                                        <p:strVal val="visible"/>
                                      </p:to>
                                    </p:set>
                                    <p:animEffect transition="in" filter="fade">
                                      <p:cBhvr>
                                        <p:cTn id="22" dur="500"/>
                                        <p:tgtEl>
                                          <p:spTgt spid="2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
                                            <p:txEl>
                                              <p:pRg st="4" end="4"/>
                                            </p:txEl>
                                          </p:spTgt>
                                        </p:tgtEl>
                                        <p:attrNameLst>
                                          <p:attrName>style.visibility</p:attrName>
                                        </p:attrNameLst>
                                      </p:cBhvr>
                                      <p:to>
                                        <p:strVal val="visible"/>
                                      </p:to>
                                    </p:set>
                                    <p:animEffect transition="in" filter="fade">
                                      <p:cBhvr>
                                        <p:cTn id="27" dur="500"/>
                                        <p:tgtEl>
                                          <p:spTgt spid="2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5">
                                            <p:txEl>
                                              <p:pRg st="5" end="5"/>
                                            </p:txEl>
                                          </p:spTgt>
                                        </p:tgtEl>
                                        <p:attrNameLst>
                                          <p:attrName>style.visibility</p:attrName>
                                        </p:attrNameLst>
                                      </p:cBhvr>
                                      <p:to>
                                        <p:strVal val="visible"/>
                                      </p:to>
                                    </p:set>
                                    <p:animEffect transition="in" filter="fade">
                                      <p:cBhvr>
                                        <p:cTn id="32" dur="500"/>
                                        <p:tgtEl>
                                          <p:spTgt spid="2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1493</TotalTime>
  <Words>2271</Words>
  <Application>Microsoft Office PowerPoint</Application>
  <PresentationFormat>Custom</PresentationFormat>
  <Paragraphs>221</Paragraphs>
  <Slides>48</Slides>
  <Notes>3</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48</vt:i4>
      </vt:variant>
    </vt:vector>
  </HeadingPairs>
  <TitlesOfParts>
    <vt:vector size="56" baseType="lpstr">
      <vt:lpstr>Calibri</vt:lpstr>
      <vt:lpstr>Times New Roman</vt:lpstr>
      <vt:lpstr>Arial</vt:lpstr>
      <vt:lpstr>Symbol</vt:lpstr>
      <vt:lpstr>Cambria Math</vt:lpstr>
      <vt:lpstr>Wingdings</vt:lpstr>
      <vt:lpstr>Noto Sans Symbols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Beige Playful Illustration Group Project Presentation</dc:title>
  <dc:creator>Lê Thảo</dc:creator>
  <cp:lastModifiedBy>Windows User</cp:lastModifiedBy>
  <cp:revision>23</cp:revision>
  <dcterms:created xsi:type="dcterms:W3CDTF">2006-08-16T00:00:00Z</dcterms:created>
  <dcterms:modified xsi:type="dcterms:W3CDTF">2023-10-01T01:02:25Z</dcterms:modified>
  <dc:identifier>DAFKITeD-i0</dc:identifier>
</cp:coreProperties>
</file>