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1709" r:id="rId3"/>
    <p:sldId id="450" r:id="rId4"/>
    <p:sldId id="265" r:id="rId5"/>
    <p:sldId id="435" r:id="rId6"/>
    <p:sldId id="365" r:id="rId7"/>
    <p:sldId id="1710" r:id="rId8"/>
    <p:sldId id="1711" r:id="rId9"/>
    <p:sldId id="451" r:id="rId10"/>
    <p:sldId id="452" r:id="rId11"/>
    <p:sldId id="271" r:id="rId12"/>
    <p:sldId id="397" r:id="rId13"/>
    <p:sldId id="445" r:id="rId14"/>
    <p:sldId id="446" r:id="rId15"/>
    <p:sldId id="390" r:id="rId16"/>
    <p:sldId id="742" r:id="rId17"/>
    <p:sldId id="284" r:id="rId18"/>
    <p:sldId id="272" r:id="rId19"/>
    <p:sldId id="391" r:id="rId20"/>
    <p:sldId id="448" r:id="rId21"/>
    <p:sldId id="1712" r:id="rId22"/>
    <p:sldId id="449" r:id="rId23"/>
    <p:sldId id="17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9C1E1-33E8-4FA0-BE57-6A035A3A3BF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01B1A-8483-4395-9C78-7CCE7EAF4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5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89848FE8-2B55-401E-B571-3776811F2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2F8970B2-2280-48A2-89A0-AFBA0CA95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65D72D4A-EEA7-4207-8BE8-2A8983B77A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089F9F-4F8C-4011-A398-994AFD1561CD}" type="slidenum">
              <a:rPr lang="en-US" altLang="vi-VN" smtClean="0"/>
              <a:pPr/>
              <a:t>2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710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01B1A-8483-4395-9C78-7CCE7EAF43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9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63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01B1A-8483-4395-9C78-7CCE7EAF43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203CD0-3933-BF4A-2F33-A07A25B8F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D5748A-4F3E-97F0-558F-E9980B01C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3EE3CA-ACAA-34BA-88D6-56BCBD4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D852CC-76A9-8883-A1E8-1B5FADD7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6B9BB2-F7E6-63EC-EE0E-A90B1418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9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287412-A5BF-5891-0403-01BD23E7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D7EC3A6-9E1C-5D0A-99D5-64D645D26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70E37B-11B1-0A01-DCF8-0055EB2C4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9BB7D1-0F9E-C15D-3B08-D3CAF999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E73478-98CA-C7AC-8045-9ACF5758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A7A4F7E-D924-338C-CE8A-DBE7C8BCF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5F0AB2-6448-9F61-4B6D-C0C8E07B5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727632-7156-D7BB-63F0-0AD980E7E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615C0EF-E355-040E-926B-9E9B6E82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EFEE8A-B038-B659-8614-092AF3C1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3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8A9531-427A-6098-1235-A06951B6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9498911-BF4E-4A82-E907-B24C2AAAA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E64829-18EA-5BC7-9219-DB077C20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1C2EDF-683E-0729-5631-8D0420C5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2C3A8F-1DD1-8436-7422-1FD4CB0CE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2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6A51CD-3602-82BD-EDB5-7234BC7C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5C461E9-29E2-5FED-B2E7-B45278ADB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512B3-6113-91C4-66AF-AAEACAC5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026A7CA-20A8-DF2B-5EF3-B9DCFB65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3B325E-A6FB-16F5-BD7C-DE0F4163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A48796-1D84-222C-A027-BCC71DF9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967827-9C49-F8E2-E680-F32291178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F30AB25-00C3-33BF-BA2C-F535286A3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679C5F8-BDC9-C596-3782-6C21D898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1FCA63A-B93E-F8FA-9EAC-76A44B89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2B98BB9-EA5A-2F51-5A8A-5325917A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3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132D51-026C-8603-BF22-3EBE2A07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6C8103-C61E-FD3F-EB93-18014A575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379C875-8459-477D-1B19-38BF8C8D9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08C322A-B2EE-5BBC-1158-371B4FE0A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21C7DE-92D2-451E-35B5-3AD3296AB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169CB91-2A52-423F-C542-66DC6AF4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8A73401-160A-582A-D9A9-A7DAB0C5D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8F3B08B-D70E-F810-F9D2-B587DF8B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53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788C69-02F0-3B67-83CD-08406638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3B729E4-1F3A-92A6-B4DD-E1519198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8841557-9370-4604-0358-B4D21EB7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EB67691-5CC3-82C3-ECEA-91F53A2E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8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2D805CF-3799-4D70-7D26-3CF8B3F5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62A81CC-9A10-29F8-D06B-45508073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AD6B259-D04C-A83B-DE84-6F3BB8B7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4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F1FD5E-1E3A-A27A-8A74-84D40353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7A407F4-8932-584E-B28B-BC21FF01D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6B2BBC2-11E8-5594-A0E8-98CF84EFA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9251DA-780F-452C-2E2A-940B2685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72CE588-C25B-48A4-7145-4C3F3E51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E155740-EAB0-ED90-59C6-A2664965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6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139C54-BDDA-3782-C387-3E24CB89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6BE75A6-8907-D174-DA38-328F84349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F84041-781E-CD52-99B2-F028D910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4E054C6-3466-1878-BFDA-B564AC47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BBFCD3-B5B7-D38A-1769-A744986A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6BA4C-CC16-0024-BB5E-FBCECF4F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4DF83BA-A1A3-0A4F-E50E-B6065DAC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3A3FFBC-BE02-80E7-4BEF-4E3D68026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99E6D46-5832-FB24-2A99-C232BA767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7C874-8E60-49DC-AD33-4C2E350D609B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7756C7-EB3C-8498-96BC-7515AB663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B7E2CC-F6C3-5196-7A42-B3457470B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83555-B154-4492-8B15-4AE74908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5EBF914-B266-4652-93F0-B5A3278479C9}"/>
              </a:ext>
            </a:extLst>
          </p:cNvPr>
          <p:cNvSpPr/>
          <p:nvPr/>
        </p:nvSpPr>
        <p:spPr>
          <a:xfrm>
            <a:off x="0" y="25401"/>
            <a:ext cx="2565400" cy="6828367"/>
          </a:xfrm>
          <a:custGeom>
            <a:avLst/>
            <a:gdLst>
              <a:gd name="connsiteX0" fmla="*/ 0 w 4191001"/>
              <a:gd name="connsiteY0" fmla="*/ 0 h 5143500"/>
              <a:gd name="connsiteX1" fmla="*/ 4191001 w 4191001"/>
              <a:gd name="connsiteY1" fmla="*/ 0 h 5143500"/>
              <a:gd name="connsiteX2" fmla="*/ 4191001 w 4191001"/>
              <a:gd name="connsiteY2" fmla="*/ 5143500 h 5143500"/>
              <a:gd name="connsiteX3" fmla="*/ 0 w 4191001"/>
              <a:gd name="connsiteY3" fmla="*/ 5143500 h 5143500"/>
              <a:gd name="connsiteX4" fmla="*/ 0 w 4191001"/>
              <a:gd name="connsiteY4" fmla="*/ 0 h 5143500"/>
              <a:gd name="connsiteX0-1" fmla="*/ 0 w 4191001"/>
              <a:gd name="connsiteY0-2" fmla="*/ 0 h 5166078"/>
              <a:gd name="connsiteX1-3" fmla="*/ 4191001 w 4191001"/>
              <a:gd name="connsiteY1-4" fmla="*/ 0 h 5166078"/>
              <a:gd name="connsiteX2-5" fmla="*/ 4179712 w 4191001"/>
              <a:gd name="connsiteY2-6" fmla="*/ 5166078 h 5166078"/>
              <a:gd name="connsiteX3-7" fmla="*/ 0 w 4191001"/>
              <a:gd name="connsiteY3-8" fmla="*/ 5143500 h 5166078"/>
              <a:gd name="connsiteX4-9" fmla="*/ 0 w 4191001"/>
              <a:gd name="connsiteY4-10" fmla="*/ 0 h 5166078"/>
              <a:gd name="connsiteX0-11" fmla="*/ 0 w 4630023"/>
              <a:gd name="connsiteY0-12" fmla="*/ 0 h 5166078"/>
              <a:gd name="connsiteX1-13" fmla="*/ 4191001 w 4630023"/>
              <a:gd name="connsiteY1-14" fmla="*/ 0 h 5166078"/>
              <a:gd name="connsiteX2-15" fmla="*/ 4179712 w 4630023"/>
              <a:gd name="connsiteY2-16" fmla="*/ 5166078 h 5166078"/>
              <a:gd name="connsiteX3-17" fmla="*/ 0 w 4630023"/>
              <a:gd name="connsiteY3-18" fmla="*/ 5143500 h 5166078"/>
              <a:gd name="connsiteX4-19" fmla="*/ 0 w 4630023"/>
              <a:gd name="connsiteY4-20" fmla="*/ 0 h 5166078"/>
              <a:gd name="connsiteX0-21" fmla="*/ 0 w 4191001"/>
              <a:gd name="connsiteY0-22" fmla="*/ 0 h 5143500"/>
              <a:gd name="connsiteX1-23" fmla="*/ 4191001 w 4191001"/>
              <a:gd name="connsiteY1-24" fmla="*/ 0 h 5143500"/>
              <a:gd name="connsiteX2-25" fmla="*/ 2823 w 4191001"/>
              <a:gd name="connsiteY2-26" fmla="*/ 5120923 h 5143500"/>
              <a:gd name="connsiteX3-27" fmla="*/ 0 w 4191001"/>
              <a:gd name="connsiteY3-28" fmla="*/ 5143500 h 5143500"/>
              <a:gd name="connsiteX4-29" fmla="*/ 0 w 4191001"/>
              <a:gd name="connsiteY4-30" fmla="*/ 0 h 5143500"/>
              <a:gd name="connsiteX0-31" fmla="*/ 0 w 4191001"/>
              <a:gd name="connsiteY0-32" fmla="*/ 0 h 5143500"/>
              <a:gd name="connsiteX1-33" fmla="*/ 4191001 w 4191001"/>
              <a:gd name="connsiteY1-34" fmla="*/ 0 h 5143500"/>
              <a:gd name="connsiteX2-35" fmla="*/ 2823 w 4191001"/>
              <a:gd name="connsiteY2-36" fmla="*/ 5120923 h 5143500"/>
              <a:gd name="connsiteX3-37" fmla="*/ 0 w 4191001"/>
              <a:gd name="connsiteY3-38" fmla="*/ 5143500 h 5143500"/>
              <a:gd name="connsiteX4-39" fmla="*/ 0 w 4191001"/>
              <a:gd name="connsiteY4-40" fmla="*/ 0 h 5143500"/>
              <a:gd name="connsiteX0-41" fmla="*/ 0 w 4191001"/>
              <a:gd name="connsiteY0-42" fmla="*/ 0 h 5120923"/>
              <a:gd name="connsiteX1-43" fmla="*/ 4191001 w 4191001"/>
              <a:gd name="connsiteY1-44" fmla="*/ 0 h 5120923"/>
              <a:gd name="connsiteX2-45" fmla="*/ 2823 w 4191001"/>
              <a:gd name="connsiteY2-46" fmla="*/ 5120923 h 5120923"/>
              <a:gd name="connsiteX3-47" fmla="*/ 0 w 4191001"/>
              <a:gd name="connsiteY3-48" fmla="*/ 5098344 h 5120923"/>
              <a:gd name="connsiteX4-49" fmla="*/ 0 w 4191001"/>
              <a:gd name="connsiteY4-50" fmla="*/ 0 h 5120923"/>
              <a:gd name="connsiteX0-51" fmla="*/ 0 w 4191001"/>
              <a:gd name="connsiteY0-52" fmla="*/ 0 h 5120923"/>
              <a:gd name="connsiteX1-53" fmla="*/ 4191001 w 4191001"/>
              <a:gd name="connsiteY1-54" fmla="*/ 0 h 5120923"/>
              <a:gd name="connsiteX2-55" fmla="*/ 2823 w 4191001"/>
              <a:gd name="connsiteY2-56" fmla="*/ 5120923 h 5120923"/>
              <a:gd name="connsiteX3-57" fmla="*/ 0 w 4191001"/>
              <a:gd name="connsiteY3-58" fmla="*/ 5064477 h 5120923"/>
              <a:gd name="connsiteX4-59" fmla="*/ 0 w 4191001"/>
              <a:gd name="connsiteY4-60" fmla="*/ 0 h 5120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91001" h="5120923">
                <a:moveTo>
                  <a:pt x="0" y="0"/>
                </a:moveTo>
                <a:lnTo>
                  <a:pt x="4191001" y="0"/>
                </a:lnTo>
                <a:cubicBezTo>
                  <a:pt x="4187238" y="1722026"/>
                  <a:pt x="4183475" y="3500497"/>
                  <a:pt x="2823" y="5120923"/>
                </a:cubicBezTo>
                <a:lnTo>
                  <a:pt x="0" y="506447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47021A-5CA6-4720-B82C-DAE193E01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3" y="299501"/>
            <a:ext cx="2260036" cy="16214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5270F67-9618-4C16-B0AA-D361C6DE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5783" y="2553006"/>
            <a:ext cx="2043931" cy="1751985"/>
          </a:xfrm>
          <a:prstGeom prst="teardrop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293" name="Text Box 2">
            <a:extLst>
              <a:ext uri="{FF2B5EF4-FFF2-40B4-BE49-F238E27FC236}">
                <a16:creationId xmlns:a16="http://schemas.microsoft.com/office/drawing/2014/main" id="{DE57EF18-DFAD-4DD7-A1EA-638455309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0" y="666751"/>
            <a:ext cx="9626600" cy="384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ts val="533"/>
              </a:spcBef>
              <a:spcAft>
                <a:spcPts val="533"/>
              </a:spcAft>
              <a:buClrTx/>
              <a:buSzTx/>
              <a:buNone/>
            </a:pPr>
            <a:r>
              <a:rPr lang="en-US" altLang="en-US" sz="3733" b="1" u="sng">
                <a:solidFill>
                  <a:srgbClr val="C00000"/>
                </a:solidFill>
                <a:latin typeface="Times New Roman" panose="02020603050405020304" pitchFamily="18" charset="0"/>
              </a:rPr>
              <a:t>CHỦ ĐỀ 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b="1">
                <a:solidFill>
                  <a:srgbClr val="C00000"/>
                </a:solidFill>
                <a:latin typeface="Times New Roman" panose="02020603050405020304" pitchFamily="18" charset="0"/>
              </a:rPr>
              <a:t>CÁCH MẠNG THÁNG TÁM NĂM 1945,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b="1">
                <a:solidFill>
                  <a:srgbClr val="C00000"/>
                </a:solidFill>
                <a:latin typeface="Times New Roman" panose="02020603050405020304" pitchFamily="18" charset="0"/>
              </a:rPr>
              <a:t>CHIẾN TRANH GIẢI PHÓNG DÂN TỘC VÀ CHIẾN TRANH BẢO VỆ TỔ QUỐC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b="1">
                <a:solidFill>
                  <a:srgbClr val="C00000"/>
                </a:solidFill>
                <a:latin typeface="Times New Roman" panose="02020603050405020304" pitchFamily="18" charset="0"/>
              </a:rPr>
              <a:t>TRONG LỊCH SỬ VIỆT NAM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733" b="1">
                <a:solidFill>
                  <a:srgbClr val="C00000"/>
                </a:solidFill>
                <a:latin typeface="Times New Roman" panose="02020603050405020304" pitchFamily="18" charset="0"/>
              </a:rPr>
              <a:t>(TỪ THÁNG 8 NĂM 1945 ĐẾN NAY)</a:t>
            </a:r>
            <a:endParaRPr lang="en-US" altLang="en-US" sz="3733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36608F2-8279-4F71-8E9D-3A213B68D741}"/>
              </a:ext>
            </a:extLst>
          </p:cNvPr>
          <p:cNvGrpSpPr>
            <a:grpSpLocks/>
          </p:cNvGrpSpPr>
          <p:nvPr/>
        </p:nvGrpSpPr>
        <p:grpSpPr bwMode="auto">
          <a:xfrm>
            <a:off x="0" y="-16934"/>
            <a:ext cx="5313680" cy="755651"/>
            <a:chOff x="1999088" y="1659856"/>
            <a:chExt cx="2027517" cy="834809"/>
          </a:xfrm>
          <a:solidFill>
            <a:schemeClr val="bg1"/>
          </a:solidFill>
        </p:grpSpPr>
        <p:grpSp>
          <p:nvGrpSpPr>
            <p:cNvPr id="32787" name="Group 6">
              <a:extLst>
                <a:ext uri="{FF2B5EF4-FFF2-40B4-BE49-F238E27FC236}">
                  <a16:creationId xmlns:a16="http://schemas.microsoft.com/office/drawing/2014/main" id="{B848203B-786B-4711-B48A-22439116F447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999088" y="1659856"/>
              <a:ext cx="2027517" cy="834809"/>
              <a:chOff x="4763053" y="2429435"/>
              <a:chExt cx="2519258" cy="833718"/>
            </a:xfrm>
            <a:grpFill/>
          </p:grpSpPr>
          <p:sp>
            <p:nvSpPr>
              <p:cNvPr id="8" name="Freeform 20">
                <a:extLst>
                  <a:ext uri="{FF2B5EF4-FFF2-40B4-BE49-F238E27FC236}">
                    <a16:creationId xmlns:a16="http://schemas.microsoft.com/office/drawing/2014/main" id="{3691DF86-A88E-4DC0-97CF-52F2CF594308}"/>
                  </a:ext>
                </a:extLst>
              </p:cNvPr>
              <p:cNvSpPr/>
              <p:nvPr/>
            </p:nvSpPr>
            <p:spPr bwMode="gray">
              <a:xfrm>
                <a:off x="4770794" y="2429435"/>
                <a:ext cx="2511517" cy="768965"/>
              </a:xfrm>
              <a:custGeom>
                <a:avLst/>
                <a:gdLst>
                  <a:gd name="connsiteX0" fmla="*/ 0 w 1205789"/>
                  <a:gd name="connsiteY0" fmla="*/ 0 h 404774"/>
                  <a:gd name="connsiteX1" fmla="*/ 1003402 w 1205789"/>
                  <a:gd name="connsiteY1" fmla="*/ 0 h 404774"/>
                  <a:gd name="connsiteX2" fmla="*/ 1205789 w 1205789"/>
                  <a:gd name="connsiteY2" fmla="*/ 202387 h 404774"/>
                  <a:gd name="connsiteX3" fmla="*/ 1003402 w 1205789"/>
                  <a:gd name="connsiteY3" fmla="*/ 404774 h 404774"/>
                  <a:gd name="connsiteX4" fmla="*/ 0 w 1205789"/>
                  <a:gd name="connsiteY4" fmla="*/ 404774 h 404774"/>
                  <a:gd name="connsiteX5" fmla="*/ 0 w 1205789"/>
                  <a:gd name="connsiteY5" fmla="*/ 0 h 404774"/>
                  <a:gd name="connsiteX0-1" fmla="*/ 7314 w 1213103"/>
                  <a:gd name="connsiteY0-2" fmla="*/ 0 h 404774"/>
                  <a:gd name="connsiteX1-3" fmla="*/ 1010716 w 1213103"/>
                  <a:gd name="connsiteY1-4" fmla="*/ 0 h 404774"/>
                  <a:gd name="connsiteX2-5" fmla="*/ 1213103 w 1213103"/>
                  <a:gd name="connsiteY2-6" fmla="*/ 202387 h 404774"/>
                  <a:gd name="connsiteX3-7" fmla="*/ 1010716 w 1213103"/>
                  <a:gd name="connsiteY3-8" fmla="*/ 404774 h 404774"/>
                  <a:gd name="connsiteX4-9" fmla="*/ 7314 w 1213103"/>
                  <a:gd name="connsiteY4-10" fmla="*/ 404774 h 404774"/>
                  <a:gd name="connsiteX5-11" fmla="*/ 0 w 1213103"/>
                  <a:gd name="connsiteY5-12" fmla="*/ 131673 h 404774"/>
                  <a:gd name="connsiteX6" fmla="*/ 7314 w 1213103"/>
                  <a:gd name="connsiteY6" fmla="*/ 0 h 404774"/>
                  <a:gd name="connsiteX0-13" fmla="*/ 89610 w 1295399"/>
                  <a:gd name="connsiteY0-14" fmla="*/ 0 h 404774"/>
                  <a:gd name="connsiteX1-15" fmla="*/ 1093012 w 1295399"/>
                  <a:gd name="connsiteY1-16" fmla="*/ 0 h 404774"/>
                  <a:gd name="connsiteX2-17" fmla="*/ 1295399 w 1295399"/>
                  <a:gd name="connsiteY2-18" fmla="*/ 202387 h 404774"/>
                  <a:gd name="connsiteX3-19" fmla="*/ 1093012 w 1295399"/>
                  <a:gd name="connsiteY3-20" fmla="*/ 404774 h 404774"/>
                  <a:gd name="connsiteX4-21" fmla="*/ 89610 w 1295399"/>
                  <a:gd name="connsiteY4-22" fmla="*/ 404774 h 404774"/>
                  <a:gd name="connsiteX5-23" fmla="*/ 0 w 1295399"/>
                  <a:gd name="connsiteY5-24" fmla="*/ 99974 h 404774"/>
                  <a:gd name="connsiteX6-25" fmla="*/ 89610 w 1295399"/>
                  <a:gd name="connsiteY6-26" fmla="*/ 0 h 404774"/>
                  <a:gd name="connsiteX0-27" fmla="*/ 89610 w 1295399"/>
                  <a:gd name="connsiteY0-28" fmla="*/ 0 h 404774"/>
                  <a:gd name="connsiteX1-29" fmla="*/ 1093012 w 1295399"/>
                  <a:gd name="connsiteY1-30" fmla="*/ 0 h 404774"/>
                  <a:gd name="connsiteX2-31" fmla="*/ 1295399 w 1295399"/>
                  <a:gd name="connsiteY2-32" fmla="*/ 202387 h 404774"/>
                  <a:gd name="connsiteX3-33" fmla="*/ 1093012 w 1295399"/>
                  <a:gd name="connsiteY3-34" fmla="*/ 404774 h 404774"/>
                  <a:gd name="connsiteX4-35" fmla="*/ 89610 w 1295399"/>
                  <a:gd name="connsiteY4-36" fmla="*/ 404774 h 404774"/>
                  <a:gd name="connsiteX5-37" fmla="*/ 60350 w 1295399"/>
                  <a:gd name="connsiteY5-38" fmla="*/ 299923 h 404774"/>
                  <a:gd name="connsiteX6-39" fmla="*/ 0 w 1295399"/>
                  <a:gd name="connsiteY6-40" fmla="*/ 99974 h 404774"/>
                  <a:gd name="connsiteX7" fmla="*/ 89610 w 1295399"/>
                  <a:gd name="connsiteY7" fmla="*/ 0 h 404774"/>
                  <a:gd name="connsiteX0-41" fmla="*/ 89610 w 1295399"/>
                  <a:gd name="connsiteY0-42" fmla="*/ 0 h 480974"/>
                  <a:gd name="connsiteX1-43" fmla="*/ 1093012 w 1295399"/>
                  <a:gd name="connsiteY1-44" fmla="*/ 0 h 480974"/>
                  <a:gd name="connsiteX2-45" fmla="*/ 1295399 w 1295399"/>
                  <a:gd name="connsiteY2-46" fmla="*/ 202387 h 480974"/>
                  <a:gd name="connsiteX3-47" fmla="*/ 1093012 w 1295399"/>
                  <a:gd name="connsiteY3-48" fmla="*/ 404774 h 480974"/>
                  <a:gd name="connsiteX4-49" fmla="*/ 89610 w 1295399"/>
                  <a:gd name="connsiteY4-50" fmla="*/ 404774 h 480974"/>
                  <a:gd name="connsiteX5-51" fmla="*/ 0 w 1295399"/>
                  <a:gd name="connsiteY5-52" fmla="*/ 480974 h 480974"/>
                  <a:gd name="connsiteX6-53" fmla="*/ 0 w 1295399"/>
                  <a:gd name="connsiteY6-54" fmla="*/ 99974 h 480974"/>
                  <a:gd name="connsiteX7-55" fmla="*/ 89610 w 1295399"/>
                  <a:gd name="connsiteY7-56" fmla="*/ 0 h 480974"/>
                  <a:gd name="connsiteX0-57" fmla="*/ 89610 w 1295399"/>
                  <a:gd name="connsiteY0-58" fmla="*/ 0 h 480974"/>
                  <a:gd name="connsiteX1-59" fmla="*/ 1093012 w 1295399"/>
                  <a:gd name="connsiteY1-60" fmla="*/ 0 h 480974"/>
                  <a:gd name="connsiteX2-61" fmla="*/ 1295399 w 1295399"/>
                  <a:gd name="connsiteY2-62" fmla="*/ 202387 h 480974"/>
                  <a:gd name="connsiteX3-63" fmla="*/ 1093012 w 1295399"/>
                  <a:gd name="connsiteY3-64" fmla="*/ 404774 h 480974"/>
                  <a:gd name="connsiteX4-65" fmla="*/ 89610 w 1295399"/>
                  <a:gd name="connsiteY4-66" fmla="*/ 404774 h 480974"/>
                  <a:gd name="connsiteX5-67" fmla="*/ 0 w 1295399"/>
                  <a:gd name="connsiteY5-68" fmla="*/ 480974 h 480974"/>
                  <a:gd name="connsiteX6-69" fmla="*/ 0 w 1295399"/>
                  <a:gd name="connsiteY6-70" fmla="*/ 99974 h 480974"/>
                  <a:gd name="connsiteX7-71" fmla="*/ 89610 w 1295399"/>
                  <a:gd name="connsiteY7-72" fmla="*/ 0 h 480974"/>
                  <a:gd name="connsiteX0-73" fmla="*/ 89610 w 1295399"/>
                  <a:gd name="connsiteY0-74" fmla="*/ 0 h 480974"/>
                  <a:gd name="connsiteX1-75" fmla="*/ 1093012 w 1295399"/>
                  <a:gd name="connsiteY1-76" fmla="*/ 0 h 480974"/>
                  <a:gd name="connsiteX2-77" fmla="*/ 1295399 w 1295399"/>
                  <a:gd name="connsiteY2-78" fmla="*/ 202387 h 480974"/>
                  <a:gd name="connsiteX3-79" fmla="*/ 1093012 w 1295399"/>
                  <a:gd name="connsiteY3-80" fmla="*/ 404774 h 480974"/>
                  <a:gd name="connsiteX4-81" fmla="*/ 89610 w 1295399"/>
                  <a:gd name="connsiteY4-82" fmla="*/ 404774 h 480974"/>
                  <a:gd name="connsiteX5-83" fmla="*/ 0 w 1295399"/>
                  <a:gd name="connsiteY5-84" fmla="*/ 480974 h 480974"/>
                  <a:gd name="connsiteX6-85" fmla="*/ 0 w 1295399"/>
                  <a:gd name="connsiteY6-86" fmla="*/ 99974 h 480974"/>
                  <a:gd name="connsiteX7-87" fmla="*/ 89610 w 1295399"/>
                  <a:gd name="connsiteY7-88" fmla="*/ 0 h 480974"/>
                  <a:gd name="connsiteX0-89" fmla="*/ 89610 w 1295399"/>
                  <a:gd name="connsiteY0-90" fmla="*/ 0 h 480974"/>
                  <a:gd name="connsiteX1-91" fmla="*/ 1093012 w 1295399"/>
                  <a:gd name="connsiteY1-92" fmla="*/ 0 h 480974"/>
                  <a:gd name="connsiteX2-93" fmla="*/ 1295399 w 1295399"/>
                  <a:gd name="connsiteY2-94" fmla="*/ 202387 h 480974"/>
                  <a:gd name="connsiteX3-95" fmla="*/ 1093012 w 1295399"/>
                  <a:gd name="connsiteY3-96" fmla="*/ 404774 h 480974"/>
                  <a:gd name="connsiteX4-97" fmla="*/ 89610 w 1295399"/>
                  <a:gd name="connsiteY4-98" fmla="*/ 404774 h 480974"/>
                  <a:gd name="connsiteX5-99" fmla="*/ 0 w 1295399"/>
                  <a:gd name="connsiteY5-100" fmla="*/ 480974 h 480974"/>
                  <a:gd name="connsiteX6-101" fmla="*/ 0 w 1295399"/>
                  <a:gd name="connsiteY6-102" fmla="*/ 99974 h 480974"/>
                  <a:gd name="connsiteX7-103" fmla="*/ 89610 w 1295399"/>
                  <a:gd name="connsiteY7-104" fmla="*/ 0 h 480974"/>
                  <a:gd name="connsiteX0-105" fmla="*/ 104497 w 1310286"/>
                  <a:gd name="connsiteY0-106" fmla="*/ 0 h 480974"/>
                  <a:gd name="connsiteX1-107" fmla="*/ 1107899 w 1310286"/>
                  <a:gd name="connsiteY1-108" fmla="*/ 0 h 480974"/>
                  <a:gd name="connsiteX2-109" fmla="*/ 1310286 w 1310286"/>
                  <a:gd name="connsiteY2-110" fmla="*/ 202387 h 480974"/>
                  <a:gd name="connsiteX3-111" fmla="*/ 1107899 w 1310286"/>
                  <a:gd name="connsiteY3-112" fmla="*/ 404774 h 480974"/>
                  <a:gd name="connsiteX4-113" fmla="*/ 104497 w 1310286"/>
                  <a:gd name="connsiteY4-114" fmla="*/ 404774 h 480974"/>
                  <a:gd name="connsiteX5-115" fmla="*/ 14887 w 1310286"/>
                  <a:gd name="connsiteY5-116" fmla="*/ 480974 h 480974"/>
                  <a:gd name="connsiteX6-117" fmla="*/ 14887 w 1310286"/>
                  <a:gd name="connsiteY6-118" fmla="*/ 99974 h 480974"/>
                  <a:gd name="connsiteX7-119" fmla="*/ 104497 w 1310286"/>
                  <a:gd name="connsiteY7-120" fmla="*/ 0 h 480974"/>
                  <a:gd name="connsiteX0-121" fmla="*/ 104497 w 1310286"/>
                  <a:gd name="connsiteY0-122" fmla="*/ 0 h 480974"/>
                  <a:gd name="connsiteX1-123" fmla="*/ 1107899 w 1310286"/>
                  <a:gd name="connsiteY1-124" fmla="*/ 0 h 480974"/>
                  <a:gd name="connsiteX2-125" fmla="*/ 1310286 w 1310286"/>
                  <a:gd name="connsiteY2-126" fmla="*/ 202387 h 480974"/>
                  <a:gd name="connsiteX3-127" fmla="*/ 1107899 w 1310286"/>
                  <a:gd name="connsiteY3-128" fmla="*/ 404774 h 480974"/>
                  <a:gd name="connsiteX4-129" fmla="*/ 104497 w 1310286"/>
                  <a:gd name="connsiteY4-130" fmla="*/ 404774 h 480974"/>
                  <a:gd name="connsiteX5-131" fmla="*/ 14887 w 1310286"/>
                  <a:gd name="connsiteY5-132" fmla="*/ 480974 h 480974"/>
                  <a:gd name="connsiteX6-133" fmla="*/ 14887 w 1310286"/>
                  <a:gd name="connsiteY6-134" fmla="*/ 99974 h 480974"/>
                  <a:gd name="connsiteX7-135" fmla="*/ 104497 w 1310286"/>
                  <a:gd name="connsiteY7-136" fmla="*/ 0 h 480974"/>
                  <a:gd name="connsiteX0-137" fmla="*/ 89610 w 1295399"/>
                  <a:gd name="connsiteY0-138" fmla="*/ 0 h 480974"/>
                  <a:gd name="connsiteX1-139" fmla="*/ 1093012 w 1295399"/>
                  <a:gd name="connsiteY1-140" fmla="*/ 0 h 480974"/>
                  <a:gd name="connsiteX2-141" fmla="*/ 1295399 w 1295399"/>
                  <a:gd name="connsiteY2-142" fmla="*/ 202387 h 480974"/>
                  <a:gd name="connsiteX3-143" fmla="*/ 1093012 w 1295399"/>
                  <a:gd name="connsiteY3-144" fmla="*/ 404774 h 480974"/>
                  <a:gd name="connsiteX4-145" fmla="*/ 89610 w 1295399"/>
                  <a:gd name="connsiteY4-146" fmla="*/ 404774 h 480974"/>
                  <a:gd name="connsiteX5-147" fmla="*/ 0 w 1295399"/>
                  <a:gd name="connsiteY5-148" fmla="*/ 480974 h 480974"/>
                  <a:gd name="connsiteX6-149" fmla="*/ 0 w 1295399"/>
                  <a:gd name="connsiteY6-150" fmla="*/ 99974 h 480974"/>
                  <a:gd name="connsiteX7-151" fmla="*/ 89610 w 1295399"/>
                  <a:gd name="connsiteY7-152" fmla="*/ 0 h 480974"/>
                  <a:gd name="connsiteX0-153" fmla="*/ 89610 w 1295399"/>
                  <a:gd name="connsiteY0-154" fmla="*/ 0 h 480974"/>
                  <a:gd name="connsiteX1-155" fmla="*/ 1093012 w 1295399"/>
                  <a:gd name="connsiteY1-156" fmla="*/ 0 h 480974"/>
                  <a:gd name="connsiteX2-157" fmla="*/ 1295399 w 1295399"/>
                  <a:gd name="connsiteY2-158" fmla="*/ 202387 h 480974"/>
                  <a:gd name="connsiteX3-159" fmla="*/ 1093012 w 1295399"/>
                  <a:gd name="connsiteY3-160" fmla="*/ 404774 h 480974"/>
                  <a:gd name="connsiteX4-161" fmla="*/ 89610 w 1295399"/>
                  <a:gd name="connsiteY4-162" fmla="*/ 404774 h 480974"/>
                  <a:gd name="connsiteX5-163" fmla="*/ 0 w 1295399"/>
                  <a:gd name="connsiteY5-164" fmla="*/ 480974 h 480974"/>
                  <a:gd name="connsiteX6-165" fmla="*/ 0 w 1295399"/>
                  <a:gd name="connsiteY6-166" fmla="*/ 99974 h 480974"/>
                  <a:gd name="connsiteX7-167" fmla="*/ 89610 w 1295399"/>
                  <a:gd name="connsiteY7-168" fmla="*/ 0 h 480974"/>
                  <a:gd name="connsiteX0-169" fmla="*/ 89610 w 1295399"/>
                  <a:gd name="connsiteY0-170" fmla="*/ 0 h 480974"/>
                  <a:gd name="connsiteX1-171" fmla="*/ 1093012 w 1295399"/>
                  <a:gd name="connsiteY1-172" fmla="*/ 0 h 480974"/>
                  <a:gd name="connsiteX2-173" fmla="*/ 1295399 w 1295399"/>
                  <a:gd name="connsiteY2-174" fmla="*/ 202387 h 480974"/>
                  <a:gd name="connsiteX3-175" fmla="*/ 1093012 w 1295399"/>
                  <a:gd name="connsiteY3-176" fmla="*/ 404774 h 480974"/>
                  <a:gd name="connsiteX4-177" fmla="*/ 89610 w 1295399"/>
                  <a:gd name="connsiteY4-178" fmla="*/ 404774 h 480974"/>
                  <a:gd name="connsiteX5-179" fmla="*/ 0 w 1295399"/>
                  <a:gd name="connsiteY5-180" fmla="*/ 480974 h 480974"/>
                  <a:gd name="connsiteX6-181" fmla="*/ 0 w 1295399"/>
                  <a:gd name="connsiteY6-182" fmla="*/ 99974 h 480974"/>
                  <a:gd name="connsiteX7-183" fmla="*/ 89610 w 1295399"/>
                  <a:gd name="connsiteY7-184" fmla="*/ 0 h 480974"/>
                  <a:gd name="connsiteX0-185" fmla="*/ 89610 w 1295399"/>
                  <a:gd name="connsiteY0-186" fmla="*/ 0 h 480974"/>
                  <a:gd name="connsiteX1-187" fmla="*/ 1093012 w 1295399"/>
                  <a:gd name="connsiteY1-188" fmla="*/ 0 h 480974"/>
                  <a:gd name="connsiteX2-189" fmla="*/ 1295399 w 1295399"/>
                  <a:gd name="connsiteY2-190" fmla="*/ 202387 h 480974"/>
                  <a:gd name="connsiteX3-191" fmla="*/ 1093012 w 1295399"/>
                  <a:gd name="connsiteY3-192" fmla="*/ 404774 h 480974"/>
                  <a:gd name="connsiteX4-193" fmla="*/ 89610 w 1295399"/>
                  <a:gd name="connsiteY4-194" fmla="*/ 404774 h 480974"/>
                  <a:gd name="connsiteX5-195" fmla="*/ 0 w 1295399"/>
                  <a:gd name="connsiteY5-196" fmla="*/ 480974 h 480974"/>
                  <a:gd name="connsiteX6-197" fmla="*/ 0 w 1295399"/>
                  <a:gd name="connsiteY6-198" fmla="*/ 99974 h 480974"/>
                  <a:gd name="connsiteX7-199" fmla="*/ 89610 w 1295399"/>
                  <a:gd name="connsiteY7-200" fmla="*/ 0 h 480974"/>
                  <a:gd name="connsiteX0-201" fmla="*/ 89610 w 1295399"/>
                  <a:gd name="connsiteY0-202" fmla="*/ 2367 h 483341"/>
                  <a:gd name="connsiteX1-203" fmla="*/ 1093012 w 1295399"/>
                  <a:gd name="connsiteY1-204" fmla="*/ 2367 h 483341"/>
                  <a:gd name="connsiteX2-205" fmla="*/ 1295399 w 1295399"/>
                  <a:gd name="connsiteY2-206" fmla="*/ 204754 h 483341"/>
                  <a:gd name="connsiteX3-207" fmla="*/ 1093012 w 1295399"/>
                  <a:gd name="connsiteY3-208" fmla="*/ 407141 h 483341"/>
                  <a:gd name="connsiteX4-209" fmla="*/ 89610 w 1295399"/>
                  <a:gd name="connsiteY4-210" fmla="*/ 407141 h 483341"/>
                  <a:gd name="connsiteX5-211" fmla="*/ 0 w 1295399"/>
                  <a:gd name="connsiteY5-212" fmla="*/ 483341 h 483341"/>
                  <a:gd name="connsiteX6-213" fmla="*/ 0 w 1295399"/>
                  <a:gd name="connsiteY6-214" fmla="*/ 102341 h 483341"/>
                  <a:gd name="connsiteX7-215" fmla="*/ 89610 w 1295399"/>
                  <a:gd name="connsiteY7-216" fmla="*/ 2367 h 483341"/>
                  <a:gd name="connsiteX0-217" fmla="*/ 103929 w 1309718"/>
                  <a:gd name="connsiteY0-218" fmla="*/ 2367 h 483341"/>
                  <a:gd name="connsiteX1-219" fmla="*/ 1107331 w 1309718"/>
                  <a:gd name="connsiteY1-220" fmla="*/ 2367 h 483341"/>
                  <a:gd name="connsiteX2-221" fmla="*/ 1309718 w 1309718"/>
                  <a:gd name="connsiteY2-222" fmla="*/ 204754 h 483341"/>
                  <a:gd name="connsiteX3-223" fmla="*/ 1107331 w 1309718"/>
                  <a:gd name="connsiteY3-224" fmla="*/ 407141 h 483341"/>
                  <a:gd name="connsiteX4-225" fmla="*/ 103929 w 1309718"/>
                  <a:gd name="connsiteY4-226" fmla="*/ 407141 h 483341"/>
                  <a:gd name="connsiteX5-227" fmla="*/ 14319 w 1309718"/>
                  <a:gd name="connsiteY5-228" fmla="*/ 483341 h 483341"/>
                  <a:gd name="connsiteX6-229" fmla="*/ 14319 w 1309718"/>
                  <a:gd name="connsiteY6-230" fmla="*/ 102341 h 483341"/>
                  <a:gd name="connsiteX7-231" fmla="*/ 103929 w 1309718"/>
                  <a:gd name="connsiteY7-232" fmla="*/ 2367 h 483341"/>
                  <a:gd name="connsiteX0-233" fmla="*/ 103929 w 1309718"/>
                  <a:gd name="connsiteY0-234" fmla="*/ 2367 h 483341"/>
                  <a:gd name="connsiteX1-235" fmla="*/ 1107331 w 1309718"/>
                  <a:gd name="connsiteY1-236" fmla="*/ 2367 h 483341"/>
                  <a:gd name="connsiteX2-237" fmla="*/ 1309718 w 1309718"/>
                  <a:gd name="connsiteY2-238" fmla="*/ 204754 h 483341"/>
                  <a:gd name="connsiteX3-239" fmla="*/ 1107331 w 1309718"/>
                  <a:gd name="connsiteY3-240" fmla="*/ 407141 h 483341"/>
                  <a:gd name="connsiteX4-241" fmla="*/ 103929 w 1309718"/>
                  <a:gd name="connsiteY4-242" fmla="*/ 407141 h 483341"/>
                  <a:gd name="connsiteX5-243" fmla="*/ 14319 w 1309718"/>
                  <a:gd name="connsiteY5-244" fmla="*/ 483341 h 483341"/>
                  <a:gd name="connsiteX6-245" fmla="*/ 14319 w 1309718"/>
                  <a:gd name="connsiteY6-246" fmla="*/ 102341 h 483341"/>
                  <a:gd name="connsiteX7-247" fmla="*/ 103929 w 1309718"/>
                  <a:gd name="connsiteY7-248" fmla="*/ 2367 h 483341"/>
                  <a:gd name="connsiteX0-249" fmla="*/ 103929 w 1309718"/>
                  <a:gd name="connsiteY0-250" fmla="*/ 2367 h 483341"/>
                  <a:gd name="connsiteX1-251" fmla="*/ 1107331 w 1309718"/>
                  <a:gd name="connsiteY1-252" fmla="*/ 2367 h 483341"/>
                  <a:gd name="connsiteX2-253" fmla="*/ 1309718 w 1309718"/>
                  <a:gd name="connsiteY2-254" fmla="*/ 204754 h 483341"/>
                  <a:gd name="connsiteX3-255" fmla="*/ 1107331 w 1309718"/>
                  <a:gd name="connsiteY3-256" fmla="*/ 407141 h 483341"/>
                  <a:gd name="connsiteX4-257" fmla="*/ 103929 w 1309718"/>
                  <a:gd name="connsiteY4-258" fmla="*/ 407141 h 483341"/>
                  <a:gd name="connsiteX5-259" fmla="*/ 14319 w 1309718"/>
                  <a:gd name="connsiteY5-260" fmla="*/ 483341 h 483341"/>
                  <a:gd name="connsiteX6-261" fmla="*/ 14319 w 1309718"/>
                  <a:gd name="connsiteY6-262" fmla="*/ 102341 h 483341"/>
                  <a:gd name="connsiteX7-263" fmla="*/ 103929 w 1309718"/>
                  <a:gd name="connsiteY7-264" fmla="*/ 2367 h 483341"/>
                  <a:gd name="connsiteX0-265" fmla="*/ 103929 w 1309718"/>
                  <a:gd name="connsiteY0-266" fmla="*/ 2367 h 483341"/>
                  <a:gd name="connsiteX1-267" fmla="*/ 1107331 w 1309718"/>
                  <a:gd name="connsiteY1-268" fmla="*/ 2367 h 483341"/>
                  <a:gd name="connsiteX2-269" fmla="*/ 1309718 w 1309718"/>
                  <a:gd name="connsiteY2-270" fmla="*/ 204754 h 483341"/>
                  <a:gd name="connsiteX3-271" fmla="*/ 1107331 w 1309718"/>
                  <a:gd name="connsiteY3-272" fmla="*/ 407141 h 483341"/>
                  <a:gd name="connsiteX4-273" fmla="*/ 103929 w 1309718"/>
                  <a:gd name="connsiteY4-274" fmla="*/ 407141 h 483341"/>
                  <a:gd name="connsiteX5-275" fmla="*/ 14319 w 1309718"/>
                  <a:gd name="connsiteY5-276" fmla="*/ 483341 h 483341"/>
                  <a:gd name="connsiteX6-277" fmla="*/ 14319 w 1309718"/>
                  <a:gd name="connsiteY6-278" fmla="*/ 102341 h 483341"/>
                  <a:gd name="connsiteX7-279" fmla="*/ 103929 w 1309718"/>
                  <a:gd name="connsiteY7-280" fmla="*/ 2367 h 483341"/>
                  <a:gd name="connsiteX0-281" fmla="*/ 140419 w 1309718"/>
                  <a:gd name="connsiteY0-282" fmla="*/ 2549 h 480974"/>
                  <a:gd name="connsiteX1-283" fmla="*/ 1107331 w 1309718"/>
                  <a:gd name="connsiteY1-284" fmla="*/ 0 h 480974"/>
                  <a:gd name="connsiteX2-285" fmla="*/ 1309718 w 1309718"/>
                  <a:gd name="connsiteY2-286" fmla="*/ 202387 h 480974"/>
                  <a:gd name="connsiteX3-287" fmla="*/ 1107331 w 1309718"/>
                  <a:gd name="connsiteY3-288" fmla="*/ 404774 h 480974"/>
                  <a:gd name="connsiteX4-289" fmla="*/ 103929 w 1309718"/>
                  <a:gd name="connsiteY4-290" fmla="*/ 404774 h 480974"/>
                  <a:gd name="connsiteX5-291" fmla="*/ 14319 w 1309718"/>
                  <a:gd name="connsiteY5-292" fmla="*/ 480974 h 480974"/>
                  <a:gd name="connsiteX6-293" fmla="*/ 14319 w 1309718"/>
                  <a:gd name="connsiteY6-294" fmla="*/ 99974 h 480974"/>
                  <a:gd name="connsiteX7-295" fmla="*/ 140419 w 1309718"/>
                  <a:gd name="connsiteY7-296" fmla="*/ 2549 h 480974"/>
                  <a:gd name="connsiteX0-297" fmla="*/ 140419 w 1309718"/>
                  <a:gd name="connsiteY0-298" fmla="*/ 2549 h 480974"/>
                  <a:gd name="connsiteX1-299" fmla="*/ 1107331 w 1309718"/>
                  <a:gd name="connsiteY1-300" fmla="*/ 0 h 480974"/>
                  <a:gd name="connsiteX2-301" fmla="*/ 1309718 w 1309718"/>
                  <a:gd name="connsiteY2-302" fmla="*/ 202387 h 480974"/>
                  <a:gd name="connsiteX3-303" fmla="*/ 1107331 w 1309718"/>
                  <a:gd name="connsiteY3-304" fmla="*/ 404774 h 480974"/>
                  <a:gd name="connsiteX4-305" fmla="*/ 137051 w 1309718"/>
                  <a:gd name="connsiteY4-306" fmla="*/ 410439 h 480974"/>
                  <a:gd name="connsiteX5-307" fmla="*/ 14319 w 1309718"/>
                  <a:gd name="connsiteY5-308" fmla="*/ 480974 h 480974"/>
                  <a:gd name="connsiteX6-309" fmla="*/ 14319 w 1309718"/>
                  <a:gd name="connsiteY6-310" fmla="*/ 99974 h 480974"/>
                  <a:gd name="connsiteX7-311" fmla="*/ 140419 w 1309718"/>
                  <a:gd name="connsiteY7-312" fmla="*/ 2549 h 480974"/>
                  <a:gd name="connsiteX0-313" fmla="*/ 140419 w 1309718"/>
                  <a:gd name="connsiteY0-314" fmla="*/ 2549 h 480974"/>
                  <a:gd name="connsiteX1-315" fmla="*/ 1107331 w 1309718"/>
                  <a:gd name="connsiteY1-316" fmla="*/ 0 h 480974"/>
                  <a:gd name="connsiteX2-317" fmla="*/ 1309718 w 1309718"/>
                  <a:gd name="connsiteY2-318" fmla="*/ 202387 h 480974"/>
                  <a:gd name="connsiteX3-319" fmla="*/ 1107331 w 1309718"/>
                  <a:gd name="connsiteY3-320" fmla="*/ 404774 h 480974"/>
                  <a:gd name="connsiteX4-321" fmla="*/ 137051 w 1309718"/>
                  <a:gd name="connsiteY4-322" fmla="*/ 410439 h 480974"/>
                  <a:gd name="connsiteX5-323" fmla="*/ 14319 w 1309718"/>
                  <a:gd name="connsiteY5-324" fmla="*/ 480974 h 480974"/>
                  <a:gd name="connsiteX6-325" fmla="*/ 14319 w 1309718"/>
                  <a:gd name="connsiteY6-326" fmla="*/ 99974 h 480974"/>
                  <a:gd name="connsiteX7-327" fmla="*/ 140419 w 1309718"/>
                  <a:gd name="connsiteY7-328" fmla="*/ 2549 h 480974"/>
                  <a:gd name="connsiteX0-329" fmla="*/ 140419 w 1309718"/>
                  <a:gd name="connsiteY0-330" fmla="*/ 2549 h 480974"/>
                  <a:gd name="connsiteX1-331" fmla="*/ 1107331 w 1309718"/>
                  <a:gd name="connsiteY1-332" fmla="*/ 0 h 480974"/>
                  <a:gd name="connsiteX2-333" fmla="*/ 1309718 w 1309718"/>
                  <a:gd name="connsiteY2-334" fmla="*/ 202387 h 480974"/>
                  <a:gd name="connsiteX3-335" fmla="*/ 1107331 w 1309718"/>
                  <a:gd name="connsiteY3-336" fmla="*/ 404774 h 480974"/>
                  <a:gd name="connsiteX4-337" fmla="*/ 137051 w 1309718"/>
                  <a:gd name="connsiteY4-338" fmla="*/ 410439 h 480974"/>
                  <a:gd name="connsiteX5-339" fmla="*/ 14319 w 1309718"/>
                  <a:gd name="connsiteY5-340" fmla="*/ 480974 h 480974"/>
                  <a:gd name="connsiteX6-341" fmla="*/ 14319 w 1309718"/>
                  <a:gd name="connsiteY6-342" fmla="*/ 99974 h 480974"/>
                  <a:gd name="connsiteX7-343" fmla="*/ 140419 w 1309718"/>
                  <a:gd name="connsiteY7-344" fmla="*/ 2549 h 480974"/>
                  <a:gd name="connsiteX0-345" fmla="*/ 140419 w 1309718"/>
                  <a:gd name="connsiteY0-346" fmla="*/ 2549 h 480974"/>
                  <a:gd name="connsiteX1-347" fmla="*/ 1107331 w 1309718"/>
                  <a:gd name="connsiteY1-348" fmla="*/ 0 h 480974"/>
                  <a:gd name="connsiteX2-349" fmla="*/ 1309718 w 1309718"/>
                  <a:gd name="connsiteY2-350" fmla="*/ 202387 h 480974"/>
                  <a:gd name="connsiteX3-351" fmla="*/ 1107331 w 1309718"/>
                  <a:gd name="connsiteY3-352" fmla="*/ 404774 h 480974"/>
                  <a:gd name="connsiteX4-353" fmla="*/ 137051 w 1309718"/>
                  <a:gd name="connsiteY4-354" fmla="*/ 410439 h 480974"/>
                  <a:gd name="connsiteX5-355" fmla="*/ 14319 w 1309718"/>
                  <a:gd name="connsiteY5-356" fmla="*/ 480974 h 480974"/>
                  <a:gd name="connsiteX6-357" fmla="*/ 14319 w 1309718"/>
                  <a:gd name="connsiteY6-358" fmla="*/ 99974 h 480974"/>
                  <a:gd name="connsiteX7-359" fmla="*/ 140419 w 1309718"/>
                  <a:gd name="connsiteY7-360" fmla="*/ 2549 h 480974"/>
                  <a:gd name="connsiteX0-361" fmla="*/ 140419 w 1309718"/>
                  <a:gd name="connsiteY0-362" fmla="*/ 2549 h 480974"/>
                  <a:gd name="connsiteX1-363" fmla="*/ 1107331 w 1309718"/>
                  <a:gd name="connsiteY1-364" fmla="*/ 0 h 480974"/>
                  <a:gd name="connsiteX2-365" fmla="*/ 1309718 w 1309718"/>
                  <a:gd name="connsiteY2-366" fmla="*/ 202387 h 480974"/>
                  <a:gd name="connsiteX3-367" fmla="*/ 1107331 w 1309718"/>
                  <a:gd name="connsiteY3-368" fmla="*/ 404774 h 480974"/>
                  <a:gd name="connsiteX4-369" fmla="*/ 137051 w 1309718"/>
                  <a:gd name="connsiteY4-370" fmla="*/ 410439 h 480974"/>
                  <a:gd name="connsiteX5-371" fmla="*/ 14319 w 1309718"/>
                  <a:gd name="connsiteY5-372" fmla="*/ 480974 h 480974"/>
                  <a:gd name="connsiteX6-373" fmla="*/ 14319 w 1309718"/>
                  <a:gd name="connsiteY6-374" fmla="*/ 99974 h 480974"/>
                  <a:gd name="connsiteX7-375" fmla="*/ 140419 w 1309718"/>
                  <a:gd name="connsiteY7-376" fmla="*/ 2549 h 480974"/>
                  <a:gd name="connsiteX0-377" fmla="*/ 94046 w 1309718"/>
                  <a:gd name="connsiteY0-378" fmla="*/ 2367 h 483679"/>
                  <a:gd name="connsiteX1-379" fmla="*/ 1107331 w 1309718"/>
                  <a:gd name="connsiteY1-380" fmla="*/ 2705 h 483679"/>
                  <a:gd name="connsiteX2-381" fmla="*/ 1309718 w 1309718"/>
                  <a:gd name="connsiteY2-382" fmla="*/ 205092 h 483679"/>
                  <a:gd name="connsiteX3-383" fmla="*/ 1107331 w 1309718"/>
                  <a:gd name="connsiteY3-384" fmla="*/ 407479 h 483679"/>
                  <a:gd name="connsiteX4-385" fmla="*/ 137051 w 1309718"/>
                  <a:gd name="connsiteY4-386" fmla="*/ 413144 h 483679"/>
                  <a:gd name="connsiteX5-387" fmla="*/ 14319 w 1309718"/>
                  <a:gd name="connsiteY5-388" fmla="*/ 483679 h 483679"/>
                  <a:gd name="connsiteX6-389" fmla="*/ 14319 w 1309718"/>
                  <a:gd name="connsiteY6-390" fmla="*/ 102679 h 483679"/>
                  <a:gd name="connsiteX7-391" fmla="*/ 94046 w 1309718"/>
                  <a:gd name="connsiteY7-392" fmla="*/ 2367 h 483679"/>
                  <a:gd name="connsiteX0-393" fmla="*/ 94046 w 1309718"/>
                  <a:gd name="connsiteY0-394" fmla="*/ 0 h 481312"/>
                  <a:gd name="connsiteX1-395" fmla="*/ 1107331 w 1309718"/>
                  <a:gd name="connsiteY1-396" fmla="*/ 338 h 481312"/>
                  <a:gd name="connsiteX2-397" fmla="*/ 1309718 w 1309718"/>
                  <a:gd name="connsiteY2-398" fmla="*/ 202725 h 481312"/>
                  <a:gd name="connsiteX3-399" fmla="*/ 1107331 w 1309718"/>
                  <a:gd name="connsiteY3-400" fmla="*/ 405112 h 481312"/>
                  <a:gd name="connsiteX4-401" fmla="*/ 137051 w 1309718"/>
                  <a:gd name="connsiteY4-402" fmla="*/ 410777 h 481312"/>
                  <a:gd name="connsiteX5-403" fmla="*/ 14319 w 1309718"/>
                  <a:gd name="connsiteY5-404" fmla="*/ 481312 h 481312"/>
                  <a:gd name="connsiteX6-405" fmla="*/ 14319 w 1309718"/>
                  <a:gd name="connsiteY6-406" fmla="*/ 100312 h 481312"/>
                  <a:gd name="connsiteX7-407" fmla="*/ 94046 w 1309718"/>
                  <a:gd name="connsiteY7-408" fmla="*/ 0 h 481312"/>
                  <a:gd name="connsiteX0-409" fmla="*/ 94046 w 1309718"/>
                  <a:gd name="connsiteY0-410" fmla="*/ 11030 h 492342"/>
                  <a:gd name="connsiteX1-411" fmla="*/ 1107331 w 1309718"/>
                  <a:gd name="connsiteY1-412" fmla="*/ 11368 h 492342"/>
                  <a:gd name="connsiteX2-413" fmla="*/ 1309718 w 1309718"/>
                  <a:gd name="connsiteY2-414" fmla="*/ 213755 h 492342"/>
                  <a:gd name="connsiteX3-415" fmla="*/ 1107331 w 1309718"/>
                  <a:gd name="connsiteY3-416" fmla="*/ 416142 h 492342"/>
                  <a:gd name="connsiteX4-417" fmla="*/ 137051 w 1309718"/>
                  <a:gd name="connsiteY4-418" fmla="*/ 421807 h 492342"/>
                  <a:gd name="connsiteX5-419" fmla="*/ 14319 w 1309718"/>
                  <a:gd name="connsiteY5-420" fmla="*/ 492342 h 492342"/>
                  <a:gd name="connsiteX6-421" fmla="*/ 14319 w 1309718"/>
                  <a:gd name="connsiteY6-422" fmla="*/ 111342 h 492342"/>
                  <a:gd name="connsiteX7-423" fmla="*/ 94046 w 1309718"/>
                  <a:gd name="connsiteY7-424" fmla="*/ 11030 h 492342"/>
                  <a:gd name="connsiteX0-425" fmla="*/ 94046 w 1309718"/>
                  <a:gd name="connsiteY0-426" fmla="*/ 0 h 481312"/>
                  <a:gd name="connsiteX1-427" fmla="*/ 1107331 w 1309718"/>
                  <a:gd name="connsiteY1-428" fmla="*/ 338 h 481312"/>
                  <a:gd name="connsiteX2-429" fmla="*/ 1309718 w 1309718"/>
                  <a:gd name="connsiteY2-430" fmla="*/ 202725 h 481312"/>
                  <a:gd name="connsiteX3-431" fmla="*/ 1107331 w 1309718"/>
                  <a:gd name="connsiteY3-432" fmla="*/ 405112 h 481312"/>
                  <a:gd name="connsiteX4-433" fmla="*/ 137051 w 1309718"/>
                  <a:gd name="connsiteY4-434" fmla="*/ 410777 h 481312"/>
                  <a:gd name="connsiteX5-435" fmla="*/ 14319 w 1309718"/>
                  <a:gd name="connsiteY5-436" fmla="*/ 481312 h 481312"/>
                  <a:gd name="connsiteX6-437" fmla="*/ 14319 w 1309718"/>
                  <a:gd name="connsiteY6-438" fmla="*/ 100312 h 481312"/>
                  <a:gd name="connsiteX7-439" fmla="*/ 94046 w 1309718"/>
                  <a:gd name="connsiteY7-440" fmla="*/ 0 h 481312"/>
                  <a:gd name="connsiteX0-441" fmla="*/ 94046 w 1309718"/>
                  <a:gd name="connsiteY0-442" fmla="*/ 0 h 481312"/>
                  <a:gd name="connsiteX1-443" fmla="*/ 1107331 w 1309718"/>
                  <a:gd name="connsiteY1-444" fmla="*/ 338 h 481312"/>
                  <a:gd name="connsiteX2-445" fmla="*/ 1309718 w 1309718"/>
                  <a:gd name="connsiteY2-446" fmla="*/ 202725 h 481312"/>
                  <a:gd name="connsiteX3-447" fmla="*/ 1107331 w 1309718"/>
                  <a:gd name="connsiteY3-448" fmla="*/ 405112 h 481312"/>
                  <a:gd name="connsiteX4-449" fmla="*/ 137051 w 1309718"/>
                  <a:gd name="connsiteY4-450" fmla="*/ 410777 h 481312"/>
                  <a:gd name="connsiteX5-451" fmla="*/ 14319 w 1309718"/>
                  <a:gd name="connsiteY5-452" fmla="*/ 481312 h 481312"/>
                  <a:gd name="connsiteX6-453" fmla="*/ 14319 w 1309718"/>
                  <a:gd name="connsiteY6-454" fmla="*/ 100312 h 481312"/>
                  <a:gd name="connsiteX7-455" fmla="*/ 94046 w 1309718"/>
                  <a:gd name="connsiteY7-456" fmla="*/ 0 h 481312"/>
                  <a:gd name="connsiteX0-457" fmla="*/ 81513 w 1297185"/>
                  <a:gd name="connsiteY0-458" fmla="*/ 0 h 481312"/>
                  <a:gd name="connsiteX1-459" fmla="*/ 1094798 w 1297185"/>
                  <a:gd name="connsiteY1-460" fmla="*/ 338 h 481312"/>
                  <a:gd name="connsiteX2-461" fmla="*/ 1297185 w 1297185"/>
                  <a:gd name="connsiteY2-462" fmla="*/ 202725 h 481312"/>
                  <a:gd name="connsiteX3-463" fmla="*/ 1094798 w 1297185"/>
                  <a:gd name="connsiteY3-464" fmla="*/ 405112 h 481312"/>
                  <a:gd name="connsiteX4-465" fmla="*/ 124518 w 1297185"/>
                  <a:gd name="connsiteY4-466" fmla="*/ 410777 h 481312"/>
                  <a:gd name="connsiteX5-467" fmla="*/ 1786 w 1297185"/>
                  <a:gd name="connsiteY5-468" fmla="*/ 481312 h 481312"/>
                  <a:gd name="connsiteX6-469" fmla="*/ 1786 w 1297185"/>
                  <a:gd name="connsiteY6-470" fmla="*/ 100312 h 481312"/>
                  <a:gd name="connsiteX7-471" fmla="*/ 81513 w 1297185"/>
                  <a:gd name="connsiteY7-472" fmla="*/ 0 h 481312"/>
                  <a:gd name="connsiteX0-473" fmla="*/ 79727 w 1295399"/>
                  <a:gd name="connsiteY0-474" fmla="*/ 0 h 481312"/>
                  <a:gd name="connsiteX1-475" fmla="*/ 1093012 w 1295399"/>
                  <a:gd name="connsiteY1-476" fmla="*/ 338 h 481312"/>
                  <a:gd name="connsiteX2-477" fmla="*/ 1295399 w 1295399"/>
                  <a:gd name="connsiteY2-478" fmla="*/ 202725 h 481312"/>
                  <a:gd name="connsiteX3-479" fmla="*/ 1093012 w 1295399"/>
                  <a:gd name="connsiteY3-480" fmla="*/ 405112 h 481312"/>
                  <a:gd name="connsiteX4-481" fmla="*/ 122732 w 1295399"/>
                  <a:gd name="connsiteY4-482" fmla="*/ 410777 h 481312"/>
                  <a:gd name="connsiteX5-483" fmla="*/ 0 w 1295399"/>
                  <a:gd name="connsiteY5-484" fmla="*/ 481312 h 481312"/>
                  <a:gd name="connsiteX6-485" fmla="*/ 0 w 1295399"/>
                  <a:gd name="connsiteY6-486" fmla="*/ 100312 h 481312"/>
                  <a:gd name="connsiteX7-487" fmla="*/ 79727 w 1295399"/>
                  <a:gd name="connsiteY7-488" fmla="*/ 0 h 481312"/>
                  <a:gd name="connsiteX0-489" fmla="*/ 79727 w 1302292"/>
                  <a:gd name="connsiteY0-490" fmla="*/ 0 h 481312"/>
                  <a:gd name="connsiteX1-491" fmla="*/ 1134372 w 1302292"/>
                  <a:gd name="connsiteY1-492" fmla="*/ 1301 h 481312"/>
                  <a:gd name="connsiteX2-493" fmla="*/ 1295399 w 1302292"/>
                  <a:gd name="connsiteY2-494" fmla="*/ 202725 h 481312"/>
                  <a:gd name="connsiteX3-495" fmla="*/ 1093012 w 1302292"/>
                  <a:gd name="connsiteY3-496" fmla="*/ 405112 h 481312"/>
                  <a:gd name="connsiteX4-497" fmla="*/ 122732 w 1302292"/>
                  <a:gd name="connsiteY4-498" fmla="*/ 410777 h 481312"/>
                  <a:gd name="connsiteX5-499" fmla="*/ 0 w 1302292"/>
                  <a:gd name="connsiteY5-500" fmla="*/ 481312 h 481312"/>
                  <a:gd name="connsiteX6-501" fmla="*/ 0 w 1302292"/>
                  <a:gd name="connsiteY6-502" fmla="*/ 100312 h 481312"/>
                  <a:gd name="connsiteX7-503" fmla="*/ 79727 w 1302292"/>
                  <a:gd name="connsiteY7-504" fmla="*/ 0 h 481312"/>
                  <a:gd name="connsiteX0-505" fmla="*/ 79727 w 1295608"/>
                  <a:gd name="connsiteY0-506" fmla="*/ 0 h 481312"/>
                  <a:gd name="connsiteX1-507" fmla="*/ 1134372 w 1295608"/>
                  <a:gd name="connsiteY1-508" fmla="*/ 1301 h 481312"/>
                  <a:gd name="connsiteX2-509" fmla="*/ 1295399 w 1295608"/>
                  <a:gd name="connsiteY2-510" fmla="*/ 202725 h 481312"/>
                  <a:gd name="connsiteX3-511" fmla="*/ 1133118 w 1295608"/>
                  <a:gd name="connsiteY3-512" fmla="*/ 405112 h 481312"/>
                  <a:gd name="connsiteX4-513" fmla="*/ 122732 w 1295608"/>
                  <a:gd name="connsiteY4-514" fmla="*/ 410777 h 481312"/>
                  <a:gd name="connsiteX5-515" fmla="*/ 0 w 1295608"/>
                  <a:gd name="connsiteY5-516" fmla="*/ 481312 h 481312"/>
                  <a:gd name="connsiteX6-517" fmla="*/ 0 w 1295608"/>
                  <a:gd name="connsiteY6-518" fmla="*/ 100312 h 481312"/>
                  <a:gd name="connsiteX7-519" fmla="*/ 79727 w 1295608"/>
                  <a:gd name="connsiteY7-520" fmla="*/ 0 h 481312"/>
                  <a:gd name="connsiteX0-521" fmla="*/ 79727 w 1295399"/>
                  <a:gd name="connsiteY0-522" fmla="*/ 0 h 481312"/>
                  <a:gd name="connsiteX1-523" fmla="*/ 1134372 w 1295399"/>
                  <a:gd name="connsiteY1-524" fmla="*/ 1301 h 481312"/>
                  <a:gd name="connsiteX2-525" fmla="*/ 1295399 w 1295399"/>
                  <a:gd name="connsiteY2-526" fmla="*/ 202725 h 481312"/>
                  <a:gd name="connsiteX3-527" fmla="*/ 1133118 w 1295399"/>
                  <a:gd name="connsiteY3-528" fmla="*/ 405112 h 481312"/>
                  <a:gd name="connsiteX4-529" fmla="*/ 122732 w 1295399"/>
                  <a:gd name="connsiteY4-530" fmla="*/ 410777 h 481312"/>
                  <a:gd name="connsiteX5-531" fmla="*/ 0 w 1295399"/>
                  <a:gd name="connsiteY5-532" fmla="*/ 481312 h 481312"/>
                  <a:gd name="connsiteX6-533" fmla="*/ 0 w 1295399"/>
                  <a:gd name="connsiteY6-534" fmla="*/ 100312 h 481312"/>
                  <a:gd name="connsiteX7-535" fmla="*/ 79727 w 1295399"/>
                  <a:gd name="connsiteY7-536" fmla="*/ 0 h 481312"/>
                  <a:gd name="connsiteX0-537" fmla="*/ 79727 w 1295399"/>
                  <a:gd name="connsiteY0-538" fmla="*/ 0 h 481312"/>
                  <a:gd name="connsiteX1-539" fmla="*/ 1134372 w 1295399"/>
                  <a:gd name="connsiteY1-540" fmla="*/ 1301 h 481312"/>
                  <a:gd name="connsiteX2-541" fmla="*/ 1295399 w 1295399"/>
                  <a:gd name="connsiteY2-542" fmla="*/ 202725 h 481312"/>
                  <a:gd name="connsiteX3-543" fmla="*/ 1133118 w 1295399"/>
                  <a:gd name="connsiteY3-544" fmla="*/ 405112 h 481312"/>
                  <a:gd name="connsiteX4-545" fmla="*/ 122732 w 1295399"/>
                  <a:gd name="connsiteY4-546" fmla="*/ 410777 h 481312"/>
                  <a:gd name="connsiteX5-547" fmla="*/ 0 w 1295399"/>
                  <a:gd name="connsiteY5-548" fmla="*/ 481312 h 481312"/>
                  <a:gd name="connsiteX6-549" fmla="*/ 0 w 1295399"/>
                  <a:gd name="connsiteY6-550" fmla="*/ 100312 h 481312"/>
                  <a:gd name="connsiteX7-551" fmla="*/ 79727 w 1295399"/>
                  <a:gd name="connsiteY7-552" fmla="*/ 0 h 481312"/>
                  <a:gd name="connsiteX0-553" fmla="*/ 79727 w 1295399"/>
                  <a:gd name="connsiteY0-554" fmla="*/ 0 h 481312"/>
                  <a:gd name="connsiteX1-555" fmla="*/ 1134372 w 1295399"/>
                  <a:gd name="connsiteY1-556" fmla="*/ 1301 h 481312"/>
                  <a:gd name="connsiteX2-557" fmla="*/ 1295399 w 1295399"/>
                  <a:gd name="connsiteY2-558" fmla="*/ 202725 h 481312"/>
                  <a:gd name="connsiteX3-559" fmla="*/ 1165078 w 1295399"/>
                  <a:gd name="connsiteY3-560" fmla="*/ 406074 h 481312"/>
                  <a:gd name="connsiteX4-561" fmla="*/ 122732 w 1295399"/>
                  <a:gd name="connsiteY4-562" fmla="*/ 410777 h 481312"/>
                  <a:gd name="connsiteX5-563" fmla="*/ 0 w 1295399"/>
                  <a:gd name="connsiteY5-564" fmla="*/ 481312 h 481312"/>
                  <a:gd name="connsiteX6-565" fmla="*/ 0 w 1295399"/>
                  <a:gd name="connsiteY6-566" fmla="*/ 100312 h 481312"/>
                  <a:gd name="connsiteX7-567" fmla="*/ 79727 w 1295399"/>
                  <a:gd name="connsiteY7-568" fmla="*/ 0 h 481312"/>
                  <a:gd name="connsiteX0-569" fmla="*/ 79727 w 1295399"/>
                  <a:gd name="connsiteY0-570" fmla="*/ 0 h 481312"/>
                  <a:gd name="connsiteX1-571" fmla="*/ 1156305 w 1295399"/>
                  <a:gd name="connsiteY1-572" fmla="*/ 6114 h 481312"/>
                  <a:gd name="connsiteX2-573" fmla="*/ 1295399 w 1295399"/>
                  <a:gd name="connsiteY2-574" fmla="*/ 202725 h 481312"/>
                  <a:gd name="connsiteX3-575" fmla="*/ 1165078 w 1295399"/>
                  <a:gd name="connsiteY3-576" fmla="*/ 406074 h 481312"/>
                  <a:gd name="connsiteX4-577" fmla="*/ 122732 w 1295399"/>
                  <a:gd name="connsiteY4-578" fmla="*/ 410777 h 481312"/>
                  <a:gd name="connsiteX5-579" fmla="*/ 0 w 1295399"/>
                  <a:gd name="connsiteY5-580" fmla="*/ 481312 h 481312"/>
                  <a:gd name="connsiteX6-581" fmla="*/ 0 w 1295399"/>
                  <a:gd name="connsiteY6-582" fmla="*/ 100312 h 481312"/>
                  <a:gd name="connsiteX7-583" fmla="*/ 79727 w 1295399"/>
                  <a:gd name="connsiteY7-584" fmla="*/ 0 h 4813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  <a:cxn ang="0">
                    <a:pos x="connsiteX7-55" y="connsiteY7-56"/>
                  </a:cxn>
                </a:cxnLst>
                <a:rect l="l" t="t" r="r" b="b"/>
                <a:pathLst>
                  <a:path w="1295399" h="481312">
                    <a:moveTo>
                      <a:pt x="79727" y="0"/>
                    </a:moveTo>
                    <a:lnTo>
                      <a:pt x="1156305" y="6114"/>
                    </a:lnTo>
                    <a:lnTo>
                      <a:pt x="1295399" y="202725"/>
                    </a:lnTo>
                    <a:lnTo>
                      <a:pt x="1165078" y="406074"/>
                    </a:lnTo>
                    <a:lnTo>
                      <a:pt x="122732" y="410777"/>
                    </a:lnTo>
                    <a:cubicBezTo>
                      <a:pt x="78235" y="412895"/>
                      <a:pt x="11453" y="402374"/>
                      <a:pt x="0" y="481312"/>
                    </a:cubicBezTo>
                    <a:lnTo>
                      <a:pt x="0" y="100312"/>
                    </a:lnTo>
                    <a:cubicBezTo>
                      <a:pt x="721" y="14824"/>
                      <a:pt x="31644" y="5334"/>
                      <a:pt x="797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57150" h="57150"/>
              </a:sp3d>
            </p:spPr>
            <p:txBody>
              <a:bodyPr anchor="ctr"/>
              <a:lstStyle/>
              <a:p>
                <a:pPr algn="just">
                  <a:defRPr/>
                </a:pPr>
                <a:endParaRPr lang="en-US" sz="2400" kern="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Pie 21">
                <a:extLst>
                  <a:ext uri="{FF2B5EF4-FFF2-40B4-BE49-F238E27FC236}">
                    <a16:creationId xmlns:a16="http://schemas.microsoft.com/office/drawing/2014/main" id="{29C7D2A4-5B51-4018-ADDC-C5A3F77AB0DF}"/>
                  </a:ext>
                </a:extLst>
              </p:cNvPr>
              <p:cNvSpPr/>
              <p:nvPr/>
            </p:nvSpPr>
            <p:spPr bwMode="gray">
              <a:xfrm>
                <a:off x="4763053" y="3083331"/>
                <a:ext cx="303740" cy="179822"/>
              </a:xfrm>
              <a:prstGeom prst="pie">
                <a:avLst>
                  <a:gd name="adj1" fmla="val 5429925"/>
                  <a:gd name="adj2" fmla="val 1620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400" kern="0" dirty="0">
                  <a:solidFill>
                    <a:srgbClr val="2D2015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2788" name="Rectangle 6">
              <a:extLst>
                <a:ext uri="{FF2B5EF4-FFF2-40B4-BE49-F238E27FC236}">
                  <a16:creationId xmlns:a16="http://schemas.microsoft.com/office/drawing/2014/main" id="{468F2B18-3872-413B-AC81-48C587594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429" y="1806240"/>
              <a:ext cx="1778571" cy="605644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c. </a:t>
              </a:r>
              <a:r>
                <a:rPr lang="en-US" alt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Chủ</a:t>
              </a:r>
              <a:r>
                <a:rPr lang="en-US" altLang="en-US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trương</a:t>
              </a:r>
              <a:r>
                <a:rPr lang="en-US" altLang="en-US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Đảng</a:t>
              </a:r>
              <a:endPara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1E81E36-B673-45EF-BF19-75ED84E7D862}"/>
              </a:ext>
            </a:extLst>
          </p:cNvPr>
          <p:cNvSpPr txBox="1"/>
          <p:nvPr/>
        </p:nvSpPr>
        <p:spPr>
          <a:xfrm>
            <a:off x="3545418" y="1678094"/>
            <a:ext cx="4203700" cy="29653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b="1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nghị toàn quốc của Đảng họp ở Tân Trào.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Thông qua Kế hoạch lãnh đạo toàn dân Tổng khởi nghĩa.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Quyết định nhiều vấn đề về đối nội, đối ngoại.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1D438C-AC21-439D-A0F1-0903FB35FF81}"/>
              </a:ext>
            </a:extLst>
          </p:cNvPr>
          <p:cNvSpPr txBox="1"/>
          <p:nvPr/>
        </p:nvSpPr>
        <p:spPr>
          <a:xfrm>
            <a:off x="-14817" y="1844040"/>
            <a:ext cx="3373968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Thành lập Ủy ban khởi nghĩa toàn quốc.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Ban bố “Quân lệnh số 1”, chính thức phát lệnh Tổng khởi nghĩa.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5368BEC3-3016-4929-918C-F5CE2A9C2CBA}"/>
              </a:ext>
            </a:extLst>
          </p:cNvPr>
          <p:cNvGrpSpPr>
            <a:grpSpLocks/>
          </p:cNvGrpSpPr>
          <p:nvPr/>
        </p:nvGrpSpPr>
        <p:grpSpPr bwMode="auto">
          <a:xfrm>
            <a:off x="14817" y="1132841"/>
            <a:ext cx="2808816" cy="768351"/>
            <a:chOff x="573308" y="1733549"/>
            <a:chExt cx="2071708" cy="576304"/>
          </a:xfrm>
        </p:grpSpPr>
        <p:sp>
          <p:nvSpPr>
            <p:cNvPr id="32785" name="AutoShape 14">
              <a:extLst>
                <a:ext uri="{FF2B5EF4-FFF2-40B4-BE49-F238E27FC236}">
                  <a16:creationId xmlns:a16="http://schemas.microsoft.com/office/drawing/2014/main" id="{B6DF83BF-5571-4FA3-9042-43CFC734A1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321010" y="985847"/>
              <a:ext cx="576304" cy="2071708"/>
            </a:xfrm>
            <a:prstGeom prst="upArrow">
              <a:avLst>
                <a:gd name="adj1" fmla="val 78306"/>
                <a:gd name="adj2" fmla="val 48197"/>
              </a:avLst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6" name="TextBox 6">
              <a:extLst>
                <a:ext uri="{FF2B5EF4-FFF2-40B4-BE49-F238E27FC236}">
                  <a16:creationId xmlns:a16="http://schemas.microsoft.com/office/drawing/2014/main" id="{008F3224-0595-44EC-A4A4-9965B5542A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916" y="1809755"/>
              <a:ext cx="1844925" cy="377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Ngày</a:t>
              </a:r>
              <a:r>
                <a:rPr lang="en-US" altLang="en-US" sz="2667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13.8.1945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A02B24E-8AE8-4C60-B1CD-F2FBC9EF096B}"/>
              </a:ext>
            </a:extLst>
          </p:cNvPr>
          <p:cNvGrpSpPr>
            <a:grpSpLocks/>
          </p:cNvGrpSpPr>
          <p:nvPr/>
        </p:nvGrpSpPr>
        <p:grpSpPr bwMode="auto">
          <a:xfrm>
            <a:off x="3403601" y="1000760"/>
            <a:ext cx="3041649" cy="768350"/>
            <a:chOff x="2552700" y="514349"/>
            <a:chExt cx="2281237" cy="576263"/>
          </a:xfrm>
        </p:grpSpPr>
        <p:sp>
          <p:nvSpPr>
            <p:cNvPr id="32783" name="AutoShape 14">
              <a:extLst>
                <a:ext uri="{FF2B5EF4-FFF2-40B4-BE49-F238E27FC236}">
                  <a16:creationId xmlns:a16="http://schemas.microsoft.com/office/drawing/2014/main" id="{905E474F-80D4-4C9A-9044-AE43FB1E7F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58368" y="-284957"/>
              <a:ext cx="576263" cy="2174875"/>
            </a:xfrm>
            <a:prstGeom prst="upArrow">
              <a:avLst>
                <a:gd name="adj1" fmla="val 78306"/>
                <a:gd name="adj2" fmla="val 48190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4" name="TextBox 82">
              <a:extLst>
                <a:ext uri="{FF2B5EF4-FFF2-40B4-BE49-F238E27FC236}">
                  <a16:creationId xmlns:a16="http://schemas.microsoft.com/office/drawing/2014/main" id="{AB39EAB9-D50D-4170-8559-5870CF234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700" y="593725"/>
              <a:ext cx="2106613" cy="3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14 – 15.8.1945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422F40A-0699-4171-A2B9-32CC0CE12ECC}"/>
              </a:ext>
            </a:extLst>
          </p:cNvPr>
          <p:cNvSpPr txBox="1"/>
          <p:nvPr/>
        </p:nvSpPr>
        <p:spPr>
          <a:xfrm>
            <a:off x="7988301" y="2250018"/>
            <a:ext cx="4203700" cy="4524893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noProof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noProof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b="1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Quốc dân ở Tân Trào.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Tán thành chủ tr</a:t>
            </a:r>
            <a:r>
              <a:rPr lang="vi-VN" altLang="en-US" sz="2667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Tổng khởi nghĩa của Đảng.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667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Thông qua 10 chính sách của Việt Minh.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vi-VN" altLang="en-US" sz="2667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Cử ra Ủy ban Dân tộc giải phóng Việt Nam do Hồ Chí Minh làm chủ tịch.</a:t>
            </a:r>
          </a:p>
        </p:txBody>
      </p:sp>
      <p:pic>
        <p:nvPicPr>
          <p:cNvPr id="40966" name="Picture 6" descr="Quốc dân Đại hội Tân Trào - Bước ngoặt trong lịch sử Cách mạng Việt Nam |  VTV.VN">
            <a:extLst>
              <a:ext uri="{FF2B5EF4-FFF2-40B4-BE49-F238E27FC236}">
                <a16:creationId xmlns:a16="http://schemas.microsoft.com/office/drawing/2014/main" id="{9988DC85-4FA4-4202-818D-CD3C9E6D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99781"/>
            <a:ext cx="3403600" cy="244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1994" name="Group 1">
            <a:extLst>
              <a:ext uri="{FF2B5EF4-FFF2-40B4-BE49-F238E27FC236}">
                <a16:creationId xmlns:a16="http://schemas.microsoft.com/office/drawing/2014/main" id="{18AFF3CE-138A-4FCA-B2BF-047099CFFAC3}"/>
              </a:ext>
            </a:extLst>
          </p:cNvPr>
          <p:cNvGrpSpPr>
            <a:grpSpLocks/>
          </p:cNvGrpSpPr>
          <p:nvPr/>
        </p:nvGrpSpPr>
        <p:grpSpPr bwMode="auto">
          <a:xfrm>
            <a:off x="7968827" y="2170426"/>
            <a:ext cx="2669116" cy="768349"/>
            <a:chOff x="3883870" y="3543660"/>
            <a:chExt cx="2001837" cy="576263"/>
          </a:xfrm>
        </p:grpSpPr>
        <p:sp>
          <p:nvSpPr>
            <p:cNvPr id="32781" name="AutoShape 14">
              <a:extLst>
                <a:ext uri="{FF2B5EF4-FFF2-40B4-BE49-F238E27FC236}">
                  <a16:creationId xmlns:a16="http://schemas.microsoft.com/office/drawing/2014/main" id="{2F9F6247-460F-41ED-BB5B-F39B262309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06975" y="2841192"/>
              <a:ext cx="576263" cy="1981200"/>
            </a:xfrm>
            <a:prstGeom prst="upArrow">
              <a:avLst>
                <a:gd name="adj1" fmla="val 78306"/>
                <a:gd name="adj2" fmla="val 48196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82" name="TextBox 85">
              <a:extLst>
                <a:ext uri="{FF2B5EF4-FFF2-40B4-BE49-F238E27FC236}">
                  <a16:creationId xmlns:a16="http://schemas.microsoft.com/office/drawing/2014/main" id="{3FD42E18-A5A0-427D-B198-0C88630B00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3870" y="3615099"/>
              <a:ext cx="1844675" cy="3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>
                  <a:solidFill>
                    <a:srgbClr val="C00000"/>
                  </a:solidFill>
                  <a:latin typeface="Times New Roman" panose="02020603050405020304" pitchFamily="18" charset="0"/>
                </a:rPr>
                <a:t>16 – 17.8.1945</a:t>
              </a:r>
            </a:p>
          </p:txBody>
        </p:sp>
      </p:grpSp>
      <p:pic>
        <p:nvPicPr>
          <p:cNvPr id="22" name="Picture 3" descr="802252009164817">
            <a:extLst>
              <a:ext uri="{FF2B5EF4-FFF2-40B4-BE49-F238E27FC236}">
                <a16:creationId xmlns:a16="http://schemas.microsoft.com/office/drawing/2014/main" id="{1E908375-D682-477B-9612-E9001BB0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3485" y="96521"/>
            <a:ext cx="4203700" cy="192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2146421741">
            <a:extLst>
              <a:ext uri="{FF2B5EF4-FFF2-40B4-BE49-F238E27FC236}">
                <a16:creationId xmlns:a16="http://schemas.microsoft.com/office/drawing/2014/main" id="{5D10376D-BAAE-4CD7-9568-8AAC743D54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5418" y="4714240"/>
            <a:ext cx="4203700" cy="1830494"/>
          </a:xfrm>
          <a:ln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" name="TextBox 25">
            <a:extLst>
              <a:ext uri="{FF2B5EF4-FFF2-40B4-BE49-F238E27FC236}">
                <a16:creationId xmlns:a16="http://schemas.microsoft.com/office/drawing/2014/main" id="{74A92DD6-9316-4DD2-B4F3-3434B8318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418" y="6457951"/>
            <a:ext cx="4203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3366"/>
                </a:solidFill>
                <a:latin typeface="Times New Roman" panose="02020603050405020304" pitchFamily="18" charset="0"/>
              </a:rPr>
              <a:t>Đình Tân Tr</a:t>
            </a:r>
            <a:r>
              <a:rPr lang="en-US" altLang="en-US" sz="1600" b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600" b="1">
                <a:solidFill>
                  <a:srgbClr val="003366"/>
                </a:solidFill>
                <a:latin typeface="Times New Roman" panose="02020603050405020304" pitchFamily="18" charset="0"/>
              </a:rPr>
              <a:t>o, Sơn Dương (Tuyên Quang) </a:t>
            </a:r>
            <a:endParaRPr lang="en-US" altLang="en-U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5" descr="https://images.hcmcpv.org.vn/res/news/2021/05/10-05-2021-bai-hoc-dai-doan-ket-tu-mat-tran-viet-minh-D2EF4B87-details.jpg?vs=10052021035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6" y="152400"/>
            <a:ext cx="5810865" cy="65151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22" name="Google Shape;322;p15" descr="Đại hội Quốc dân ở đình Tân Trào, nơi đưa ra những quyết định, chỉ thị mang tầm vóc dân tộ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4323" y="91440"/>
            <a:ext cx="5889521" cy="56692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3" name="Google Shape;323;p15"/>
          <p:cNvSpPr/>
          <p:nvPr/>
        </p:nvSpPr>
        <p:spPr>
          <a:xfrm>
            <a:off x="6186784" y="5901157"/>
            <a:ext cx="581086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Quốc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dân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Tân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1945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34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">
            <a:extLst>
              <a:ext uri="{FF2B5EF4-FFF2-40B4-BE49-F238E27FC236}">
                <a16:creationId xmlns:a16="http://schemas.microsoft.com/office/drawing/2014/main" id="{2EBEC1EE-19AA-40C6-BC15-6E0ABAFAD194}"/>
              </a:ext>
            </a:extLst>
          </p:cNvPr>
          <p:cNvGrpSpPr>
            <a:grpSpLocks/>
          </p:cNvGrpSpPr>
          <p:nvPr/>
        </p:nvGrpSpPr>
        <p:grpSpPr bwMode="auto">
          <a:xfrm>
            <a:off x="0" y="21167"/>
            <a:ext cx="11541760" cy="624418"/>
            <a:chOff x="0" y="15335"/>
            <a:chExt cx="3229740" cy="46936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978A5C-7531-44B4-908F-79CB674AEC4C}"/>
                </a:ext>
              </a:extLst>
            </p:cNvPr>
            <p:cNvSpPr/>
            <p:nvPr/>
          </p:nvSpPr>
          <p:spPr bwMode="auto">
            <a:xfrm>
              <a:off x="0" y="15335"/>
              <a:ext cx="3229740" cy="46936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3828" name="Text Box 4">
              <a:extLst>
                <a:ext uri="{FF2B5EF4-FFF2-40B4-BE49-F238E27FC236}">
                  <a16:creationId xmlns:a16="http://schemas.microsoft.com/office/drawing/2014/main" id="{C9913406-F811-4B9D-A8D5-690D3BCC0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32" y="15335"/>
              <a:ext cx="2667561" cy="43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Diễn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biến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chính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Cách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mạng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tháng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Tám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năm</a:t>
              </a:r>
              <a:r>
                <a: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1945</a:t>
              </a:r>
              <a:endPara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decagon 6">
              <a:extLst>
                <a:ext uri="{FF2B5EF4-FFF2-40B4-BE49-F238E27FC236}">
                  <a16:creationId xmlns:a16="http://schemas.microsoft.com/office/drawing/2014/main" id="{54AF621E-D72D-452B-8186-61C81DF1A860}"/>
                </a:ext>
              </a:extLst>
            </p:cNvPr>
            <p:cNvSpPr/>
            <p:nvPr/>
          </p:nvSpPr>
          <p:spPr bwMode="auto">
            <a:xfrm>
              <a:off x="90456" y="92745"/>
              <a:ext cx="230496" cy="341584"/>
            </a:xfrm>
            <a:prstGeom prst="dodecagon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3832" name="TextBox 4">
              <a:extLst>
                <a:ext uri="{FF2B5EF4-FFF2-40B4-BE49-F238E27FC236}">
                  <a16:creationId xmlns:a16="http://schemas.microsoft.com/office/drawing/2014/main" id="{659992AC-CDEA-40A0-9409-70AAD50E5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352" y="28868"/>
              <a:ext cx="285729" cy="43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B74F7ADB-29F6-4D67-A8C4-2ACC23074036}"/>
              </a:ext>
            </a:extLst>
          </p:cNvPr>
          <p:cNvSpPr/>
          <p:nvPr/>
        </p:nvSpPr>
        <p:spPr>
          <a:xfrm>
            <a:off x="146051" y="889001"/>
            <a:ext cx="1333500" cy="48048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14/8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97F29E3B-1522-4F1C-8E08-27BD7C265DE2}"/>
              </a:ext>
            </a:extLst>
          </p:cNvPr>
          <p:cNvSpPr/>
          <p:nvPr/>
        </p:nvSpPr>
        <p:spPr>
          <a:xfrm>
            <a:off x="146051" y="1583267"/>
            <a:ext cx="1333500" cy="4783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18/8</a:t>
            </a: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F21EFB0C-970D-423D-A770-7833462ED341}"/>
              </a:ext>
            </a:extLst>
          </p:cNvPr>
          <p:cNvSpPr/>
          <p:nvPr/>
        </p:nvSpPr>
        <p:spPr>
          <a:xfrm>
            <a:off x="146051" y="2237317"/>
            <a:ext cx="1333500" cy="480483"/>
          </a:xfrm>
          <a:prstGeom prst="roundRect">
            <a:avLst/>
          </a:prstGeom>
          <a:solidFill>
            <a:srgbClr val="FFC000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19/8</a:t>
            </a:r>
          </a:p>
        </p:txBody>
      </p: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2054594C-118B-4623-9A43-2ED2874FB213}"/>
              </a:ext>
            </a:extLst>
          </p:cNvPr>
          <p:cNvSpPr/>
          <p:nvPr/>
        </p:nvSpPr>
        <p:spPr>
          <a:xfrm>
            <a:off x="171451" y="2940051"/>
            <a:ext cx="1333500" cy="480483"/>
          </a:xfrm>
          <a:prstGeom prst="roundRect">
            <a:avLst/>
          </a:prstGeom>
          <a:solidFill>
            <a:srgbClr val="2DA2BF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667" b="1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23/8</a:t>
            </a:r>
          </a:p>
          <a:p>
            <a:pPr algn="ctr">
              <a:defRPr/>
            </a:pPr>
            <a:endParaRPr lang="en-US" sz="2667" b="1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CA76E726-F456-4074-84E7-686DE8C09CC9}"/>
              </a:ext>
            </a:extLst>
          </p:cNvPr>
          <p:cNvSpPr/>
          <p:nvPr/>
        </p:nvSpPr>
        <p:spPr>
          <a:xfrm>
            <a:off x="162985" y="3697817"/>
            <a:ext cx="1333500" cy="480483"/>
          </a:xfrm>
          <a:prstGeom prst="roundRect">
            <a:avLst/>
          </a:prstGeom>
          <a:solidFill>
            <a:srgbClr val="DEF5FA">
              <a:lumMod val="25000"/>
            </a:srgbClr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25/8</a:t>
            </a: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05BCE891-C1EC-4D5F-AFDF-98C7C31163E9}"/>
              </a:ext>
            </a:extLst>
          </p:cNvPr>
          <p:cNvSpPr/>
          <p:nvPr/>
        </p:nvSpPr>
        <p:spPr>
          <a:xfrm>
            <a:off x="162985" y="4445001"/>
            <a:ext cx="1333500" cy="480484"/>
          </a:xfrm>
          <a:prstGeom prst="roundRect">
            <a:avLst/>
          </a:prstGeom>
          <a:solidFill>
            <a:srgbClr val="92D050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28/8</a:t>
            </a: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1C3B6A3A-D5DD-47BB-9EAB-5A9D7FC3ED8D}"/>
              </a:ext>
            </a:extLst>
          </p:cNvPr>
          <p:cNvSpPr/>
          <p:nvPr/>
        </p:nvSpPr>
        <p:spPr>
          <a:xfrm>
            <a:off x="162985" y="5192184"/>
            <a:ext cx="1333500" cy="480483"/>
          </a:xfrm>
          <a:prstGeom prst="roundRect">
            <a:avLst/>
          </a:prstGeom>
          <a:solidFill>
            <a:schemeClr val="accent3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30/8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D9A55A-CC57-4F8E-B454-86E4D8BEACBE}"/>
              </a:ext>
            </a:extLst>
          </p:cNvPr>
          <p:cNvSpPr/>
          <p:nvPr/>
        </p:nvSpPr>
        <p:spPr>
          <a:xfrm flipH="1">
            <a:off x="1657352" y="751418"/>
            <a:ext cx="171449" cy="6106583"/>
          </a:xfrm>
          <a:prstGeom prst="rect">
            <a:avLst/>
          </a:prstGeom>
          <a:solidFill>
            <a:srgbClr val="EF3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657280-89E9-482A-8DED-F695B75373E3}"/>
              </a:ext>
            </a:extLst>
          </p:cNvPr>
          <p:cNvSpPr/>
          <p:nvPr/>
        </p:nvSpPr>
        <p:spPr bwMode="auto">
          <a:xfrm>
            <a:off x="1625600" y="980018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8A58F-C1E9-4A5B-B7B2-D7D92759A619}"/>
              </a:ext>
            </a:extLst>
          </p:cNvPr>
          <p:cNvCxnSpPr/>
          <p:nvPr/>
        </p:nvCxnSpPr>
        <p:spPr bwMode="auto">
          <a:xfrm>
            <a:off x="1966384" y="1168400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E04D5DB1-0391-47D0-A015-FA54FD2F374F}"/>
              </a:ext>
            </a:extLst>
          </p:cNvPr>
          <p:cNvSpPr/>
          <p:nvPr/>
        </p:nvSpPr>
        <p:spPr bwMode="auto">
          <a:xfrm>
            <a:off x="2698751" y="897467"/>
            <a:ext cx="9389533" cy="5037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địa ph</a:t>
            </a:r>
            <a:r>
              <a:rPr lang="vi-VN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đã khởi nghĩa giành chính quyền.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ED42155-657F-44CD-90C4-78E4B49C0CB1}"/>
              </a:ext>
            </a:extLst>
          </p:cNvPr>
          <p:cNvSpPr/>
          <p:nvPr/>
        </p:nvSpPr>
        <p:spPr bwMode="auto">
          <a:xfrm>
            <a:off x="1625600" y="1617134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801C20-B80E-4BC0-9724-63DA2C544A32}"/>
              </a:ext>
            </a:extLst>
          </p:cNvPr>
          <p:cNvCxnSpPr/>
          <p:nvPr/>
        </p:nvCxnSpPr>
        <p:spPr bwMode="auto">
          <a:xfrm>
            <a:off x="1966384" y="18055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4C52DA94-9F8B-4E6D-A457-002206B8D72B}"/>
              </a:ext>
            </a:extLst>
          </p:cNvPr>
          <p:cNvSpPr/>
          <p:nvPr/>
        </p:nvSpPr>
        <p:spPr bwMode="auto">
          <a:xfrm>
            <a:off x="2671234" y="1498601"/>
            <a:ext cx="9389533" cy="5566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Giang, Hải D</a:t>
            </a:r>
            <a:r>
              <a:rPr lang="vi-VN" altLang="en-US" sz="24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ương, Hà Tĩnh, Quảng Nam giành chính quyền.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BF26DE9-AC7C-434E-BA0B-C1BA775281BC}"/>
              </a:ext>
            </a:extLst>
          </p:cNvPr>
          <p:cNvSpPr/>
          <p:nvPr/>
        </p:nvSpPr>
        <p:spPr bwMode="auto">
          <a:xfrm>
            <a:off x="1625600" y="2328334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72632D-8B82-40BB-A4DD-8327AD9174FE}"/>
              </a:ext>
            </a:extLst>
          </p:cNvPr>
          <p:cNvCxnSpPr/>
          <p:nvPr/>
        </p:nvCxnSpPr>
        <p:spPr bwMode="auto">
          <a:xfrm>
            <a:off x="1966384" y="25167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2E91CCE5-A91E-4A8A-8962-DF152BFC7FB9}"/>
              </a:ext>
            </a:extLst>
          </p:cNvPr>
          <p:cNvSpPr/>
          <p:nvPr/>
        </p:nvSpPr>
        <p:spPr bwMode="auto">
          <a:xfrm>
            <a:off x="2671234" y="2209800"/>
            <a:ext cx="9389533" cy="543984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giành chính quyền.</a:t>
            </a:r>
          </a:p>
        </p:txBody>
      </p:sp>
      <p:grpSp>
        <p:nvGrpSpPr>
          <p:cNvPr id="43029" name="Group 29">
            <a:extLst>
              <a:ext uri="{FF2B5EF4-FFF2-40B4-BE49-F238E27FC236}">
                <a16:creationId xmlns:a16="http://schemas.microsoft.com/office/drawing/2014/main" id="{A2D2FCBE-3D9C-4E47-AE6A-D0F1F113774C}"/>
              </a:ext>
            </a:extLst>
          </p:cNvPr>
          <p:cNvGrpSpPr>
            <a:grpSpLocks/>
          </p:cNvGrpSpPr>
          <p:nvPr/>
        </p:nvGrpSpPr>
        <p:grpSpPr bwMode="auto">
          <a:xfrm>
            <a:off x="5731934" y="2916768"/>
            <a:ext cx="6330951" cy="3230266"/>
            <a:chOff x="2133599" y="2726074"/>
            <a:chExt cx="4979897" cy="2422040"/>
          </a:xfrm>
        </p:grpSpPr>
        <p:pic>
          <p:nvPicPr>
            <p:cNvPr id="28" name="Picture 27" descr="02">
              <a:extLst>
                <a:ext uri="{FF2B5EF4-FFF2-40B4-BE49-F238E27FC236}">
                  <a16:creationId xmlns:a16="http://schemas.microsoft.com/office/drawing/2014/main" id="{852144AD-C215-47D2-8229-AE088BB81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/>
            <a:srcRect l="5255" t="6275" r="4525" b="12753"/>
            <a:stretch>
              <a:fillRect/>
            </a:stretch>
          </p:blipFill>
          <p:spPr bwMode="auto">
            <a:xfrm>
              <a:off x="2133599" y="2726074"/>
              <a:ext cx="4979897" cy="24171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EF2A2C-BC57-414C-B60E-FD23CBC5937D}"/>
                </a:ext>
              </a:extLst>
            </p:cNvPr>
            <p:cNvSpPr txBox="1"/>
            <p:nvPr/>
          </p:nvSpPr>
          <p:spPr>
            <a:xfrm>
              <a:off x="2133599" y="4801959"/>
              <a:ext cx="4979897" cy="34615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2400" noProof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 chúng chiếm Phủ Khâm sai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EC911E9B-ED9A-4B64-BD5C-082AB3085943}"/>
              </a:ext>
            </a:extLst>
          </p:cNvPr>
          <p:cNvSpPr/>
          <p:nvPr/>
        </p:nvSpPr>
        <p:spPr bwMode="auto">
          <a:xfrm>
            <a:off x="1625600" y="300355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BDEC26-A683-4EDA-85A2-22E42CE97F25}"/>
              </a:ext>
            </a:extLst>
          </p:cNvPr>
          <p:cNvCxnSpPr/>
          <p:nvPr/>
        </p:nvCxnSpPr>
        <p:spPr bwMode="auto">
          <a:xfrm>
            <a:off x="1966384" y="31898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7B6E5BE8-3B7A-486B-A1BF-BD405179F261}"/>
              </a:ext>
            </a:extLst>
          </p:cNvPr>
          <p:cNvSpPr/>
          <p:nvPr/>
        </p:nvSpPr>
        <p:spPr bwMode="auto">
          <a:xfrm>
            <a:off x="2671234" y="2885018"/>
            <a:ext cx="9389533" cy="543983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 giành chính quyền.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86F648-A329-43B9-B415-E18F81EE6090}"/>
              </a:ext>
            </a:extLst>
          </p:cNvPr>
          <p:cNvSpPr/>
          <p:nvPr/>
        </p:nvSpPr>
        <p:spPr bwMode="auto">
          <a:xfrm>
            <a:off x="1625600" y="371475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2839EE4-E353-4266-9487-522FF02C3E92}"/>
              </a:ext>
            </a:extLst>
          </p:cNvPr>
          <p:cNvCxnSpPr/>
          <p:nvPr/>
        </p:nvCxnSpPr>
        <p:spPr bwMode="auto">
          <a:xfrm>
            <a:off x="1966384" y="39010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">
            <a:extLst>
              <a:ext uri="{FF2B5EF4-FFF2-40B4-BE49-F238E27FC236}">
                <a16:creationId xmlns:a16="http://schemas.microsoft.com/office/drawing/2014/main" id="{32AD83F8-621F-4A94-9D5C-DAE99344ABDD}"/>
              </a:ext>
            </a:extLst>
          </p:cNvPr>
          <p:cNvSpPr/>
          <p:nvPr/>
        </p:nvSpPr>
        <p:spPr bwMode="auto">
          <a:xfrm>
            <a:off x="2671234" y="3596218"/>
            <a:ext cx="9389533" cy="54398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 Gòn giành chính quyền.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654983-CC28-4F30-829A-6341EB4FDB34}"/>
              </a:ext>
            </a:extLst>
          </p:cNvPr>
          <p:cNvSpPr/>
          <p:nvPr/>
        </p:nvSpPr>
        <p:spPr bwMode="auto">
          <a:xfrm>
            <a:off x="1625600" y="442595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5C3374D-A485-4714-91DB-E3E93221CF7A}"/>
              </a:ext>
            </a:extLst>
          </p:cNvPr>
          <p:cNvCxnSpPr/>
          <p:nvPr/>
        </p:nvCxnSpPr>
        <p:spPr bwMode="auto">
          <a:xfrm>
            <a:off x="1966384" y="46122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F8AD97F2-70F8-4900-98E7-9896F645A6ED}"/>
              </a:ext>
            </a:extLst>
          </p:cNvPr>
          <p:cNvSpPr/>
          <p:nvPr/>
        </p:nvSpPr>
        <p:spPr bwMode="auto">
          <a:xfrm>
            <a:off x="2671234" y="4307418"/>
            <a:ext cx="9389533" cy="54398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Nai Th</a:t>
            </a:r>
            <a:r>
              <a:rPr lang="vi-VN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 và Hà Tiên giành chính quyền.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5654FE-49BD-462A-B8CA-7A4F64F1CC80}"/>
              </a:ext>
            </a:extLst>
          </p:cNvPr>
          <p:cNvSpPr/>
          <p:nvPr/>
        </p:nvSpPr>
        <p:spPr bwMode="auto">
          <a:xfrm>
            <a:off x="1608667" y="520700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CDCB2ED-56D1-45D5-ABC2-5494A261887E}"/>
              </a:ext>
            </a:extLst>
          </p:cNvPr>
          <p:cNvCxnSpPr/>
          <p:nvPr/>
        </p:nvCxnSpPr>
        <p:spPr bwMode="auto">
          <a:xfrm>
            <a:off x="1949451" y="539326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0A6C36B1-DFB5-4BF6-9C37-EB421DC0942B}"/>
              </a:ext>
            </a:extLst>
          </p:cNvPr>
          <p:cNvSpPr/>
          <p:nvPr/>
        </p:nvSpPr>
        <p:spPr bwMode="auto">
          <a:xfrm>
            <a:off x="2656417" y="5086351"/>
            <a:ext cx="9387416" cy="5461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Bảo Đại tuyên bố thoái vị.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5" name="Group 6">
            <a:extLst>
              <a:ext uri="{FF2B5EF4-FFF2-40B4-BE49-F238E27FC236}">
                <a16:creationId xmlns:a16="http://schemas.microsoft.com/office/drawing/2014/main" id="{DAB9AF86-2135-4AC7-93D9-BCF0A2322910}"/>
              </a:ext>
            </a:extLst>
          </p:cNvPr>
          <p:cNvGrpSpPr>
            <a:grpSpLocks/>
          </p:cNvGrpSpPr>
          <p:nvPr/>
        </p:nvGrpSpPr>
        <p:grpSpPr bwMode="auto">
          <a:xfrm>
            <a:off x="1239520" y="641351"/>
            <a:ext cx="3471333" cy="4904548"/>
            <a:chOff x="152400" y="285750"/>
            <a:chExt cx="2604081" cy="3678867"/>
          </a:xfrm>
        </p:grpSpPr>
        <p:pic>
          <p:nvPicPr>
            <p:cNvPr id="34821" name="Picture 3">
              <a:extLst>
                <a:ext uri="{FF2B5EF4-FFF2-40B4-BE49-F238E27FC236}">
                  <a16:creationId xmlns:a16="http://schemas.microsoft.com/office/drawing/2014/main" id="{2976CC9C-3319-43ED-B88C-4CA38C15C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85750"/>
              <a:ext cx="2604081" cy="3302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4F2FAF-ABF3-4416-AAE0-FAD00AF9254B}"/>
                </a:ext>
              </a:extLst>
            </p:cNvPr>
            <p:cNvSpPr txBox="1"/>
            <p:nvPr/>
          </p:nvSpPr>
          <p:spPr>
            <a:xfrm>
              <a:off x="152400" y="3618325"/>
              <a:ext cx="2604081" cy="34629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2400" b="1" noProof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 Bảo Đại</a:t>
              </a:r>
            </a:p>
          </p:txBody>
        </p:sp>
      </p:grpSp>
      <p:pic>
        <p:nvPicPr>
          <p:cNvPr id="7" name="Google Shape;370;p13" descr="Những chuyện ít biết về lễ thoái vị của vua Bảo Đại">
            <a:extLst>
              <a:ext uri="{FF2B5EF4-FFF2-40B4-BE49-F238E27FC236}">
                <a16:creationId xmlns:a16="http://schemas.microsoft.com/office/drawing/2014/main" id="{FAD6C8AF-465B-4EE8-9364-CB41FE2EE6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1491" y="494665"/>
            <a:ext cx="3154337" cy="4994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" name="Google Shape;371;p13">
            <a:extLst>
              <a:ext uri="{FF2B5EF4-FFF2-40B4-BE49-F238E27FC236}">
                <a16:creationId xmlns:a16="http://schemas.microsoft.com/office/drawing/2014/main" id="{396368E3-F655-472F-8ED0-C61D88B3520E}"/>
              </a:ext>
            </a:extLst>
          </p:cNvPr>
          <p:cNvSpPr txBox="1"/>
          <p:nvPr/>
        </p:nvSpPr>
        <p:spPr>
          <a:xfrm>
            <a:off x="6156960" y="5631994"/>
            <a:ext cx="408758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Vua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Bảo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thoái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vị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ấn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kiếm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quyền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30/8/1945.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">
            <a:extLst>
              <a:ext uri="{FF2B5EF4-FFF2-40B4-BE49-F238E27FC236}">
                <a16:creationId xmlns:a16="http://schemas.microsoft.com/office/drawing/2014/main" id="{48188239-636B-462E-AAD2-84B47B930C7C}"/>
              </a:ext>
            </a:extLst>
          </p:cNvPr>
          <p:cNvGrpSpPr>
            <a:grpSpLocks/>
          </p:cNvGrpSpPr>
          <p:nvPr/>
        </p:nvGrpSpPr>
        <p:grpSpPr bwMode="auto">
          <a:xfrm>
            <a:off x="0" y="21167"/>
            <a:ext cx="3759200" cy="624418"/>
            <a:chOff x="0" y="15335"/>
            <a:chExt cx="2819400" cy="46936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9A9615-912C-47D2-9B5D-E54A1DB8BA5E}"/>
                </a:ext>
              </a:extLst>
            </p:cNvPr>
            <p:cNvSpPr/>
            <p:nvPr/>
          </p:nvSpPr>
          <p:spPr bwMode="auto">
            <a:xfrm>
              <a:off x="0" y="15335"/>
              <a:ext cx="2819400" cy="469365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877" name="Text Box 4">
              <a:extLst>
                <a:ext uri="{FF2B5EF4-FFF2-40B4-BE49-F238E27FC236}">
                  <a16:creationId xmlns:a16="http://schemas.microsoft.com/office/drawing/2014/main" id="{D1837A7F-DE3C-4AE7-AB4A-EF896D779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179" y="15335"/>
              <a:ext cx="2257221" cy="43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Diễn biến chính</a:t>
              </a:r>
              <a:endPara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decagon 6">
              <a:extLst>
                <a:ext uri="{FF2B5EF4-FFF2-40B4-BE49-F238E27FC236}">
                  <a16:creationId xmlns:a16="http://schemas.microsoft.com/office/drawing/2014/main" id="{4D72C3F9-CBEB-4E47-B5EE-FE7788F36B29}"/>
                </a:ext>
              </a:extLst>
            </p:cNvPr>
            <p:cNvSpPr/>
            <p:nvPr/>
          </p:nvSpPr>
          <p:spPr bwMode="auto">
            <a:xfrm>
              <a:off x="90456" y="92745"/>
              <a:ext cx="452486" cy="341584"/>
            </a:xfrm>
            <a:prstGeom prst="dodecagon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5881" name="TextBox 4">
              <a:extLst>
                <a:ext uri="{FF2B5EF4-FFF2-40B4-BE49-F238E27FC236}">
                  <a16:creationId xmlns:a16="http://schemas.microsoft.com/office/drawing/2014/main" id="{7C0E6866-A90B-4A76-8C37-6628BB8BF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352" y="28868"/>
              <a:ext cx="457248" cy="439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768013DE-9075-41FF-AF70-DA8E83A8416C}"/>
              </a:ext>
            </a:extLst>
          </p:cNvPr>
          <p:cNvSpPr/>
          <p:nvPr/>
        </p:nvSpPr>
        <p:spPr>
          <a:xfrm>
            <a:off x="146051" y="889001"/>
            <a:ext cx="1333500" cy="48048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14/8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364BA1DF-B7A5-4097-B860-63FD3220A0EA}"/>
              </a:ext>
            </a:extLst>
          </p:cNvPr>
          <p:cNvSpPr/>
          <p:nvPr/>
        </p:nvSpPr>
        <p:spPr>
          <a:xfrm>
            <a:off x="146051" y="1583267"/>
            <a:ext cx="1333500" cy="47836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18/8</a:t>
            </a: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EDE96551-D4DE-4570-A164-DA6314BA2DA5}"/>
              </a:ext>
            </a:extLst>
          </p:cNvPr>
          <p:cNvSpPr/>
          <p:nvPr/>
        </p:nvSpPr>
        <p:spPr>
          <a:xfrm>
            <a:off x="146051" y="2237317"/>
            <a:ext cx="1333500" cy="480483"/>
          </a:xfrm>
          <a:prstGeom prst="roundRect">
            <a:avLst/>
          </a:prstGeom>
          <a:solidFill>
            <a:srgbClr val="FFC000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19/8</a:t>
            </a:r>
          </a:p>
        </p:txBody>
      </p: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554C2757-3CBF-46F0-973A-7D0826FCC3D4}"/>
              </a:ext>
            </a:extLst>
          </p:cNvPr>
          <p:cNvSpPr/>
          <p:nvPr/>
        </p:nvSpPr>
        <p:spPr>
          <a:xfrm>
            <a:off x="171451" y="2940051"/>
            <a:ext cx="1333500" cy="480483"/>
          </a:xfrm>
          <a:prstGeom prst="roundRect">
            <a:avLst/>
          </a:prstGeom>
          <a:solidFill>
            <a:srgbClr val="2DA2BF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667" b="1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23/8</a:t>
            </a:r>
          </a:p>
          <a:p>
            <a:pPr algn="ctr">
              <a:defRPr/>
            </a:pPr>
            <a:endParaRPr lang="en-US" sz="2667" b="1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E3D3DF70-168B-4BD7-BADF-DC39DC2A6BA3}"/>
              </a:ext>
            </a:extLst>
          </p:cNvPr>
          <p:cNvSpPr/>
          <p:nvPr/>
        </p:nvSpPr>
        <p:spPr>
          <a:xfrm>
            <a:off x="162985" y="3697817"/>
            <a:ext cx="1333500" cy="480483"/>
          </a:xfrm>
          <a:prstGeom prst="roundRect">
            <a:avLst/>
          </a:prstGeom>
          <a:solidFill>
            <a:srgbClr val="DEF5FA">
              <a:lumMod val="25000"/>
            </a:srgbClr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25/8</a:t>
            </a: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2E641975-BC06-4B33-8AE1-813AAB29870A}"/>
              </a:ext>
            </a:extLst>
          </p:cNvPr>
          <p:cNvSpPr/>
          <p:nvPr/>
        </p:nvSpPr>
        <p:spPr>
          <a:xfrm>
            <a:off x="162985" y="4445001"/>
            <a:ext cx="1333500" cy="480484"/>
          </a:xfrm>
          <a:prstGeom prst="roundRect">
            <a:avLst/>
          </a:prstGeom>
          <a:solidFill>
            <a:srgbClr val="92D050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28/8</a:t>
            </a: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EC4AB2BD-D0E7-4A24-B9A2-8DA3F6431A37}"/>
              </a:ext>
            </a:extLst>
          </p:cNvPr>
          <p:cNvSpPr/>
          <p:nvPr/>
        </p:nvSpPr>
        <p:spPr>
          <a:xfrm>
            <a:off x="162985" y="5192184"/>
            <a:ext cx="1333500" cy="480483"/>
          </a:xfrm>
          <a:prstGeom prst="roundRect">
            <a:avLst/>
          </a:prstGeom>
          <a:solidFill>
            <a:schemeClr val="accent3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30/8</a:t>
            </a:r>
          </a:p>
        </p:txBody>
      </p:sp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C92E4509-D046-4EAE-AB37-37B943ED1013}"/>
              </a:ext>
            </a:extLst>
          </p:cNvPr>
          <p:cNvSpPr/>
          <p:nvPr/>
        </p:nvSpPr>
        <p:spPr>
          <a:xfrm>
            <a:off x="186267" y="5969001"/>
            <a:ext cx="1333500" cy="480484"/>
          </a:xfrm>
          <a:prstGeom prst="roundRect">
            <a:avLst/>
          </a:prstGeom>
          <a:solidFill>
            <a:srgbClr val="C00000"/>
          </a:solidFill>
          <a:ln w="63500" cap="flat" cmpd="thickThin" algn="ctr">
            <a:noFill/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ker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2/9</a:t>
            </a:r>
            <a:endParaRPr lang="en-US" sz="3200" b="1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3972D6-1424-4DE5-9631-FFD82387C6F4}"/>
              </a:ext>
            </a:extLst>
          </p:cNvPr>
          <p:cNvSpPr/>
          <p:nvPr/>
        </p:nvSpPr>
        <p:spPr>
          <a:xfrm flipH="1">
            <a:off x="1657352" y="751418"/>
            <a:ext cx="171449" cy="6106583"/>
          </a:xfrm>
          <a:prstGeom prst="rect">
            <a:avLst/>
          </a:prstGeom>
          <a:solidFill>
            <a:srgbClr val="EF3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B58A43-3E4E-40F5-902F-670D2B2E80EF}"/>
              </a:ext>
            </a:extLst>
          </p:cNvPr>
          <p:cNvSpPr/>
          <p:nvPr/>
        </p:nvSpPr>
        <p:spPr bwMode="auto">
          <a:xfrm>
            <a:off x="1625600" y="980018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1916E97-622D-4352-BE83-B9A6FAD267CA}"/>
              </a:ext>
            </a:extLst>
          </p:cNvPr>
          <p:cNvCxnSpPr/>
          <p:nvPr/>
        </p:nvCxnSpPr>
        <p:spPr bwMode="auto">
          <a:xfrm>
            <a:off x="1966384" y="1168400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500216E5-0D27-4565-B16C-5D04F93276E6}"/>
              </a:ext>
            </a:extLst>
          </p:cNvPr>
          <p:cNvSpPr/>
          <p:nvPr/>
        </p:nvSpPr>
        <p:spPr bwMode="auto">
          <a:xfrm>
            <a:off x="2698751" y="897467"/>
            <a:ext cx="9389533" cy="5037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địa ph</a:t>
            </a:r>
            <a:r>
              <a:rPr lang="vi-VN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đã khởi nghĩa giành chính quyền.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4989A0-53C7-47B4-AB23-3A7E98090E92}"/>
              </a:ext>
            </a:extLst>
          </p:cNvPr>
          <p:cNvSpPr/>
          <p:nvPr/>
        </p:nvSpPr>
        <p:spPr bwMode="auto">
          <a:xfrm>
            <a:off x="1625600" y="1617134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29CD39-37B8-44BB-9807-AFB4D89F69B8}"/>
              </a:ext>
            </a:extLst>
          </p:cNvPr>
          <p:cNvCxnSpPr/>
          <p:nvPr/>
        </p:nvCxnSpPr>
        <p:spPr bwMode="auto">
          <a:xfrm>
            <a:off x="1966384" y="18055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FE79D058-F341-4D30-92D7-0550E70FBCCA}"/>
              </a:ext>
            </a:extLst>
          </p:cNvPr>
          <p:cNvSpPr/>
          <p:nvPr/>
        </p:nvSpPr>
        <p:spPr bwMode="auto">
          <a:xfrm>
            <a:off x="2671234" y="1498601"/>
            <a:ext cx="9389533" cy="5566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Giang, Hải D</a:t>
            </a:r>
            <a:r>
              <a:rPr lang="vi-VN" altLang="en-US" sz="24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ương, Hà Tĩnh, Quảng Nam giành chính quyền.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3ADE1F-B057-48F0-8837-56F23C70AA85}"/>
              </a:ext>
            </a:extLst>
          </p:cNvPr>
          <p:cNvSpPr/>
          <p:nvPr/>
        </p:nvSpPr>
        <p:spPr bwMode="auto">
          <a:xfrm>
            <a:off x="1625600" y="2328334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7CF8AA-9EDE-4985-8A1A-86AFD7EEA762}"/>
              </a:ext>
            </a:extLst>
          </p:cNvPr>
          <p:cNvCxnSpPr/>
          <p:nvPr/>
        </p:nvCxnSpPr>
        <p:spPr bwMode="auto">
          <a:xfrm>
            <a:off x="1966384" y="25167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455C2A0-7C83-4156-9C36-5C38E467AE3B}"/>
              </a:ext>
            </a:extLst>
          </p:cNvPr>
          <p:cNvSpPr/>
          <p:nvPr/>
        </p:nvSpPr>
        <p:spPr bwMode="auto">
          <a:xfrm>
            <a:off x="2671234" y="2209800"/>
            <a:ext cx="9389533" cy="543984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 giành chính quyền.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D5C495-248C-4BB8-8C57-50CEECC0BA0F}"/>
              </a:ext>
            </a:extLst>
          </p:cNvPr>
          <p:cNvSpPr/>
          <p:nvPr/>
        </p:nvSpPr>
        <p:spPr bwMode="auto">
          <a:xfrm>
            <a:off x="1625600" y="300355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AE5E2D1-DFFF-4D51-B494-765D72DE01AE}"/>
              </a:ext>
            </a:extLst>
          </p:cNvPr>
          <p:cNvCxnSpPr/>
          <p:nvPr/>
        </p:nvCxnSpPr>
        <p:spPr bwMode="auto">
          <a:xfrm>
            <a:off x="1966384" y="31898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D2F295AA-A073-4E28-9B0C-3F33FF9DD0F9}"/>
              </a:ext>
            </a:extLst>
          </p:cNvPr>
          <p:cNvSpPr/>
          <p:nvPr/>
        </p:nvSpPr>
        <p:spPr bwMode="auto">
          <a:xfrm>
            <a:off x="2671234" y="2885018"/>
            <a:ext cx="9389533" cy="543983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 giành chính quyền.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FD88EFC-E7A7-4D31-A5E4-650D00097F6E}"/>
              </a:ext>
            </a:extLst>
          </p:cNvPr>
          <p:cNvSpPr/>
          <p:nvPr/>
        </p:nvSpPr>
        <p:spPr bwMode="auto">
          <a:xfrm>
            <a:off x="1625600" y="371475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FD6380-BFB5-4FE1-AE71-3E53A2ABBE40}"/>
              </a:ext>
            </a:extLst>
          </p:cNvPr>
          <p:cNvCxnSpPr/>
          <p:nvPr/>
        </p:nvCxnSpPr>
        <p:spPr bwMode="auto">
          <a:xfrm>
            <a:off x="1966384" y="39010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">
            <a:extLst>
              <a:ext uri="{FF2B5EF4-FFF2-40B4-BE49-F238E27FC236}">
                <a16:creationId xmlns:a16="http://schemas.microsoft.com/office/drawing/2014/main" id="{9E3FDDA6-E680-4037-93A5-F856070D6247}"/>
              </a:ext>
            </a:extLst>
          </p:cNvPr>
          <p:cNvSpPr/>
          <p:nvPr/>
        </p:nvSpPr>
        <p:spPr bwMode="auto">
          <a:xfrm>
            <a:off x="2671234" y="3596218"/>
            <a:ext cx="9389533" cy="543983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 Gòn giành chính quyền.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610A090-4170-4770-9C74-109E9D359630}"/>
              </a:ext>
            </a:extLst>
          </p:cNvPr>
          <p:cNvSpPr/>
          <p:nvPr/>
        </p:nvSpPr>
        <p:spPr bwMode="auto">
          <a:xfrm>
            <a:off x="1625600" y="442595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90195E3-6AEA-4162-BF98-9C922C1B923C}"/>
              </a:ext>
            </a:extLst>
          </p:cNvPr>
          <p:cNvCxnSpPr/>
          <p:nvPr/>
        </p:nvCxnSpPr>
        <p:spPr bwMode="auto">
          <a:xfrm>
            <a:off x="1966384" y="46122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53AD7224-E2D4-4CBF-A610-0137E50B7713}"/>
              </a:ext>
            </a:extLst>
          </p:cNvPr>
          <p:cNvSpPr/>
          <p:nvPr/>
        </p:nvSpPr>
        <p:spPr bwMode="auto">
          <a:xfrm>
            <a:off x="2671234" y="4307418"/>
            <a:ext cx="9389533" cy="54398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Nai Th</a:t>
            </a:r>
            <a:r>
              <a:rPr lang="vi-VN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 và Hà Tiên giành chính quyền.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6DB0A2-F13D-402F-855B-52FA16865528}"/>
              </a:ext>
            </a:extLst>
          </p:cNvPr>
          <p:cNvSpPr/>
          <p:nvPr/>
        </p:nvSpPr>
        <p:spPr bwMode="auto">
          <a:xfrm>
            <a:off x="1608667" y="520700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46120AC-F335-4C90-A4C0-5271694DA580}"/>
              </a:ext>
            </a:extLst>
          </p:cNvPr>
          <p:cNvCxnSpPr/>
          <p:nvPr/>
        </p:nvCxnSpPr>
        <p:spPr bwMode="auto">
          <a:xfrm>
            <a:off x="1949451" y="539326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A592896B-3E27-42F3-B949-F5EEABCEF03A}"/>
              </a:ext>
            </a:extLst>
          </p:cNvPr>
          <p:cNvSpPr/>
          <p:nvPr/>
        </p:nvSpPr>
        <p:spPr bwMode="auto">
          <a:xfrm>
            <a:off x="2656417" y="5086351"/>
            <a:ext cx="9387416" cy="5461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Bảo Đại tuyên bố thoái vị.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EA789BD-1055-4C57-80D0-716A639DF8D2}"/>
              </a:ext>
            </a:extLst>
          </p:cNvPr>
          <p:cNvSpPr/>
          <p:nvPr/>
        </p:nvSpPr>
        <p:spPr bwMode="auto">
          <a:xfrm>
            <a:off x="1625600" y="5949951"/>
            <a:ext cx="340784" cy="3429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9015E9D-62B6-48F5-9E16-DC06903B5703}"/>
              </a:ext>
            </a:extLst>
          </p:cNvPr>
          <p:cNvCxnSpPr/>
          <p:nvPr/>
        </p:nvCxnSpPr>
        <p:spPr bwMode="auto">
          <a:xfrm>
            <a:off x="1966384" y="6136217"/>
            <a:ext cx="675216" cy="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3">
            <a:extLst>
              <a:ext uri="{FF2B5EF4-FFF2-40B4-BE49-F238E27FC236}">
                <a16:creationId xmlns:a16="http://schemas.microsoft.com/office/drawing/2014/main" id="{5ED4919D-3613-47C7-83C5-7E6CD01390CF}"/>
              </a:ext>
            </a:extLst>
          </p:cNvPr>
          <p:cNvSpPr/>
          <p:nvPr/>
        </p:nvSpPr>
        <p:spPr bwMode="auto">
          <a:xfrm>
            <a:off x="2671234" y="5831418"/>
            <a:ext cx="9389533" cy="1026583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 đọc Tuyên ngôn Độc lập, khai sinh ra n</a:t>
            </a:r>
            <a:r>
              <a:rPr lang="vi-VN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Việt Nam Dân chủ Cộng hòa.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3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1251185274984_29">
            <a:extLst>
              <a:ext uri="{FF2B5EF4-FFF2-40B4-BE49-F238E27FC236}">
                <a16:creationId xmlns:a16="http://schemas.microsoft.com/office/drawing/2014/main" id="{18423B2D-E9A1-4D7C-A0CE-18DCE5511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134" y="1363133"/>
            <a:ext cx="306916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F92366-ED4A-4D8B-B8B7-C42B04157C28}"/>
              </a:ext>
            </a:extLst>
          </p:cNvPr>
          <p:cNvSpPr/>
          <p:nvPr/>
        </p:nvSpPr>
        <p:spPr bwMode="auto">
          <a:xfrm>
            <a:off x="14818" y="209551"/>
            <a:ext cx="7706783" cy="624416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E7A08F41-81A4-428F-B3F7-70481300F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8" y="220133"/>
            <a:ext cx="74781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</a:rPr>
              <a:t>Nội dung cơ bản của Tuyên ngôn Độc lập</a:t>
            </a:r>
            <a:endParaRPr lang="en-US" alt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09" name="Group 1">
            <a:extLst>
              <a:ext uri="{FF2B5EF4-FFF2-40B4-BE49-F238E27FC236}">
                <a16:creationId xmlns:a16="http://schemas.microsoft.com/office/drawing/2014/main" id="{182414ED-13A2-4027-84DA-C0975BB86B6D}"/>
              </a:ext>
            </a:extLst>
          </p:cNvPr>
          <p:cNvGrpSpPr>
            <a:grpSpLocks/>
          </p:cNvGrpSpPr>
          <p:nvPr/>
        </p:nvGrpSpPr>
        <p:grpSpPr bwMode="auto">
          <a:xfrm>
            <a:off x="3507318" y="1295400"/>
            <a:ext cx="7988300" cy="914400"/>
            <a:chOff x="2629878" y="971550"/>
            <a:chExt cx="5991102" cy="685800"/>
          </a:xfrm>
        </p:grpSpPr>
        <p:sp>
          <p:nvSpPr>
            <p:cNvPr id="9" name="AutoShape 47">
              <a:extLst>
                <a:ext uri="{FF2B5EF4-FFF2-40B4-BE49-F238E27FC236}">
                  <a16:creationId xmlns:a16="http://schemas.microsoft.com/office/drawing/2014/main" id="{6EB3375C-BA6D-4256-8E64-161960F731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10870" y="985838"/>
              <a:ext cx="5610110" cy="6461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36888" name="AutoShape 48">
              <a:extLst>
                <a:ext uri="{FF2B5EF4-FFF2-40B4-BE49-F238E27FC236}">
                  <a16:creationId xmlns:a16="http://schemas.microsoft.com/office/drawing/2014/main" id="{73FDCEF1-B7DF-4D44-A6A8-EBD65A146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878" y="971550"/>
              <a:ext cx="685800" cy="685800"/>
            </a:xfrm>
            <a:prstGeom prst="diamond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9" name="Text Box 49">
              <a:extLst>
                <a:ext uri="{FF2B5EF4-FFF2-40B4-BE49-F238E27FC236}">
                  <a16:creationId xmlns:a16="http://schemas.microsoft.com/office/drawing/2014/main" id="{F362BFD4-DD7C-47DD-82DC-01A19A767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5678" y="983103"/>
              <a:ext cx="5142522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</a:rPr>
                <a:t>Khẳng định quyền độc lập tự do l</a:t>
              </a: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</a:rPr>
                <a:t> thiêng liêng bất khả xâm phạm.</a:t>
              </a:r>
              <a:endPara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90" name="Text Box 50">
              <a:extLst>
                <a:ext uri="{FF2B5EF4-FFF2-40B4-BE49-F238E27FC236}">
                  <a16:creationId xmlns:a16="http://schemas.microsoft.com/office/drawing/2014/main" id="{C35449A7-15FB-4FCF-9A40-5861584D1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6266" y="1069975"/>
              <a:ext cx="309213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7110" name="Group 28">
            <a:extLst>
              <a:ext uri="{FF2B5EF4-FFF2-40B4-BE49-F238E27FC236}">
                <a16:creationId xmlns:a16="http://schemas.microsoft.com/office/drawing/2014/main" id="{6276B6BE-748A-4A18-97F2-AA6DA8CF8982}"/>
              </a:ext>
            </a:extLst>
          </p:cNvPr>
          <p:cNvGrpSpPr>
            <a:grpSpLocks/>
          </p:cNvGrpSpPr>
          <p:nvPr/>
        </p:nvGrpSpPr>
        <p:grpSpPr bwMode="auto">
          <a:xfrm>
            <a:off x="3490384" y="2554819"/>
            <a:ext cx="7965016" cy="914400"/>
            <a:chOff x="2647463" y="1845090"/>
            <a:chExt cx="5973516" cy="685800"/>
          </a:xfrm>
        </p:grpSpPr>
        <p:sp>
          <p:nvSpPr>
            <p:cNvPr id="14" name="AutoShape 52">
              <a:extLst>
                <a:ext uri="{FF2B5EF4-FFF2-40B4-BE49-F238E27FC236}">
                  <a16:creationId xmlns:a16="http://schemas.microsoft.com/office/drawing/2014/main" id="{0DA207B2-8DD6-447C-B9A5-C2A68ED12C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28447" y="1964152"/>
              <a:ext cx="5592532" cy="457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36884" name="AutoShape 53">
              <a:extLst>
                <a:ext uri="{FF2B5EF4-FFF2-40B4-BE49-F238E27FC236}">
                  <a16:creationId xmlns:a16="http://schemas.microsoft.com/office/drawing/2014/main" id="{FD060AF1-02AD-4832-AC33-3C42EF508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463" y="1845090"/>
              <a:ext cx="685800" cy="685800"/>
            </a:xfrm>
            <a:prstGeom prst="diamond">
              <a:avLst/>
            </a:prstGeom>
            <a:solidFill>
              <a:schemeClr val="accent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5" name="Text Box 54">
              <a:extLst>
                <a:ext uri="{FF2B5EF4-FFF2-40B4-BE49-F238E27FC236}">
                  <a16:creationId xmlns:a16="http://schemas.microsoft.com/office/drawing/2014/main" id="{3E9157B0-BC9B-4EC6-A702-2AC7F6F42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7062" y="2019715"/>
              <a:ext cx="5201137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</a:rPr>
                <a:t>Tố cáo tội ác của thực dân Pháp v</a:t>
              </a: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</a:rPr>
                <a:t> phát xít Nhật.</a:t>
              </a:r>
              <a:endPara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86" name="Text Box 55">
              <a:extLst>
                <a:ext uri="{FF2B5EF4-FFF2-40B4-BE49-F238E27FC236}">
                  <a16:creationId xmlns:a16="http://schemas.microsoft.com/office/drawing/2014/main" id="{DDF2CAA4-2BC4-43CC-9FA9-1402EF2E0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3855" y="1943515"/>
              <a:ext cx="309206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111" name="Group 29">
            <a:extLst>
              <a:ext uri="{FF2B5EF4-FFF2-40B4-BE49-F238E27FC236}">
                <a16:creationId xmlns:a16="http://schemas.microsoft.com/office/drawing/2014/main" id="{DD9FA53D-4484-4370-93A1-8E38ABECF2EC}"/>
              </a:ext>
            </a:extLst>
          </p:cNvPr>
          <p:cNvGrpSpPr>
            <a:grpSpLocks/>
          </p:cNvGrpSpPr>
          <p:nvPr/>
        </p:nvGrpSpPr>
        <p:grpSpPr bwMode="auto">
          <a:xfrm>
            <a:off x="3522134" y="3778252"/>
            <a:ext cx="7965017" cy="914400"/>
            <a:chOff x="2641601" y="2701925"/>
            <a:chExt cx="5973516" cy="685800"/>
          </a:xfrm>
        </p:grpSpPr>
        <p:sp>
          <p:nvSpPr>
            <p:cNvPr id="19" name="AutoShape 57">
              <a:extLst>
                <a:ext uri="{FF2B5EF4-FFF2-40B4-BE49-F238E27FC236}">
                  <a16:creationId xmlns:a16="http://schemas.microsoft.com/office/drawing/2014/main" id="{0ACACCA0-F3CD-4DF9-9EA6-DB86056F52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22585" y="2820987"/>
              <a:ext cx="5592532" cy="457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36880" name="AutoShape 58">
              <a:extLst>
                <a:ext uri="{FF2B5EF4-FFF2-40B4-BE49-F238E27FC236}">
                  <a16:creationId xmlns:a16="http://schemas.microsoft.com/office/drawing/2014/main" id="{95C2F48A-CC40-4917-8F7D-6DE95DEDE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01" y="2701925"/>
              <a:ext cx="685800" cy="685800"/>
            </a:xfrm>
            <a:prstGeom prst="diamond">
              <a:avLst/>
            </a:prstGeom>
            <a:solidFill>
              <a:schemeClr val="hlink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81" name="Text Box 59">
              <a:extLst>
                <a:ext uri="{FF2B5EF4-FFF2-40B4-BE49-F238E27FC236}">
                  <a16:creationId xmlns:a16="http://schemas.microsoft.com/office/drawing/2014/main" id="{3563481B-0516-4F8A-A90E-B2AEE4203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7402" y="2876550"/>
              <a:ext cx="5206998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</a:rPr>
                <a:t>Khẳng định th</a:t>
              </a: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</a:rPr>
                <a:t>nh quả của Cách mạng tháng Tám.</a:t>
              </a:r>
              <a:endPara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82" name="Text Box 60">
              <a:extLst>
                <a:ext uri="{FF2B5EF4-FFF2-40B4-BE49-F238E27FC236}">
                  <a16:creationId xmlns:a16="http://schemas.microsoft.com/office/drawing/2014/main" id="{CD0B58CC-67F8-407C-B8F1-04AECA01D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7993" y="2800350"/>
              <a:ext cx="309206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7112" name="Group 30">
            <a:extLst>
              <a:ext uri="{FF2B5EF4-FFF2-40B4-BE49-F238E27FC236}">
                <a16:creationId xmlns:a16="http://schemas.microsoft.com/office/drawing/2014/main" id="{9C0DD8EF-099B-4AC2-8A19-772CC29D3AAA}"/>
              </a:ext>
            </a:extLst>
          </p:cNvPr>
          <p:cNvGrpSpPr>
            <a:grpSpLocks/>
          </p:cNvGrpSpPr>
          <p:nvPr/>
        </p:nvGrpSpPr>
        <p:grpSpPr bwMode="auto">
          <a:xfrm>
            <a:off x="3522134" y="4993219"/>
            <a:ext cx="7965017" cy="914400"/>
            <a:chOff x="2641601" y="3575465"/>
            <a:chExt cx="5973514" cy="685800"/>
          </a:xfrm>
        </p:grpSpPr>
        <p:sp>
          <p:nvSpPr>
            <p:cNvPr id="24" name="AutoShape 62">
              <a:extLst>
                <a:ext uri="{FF2B5EF4-FFF2-40B4-BE49-F238E27FC236}">
                  <a16:creationId xmlns:a16="http://schemas.microsoft.com/office/drawing/2014/main" id="{F7598DE8-4307-415F-91D8-41902BBD8F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22585" y="3694527"/>
              <a:ext cx="5592530" cy="4572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36876" name="AutoShape 63">
              <a:extLst>
                <a:ext uri="{FF2B5EF4-FFF2-40B4-BE49-F238E27FC236}">
                  <a16:creationId xmlns:a16="http://schemas.microsoft.com/office/drawing/2014/main" id="{9B45928E-4C90-4F6D-9F5A-E99D6677D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1601" y="3575465"/>
              <a:ext cx="685800" cy="685800"/>
            </a:xfrm>
            <a:prstGeom prst="diamond">
              <a:avLst/>
            </a:prstGeom>
            <a:solidFill>
              <a:schemeClr val="folHlink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877" name="Text Box 64">
              <a:extLst>
                <a:ext uri="{FF2B5EF4-FFF2-40B4-BE49-F238E27FC236}">
                  <a16:creationId xmlns:a16="http://schemas.microsoft.com/office/drawing/2014/main" id="{DA58D7D1-2888-4C13-B73B-54D308BDA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7402" y="3750090"/>
              <a:ext cx="5206998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002060"/>
                  </a:solidFill>
                  <a:latin typeface="Times New Roman" panose="02020603050405020304" pitchFamily="18" charset="0"/>
                </a:rPr>
                <a:t>Khẳng định quyết tâm giữ vững nền độc lập tự do.</a:t>
              </a:r>
              <a:endPara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78" name="Text Box 65">
              <a:extLst>
                <a:ext uri="{FF2B5EF4-FFF2-40B4-BE49-F238E27FC236}">
                  <a16:creationId xmlns:a16="http://schemas.microsoft.com/office/drawing/2014/main" id="{E19B01F4-CD1A-4424-A947-CC854F5372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7993" y="3673890"/>
              <a:ext cx="309206" cy="43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8" name="Picture 2" descr="http://www.baotangcm.gov.vn/images/stories/6g.jpg">
            <a:extLst>
              <a:ext uri="{FF2B5EF4-FFF2-40B4-BE49-F238E27FC236}">
                <a16:creationId xmlns:a16="http://schemas.microsoft.com/office/drawing/2014/main" id="{E919213D-EF3E-4DF6-97C3-D3EE9821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134" y="3953933"/>
            <a:ext cx="3147484" cy="1890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67120C70-E265-4FEC-BC36-F91A8B9D0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2" y="5856818"/>
            <a:ext cx="3422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ClrTx/>
              <a:buSzTx/>
              <a:buNone/>
            </a:pPr>
            <a:r>
              <a:rPr lang="vi-VN" altLang="en-US" sz="1600" b="1" i="1">
                <a:solidFill>
                  <a:srgbClr val="0070C0"/>
                </a:solidFill>
                <a:latin typeface="Times New Roman" panose="02020603050405020304" pitchFamily="18" charset="0"/>
              </a:rPr>
              <a:t>Quảng trường Ba Đình</a:t>
            </a:r>
            <a:r>
              <a:rPr lang="en-US" altLang="en-US" sz="1600" b="1" i="1">
                <a:solidFill>
                  <a:srgbClr val="0070C0"/>
                </a:solidFill>
                <a:latin typeface="Times New Roman" panose="02020603050405020304" pitchFamily="18" charset="0"/>
              </a:rPr>
              <a:t> (H</a:t>
            </a:r>
            <a:r>
              <a:rPr lang="en-US" altLang="en-US" sz="1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1600" b="1" i="1">
                <a:solidFill>
                  <a:srgbClr val="0070C0"/>
                </a:solidFill>
                <a:latin typeface="Times New Roman" panose="02020603050405020304" pitchFamily="18" charset="0"/>
              </a:rPr>
              <a:t> Nội)</a:t>
            </a:r>
            <a:r>
              <a:rPr lang="vi-VN" altLang="en-US" sz="1600" b="1" i="1">
                <a:solidFill>
                  <a:srgbClr val="0070C0"/>
                </a:solidFill>
                <a:latin typeface="Times New Roman" panose="02020603050405020304" pitchFamily="18" charset="0"/>
              </a:rPr>
              <a:t>, ng</a:t>
            </a:r>
            <a:r>
              <a:rPr lang="vi-VN" altLang="en-US" sz="1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altLang="en-US" sz="1600" b="1" i="1">
                <a:solidFill>
                  <a:srgbClr val="0070C0"/>
                </a:solidFill>
                <a:latin typeface="Times New Roman" panose="02020603050405020304" pitchFamily="18" charset="0"/>
              </a:rPr>
              <a:t>y 2-9-1945</a:t>
            </a:r>
            <a:endParaRPr lang="en-US" altLang="en-US" sz="1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t 3 Bác Hồ Đọc bản tuyên ngôn độc lập khai sinh ra nước Việt Nam dân chủ cộng hòa">
            <a:hlinkClick r:id="" action="ppaction://media"/>
            <a:extLst>
              <a:ext uri="{FF2B5EF4-FFF2-40B4-BE49-F238E27FC236}">
                <a16:creationId xmlns:a16="http://schemas.microsoft.com/office/drawing/2014/main" id="{E15ED963-98A7-4E0D-82FE-7CEAA7DC08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019" y="186198"/>
            <a:ext cx="10895046" cy="551925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98630D-B835-4686-B832-BD7894AF1D7D}"/>
              </a:ext>
            </a:extLst>
          </p:cNvPr>
          <p:cNvSpPr/>
          <p:nvPr/>
        </p:nvSpPr>
        <p:spPr>
          <a:xfrm>
            <a:off x="-43750" y="6294735"/>
            <a:ext cx="12335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2/9/1945,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Minh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ngôn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6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5"/>
          <p:cNvSpPr txBox="1"/>
          <p:nvPr/>
        </p:nvSpPr>
        <p:spPr>
          <a:xfrm>
            <a:off x="647701" y="1359263"/>
            <a:ext cx="824066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Dựa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kiến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A (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khởi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nghĩa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/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quyền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)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B (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địa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phương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giành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quyền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)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chính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7" name="Google Shape;387;p15" descr="Little Boy Writing Homework Cartoon Vector PNG Images | AI Free Download -  Pikb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3426" y="3019426"/>
            <a:ext cx="3838574" cy="383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16"/>
          <p:cNvGrpSpPr/>
          <p:nvPr/>
        </p:nvGrpSpPr>
        <p:grpSpPr>
          <a:xfrm>
            <a:off x="366486" y="1174192"/>
            <a:ext cx="4165600" cy="5361120"/>
            <a:chOff x="0" y="28773"/>
            <a:chExt cx="4165600" cy="5361120"/>
          </a:xfrm>
        </p:grpSpPr>
        <p:sp>
          <p:nvSpPr>
            <p:cNvPr id="393" name="Google Shape;393;p16"/>
            <p:cNvSpPr/>
            <p:nvPr/>
          </p:nvSpPr>
          <p:spPr>
            <a:xfrm>
              <a:off x="0" y="28773"/>
              <a:ext cx="4165600" cy="954720"/>
            </a:xfrm>
            <a:prstGeom prst="roundRect">
              <a:avLst>
                <a:gd name="adj" fmla="val 16667"/>
              </a:avLst>
            </a:prstGeom>
            <a:solidFill>
              <a:srgbClr val="BF504D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6"/>
            <p:cNvSpPr txBox="1"/>
            <p:nvPr/>
          </p:nvSpPr>
          <p:spPr>
            <a:xfrm>
              <a:off x="46606" y="75379"/>
              <a:ext cx="4072388" cy="861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Ngày 16/8/1945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0" y="1130373"/>
              <a:ext cx="4165600" cy="95472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6"/>
            <p:cNvSpPr txBox="1"/>
            <p:nvPr/>
          </p:nvSpPr>
          <p:spPr>
            <a:xfrm>
              <a:off x="46606" y="1176979"/>
              <a:ext cx="4072388" cy="861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 28/8/1945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0" y="2231973"/>
              <a:ext cx="4165600" cy="95472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 txBox="1"/>
            <p:nvPr/>
          </p:nvSpPr>
          <p:spPr>
            <a:xfrm>
              <a:off x="46606" y="2278579"/>
              <a:ext cx="4072388" cy="861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Ngày 25/8/1945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0" y="3333573"/>
              <a:ext cx="4165600" cy="954720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6"/>
            <p:cNvSpPr txBox="1"/>
            <p:nvPr/>
          </p:nvSpPr>
          <p:spPr>
            <a:xfrm>
              <a:off x="46606" y="3380179"/>
              <a:ext cx="4072388" cy="861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Ngày 23/8/1945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0" y="4435173"/>
              <a:ext cx="4165600" cy="954720"/>
            </a:xfrm>
            <a:prstGeom prst="roundRect">
              <a:avLst>
                <a:gd name="adj" fmla="val 16667"/>
              </a:avLst>
            </a:prstGeom>
            <a:solidFill>
              <a:srgbClr val="F7954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6"/>
            <p:cNvSpPr txBox="1"/>
            <p:nvPr/>
          </p:nvSpPr>
          <p:spPr>
            <a:xfrm>
              <a:off x="46606" y="4481779"/>
              <a:ext cx="4072388" cy="861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Ngày 19/8/1945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62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5A33"/>
              </a:buClr>
              <a:buSzPts val="4000"/>
              <a:buFont typeface="Cambria"/>
              <a:buNone/>
            </a:pPr>
            <a:r>
              <a:rPr lang="en-US" sz="36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LUYỆN TẬP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4" name="Google Shape;404;p16"/>
          <p:cNvGrpSpPr/>
          <p:nvPr/>
        </p:nvGrpSpPr>
        <p:grpSpPr>
          <a:xfrm>
            <a:off x="7554686" y="1185274"/>
            <a:ext cx="4165600" cy="5415155"/>
            <a:chOff x="0" y="1755"/>
            <a:chExt cx="4165600" cy="5415155"/>
          </a:xfrm>
        </p:grpSpPr>
        <p:sp>
          <p:nvSpPr>
            <p:cNvPr id="405" name="Google Shape;405;p16"/>
            <p:cNvSpPr/>
            <p:nvPr/>
          </p:nvSpPr>
          <p:spPr>
            <a:xfrm>
              <a:off x="0" y="1755"/>
              <a:ext cx="4165600" cy="1073063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 txBox="1"/>
            <p:nvPr/>
          </p:nvSpPr>
          <p:spPr>
            <a:xfrm>
              <a:off x="52383" y="54138"/>
              <a:ext cx="4060834" cy="968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Thái Nguyên.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0" y="1087278"/>
              <a:ext cx="4165600" cy="1073063"/>
            </a:xfrm>
            <a:prstGeom prst="roundRect">
              <a:avLst>
                <a:gd name="adj" fmla="val 16667"/>
              </a:avLst>
            </a:prstGeom>
            <a:solidFill>
              <a:srgbClr val="5AB46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6"/>
            <p:cNvSpPr txBox="1"/>
            <p:nvPr/>
          </p:nvSpPr>
          <p:spPr>
            <a:xfrm>
              <a:off x="52383" y="1139661"/>
              <a:ext cx="4060834" cy="968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Huế.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0" y="2172801"/>
              <a:ext cx="4165600" cy="1073063"/>
            </a:xfrm>
            <a:prstGeom prst="roundRect">
              <a:avLst>
                <a:gd name="adj" fmla="val 16667"/>
              </a:avLst>
            </a:prstGeom>
            <a:solidFill>
              <a:srgbClr val="5DAEA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6"/>
            <p:cNvSpPr txBox="1"/>
            <p:nvPr/>
          </p:nvSpPr>
          <p:spPr>
            <a:xfrm>
              <a:off x="52383" y="2225184"/>
              <a:ext cx="4060834" cy="968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Đồng Nai Thượng, Hà Tiên.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0" y="3258324"/>
              <a:ext cx="4165600" cy="1073063"/>
            </a:xfrm>
            <a:prstGeom prst="roundRect">
              <a:avLst>
                <a:gd name="adj" fmla="val 16667"/>
              </a:avLst>
            </a:prstGeom>
            <a:solidFill>
              <a:srgbClr val="6078A8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 txBox="1"/>
            <p:nvPr/>
          </p:nvSpPr>
          <p:spPr>
            <a:xfrm>
              <a:off x="52383" y="3310707"/>
              <a:ext cx="4060834" cy="968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Sài Gòn.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0" y="4343847"/>
              <a:ext cx="4165600" cy="1073063"/>
            </a:xfrm>
            <a:prstGeom prst="roundRect">
              <a:avLst>
                <a:gd name="adj" fmla="val 16667"/>
              </a:avLst>
            </a:prstGeom>
            <a:solidFill>
              <a:srgbClr val="7F63A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6"/>
            <p:cNvSpPr txBox="1"/>
            <p:nvPr/>
          </p:nvSpPr>
          <p:spPr>
            <a:xfrm>
              <a:off x="52383" y="4396230"/>
              <a:ext cx="4060834" cy="968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Cambria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/>
                  <a:ea typeface="Cambria"/>
                  <a:cs typeface="Cambria"/>
                  <a:sym typeface="Cambria"/>
                </a:rPr>
                <a:t>Hà Nội.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15" name="Google Shape;415;p16"/>
          <p:cNvCxnSpPr/>
          <p:nvPr/>
        </p:nvCxnSpPr>
        <p:spPr>
          <a:xfrm>
            <a:off x="4584700" y="1739900"/>
            <a:ext cx="29718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416" name="Google Shape;416;p16"/>
          <p:cNvCxnSpPr/>
          <p:nvPr/>
        </p:nvCxnSpPr>
        <p:spPr>
          <a:xfrm>
            <a:off x="4584700" y="2717800"/>
            <a:ext cx="2970000" cy="11751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417" name="Google Shape;417;p16"/>
          <p:cNvCxnSpPr/>
          <p:nvPr/>
        </p:nvCxnSpPr>
        <p:spPr>
          <a:xfrm>
            <a:off x="4584700" y="3883478"/>
            <a:ext cx="2969986" cy="1175052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418" name="Google Shape;418;p16"/>
          <p:cNvCxnSpPr/>
          <p:nvPr/>
        </p:nvCxnSpPr>
        <p:spPr>
          <a:xfrm rot="10800000" flipH="1">
            <a:off x="4523014" y="2832100"/>
            <a:ext cx="3033486" cy="2092778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419" name="Google Shape;419;p16"/>
          <p:cNvCxnSpPr/>
          <p:nvPr/>
        </p:nvCxnSpPr>
        <p:spPr>
          <a:xfrm>
            <a:off x="4523014" y="6074530"/>
            <a:ext cx="3031672" cy="29785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DCFA6A-A86C-4221-84E4-720EE7FCB50D}"/>
              </a:ext>
            </a:extLst>
          </p:cNvPr>
          <p:cNvSpPr/>
          <p:nvPr/>
        </p:nvSpPr>
        <p:spPr>
          <a:xfrm>
            <a:off x="14818" y="5638720"/>
            <a:ext cx="12177183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EBA4E1-5442-440B-A5F4-92FA724B2469}"/>
              </a:ext>
            </a:extLst>
          </p:cNvPr>
          <p:cNvSpPr/>
          <p:nvPr/>
        </p:nvSpPr>
        <p:spPr>
          <a:xfrm>
            <a:off x="30234" y="2742373"/>
            <a:ext cx="12177183" cy="225931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B77941-7B4D-4305-BA67-BD4BDD46323F}"/>
              </a:ext>
            </a:extLst>
          </p:cNvPr>
          <p:cNvGrpSpPr>
            <a:grpSpLocks/>
          </p:cNvGrpSpPr>
          <p:nvPr/>
        </p:nvGrpSpPr>
        <p:grpSpPr bwMode="auto">
          <a:xfrm>
            <a:off x="14816" y="21167"/>
            <a:ext cx="12177184" cy="717551"/>
            <a:chOff x="11112" y="15876"/>
            <a:chExt cx="9132888" cy="5381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63BA4F9-E95B-44EB-9E12-947B38554A1D}"/>
                </a:ext>
              </a:extLst>
            </p:cNvPr>
            <p:cNvSpPr/>
            <p:nvPr/>
          </p:nvSpPr>
          <p:spPr bwMode="auto">
            <a:xfrm>
              <a:off x="11112" y="30908"/>
              <a:ext cx="9132887" cy="52313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7916" name="TextBox 1">
              <a:extLst>
                <a:ext uri="{FF2B5EF4-FFF2-40B4-BE49-F238E27FC236}">
                  <a16:creationId xmlns:a16="http://schemas.microsoft.com/office/drawing/2014/main" id="{7525A761-9580-4606-99E7-531DFB8B28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788" y="114300"/>
              <a:ext cx="8685212" cy="361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533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NGUYÊN NHÂN THẮNG LỢI, Ý NGHĨA LỊCH SỬ, BÀI HỌC KINH NGHIỆM</a:t>
              </a:r>
              <a:endParaRPr lang="en-US" altLang="en-US" sz="25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2332A072-2BEB-4BC9-B577-2F430FB6D1E7}"/>
                </a:ext>
              </a:extLst>
            </p:cNvPr>
            <p:cNvSpPr/>
            <p:nvPr/>
          </p:nvSpPr>
          <p:spPr bwMode="auto">
            <a:xfrm rot="5400000">
              <a:off x="148117" y="-121128"/>
              <a:ext cx="476338" cy="750345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grpSp>
          <p:nvGrpSpPr>
            <p:cNvPr id="37920" name="Group 6">
              <a:extLst>
                <a:ext uri="{FF2B5EF4-FFF2-40B4-BE49-F238E27FC236}">
                  <a16:creationId xmlns:a16="http://schemas.microsoft.com/office/drawing/2014/main" id="{C826D704-6FA0-44EE-A3AC-0DA52847C9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27" y="85725"/>
              <a:ext cx="445025" cy="376238"/>
              <a:chOff x="3861480" y="928321"/>
              <a:chExt cx="445517" cy="375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EDFE66C-16F4-4D4D-A3CA-F682C40EF77D}"/>
                  </a:ext>
                </a:extLst>
              </p:cNvPr>
              <p:cNvSpPr/>
              <p:nvPr/>
            </p:nvSpPr>
            <p:spPr>
              <a:xfrm>
                <a:off x="3861480" y="934937"/>
                <a:ext cx="404813" cy="36933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37924" name="TextBox 4">
                <a:extLst>
                  <a:ext uri="{FF2B5EF4-FFF2-40B4-BE49-F238E27FC236}">
                    <a16:creationId xmlns:a16="http://schemas.microsoft.com/office/drawing/2014/main" id="{70AD969E-9BB1-4AE8-B4CB-B446ECF523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2184" y="928321"/>
                <a:ext cx="404813" cy="345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</a:t>
                </a: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140" name="Group 26">
            <a:extLst>
              <a:ext uri="{FF2B5EF4-FFF2-40B4-BE49-F238E27FC236}">
                <a16:creationId xmlns:a16="http://schemas.microsoft.com/office/drawing/2014/main" id="{A319358C-AAD6-472F-82F0-639A293DA747}"/>
              </a:ext>
            </a:extLst>
          </p:cNvPr>
          <p:cNvGrpSpPr>
            <a:grpSpLocks/>
          </p:cNvGrpSpPr>
          <p:nvPr/>
        </p:nvGrpSpPr>
        <p:grpSpPr bwMode="auto">
          <a:xfrm>
            <a:off x="554567" y="2239433"/>
            <a:ext cx="2082800" cy="556684"/>
            <a:chOff x="2362200" y="1314856"/>
            <a:chExt cx="1563225" cy="41634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D8A77B1-40C2-4C84-AA93-45095915FB51}"/>
                </a:ext>
              </a:extLst>
            </p:cNvPr>
            <p:cNvSpPr/>
            <p:nvPr/>
          </p:nvSpPr>
          <p:spPr>
            <a:xfrm>
              <a:off x="2362200" y="1322772"/>
              <a:ext cx="1447255" cy="408433"/>
            </a:xfrm>
            <a:prstGeom prst="round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7912" name="TextBox 11">
              <a:extLst>
                <a:ext uri="{FF2B5EF4-FFF2-40B4-BE49-F238E27FC236}">
                  <a16:creationId xmlns:a16="http://schemas.microsoft.com/office/drawing/2014/main" id="{3A3254A9-D8EB-4C26-A81B-2891DAD8E7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626" y="1314856"/>
              <a:ext cx="1447799" cy="37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Chủ quan</a:t>
              </a:r>
              <a:endParaRPr lang="en-US" altLang="en-US" sz="266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141" name="TextBox 2">
            <a:extLst>
              <a:ext uri="{FF2B5EF4-FFF2-40B4-BE49-F238E27FC236}">
                <a16:creationId xmlns:a16="http://schemas.microsoft.com/office/drawing/2014/main" id="{BF4CC4DD-5CD9-49BC-8BC9-2D662CE4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2" y="2844801"/>
            <a:ext cx="1167764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giặc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Nam.</a:t>
            </a:r>
            <a:endParaRPr lang="en-US" alt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42" name="TextBox 13">
            <a:extLst>
              <a:ext uri="{FF2B5EF4-FFF2-40B4-BE49-F238E27FC236}">
                <a16:creationId xmlns:a16="http://schemas.microsoft.com/office/drawing/2014/main" id="{66BAF4A9-7A4D-48AC-844E-6F77538D7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1" y="3490384"/>
            <a:ext cx="112691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lối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đắn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43" name="TextBox 14">
            <a:extLst>
              <a:ext uri="{FF2B5EF4-FFF2-40B4-BE49-F238E27FC236}">
                <a16:creationId xmlns:a16="http://schemas.microsoft.com/office/drawing/2014/main" id="{4C0744A7-369B-4AC7-9EC4-88632D4D9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2" y="4064001"/>
            <a:ext cx="11677649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chu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đáo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Tám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suốt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15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45" name="TextBox 17">
            <a:extLst>
              <a:ext uri="{FF2B5EF4-FFF2-40B4-BE49-F238E27FC236}">
                <a16:creationId xmlns:a16="http://schemas.microsoft.com/office/drawing/2014/main" id="{64694867-522C-4EA0-AB75-440AC5F8D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34" y="5805938"/>
            <a:ext cx="1147233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xít</a:t>
            </a:r>
            <a:r>
              <a: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146" name="Group 10">
            <a:extLst>
              <a:ext uri="{FF2B5EF4-FFF2-40B4-BE49-F238E27FC236}">
                <a16:creationId xmlns:a16="http://schemas.microsoft.com/office/drawing/2014/main" id="{79E16D65-45FA-4DE9-B973-387C98E4667F}"/>
              </a:ext>
            </a:extLst>
          </p:cNvPr>
          <p:cNvGrpSpPr>
            <a:grpSpLocks/>
          </p:cNvGrpSpPr>
          <p:nvPr/>
        </p:nvGrpSpPr>
        <p:grpSpPr bwMode="auto">
          <a:xfrm>
            <a:off x="2298700" y="1035051"/>
            <a:ext cx="5118065" cy="1035050"/>
            <a:chOff x="112423" y="527146"/>
            <a:chExt cx="3392777" cy="7762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822BAD2-E4D1-4B8A-9F27-229A1FC0B84A}"/>
                </a:ext>
              </a:extLst>
            </p:cNvPr>
            <p:cNvGrpSpPr/>
            <p:nvPr/>
          </p:nvGrpSpPr>
          <p:grpSpPr bwMode="auto">
            <a:xfrm>
              <a:off x="264816" y="637220"/>
              <a:ext cx="914357" cy="666214"/>
              <a:chOff x="762000" y="1428750"/>
              <a:chExt cx="914400" cy="666750"/>
            </a:xfrm>
            <a:solidFill>
              <a:srgbClr val="FFC000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F60DCB2-B353-4D0A-8562-66D40065A34D}"/>
                  </a:ext>
                </a:extLst>
              </p:cNvPr>
              <p:cNvSpPr/>
              <p:nvPr/>
            </p:nvSpPr>
            <p:spPr>
              <a:xfrm>
                <a:off x="762000" y="1428750"/>
                <a:ext cx="304800" cy="66675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48C0138-299E-4A6B-9727-C68E03A9F594}"/>
                  </a:ext>
                </a:extLst>
              </p:cNvPr>
              <p:cNvSpPr/>
              <p:nvPr/>
            </p:nvSpPr>
            <p:spPr>
              <a:xfrm>
                <a:off x="762000" y="1428750"/>
                <a:ext cx="914400" cy="22860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5A1CFA-C117-4398-8ED1-D72030ED177D}"/>
                </a:ext>
              </a:extLst>
            </p:cNvPr>
            <p:cNvSpPr/>
            <p:nvPr/>
          </p:nvSpPr>
          <p:spPr bwMode="auto">
            <a:xfrm>
              <a:off x="455352" y="797021"/>
              <a:ext cx="2881558" cy="34607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A1A6B4-F843-4A34-860F-6312184F6F8D}"/>
                </a:ext>
              </a:extLst>
            </p:cNvPr>
            <p:cNvSpPr/>
            <p:nvPr/>
          </p:nvSpPr>
          <p:spPr bwMode="auto">
            <a:xfrm>
              <a:off x="112423" y="569135"/>
              <a:ext cx="419080" cy="38069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7909" name="TextBox 21">
              <a:extLst>
                <a:ext uri="{FF2B5EF4-FFF2-40B4-BE49-F238E27FC236}">
                  <a16:creationId xmlns:a16="http://schemas.microsoft.com/office/drawing/2014/main" id="{D57F482A-C2C3-42B7-9612-8534AFA50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18" y="774068"/>
              <a:ext cx="2881382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thắng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lợi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10" name="TextBox 22">
              <a:extLst>
                <a:ext uri="{FF2B5EF4-FFF2-40B4-BE49-F238E27FC236}">
                  <a16:creationId xmlns:a16="http://schemas.microsoft.com/office/drawing/2014/main" id="{4B912A53-0B9D-402C-B7E0-4F0BC7700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639" y="527146"/>
              <a:ext cx="457179" cy="3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8147" name="Group 30">
            <a:extLst>
              <a:ext uri="{FF2B5EF4-FFF2-40B4-BE49-F238E27FC236}">
                <a16:creationId xmlns:a16="http://schemas.microsoft.com/office/drawing/2014/main" id="{4F175E32-91E6-406C-8EA8-3A3E4AC8AB99}"/>
              </a:ext>
            </a:extLst>
          </p:cNvPr>
          <p:cNvGrpSpPr>
            <a:grpSpLocks/>
          </p:cNvGrpSpPr>
          <p:nvPr/>
        </p:nvGrpSpPr>
        <p:grpSpPr bwMode="auto">
          <a:xfrm>
            <a:off x="611717" y="5166704"/>
            <a:ext cx="2639483" cy="554566"/>
            <a:chOff x="2362200" y="1314856"/>
            <a:chExt cx="1563225" cy="41584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BF394C7-F1A9-4F44-9CE4-58CB713B3547}"/>
                </a:ext>
              </a:extLst>
            </p:cNvPr>
            <p:cNvSpPr/>
            <p:nvPr/>
          </p:nvSpPr>
          <p:spPr>
            <a:xfrm>
              <a:off x="2362200" y="1322791"/>
              <a:ext cx="1447895" cy="40790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7903" name="TextBox 32">
              <a:extLst>
                <a:ext uri="{FF2B5EF4-FFF2-40B4-BE49-F238E27FC236}">
                  <a16:creationId xmlns:a16="http://schemas.microsoft.com/office/drawing/2014/main" id="{D77E91CC-D095-4441-9A19-14CB667CE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626" y="1314856"/>
              <a:ext cx="1447799" cy="3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Khách quan</a:t>
              </a:r>
              <a:endParaRPr lang="en-US" altLang="en-US" sz="266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8148" name="Picture 3">
            <a:extLst>
              <a:ext uri="{FF2B5EF4-FFF2-40B4-BE49-F238E27FC236}">
                <a16:creationId xmlns:a16="http://schemas.microsoft.com/office/drawing/2014/main" id="{E5938CF0-6860-465C-8301-06B045BCB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973667"/>
            <a:ext cx="1930400" cy="11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48141" grpId="0"/>
      <p:bldP spid="48142" grpId="0"/>
      <p:bldP spid="48143" grpId="0"/>
      <p:bldP spid="481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80EC3E0-FE28-477B-BD05-372E0E120C6D}"/>
              </a:ext>
            </a:extLst>
          </p:cNvPr>
          <p:cNvSpPr/>
          <p:nvPr/>
        </p:nvSpPr>
        <p:spPr bwMode="auto">
          <a:xfrm>
            <a:off x="1358900" y="1595967"/>
            <a:ext cx="9474200" cy="36660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6BC1CA9C-13C9-433D-A409-C6128BDEC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2328334"/>
            <a:ext cx="9865784" cy="239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VIỆT NAM DÂN CHỦ CỘNG HÒA TỪ SAU NGÀY 02/9/1945 ĐẾN TRƯỚC NGÀY 19/12/1946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33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(2TIẾT)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13316" name="Group 10">
            <a:extLst>
              <a:ext uri="{FF2B5EF4-FFF2-40B4-BE49-F238E27FC236}">
                <a16:creationId xmlns:a16="http://schemas.microsoft.com/office/drawing/2014/main" id="{BB37EFB8-1015-4273-B471-E43CC228149E}"/>
              </a:ext>
            </a:extLst>
          </p:cNvPr>
          <p:cNvGrpSpPr>
            <a:grpSpLocks/>
          </p:cNvGrpSpPr>
          <p:nvPr/>
        </p:nvGrpSpPr>
        <p:grpSpPr bwMode="auto">
          <a:xfrm>
            <a:off x="527051" y="713318"/>
            <a:ext cx="11137900" cy="5431367"/>
            <a:chOff x="1714250" y="1504771"/>
            <a:chExt cx="5715501" cy="190535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CBBE82F-4FDB-448E-9F85-73574ECC7A90}"/>
                </a:ext>
              </a:extLst>
            </p:cNvPr>
            <p:cNvSpPr/>
            <p:nvPr/>
          </p:nvSpPr>
          <p:spPr>
            <a:xfrm>
              <a:off x="1714250" y="1504771"/>
              <a:ext cx="5715501" cy="1905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D0CDBD2-0618-4BD7-A235-24D8E5E59A9F}"/>
                </a:ext>
              </a:extLst>
            </p:cNvPr>
            <p:cNvSpPr/>
            <p:nvPr/>
          </p:nvSpPr>
          <p:spPr>
            <a:xfrm>
              <a:off x="1828299" y="1642141"/>
              <a:ext cx="5487402" cy="159943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319" name="Text Box 3">
              <a:extLst>
                <a:ext uri="{FF2B5EF4-FFF2-40B4-BE49-F238E27FC236}">
                  <a16:creationId xmlns:a16="http://schemas.microsoft.com/office/drawing/2014/main" id="{2A378CA5-18B0-4F21-9490-EFF83D5B1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8298" y="1851553"/>
              <a:ext cx="5487403" cy="1089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533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6</a:t>
              </a:r>
            </a:p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533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MẠNG THÁNG TÁM NĂM 1945 (2 tiết)</a:t>
              </a:r>
              <a:endParaRPr lang="en-US" altLang="en-US" sz="4533" b="1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ABFCD37C-240F-4A5C-8D84-2AAB6B65060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864613"/>
            <a:ext cx="9553413" cy="694333"/>
            <a:chOff x="171036" y="4131589"/>
            <a:chExt cx="4268691" cy="7296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AFD8FD-4B99-4A7B-A6FC-0A46B196F4C6}"/>
                </a:ext>
              </a:extLst>
            </p:cNvPr>
            <p:cNvSpPr/>
            <p:nvPr/>
          </p:nvSpPr>
          <p:spPr>
            <a:xfrm>
              <a:off x="182149" y="4131589"/>
              <a:ext cx="4257578" cy="7296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943" name="TextBox 17">
              <a:extLst>
                <a:ext uri="{FF2B5EF4-FFF2-40B4-BE49-F238E27FC236}">
                  <a16:creationId xmlns:a16="http://schemas.microsoft.com/office/drawing/2014/main" id="{5EB67C5B-7A6D-4725-A9F7-D4ADCF830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036" y="4209010"/>
              <a:ext cx="4256968" cy="39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Đảng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Cộng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Đông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Dương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trở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nh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đảng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cầm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quyền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DB9B1DB-14AA-45F9-AB52-9F9DD42586A9}"/>
              </a:ext>
            </a:extLst>
          </p:cNvPr>
          <p:cNvGrpSpPr>
            <a:grpSpLocks/>
          </p:cNvGrpSpPr>
          <p:nvPr/>
        </p:nvGrpSpPr>
        <p:grpSpPr bwMode="auto">
          <a:xfrm>
            <a:off x="243419" y="4076480"/>
            <a:ext cx="9571138" cy="694333"/>
            <a:chOff x="182756" y="3420184"/>
            <a:chExt cx="4276609" cy="71140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54251B-B5BA-45BE-95C2-4765917F03CC}"/>
                </a:ext>
              </a:extLst>
            </p:cNvPr>
            <p:cNvSpPr/>
            <p:nvPr/>
          </p:nvSpPr>
          <p:spPr>
            <a:xfrm>
              <a:off x="182756" y="3420184"/>
              <a:ext cx="4268689" cy="7114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941" name="TextBox 16">
              <a:extLst>
                <a:ext uri="{FF2B5EF4-FFF2-40B4-BE49-F238E27FC236}">
                  <a16:creationId xmlns:a16="http://schemas.microsoft.com/office/drawing/2014/main" id="{04BBFF57-054C-4D3C-AC4E-E89CEC40E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397" y="3534150"/>
              <a:ext cx="4256968" cy="39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Mở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ra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kỉ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độc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lập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tự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do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phát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triển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dưới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chế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độ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DCCH</a:t>
              </a: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6D05558-2580-484F-8DA8-4FFCD3C3BA33}"/>
              </a:ext>
            </a:extLst>
          </p:cNvPr>
          <p:cNvGrpSpPr>
            <a:grpSpLocks/>
          </p:cNvGrpSpPr>
          <p:nvPr/>
        </p:nvGrpSpPr>
        <p:grpSpPr bwMode="auto">
          <a:xfrm>
            <a:off x="232100" y="3229707"/>
            <a:ext cx="10974385" cy="735748"/>
            <a:chOff x="126669" y="2662612"/>
            <a:chExt cx="4281007" cy="6809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9D8EC5-2CF9-413E-8C63-122AF4B7311D}"/>
                </a:ext>
              </a:extLst>
            </p:cNvPr>
            <p:cNvSpPr/>
            <p:nvPr/>
          </p:nvSpPr>
          <p:spPr>
            <a:xfrm>
              <a:off x="126669" y="2662612"/>
              <a:ext cx="4257188" cy="680903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939" name="TextBox 14">
              <a:extLst>
                <a:ext uri="{FF2B5EF4-FFF2-40B4-BE49-F238E27FC236}">
                  <a16:creationId xmlns:a16="http://schemas.microsoft.com/office/drawing/2014/main" id="{93D7DFBB-3BDF-47F4-8FEE-2B38BA62F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669" y="2794247"/>
              <a:ext cx="4281007" cy="39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Nam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từ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phận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nô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lệ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trở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nh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chủ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A718407-8284-4CEA-97A9-2F294C88CC64}"/>
              </a:ext>
            </a:extLst>
          </p:cNvPr>
          <p:cNvGrpSpPr>
            <a:grpSpLocks/>
          </p:cNvGrpSpPr>
          <p:nvPr/>
        </p:nvGrpSpPr>
        <p:grpSpPr bwMode="auto">
          <a:xfrm>
            <a:off x="243418" y="2461778"/>
            <a:ext cx="9571142" cy="645986"/>
            <a:chOff x="182757" y="2056169"/>
            <a:chExt cx="4256970" cy="7044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D9C683-6CFB-4633-989A-68860344253F}"/>
                </a:ext>
              </a:extLst>
            </p:cNvPr>
            <p:cNvSpPr/>
            <p:nvPr/>
          </p:nvSpPr>
          <p:spPr>
            <a:xfrm>
              <a:off x="182757" y="2056169"/>
              <a:ext cx="4256970" cy="704498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937" name="TextBox 13">
              <a:extLst>
                <a:ext uri="{FF2B5EF4-FFF2-40B4-BE49-F238E27FC236}">
                  <a16:creationId xmlns:a16="http://schemas.microsoft.com/office/drawing/2014/main" id="{DF8FCF3C-2279-4E20-9691-B76531CBF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757" y="2065475"/>
              <a:ext cx="4256968" cy="392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Đưa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tới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ra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đời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Nam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chủ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Cộng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hòa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A2A52B6-CD12-4498-8671-7F7EFE53A2DB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-126907"/>
            <a:ext cx="4267245" cy="1035052"/>
            <a:chOff x="76200" y="0"/>
            <a:chExt cx="2817751" cy="7762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76BF4D-3F85-4B71-969B-E6834B77E92E}"/>
                </a:ext>
              </a:extLst>
            </p:cNvPr>
            <p:cNvGrpSpPr/>
            <p:nvPr/>
          </p:nvGrpSpPr>
          <p:grpSpPr bwMode="auto">
            <a:xfrm>
              <a:off x="228580" y="110074"/>
              <a:ext cx="914279" cy="666213"/>
              <a:chOff x="762000" y="1428750"/>
              <a:chExt cx="914400" cy="666750"/>
            </a:xfrm>
            <a:solidFill>
              <a:srgbClr val="C00000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3E9EFA-F4E9-49DD-967F-9B41A87ED84F}"/>
                  </a:ext>
                </a:extLst>
              </p:cNvPr>
              <p:cNvSpPr/>
              <p:nvPr/>
            </p:nvSpPr>
            <p:spPr>
              <a:xfrm>
                <a:off x="762000" y="1428750"/>
                <a:ext cx="304800" cy="66675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957402-7ED8-48D0-B6EC-0CF3B5BD3686}"/>
                  </a:ext>
                </a:extLst>
              </p:cNvPr>
              <p:cNvSpPr/>
              <p:nvPr/>
            </p:nvSpPr>
            <p:spPr>
              <a:xfrm>
                <a:off x="762000" y="1428750"/>
                <a:ext cx="914400" cy="22860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80035EA-0E82-47C6-813F-9037D1EB7FA5}"/>
                </a:ext>
              </a:extLst>
            </p:cNvPr>
            <p:cNvSpPr/>
            <p:nvPr/>
          </p:nvSpPr>
          <p:spPr bwMode="auto">
            <a:xfrm>
              <a:off x="419092" y="269875"/>
              <a:ext cx="2474859" cy="39687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EC82DB-7BC9-4634-9738-AB411A415EC6}"/>
                </a:ext>
              </a:extLst>
            </p:cNvPr>
            <p:cNvSpPr/>
            <p:nvPr/>
          </p:nvSpPr>
          <p:spPr bwMode="auto">
            <a:xfrm>
              <a:off x="76200" y="41989"/>
              <a:ext cx="419044" cy="38069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934" name="TextBox 21">
              <a:extLst>
                <a:ext uri="{FF2B5EF4-FFF2-40B4-BE49-F238E27FC236}">
                  <a16:creationId xmlns:a16="http://schemas.microsoft.com/office/drawing/2014/main" id="{3FC59D69-CA1F-4295-9588-738EA7D52B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690" y="169880"/>
              <a:ext cx="2362260" cy="5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733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Ý </a:t>
              </a:r>
              <a:r>
                <a:rPr lang="en-US" altLang="en-US" sz="3733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nghĩa</a:t>
              </a:r>
              <a:r>
                <a:rPr lang="en-US" altLang="en-US" sz="3733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733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lịch</a:t>
              </a:r>
              <a:r>
                <a:rPr lang="en-US" altLang="en-US" sz="3733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733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sử</a:t>
              </a:r>
              <a:endParaRPr lang="en-US" alt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35" name="TextBox 22">
              <a:extLst>
                <a:ext uri="{FF2B5EF4-FFF2-40B4-BE49-F238E27FC236}">
                  <a16:creationId xmlns:a16="http://schemas.microsoft.com/office/drawing/2014/main" id="{4231396E-7DA2-4ADF-B2F2-C2DC09B34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11" y="0"/>
              <a:ext cx="457140" cy="37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17328A-4C0A-4157-BA5A-7B0FB125E845}"/>
              </a:ext>
            </a:extLst>
          </p:cNvPr>
          <p:cNvGrpSpPr/>
          <p:nvPr/>
        </p:nvGrpSpPr>
        <p:grpSpPr>
          <a:xfrm>
            <a:off x="1487281" y="907428"/>
            <a:ext cx="3149680" cy="782752"/>
            <a:chOff x="533340" y="848378"/>
            <a:chExt cx="2362260" cy="587064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7982865-B3BA-46F5-A306-A66094A1D3EE}"/>
                </a:ext>
              </a:extLst>
            </p:cNvPr>
            <p:cNvSpPr/>
            <p:nvPr/>
          </p:nvSpPr>
          <p:spPr>
            <a:xfrm>
              <a:off x="533340" y="848378"/>
              <a:ext cx="2362260" cy="58706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8F9DDD-2BDD-476E-BDBB-0C07E60CD425}"/>
                </a:ext>
              </a:extLst>
            </p:cNvPr>
            <p:cNvSpPr txBox="1"/>
            <p:nvPr/>
          </p:nvSpPr>
          <p:spPr>
            <a:xfrm>
              <a:off x="647538" y="867032"/>
              <a:ext cx="2171700" cy="43858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 với dân tộc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A846B2-EDD2-49A6-8CD4-DB7A309CCA53}"/>
              </a:ext>
            </a:extLst>
          </p:cNvPr>
          <p:cNvSpPr txBox="1"/>
          <p:nvPr/>
        </p:nvSpPr>
        <p:spPr>
          <a:xfrm>
            <a:off x="243418" y="1822544"/>
            <a:ext cx="9571142" cy="52322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altLang="en-US" sz="28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đổ ách thống trị của Pháp, Nhật và chế độ phong kiến.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2E0495-D1DA-4C34-B382-DE901EB413C2}"/>
              </a:ext>
            </a:extLst>
          </p:cNvPr>
          <p:cNvGrpSpPr>
            <a:grpSpLocks/>
          </p:cNvGrpSpPr>
          <p:nvPr/>
        </p:nvGrpSpPr>
        <p:grpSpPr bwMode="auto">
          <a:xfrm>
            <a:off x="253471" y="5652016"/>
            <a:ext cx="10891954" cy="1147461"/>
            <a:chOff x="1495778" y="4131589"/>
            <a:chExt cx="2943949" cy="72966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A045067-CA26-4347-BB3C-ACA5CDB2AEF8}"/>
                </a:ext>
              </a:extLst>
            </p:cNvPr>
            <p:cNvSpPr/>
            <p:nvPr/>
          </p:nvSpPr>
          <p:spPr>
            <a:xfrm>
              <a:off x="1495778" y="4131589"/>
              <a:ext cx="2943949" cy="72966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5" name="TextBox 17">
              <a:extLst>
                <a:ext uri="{FF2B5EF4-FFF2-40B4-BE49-F238E27FC236}">
                  <a16:creationId xmlns:a16="http://schemas.microsoft.com/office/drawing/2014/main" id="{DFB4D612-8D86-49FE-BA31-90AB0BB65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3327" y="4209010"/>
              <a:ext cx="2924677" cy="6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Chứng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tỏ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năng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lực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lãnh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đạo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ĐCS,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tinh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thần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yêu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cho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thắng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lợi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tiếp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theo</a:t>
              </a:r>
              <a:endPara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6CBE9A5F-65DB-487C-A05E-1BE795F564FB}"/>
              </a:ext>
            </a:extLst>
          </p:cNvPr>
          <p:cNvGrpSpPr>
            <a:grpSpLocks/>
          </p:cNvGrpSpPr>
          <p:nvPr/>
        </p:nvGrpSpPr>
        <p:grpSpPr bwMode="auto">
          <a:xfrm>
            <a:off x="223945" y="4224868"/>
            <a:ext cx="11419415" cy="1352972"/>
            <a:chOff x="4731729" y="2711646"/>
            <a:chExt cx="4256970" cy="77511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E5BDD78-B5E7-4231-8513-ED2C6DE44D12}"/>
                </a:ext>
              </a:extLst>
            </p:cNvPr>
            <p:cNvSpPr/>
            <p:nvPr/>
          </p:nvSpPr>
          <p:spPr>
            <a:xfrm>
              <a:off x="4731729" y="2711646"/>
              <a:ext cx="4256970" cy="681279"/>
            </a:xfrm>
            <a:prstGeom prst="rect">
              <a:avLst/>
            </a:prstGeom>
            <a:solidFill>
              <a:srgbClr val="CCE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8947" name="TextBox 37">
              <a:extLst>
                <a:ext uri="{FF2B5EF4-FFF2-40B4-BE49-F238E27FC236}">
                  <a16:creationId xmlns:a16="http://schemas.microsoft.com/office/drawing/2014/main" id="{3F9DDF2F-177C-49CB-B7EB-A8ED441123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6880" y="2724740"/>
              <a:ext cx="4194362" cy="76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Cổ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vũ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tinh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thần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đấu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tranh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thuộc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địa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phụ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thuộc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trên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30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giới</a:t>
              </a:r>
              <a:endPara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DCFA49-96F7-4C28-810B-59D600ADE9A6}"/>
              </a:ext>
            </a:extLst>
          </p:cNvPr>
          <p:cNvGrpSpPr>
            <a:grpSpLocks/>
          </p:cNvGrpSpPr>
          <p:nvPr/>
        </p:nvGrpSpPr>
        <p:grpSpPr bwMode="auto">
          <a:xfrm>
            <a:off x="223945" y="2879941"/>
            <a:ext cx="8859095" cy="737020"/>
            <a:chOff x="4731729" y="2029980"/>
            <a:chExt cx="4256968" cy="70415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E1B6B07-5729-4D10-9880-04FD566F9F19}"/>
                </a:ext>
              </a:extLst>
            </p:cNvPr>
            <p:cNvSpPr/>
            <p:nvPr/>
          </p:nvSpPr>
          <p:spPr>
            <a:xfrm>
              <a:off x="4731729" y="2029980"/>
              <a:ext cx="4256968" cy="70415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8945" name="TextBox 36">
              <a:extLst>
                <a:ext uri="{FF2B5EF4-FFF2-40B4-BE49-F238E27FC236}">
                  <a16:creationId xmlns:a16="http://schemas.microsoft.com/office/drawing/2014/main" id="{F69C58F5-5B20-4414-8DE0-50F8343BB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3439" y="2039286"/>
              <a:ext cx="4245256" cy="52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Char char="v"/>
              </a:pP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Góp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phần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tan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rã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hệ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thống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thuộc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địa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30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CNTD.</a:t>
              </a:r>
              <a:endPara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2079CD-3863-47D4-B7ED-F9147B986B28}"/>
              </a:ext>
            </a:extLst>
          </p:cNvPr>
          <p:cNvGrpSpPr/>
          <p:nvPr/>
        </p:nvGrpSpPr>
        <p:grpSpPr>
          <a:xfrm>
            <a:off x="1466735" y="410136"/>
            <a:ext cx="3149680" cy="782752"/>
            <a:chOff x="533340" y="848378"/>
            <a:chExt cx="2362260" cy="587064"/>
          </a:xfrm>
          <a:solidFill>
            <a:srgbClr val="0099FF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33DF49C-3879-4D79-AB02-6AA54F7FFB64}"/>
                </a:ext>
              </a:extLst>
            </p:cNvPr>
            <p:cNvSpPr/>
            <p:nvPr/>
          </p:nvSpPr>
          <p:spPr>
            <a:xfrm>
              <a:off x="533340" y="848378"/>
              <a:ext cx="2362260" cy="587064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947FCD4-9328-4562-925F-8B92525CBE07}"/>
                </a:ext>
              </a:extLst>
            </p:cNvPr>
            <p:cNvSpPr txBox="1"/>
            <p:nvPr/>
          </p:nvSpPr>
          <p:spPr>
            <a:xfrm>
              <a:off x="647538" y="867032"/>
              <a:ext cx="2171700" cy="438581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FD4C6DA-99CA-492C-8BD8-37235F0DDDE3}"/>
              </a:ext>
            </a:extLst>
          </p:cNvPr>
          <p:cNvSpPr txBox="1"/>
          <p:nvPr/>
        </p:nvSpPr>
        <p:spPr>
          <a:xfrm>
            <a:off x="238760" y="1600624"/>
            <a:ext cx="11404600" cy="55399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altLang="en-US" sz="3000" noProof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phần vào chiến thắng trong cuộc chiến chống chủ nghĩa phát xít.</a:t>
            </a:r>
          </a:p>
        </p:txBody>
      </p:sp>
    </p:spTree>
    <p:extLst>
      <p:ext uri="{BB962C8B-B14F-4D97-AF65-F5344CB8AC3E}">
        <p14:creationId xmlns:p14="http://schemas.microsoft.com/office/powerpoint/2010/main" val="31708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95F44B9D-0B46-4638-BF16-8C901ED00D10}"/>
              </a:ext>
            </a:extLst>
          </p:cNvPr>
          <p:cNvGrpSpPr>
            <a:grpSpLocks/>
          </p:cNvGrpSpPr>
          <p:nvPr/>
        </p:nvGrpSpPr>
        <p:grpSpPr bwMode="auto">
          <a:xfrm>
            <a:off x="846667" y="1689947"/>
            <a:ext cx="10430933" cy="1177714"/>
            <a:chOff x="635223" y="726614"/>
            <a:chExt cx="7822976" cy="883726"/>
          </a:xfrm>
        </p:grpSpPr>
        <p:grpSp>
          <p:nvGrpSpPr>
            <p:cNvPr id="39966" name="Group 19">
              <a:extLst>
                <a:ext uri="{FF2B5EF4-FFF2-40B4-BE49-F238E27FC236}">
                  <a16:creationId xmlns:a16="http://schemas.microsoft.com/office/drawing/2014/main" id="{E95EEA5C-946D-41D4-9481-98AE1198D7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5223" y="726614"/>
              <a:ext cx="3098711" cy="427886"/>
              <a:chOff x="635223" y="747979"/>
              <a:chExt cx="3098711" cy="427886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9FD58B1-583B-4D98-83B1-DD61B285E035}"/>
                  </a:ext>
                </a:extLst>
              </p:cNvPr>
              <p:cNvCxnSpPr>
                <a:cxnSpLocks/>
                <a:endCxn id="14" idx="1"/>
              </p:cNvCxnSpPr>
              <p:nvPr/>
            </p:nvCxnSpPr>
            <p:spPr>
              <a:xfrm>
                <a:off x="635223" y="970975"/>
                <a:ext cx="303204" cy="476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970" name="Group 14">
                <a:extLst>
                  <a:ext uri="{FF2B5EF4-FFF2-40B4-BE49-F238E27FC236}">
                    <a16:creationId xmlns:a16="http://schemas.microsoft.com/office/drawing/2014/main" id="{FA2A14BD-1888-4F5E-9BF4-AD1233541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8427" y="747979"/>
                <a:ext cx="2795507" cy="427886"/>
                <a:chOff x="938427" y="747979"/>
                <a:chExt cx="2795507" cy="427886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B0C77000-9605-4DB4-8F77-81ADB3CF7943}"/>
                    </a:ext>
                  </a:extLst>
                </p:cNvPr>
                <p:cNvSpPr/>
                <p:nvPr/>
              </p:nvSpPr>
              <p:spPr>
                <a:xfrm>
                  <a:off x="938427" y="775615"/>
                  <a:ext cx="2795507" cy="40025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/>
                </a:p>
              </p:txBody>
            </p:sp>
            <p:sp>
              <p:nvSpPr>
                <p:cNvPr id="39972" name="TextBox 12">
                  <a:extLst>
                    <a:ext uri="{FF2B5EF4-FFF2-40B4-BE49-F238E27FC236}">
                      <a16:creationId xmlns:a16="http://schemas.microsoft.com/office/drawing/2014/main" id="{9950FFCB-311F-49CD-8BF0-BE9D2729A7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54431" y="747979"/>
                  <a:ext cx="2536576" cy="377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"/>
                    <a:defRPr sz="32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"/>
                    <a:defRPr sz="28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"/>
                    <a:defRPr sz="24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"/>
                    <a:defRPr sz="20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667" b="1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Sự</a:t>
                  </a:r>
                  <a:r>
                    <a:rPr lang="en-US" altLang="en-US" sz="26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2667" b="1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lãnh</a:t>
                  </a:r>
                  <a:r>
                    <a:rPr lang="en-US" altLang="en-US" sz="26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2667" b="1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đạo</a:t>
                  </a:r>
                  <a:r>
                    <a:rPr lang="en-US" altLang="en-US" sz="26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2667" b="1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của</a:t>
                  </a:r>
                  <a:r>
                    <a:rPr lang="en-US" altLang="en-US" sz="26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2667" b="1" dirty="0" err="1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Đảng</a:t>
                  </a:r>
                  <a:endParaRPr lang="en-US" altLang="en-US" sz="2667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945743F-E16B-45AE-B197-CA61A7A88720}"/>
                </a:ext>
              </a:extLst>
            </p:cNvPr>
            <p:cNvSpPr/>
            <p:nvPr/>
          </p:nvSpPr>
          <p:spPr>
            <a:xfrm>
              <a:off x="1143208" y="1124322"/>
              <a:ext cx="7060998" cy="4860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968" name="TextBox 17">
              <a:extLst>
                <a:ext uri="{FF2B5EF4-FFF2-40B4-BE49-F238E27FC236}">
                  <a16:creationId xmlns:a16="http://schemas.microsoft.com/office/drawing/2014/main" id="{CED760D9-832D-497A-92B0-40F6524E3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858" y="1123950"/>
              <a:ext cx="7315341" cy="37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>
                  <a:solidFill>
                    <a:srgbClr val="002060"/>
                  </a:solidFill>
                  <a:latin typeface="Times New Roman" panose="02020603050405020304" pitchFamily="18" charset="0"/>
                </a:rPr>
                <a:t>Vận dụng sáng tạo chủ nghĩa Mác – Lênin v</a:t>
              </a:r>
              <a:r>
                <a:rPr lang="en-US" altLang="en-US" sz="2667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667">
                  <a:solidFill>
                    <a:srgbClr val="002060"/>
                  </a:solidFill>
                  <a:latin typeface="Times New Roman" panose="02020603050405020304" pitchFamily="18" charset="0"/>
                </a:rPr>
                <a:t>o thực tiễn Việt Nam.</a:t>
              </a:r>
              <a:endParaRPr lang="en-US" altLang="en-US" sz="2667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C83761-8FE5-4BDE-BE1E-12EE3F4890C6}"/>
              </a:ext>
            </a:extLst>
          </p:cNvPr>
          <p:cNvGrpSpPr>
            <a:grpSpLocks/>
          </p:cNvGrpSpPr>
          <p:nvPr/>
        </p:nvGrpSpPr>
        <p:grpSpPr bwMode="auto">
          <a:xfrm>
            <a:off x="880533" y="4283712"/>
            <a:ext cx="10905067" cy="1181100"/>
            <a:chOff x="660512" y="2671434"/>
            <a:chExt cx="8178688" cy="88650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C33CE82-D466-4603-B799-E2EADC52EC71}"/>
                </a:ext>
              </a:extLst>
            </p:cNvPr>
            <p:cNvCxnSpPr>
              <a:endCxn id="32" idx="1"/>
            </p:cNvCxnSpPr>
            <p:nvPr/>
          </p:nvCxnSpPr>
          <p:spPr>
            <a:xfrm>
              <a:off x="660512" y="2897031"/>
              <a:ext cx="303209" cy="476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4C6CF2B-50C3-4EE3-AA84-051EC128B7DA}"/>
                </a:ext>
              </a:extLst>
            </p:cNvPr>
            <p:cNvSpPr/>
            <p:nvPr/>
          </p:nvSpPr>
          <p:spPr>
            <a:xfrm>
              <a:off x="963721" y="2703208"/>
              <a:ext cx="2770149" cy="39876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958" name="TextBox 32">
              <a:extLst>
                <a:ext uri="{FF2B5EF4-FFF2-40B4-BE49-F238E27FC236}">
                  <a16:creationId xmlns:a16="http://schemas.microsoft.com/office/drawing/2014/main" id="{1E965C26-02BD-4D46-BA35-473FA33F7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478" y="2671434"/>
              <a:ext cx="2947426" cy="37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Nắm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bắt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thời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cơ</a:t>
              </a:r>
              <a:endParaRPr lang="en-US" alt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88081B5-F870-42CA-98A9-28C322EB32FA}"/>
                </a:ext>
              </a:extLst>
            </p:cNvPr>
            <p:cNvSpPr/>
            <p:nvPr/>
          </p:nvSpPr>
          <p:spPr>
            <a:xfrm>
              <a:off x="1168505" y="3071789"/>
              <a:ext cx="7594496" cy="48614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960" name="TextBox 34">
              <a:extLst>
                <a:ext uri="{FF2B5EF4-FFF2-40B4-BE49-F238E27FC236}">
                  <a16:creationId xmlns:a16="http://schemas.microsoft.com/office/drawing/2014/main" id="{19BBAF1A-B247-4979-ACA7-58A592420D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8839" y="3081802"/>
              <a:ext cx="7700361" cy="34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Xác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định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đúng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thời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cơ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chủ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động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mau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lẹ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chớp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thời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cơ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hành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động</a:t>
              </a:r>
              <a:endPara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E16177-ED5F-42F4-9F27-4403B7EDD3C4}"/>
              </a:ext>
            </a:extLst>
          </p:cNvPr>
          <p:cNvGrpSpPr>
            <a:grpSpLocks/>
          </p:cNvGrpSpPr>
          <p:nvPr/>
        </p:nvGrpSpPr>
        <p:grpSpPr bwMode="auto">
          <a:xfrm>
            <a:off x="846667" y="2941747"/>
            <a:ext cx="10430933" cy="1210761"/>
            <a:chOff x="635223" y="1664534"/>
            <a:chExt cx="7822976" cy="90911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8739860-6E19-4058-B5CF-40BB96752270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>
              <a:off x="635223" y="1912482"/>
              <a:ext cx="303204" cy="635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4B97E14-F83C-4197-82FC-7EA606F58C26}"/>
                </a:ext>
              </a:extLst>
            </p:cNvPr>
            <p:cNvSpPr/>
            <p:nvPr/>
          </p:nvSpPr>
          <p:spPr>
            <a:xfrm>
              <a:off x="938427" y="1718582"/>
              <a:ext cx="7451194" cy="40051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953" name="TextBox 24">
              <a:extLst>
                <a:ext uri="{FF2B5EF4-FFF2-40B4-BE49-F238E27FC236}">
                  <a16:creationId xmlns:a16="http://schemas.microsoft.com/office/drawing/2014/main" id="{99E05DC2-4A48-4FDC-95F2-C32381CE20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685" y="1664534"/>
              <a:ext cx="7140863" cy="377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Xây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dựng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và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phát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huy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sức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mạnh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khối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đại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đoàn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2667" b="1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b="1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tộc</a:t>
              </a:r>
              <a:endParaRPr lang="en-US" alt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36ED79-F4B1-43E8-A4BD-FABE7AED9636}"/>
                </a:ext>
              </a:extLst>
            </p:cNvPr>
            <p:cNvSpPr/>
            <p:nvPr/>
          </p:nvSpPr>
          <p:spPr>
            <a:xfrm>
              <a:off x="1143208" y="2087314"/>
              <a:ext cx="7060998" cy="48633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955" name="TextBox 26">
              <a:extLst>
                <a:ext uri="{FF2B5EF4-FFF2-40B4-BE49-F238E27FC236}">
                  <a16:creationId xmlns:a16="http://schemas.microsoft.com/office/drawing/2014/main" id="{48EC5DEA-4BF5-4D78-B577-097B75BC9B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2858" y="2087261"/>
              <a:ext cx="7315341" cy="37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Tập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hợp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tổ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chức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đo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kết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lực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lượng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trong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mặt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trận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thống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667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nhất</a:t>
              </a:r>
              <a:r>
                <a:rPr lang="en-US" altLang="en-US" sz="2667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.</a:t>
              </a:r>
              <a:endParaRPr lang="en-US" altLang="en-US" sz="26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30EB21-9A31-4DC7-A8EC-BD7F259EF5D6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385234"/>
            <a:ext cx="4064000" cy="1005417"/>
            <a:chOff x="76200" y="22894"/>
            <a:chExt cx="3047999" cy="75339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B07B9D4-2C11-4F1D-A18C-7AD29B122209}"/>
                </a:ext>
              </a:extLst>
            </p:cNvPr>
            <p:cNvGrpSpPr/>
            <p:nvPr/>
          </p:nvGrpSpPr>
          <p:grpSpPr bwMode="auto">
            <a:xfrm>
              <a:off x="228580" y="110074"/>
              <a:ext cx="914279" cy="666213"/>
              <a:chOff x="762000" y="1428750"/>
              <a:chExt cx="914400" cy="666750"/>
            </a:xfrm>
            <a:solidFill>
              <a:srgbClr val="FFC000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59DABE-6845-4D86-B3C5-D4B52AC6A12C}"/>
                  </a:ext>
                </a:extLst>
              </p:cNvPr>
              <p:cNvSpPr/>
              <p:nvPr/>
            </p:nvSpPr>
            <p:spPr>
              <a:xfrm>
                <a:off x="762000" y="1428750"/>
                <a:ext cx="304800" cy="66675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0F1FB5C-83D2-4817-9AFE-6948EC9A90FD}"/>
                  </a:ext>
                </a:extLst>
              </p:cNvPr>
              <p:cNvSpPr/>
              <p:nvPr/>
            </p:nvSpPr>
            <p:spPr>
              <a:xfrm>
                <a:off x="762000" y="1428750"/>
                <a:ext cx="914400" cy="22860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8DFD55-4B32-4E76-97EA-4767048DD5D7}"/>
                </a:ext>
              </a:extLst>
            </p:cNvPr>
            <p:cNvSpPr/>
            <p:nvPr/>
          </p:nvSpPr>
          <p:spPr bwMode="auto">
            <a:xfrm>
              <a:off x="419100" y="270324"/>
              <a:ext cx="2705099" cy="34576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2AC0F90-DA7F-4FF8-8F4E-302DF00D7BB7}"/>
                </a:ext>
              </a:extLst>
            </p:cNvPr>
            <p:cNvSpPr/>
            <p:nvPr/>
          </p:nvSpPr>
          <p:spPr bwMode="auto">
            <a:xfrm>
              <a:off x="76200" y="41989"/>
              <a:ext cx="419044" cy="38069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9949" name="TextBox 21">
              <a:extLst>
                <a:ext uri="{FF2B5EF4-FFF2-40B4-BE49-F238E27FC236}">
                  <a16:creationId xmlns:a16="http://schemas.microsoft.com/office/drawing/2014/main" id="{76F68F9D-A3EB-43CD-93FC-FAC9DAC93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51" y="246922"/>
              <a:ext cx="2536648" cy="37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B</a:t>
              </a: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i học kinh nghiệm</a:t>
              </a:r>
              <a:endParaRPr lang="en-US" altLang="en-US" sz="266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50" name="TextBox 22">
              <a:extLst>
                <a:ext uri="{FF2B5EF4-FFF2-40B4-BE49-F238E27FC236}">
                  <a16:creationId xmlns:a16="http://schemas.microsoft.com/office/drawing/2014/main" id="{04FD1BF2-F639-47B7-9DC3-35D7EA9D3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11" y="22894"/>
              <a:ext cx="457140" cy="376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C2CBD13-41E8-44EC-B24D-0D0C17156E61}"/>
              </a:ext>
            </a:extLst>
          </p:cNvPr>
          <p:cNvSpPr/>
          <p:nvPr/>
        </p:nvSpPr>
        <p:spPr>
          <a:xfrm flipH="1">
            <a:off x="778932" y="1206501"/>
            <a:ext cx="224791" cy="48065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76E770-53DE-4BFB-B344-28A5F7AA924A}"/>
              </a:ext>
            </a:extLst>
          </p:cNvPr>
          <p:cNvSpPr/>
          <p:nvPr/>
        </p:nvSpPr>
        <p:spPr>
          <a:xfrm>
            <a:off x="609600" y="3187701"/>
            <a:ext cx="2641600" cy="5461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DCDD8D-2F78-406C-AEE1-AD694C483A85}"/>
              </a:ext>
            </a:extLst>
          </p:cNvPr>
          <p:cNvSpPr/>
          <p:nvPr/>
        </p:nvSpPr>
        <p:spPr>
          <a:xfrm>
            <a:off x="508000" y="3733800"/>
            <a:ext cx="11684000" cy="312420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ED3409-325D-4CF3-A0FF-8E2B396570F7}"/>
              </a:ext>
            </a:extLst>
          </p:cNvPr>
          <p:cNvSpPr/>
          <p:nvPr/>
        </p:nvSpPr>
        <p:spPr>
          <a:xfrm>
            <a:off x="508000" y="1096434"/>
            <a:ext cx="2641600" cy="5037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5936D3-332F-4958-AD38-01B99E4A1713}"/>
              </a:ext>
            </a:extLst>
          </p:cNvPr>
          <p:cNvSpPr/>
          <p:nvPr/>
        </p:nvSpPr>
        <p:spPr>
          <a:xfrm>
            <a:off x="508000" y="1600201"/>
            <a:ext cx="10363200" cy="15875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5510B-04AC-4B02-8B78-EEB0AE817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177118"/>
            <a:ext cx="11379200" cy="35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2667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667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667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sz="2667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bạo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nét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thôn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chóng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ít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tụ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chớp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hỗ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trợ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xung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2667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  <a:endParaRPr lang="en-US" altLang="en-US" sz="2667" dirty="0">
              <a:solidFill>
                <a:srgbClr val="0070C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B3C17-4EE3-4C7A-BCC3-8F34BFF2C300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889000"/>
            <a:chOff x="0" y="0"/>
            <a:chExt cx="9144000" cy="666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B489582-A407-4CB9-A064-38F8CD05CC42}"/>
                </a:ext>
              </a:extLst>
            </p:cNvPr>
            <p:cNvSpPr/>
            <p:nvPr/>
          </p:nvSpPr>
          <p:spPr>
            <a:xfrm>
              <a:off x="0" y="0"/>
              <a:ext cx="9144000" cy="66675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40970" name="TextBox 3">
              <a:extLst>
                <a:ext uri="{FF2B5EF4-FFF2-40B4-BE49-F238E27FC236}">
                  <a16:creationId xmlns:a16="http://schemas.microsoft.com/office/drawing/2014/main" id="{137F75F6-EDBF-4F77-A8D7-801FDA427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33350"/>
              <a:ext cx="8686800" cy="377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TÍNH CHẤT VÀ ĐẶC ĐIỂM CỦA CÁCH MẠNG THÁNG TÁM NĂM 1945</a:t>
              </a:r>
              <a:endParaRPr lang="en-US" altLang="en-US" sz="2667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79F3229-3CD7-4047-9048-DD75591AB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096433"/>
            <a:ext cx="9956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triệt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liệt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B4016B-0F59-4575-A841-039BBCF70B6F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27783"/>
            <a:ext cx="4427220" cy="878180"/>
            <a:chOff x="228600" y="765175"/>
            <a:chExt cx="3200400" cy="48419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3678468-3B86-458A-AEFB-FCCEB6559507}"/>
                </a:ext>
              </a:extLst>
            </p:cNvPr>
            <p:cNvSpPr/>
            <p:nvPr/>
          </p:nvSpPr>
          <p:spPr bwMode="auto">
            <a:xfrm>
              <a:off x="228600" y="765714"/>
              <a:ext cx="3200400" cy="467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0745" name="Text Box 4">
              <a:extLst>
                <a:ext uri="{FF2B5EF4-FFF2-40B4-BE49-F238E27FC236}">
                  <a16:creationId xmlns:a16="http://schemas.microsoft.com/office/drawing/2014/main" id="{628075B0-CEE2-45BB-8404-6DD8A408F2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779" y="765175"/>
              <a:ext cx="2562022" cy="48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Bối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cảnh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</a:rPr>
                <a:t>sử</a:t>
              </a:r>
              <a:endPara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Dodecagon 12">
              <a:extLst>
                <a:ext uri="{FF2B5EF4-FFF2-40B4-BE49-F238E27FC236}">
                  <a16:creationId xmlns:a16="http://schemas.microsoft.com/office/drawing/2014/main" id="{C18CB7F7-7F6B-4A85-96EA-D05D2D17E33E}"/>
                </a:ext>
              </a:extLst>
            </p:cNvPr>
            <p:cNvSpPr/>
            <p:nvPr/>
          </p:nvSpPr>
          <p:spPr>
            <a:xfrm>
              <a:off x="319056" y="842496"/>
              <a:ext cx="452486" cy="341191"/>
            </a:xfrm>
            <a:prstGeom prst="dodecagon">
              <a:avLst/>
            </a:pr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0749" name="TextBox 4">
              <a:extLst>
                <a:ext uri="{FF2B5EF4-FFF2-40B4-BE49-F238E27FC236}">
                  <a16:creationId xmlns:a16="http://schemas.microsoft.com/office/drawing/2014/main" id="{220EB9B2-266F-42BF-AAF4-67CE4F91F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27" y="800275"/>
              <a:ext cx="457248" cy="35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F1E0AB-8C24-4D24-98B1-FCD3B6EF9103}"/>
              </a:ext>
            </a:extLst>
          </p:cNvPr>
          <p:cNvGrpSpPr>
            <a:grpSpLocks/>
          </p:cNvGrpSpPr>
          <p:nvPr/>
        </p:nvGrpSpPr>
        <p:grpSpPr bwMode="auto">
          <a:xfrm>
            <a:off x="389466" y="884767"/>
            <a:ext cx="3513667" cy="887307"/>
            <a:chOff x="1999089" y="1659856"/>
            <a:chExt cx="2286350" cy="834809"/>
          </a:xfrm>
        </p:grpSpPr>
        <p:grpSp>
          <p:nvGrpSpPr>
            <p:cNvPr id="30738" name="Group 6">
              <a:extLst>
                <a:ext uri="{FF2B5EF4-FFF2-40B4-BE49-F238E27FC236}">
                  <a16:creationId xmlns:a16="http://schemas.microsoft.com/office/drawing/2014/main" id="{291A9B08-7615-4E78-858D-A0434CF51024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999089" y="1659856"/>
              <a:ext cx="2286350" cy="834809"/>
              <a:chOff x="4763053" y="2429435"/>
              <a:chExt cx="2840866" cy="833718"/>
            </a:xfrm>
          </p:grpSpPr>
          <p:sp>
            <p:nvSpPr>
              <p:cNvPr id="18" name="Freeform 20">
                <a:extLst>
                  <a:ext uri="{FF2B5EF4-FFF2-40B4-BE49-F238E27FC236}">
                    <a16:creationId xmlns:a16="http://schemas.microsoft.com/office/drawing/2014/main" id="{9E0126EF-8EF4-4FE8-B831-0D18E3645194}"/>
                  </a:ext>
                </a:extLst>
              </p:cNvPr>
              <p:cNvSpPr/>
              <p:nvPr/>
            </p:nvSpPr>
            <p:spPr bwMode="gray">
              <a:xfrm>
                <a:off x="4770794" y="2429435"/>
                <a:ext cx="2833125" cy="768966"/>
              </a:xfrm>
              <a:custGeom>
                <a:avLst/>
                <a:gdLst>
                  <a:gd name="connsiteX0" fmla="*/ 0 w 1205789"/>
                  <a:gd name="connsiteY0" fmla="*/ 0 h 404774"/>
                  <a:gd name="connsiteX1" fmla="*/ 1003402 w 1205789"/>
                  <a:gd name="connsiteY1" fmla="*/ 0 h 404774"/>
                  <a:gd name="connsiteX2" fmla="*/ 1205789 w 1205789"/>
                  <a:gd name="connsiteY2" fmla="*/ 202387 h 404774"/>
                  <a:gd name="connsiteX3" fmla="*/ 1003402 w 1205789"/>
                  <a:gd name="connsiteY3" fmla="*/ 404774 h 404774"/>
                  <a:gd name="connsiteX4" fmla="*/ 0 w 1205789"/>
                  <a:gd name="connsiteY4" fmla="*/ 404774 h 404774"/>
                  <a:gd name="connsiteX5" fmla="*/ 0 w 1205789"/>
                  <a:gd name="connsiteY5" fmla="*/ 0 h 404774"/>
                  <a:gd name="connsiteX0-1" fmla="*/ 7314 w 1213103"/>
                  <a:gd name="connsiteY0-2" fmla="*/ 0 h 404774"/>
                  <a:gd name="connsiteX1-3" fmla="*/ 1010716 w 1213103"/>
                  <a:gd name="connsiteY1-4" fmla="*/ 0 h 404774"/>
                  <a:gd name="connsiteX2-5" fmla="*/ 1213103 w 1213103"/>
                  <a:gd name="connsiteY2-6" fmla="*/ 202387 h 404774"/>
                  <a:gd name="connsiteX3-7" fmla="*/ 1010716 w 1213103"/>
                  <a:gd name="connsiteY3-8" fmla="*/ 404774 h 404774"/>
                  <a:gd name="connsiteX4-9" fmla="*/ 7314 w 1213103"/>
                  <a:gd name="connsiteY4-10" fmla="*/ 404774 h 404774"/>
                  <a:gd name="connsiteX5-11" fmla="*/ 0 w 1213103"/>
                  <a:gd name="connsiteY5-12" fmla="*/ 131673 h 404774"/>
                  <a:gd name="connsiteX6" fmla="*/ 7314 w 1213103"/>
                  <a:gd name="connsiteY6" fmla="*/ 0 h 404774"/>
                  <a:gd name="connsiteX0-13" fmla="*/ 89610 w 1295399"/>
                  <a:gd name="connsiteY0-14" fmla="*/ 0 h 404774"/>
                  <a:gd name="connsiteX1-15" fmla="*/ 1093012 w 1295399"/>
                  <a:gd name="connsiteY1-16" fmla="*/ 0 h 404774"/>
                  <a:gd name="connsiteX2-17" fmla="*/ 1295399 w 1295399"/>
                  <a:gd name="connsiteY2-18" fmla="*/ 202387 h 404774"/>
                  <a:gd name="connsiteX3-19" fmla="*/ 1093012 w 1295399"/>
                  <a:gd name="connsiteY3-20" fmla="*/ 404774 h 404774"/>
                  <a:gd name="connsiteX4-21" fmla="*/ 89610 w 1295399"/>
                  <a:gd name="connsiteY4-22" fmla="*/ 404774 h 404774"/>
                  <a:gd name="connsiteX5-23" fmla="*/ 0 w 1295399"/>
                  <a:gd name="connsiteY5-24" fmla="*/ 99974 h 404774"/>
                  <a:gd name="connsiteX6-25" fmla="*/ 89610 w 1295399"/>
                  <a:gd name="connsiteY6-26" fmla="*/ 0 h 404774"/>
                  <a:gd name="connsiteX0-27" fmla="*/ 89610 w 1295399"/>
                  <a:gd name="connsiteY0-28" fmla="*/ 0 h 404774"/>
                  <a:gd name="connsiteX1-29" fmla="*/ 1093012 w 1295399"/>
                  <a:gd name="connsiteY1-30" fmla="*/ 0 h 404774"/>
                  <a:gd name="connsiteX2-31" fmla="*/ 1295399 w 1295399"/>
                  <a:gd name="connsiteY2-32" fmla="*/ 202387 h 404774"/>
                  <a:gd name="connsiteX3-33" fmla="*/ 1093012 w 1295399"/>
                  <a:gd name="connsiteY3-34" fmla="*/ 404774 h 404774"/>
                  <a:gd name="connsiteX4-35" fmla="*/ 89610 w 1295399"/>
                  <a:gd name="connsiteY4-36" fmla="*/ 404774 h 404774"/>
                  <a:gd name="connsiteX5-37" fmla="*/ 60350 w 1295399"/>
                  <a:gd name="connsiteY5-38" fmla="*/ 299923 h 404774"/>
                  <a:gd name="connsiteX6-39" fmla="*/ 0 w 1295399"/>
                  <a:gd name="connsiteY6-40" fmla="*/ 99974 h 404774"/>
                  <a:gd name="connsiteX7" fmla="*/ 89610 w 1295399"/>
                  <a:gd name="connsiteY7" fmla="*/ 0 h 404774"/>
                  <a:gd name="connsiteX0-41" fmla="*/ 89610 w 1295399"/>
                  <a:gd name="connsiteY0-42" fmla="*/ 0 h 480974"/>
                  <a:gd name="connsiteX1-43" fmla="*/ 1093012 w 1295399"/>
                  <a:gd name="connsiteY1-44" fmla="*/ 0 h 480974"/>
                  <a:gd name="connsiteX2-45" fmla="*/ 1295399 w 1295399"/>
                  <a:gd name="connsiteY2-46" fmla="*/ 202387 h 480974"/>
                  <a:gd name="connsiteX3-47" fmla="*/ 1093012 w 1295399"/>
                  <a:gd name="connsiteY3-48" fmla="*/ 404774 h 480974"/>
                  <a:gd name="connsiteX4-49" fmla="*/ 89610 w 1295399"/>
                  <a:gd name="connsiteY4-50" fmla="*/ 404774 h 480974"/>
                  <a:gd name="connsiteX5-51" fmla="*/ 0 w 1295399"/>
                  <a:gd name="connsiteY5-52" fmla="*/ 480974 h 480974"/>
                  <a:gd name="connsiteX6-53" fmla="*/ 0 w 1295399"/>
                  <a:gd name="connsiteY6-54" fmla="*/ 99974 h 480974"/>
                  <a:gd name="connsiteX7-55" fmla="*/ 89610 w 1295399"/>
                  <a:gd name="connsiteY7-56" fmla="*/ 0 h 480974"/>
                  <a:gd name="connsiteX0-57" fmla="*/ 89610 w 1295399"/>
                  <a:gd name="connsiteY0-58" fmla="*/ 0 h 480974"/>
                  <a:gd name="connsiteX1-59" fmla="*/ 1093012 w 1295399"/>
                  <a:gd name="connsiteY1-60" fmla="*/ 0 h 480974"/>
                  <a:gd name="connsiteX2-61" fmla="*/ 1295399 w 1295399"/>
                  <a:gd name="connsiteY2-62" fmla="*/ 202387 h 480974"/>
                  <a:gd name="connsiteX3-63" fmla="*/ 1093012 w 1295399"/>
                  <a:gd name="connsiteY3-64" fmla="*/ 404774 h 480974"/>
                  <a:gd name="connsiteX4-65" fmla="*/ 89610 w 1295399"/>
                  <a:gd name="connsiteY4-66" fmla="*/ 404774 h 480974"/>
                  <a:gd name="connsiteX5-67" fmla="*/ 0 w 1295399"/>
                  <a:gd name="connsiteY5-68" fmla="*/ 480974 h 480974"/>
                  <a:gd name="connsiteX6-69" fmla="*/ 0 w 1295399"/>
                  <a:gd name="connsiteY6-70" fmla="*/ 99974 h 480974"/>
                  <a:gd name="connsiteX7-71" fmla="*/ 89610 w 1295399"/>
                  <a:gd name="connsiteY7-72" fmla="*/ 0 h 480974"/>
                  <a:gd name="connsiteX0-73" fmla="*/ 89610 w 1295399"/>
                  <a:gd name="connsiteY0-74" fmla="*/ 0 h 480974"/>
                  <a:gd name="connsiteX1-75" fmla="*/ 1093012 w 1295399"/>
                  <a:gd name="connsiteY1-76" fmla="*/ 0 h 480974"/>
                  <a:gd name="connsiteX2-77" fmla="*/ 1295399 w 1295399"/>
                  <a:gd name="connsiteY2-78" fmla="*/ 202387 h 480974"/>
                  <a:gd name="connsiteX3-79" fmla="*/ 1093012 w 1295399"/>
                  <a:gd name="connsiteY3-80" fmla="*/ 404774 h 480974"/>
                  <a:gd name="connsiteX4-81" fmla="*/ 89610 w 1295399"/>
                  <a:gd name="connsiteY4-82" fmla="*/ 404774 h 480974"/>
                  <a:gd name="connsiteX5-83" fmla="*/ 0 w 1295399"/>
                  <a:gd name="connsiteY5-84" fmla="*/ 480974 h 480974"/>
                  <a:gd name="connsiteX6-85" fmla="*/ 0 w 1295399"/>
                  <a:gd name="connsiteY6-86" fmla="*/ 99974 h 480974"/>
                  <a:gd name="connsiteX7-87" fmla="*/ 89610 w 1295399"/>
                  <a:gd name="connsiteY7-88" fmla="*/ 0 h 480974"/>
                  <a:gd name="connsiteX0-89" fmla="*/ 89610 w 1295399"/>
                  <a:gd name="connsiteY0-90" fmla="*/ 0 h 480974"/>
                  <a:gd name="connsiteX1-91" fmla="*/ 1093012 w 1295399"/>
                  <a:gd name="connsiteY1-92" fmla="*/ 0 h 480974"/>
                  <a:gd name="connsiteX2-93" fmla="*/ 1295399 w 1295399"/>
                  <a:gd name="connsiteY2-94" fmla="*/ 202387 h 480974"/>
                  <a:gd name="connsiteX3-95" fmla="*/ 1093012 w 1295399"/>
                  <a:gd name="connsiteY3-96" fmla="*/ 404774 h 480974"/>
                  <a:gd name="connsiteX4-97" fmla="*/ 89610 w 1295399"/>
                  <a:gd name="connsiteY4-98" fmla="*/ 404774 h 480974"/>
                  <a:gd name="connsiteX5-99" fmla="*/ 0 w 1295399"/>
                  <a:gd name="connsiteY5-100" fmla="*/ 480974 h 480974"/>
                  <a:gd name="connsiteX6-101" fmla="*/ 0 w 1295399"/>
                  <a:gd name="connsiteY6-102" fmla="*/ 99974 h 480974"/>
                  <a:gd name="connsiteX7-103" fmla="*/ 89610 w 1295399"/>
                  <a:gd name="connsiteY7-104" fmla="*/ 0 h 480974"/>
                  <a:gd name="connsiteX0-105" fmla="*/ 104497 w 1310286"/>
                  <a:gd name="connsiteY0-106" fmla="*/ 0 h 480974"/>
                  <a:gd name="connsiteX1-107" fmla="*/ 1107899 w 1310286"/>
                  <a:gd name="connsiteY1-108" fmla="*/ 0 h 480974"/>
                  <a:gd name="connsiteX2-109" fmla="*/ 1310286 w 1310286"/>
                  <a:gd name="connsiteY2-110" fmla="*/ 202387 h 480974"/>
                  <a:gd name="connsiteX3-111" fmla="*/ 1107899 w 1310286"/>
                  <a:gd name="connsiteY3-112" fmla="*/ 404774 h 480974"/>
                  <a:gd name="connsiteX4-113" fmla="*/ 104497 w 1310286"/>
                  <a:gd name="connsiteY4-114" fmla="*/ 404774 h 480974"/>
                  <a:gd name="connsiteX5-115" fmla="*/ 14887 w 1310286"/>
                  <a:gd name="connsiteY5-116" fmla="*/ 480974 h 480974"/>
                  <a:gd name="connsiteX6-117" fmla="*/ 14887 w 1310286"/>
                  <a:gd name="connsiteY6-118" fmla="*/ 99974 h 480974"/>
                  <a:gd name="connsiteX7-119" fmla="*/ 104497 w 1310286"/>
                  <a:gd name="connsiteY7-120" fmla="*/ 0 h 480974"/>
                  <a:gd name="connsiteX0-121" fmla="*/ 104497 w 1310286"/>
                  <a:gd name="connsiteY0-122" fmla="*/ 0 h 480974"/>
                  <a:gd name="connsiteX1-123" fmla="*/ 1107899 w 1310286"/>
                  <a:gd name="connsiteY1-124" fmla="*/ 0 h 480974"/>
                  <a:gd name="connsiteX2-125" fmla="*/ 1310286 w 1310286"/>
                  <a:gd name="connsiteY2-126" fmla="*/ 202387 h 480974"/>
                  <a:gd name="connsiteX3-127" fmla="*/ 1107899 w 1310286"/>
                  <a:gd name="connsiteY3-128" fmla="*/ 404774 h 480974"/>
                  <a:gd name="connsiteX4-129" fmla="*/ 104497 w 1310286"/>
                  <a:gd name="connsiteY4-130" fmla="*/ 404774 h 480974"/>
                  <a:gd name="connsiteX5-131" fmla="*/ 14887 w 1310286"/>
                  <a:gd name="connsiteY5-132" fmla="*/ 480974 h 480974"/>
                  <a:gd name="connsiteX6-133" fmla="*/ 14887 w 1310286"/>
                  <a:gd name="connsiteY6-134" fmla="*/ 99974 h 480974"/>
                  <a:gd name="connsiteX7-135" fmla="*/ 104497 w 1310286"/>
                  <a:gd name="connsiteY7-136" fmla="*/ 0 h 480974"/>
                  <a:gd name="connsiteX0-137" fmla="*/ 89610 w 1295399"/>
                  <a:gd name="connsiteY0-138" fmla="*/ 0 h 480974"/>
                  <a:gd name="connsiteX1-139" fmla="*/ 1093012 w 1295399"/>
                  <a:gd name="connsiteY1-140" fmla="*/ 0 h 480974"/>
                  <a:gd name="connsiteX2-141" fmla="*/ 1295399 w 1295399"/>
                  <a:gd name="connsiteY2-142" fmla="*/ 202387 h 480974"/>
                  <a:gd name="connsiteX3-143" fmla="*/ 1093012 w 1295399"/>
                  <a:gd name="connsiteY3-144" fmla="*/ 404774 h 480974"/>
                  <a:gd name="connsiteX4-145" fmla="*/ 89610 w 1295399"/>
                  <a:gd name="connsiteY4-146" fmla="*/ 404774 h 480974"/>
                  <a:gd name="connsiteX5-147" fmla="*/ 0 w 1295399"/>
                  <a:gd name="connsiteY5-148" fmla="*/ 480974 h 480974"/>
                  <a:gd name="connsiteX6-149" fmla="*/ 0 w 1295399"/>
                  <a:gd name="connsiteY6-150" fmla="*/ 99974 h 480974"/>
                  <a:gd name="connsiteX7-151" fmla="*/ 89610 w 1295399"/>
                  <a:gd name="connsiteY7-152" fmla="*/ 0 h 480974"/>
                  <a:gd name="connsiteX0-153" fmla="*/ 89610 w 1295399"/>
                  <a:gd name="connsiteY0-154" fmla="*/ 0 h 480974"/>
                  <a:gd name="connsiteX1-155" fmla="*/ 1093012 w 1295399"/>
                  <a:gd name="connsiteY1-156" fmla="*/ 0 h 480974"/>
                  <a:gd name="connsiteX2-157" fmla="*/ 1295399 w 1295399"/>
                  <a:gd name="connsiteY2-158" fmla="*/ 202387 h 480974"/>
                  <a:gd name="connsiteX3-159" fmla="*/ 1093012 w 1295399"/>
                  <a:gd name="connsiteY3-160" fmla="*/ 404774 h 480974"/>
                  <a:gd name="connsiteX4-161" fmla="*/ 89610 w 1295399"/>
                  <a:gd name="connsiteY4-162" fmla="*/ 404774 h 480974"/>
                  <a:gd name="connsiteX5-163" fmla="*/ 0 w 1295399"/>
                  <a:gd name="connsiteY5-164" fmla="*/ 480974 h 480974"/>
                  <a:gd name="connsiteX6-165" fmla="*/ 0 w 1295399"/>
                  <a:gd name="connsiteY6-166" fmla="*/ 99974 h 480974"/>
                  <a:gd name="connsiteX7-167" fmla="*/ 89610 w 1295399"/>
                  <a:gd name="connsiteY7-168" fmla="*/ 0 h 480974"/>
                  <a:gd name="connsiteX0-169" fmla="*/ 89610 w 1295399"/>
                  <a:gd name="connsiteY0-170" fmla="*/ 0 h 480974"/>
                  <a:gd name="connsiteX1-171" fmla="*/ 1093012 w 1295399"/>
                  <a:gd name="connsiteY1-172" fmla="*/ 0 h 480974"/>
                  <a:gd name="connsiteX2-173" fmla="*/ 1295399 w 1295399"/>
                  <a:gd name="connsiteY2-174" fmla="*/ 202387 h 480974"/>
                  <a:gd name="connsiteX3-175" fmla="*/ 1093012 w 1295399"/>
                  <a:gd name="connsiteY3-176" fmla="*/ 404774 h 480974"/>
                  <a:gd name="connsiteX4-177" fmla="*/ 89610 w 1295399"/>
                  <a:gd name="connsiteY4-178" fmla="*/ 404774 h 480974"/>
                  <a:gd name="connsiteX5-179" fmla="*/ 0 w 1295399"/>
                  <a:gd name="connsiteY5-180" fmla="*/ 480974 h 480974"/>
                  <a:gd name="connsiteX6-181" fmla="*/ 0 w 1295399"/>
                  <a:gd name="connsiteY6-182" fmla="*/ 99974 h 480974"/>
                  <a:gd name="connsiteX7-183" fmla="*/ 89610 w 1295399"/>
                  <a:gd name="connsiteY7-184" fmla="*/ 0 h 480974"/>
                  <a:gd name="connsiteX0-185" fmla="*/ 89610 w 1295399"/>
                  <a:gd name="connsiteY0-186" fmla="*/ 0 h 480974"/>
                  <a:gd name="connsiteX1-187" fmla="*/ 1093012 w 1295399"/>
                  <a:gd name="connsiteY1-188" fmla="*/ 0 h 480974"/>
                  <a:gd name="connsiteX2-189" fmla="*/ 1295399 w 1295399"/>
                  <a:gd name="connsiteY2-190" fmla="*/ 202387 h 480974"/>
                  <a:gd name="connsiteX3-191" fmla="*/ 1093012 w 1295399"/>
                  <a:gd name="connsiteY3-192" fmla="*/ 404774 h 480974"/>
                  <a:gd name="connsiteX4-193" fmla="*/ 89610 w 1295399"/>
                  <a:gd name="connsiteY4-194" fmla="*/ 404774 h 480974"/>
                  <a:gd name="connsiteX5-195" fmla="*/ 0 w 1295399"/>
                  <a:gd name="connsiteY5-196" fmla="*/ 480974 h 480974"/>
                  <a:gd name="connsiteX6-197" fmla="*/ 0 w 1295399"/>
                  <a:gd name="connsiteY6-198" fmla="*/ 99974 h 480974"/>
                  <a:gd name="connsiteX7-199" fmla="*/ 89610 w 1295399"/>
                  <a:gd name="connsiteY7-200" fmla="*/ 0 h 480974"/>
                  <a:gd name="connsiteX0-201" fmla="*/ 89610 w 1295399"/>
                  <a:gd name="connsiteY0-202" fmla="*/ 2367 h 483341"/>
                  <a:gd name="connsiteX1-203" fmla="*/ 1093012 w 1295399"/>
                  <a:gd name="connsiteY1-204" fmla="*/ 2367 h 483341"/>
                  <a:gd name="connsiteX2-205" fmla="*/ 1295399 w 1295399"/>
                  <a:gd name="connsiteY2-206" fmla="*/ 204754 h 483341"/>
                  <a:gd name="connsiteX3-207" fmla="*/ 1093012 w 1295399"/>
                  <a:gd name="connsiteY3-208" fmla="*/ 407141 h 483341"/>
                  <a:gd name="connsiteX4-209" fmla="*/ 89610 w 1295399"/>
                  <a:gd name="connsiteY4-210" fmla="*/ 407141 h 483341"/>
                  <a:gd name="connsiteX5-211" fmla="*/ 0 w 1295399"/>
                  <a:gd name="connsiteY5-212" fmla="*/ 483341 h 483341"/>
                  <a:gd name="connsiteX6-213" fmla="*/ 0 w 1295399"/>
                  <a:gd name="connsiteY6-214" fmla="*/ 102341 h 483341"/>
                  <a:gd name="connsiteX7-215" fmla="*/ 89610 w 1295399"/>
                  <a:gd name="connsiteY7-216" fmla="*/ 2367 h 483341"/>
                  <a:gd name="connsiteX0-217" fmla="*/ 103929 w 1309718"/>
                  <a:gd name="connsiteY0-218" fmla="*/ 2367 h 483341"/>
                  <a:gd name="connsiteX1-219" fmla="*/ 1107331 w 1309718"/>
                  <a:gd name="connsiteY1-220" fmla="*/ 2367 h 483341"/>
                  <a:gd name="connsiteX2-221" fmla="*/ 1309718 w 1309718"/>
                  <a:gd name="connsiteY2-222" fmla="*/ 204754 h 483341"/>
                  <a:gd name="connsiteX3-223" fmla="*/ 1107331 w 1309718"/>
                  <a:gd name="connsiteY3-224" fmla="*/ 407141 h 483341"/>
                  <a:gd name="connsiteX4-225" fmla="*/ 103929 w 1309718"/>
                  <a:gd name="connsiteY4-226" fmla="*/ 407141 h 483341"/>
                  <a:gd name="connsiteX5-227" fmla="*/ 14319 w 1309718"/>
                  <a:gd name="connsiteY5-228" fmla="*/ 483341 h 483341"/>
                  <a:gd name="connsiteX6-229" fmla="*/ 14319 w 1309718"/>
                  <a:gd name="connsiteY6-230" fmla="*/ 102341 h 483341"/>
                  <a:gd name="connsiteX7-231" fmla="*/ 103929 w 1309718"/>
                  <a:gd name="connsiteY7-232" fmla="*/ 2367 h 483341"/>
                  <a:gd name="connsiteX0-233" fmla="*/ 103929 w 1309718"/>
                  <a:gd name="connsiteY0-234" fmla="*/ 2367 h 483341"/>
                  <a:gd name="connsiteX1-235" fmla="*/ 1107331 w 1309718"/>
                  <a:gd name="connsiteY1-236" fmla="*/ 2367 h 483341"/>
                  <a:gd name="connsiteX2-237" fmla="*/ 1309718 w 1309718"/>
                  <a:gd name="connsiteY2-238" fmla="*/ 204754 h 483341"/>
                  <a:gd name="connsiteX3-239" fmla="*/ 1107331 w 1309718"/>
                  <a:gd name="connsiteY3-240" fmla="*/ 407141 h 483341"/>
                  <a:gd name="connsiteX4-241" fmla="*/ 103929 w 1309718"/>
                  <a:gd name="connsiteY4-242" fmla="*/ 407141 h 483341"/>
                  <a:gd name="connsiteX5-243" fmla="*/ 14319 w 1309718"/>
                  <a:gd name="connsiteY5-244" fmla="*/ 483341 h 483341"/>
                  <a:gd name="connsiteX6-245" fmla="*/ 14319 w 1309718"/>
                  <a:gd name="connsiteY6-246" fmla="*/ 102341 h 483341"/>
                  <a:gd name="connsiteX7-247" fmla="*/ 103929 w 1309718"/>
                  <a:gd name="connsiteY7-248" fmla="*/ 2367 h 483341"/>
                  <a:gd name="connsiteX0-249" fmla="*/ 103929 w 1309718"/>
                  <a:gd name="connsiteY0-250" fmla="*/ 2367 h 483341"/>
                  <a:gd name="connsiteX1-251" fmla="*/ 1107331 w 1309718"/>
                  <a:gd name="connsiteY1-252" fmla="*/ 2367 h 483341"/>
                  <a:gd name="connsiteX2-253" fmla="*/ 1309718 w 1309718"/>
                  <a:gd name="connsiteY2-254" fmla="*/ 204754 h 483341"/>
                  <a:gd name="connsiteX3-255" fmla="*/ 1107331 w 1309718"/>
                  <a:gd name="connsiteY3-256" fmla="*/ 407141 h 483341"/>
                  <a:gd name="connsiteX4-257" fmla="*/ 103929 w 1309718"/>
                  <a:gd name="connsiteY4-258" fmla="*/ 407141 h 483341"/>
                  <a:gd name="connsiteX5-259" fmla="*/ 14319 w 1309718"/>
                  <a:gd name="connsiteY5-260" fmla="*/ 483341 h 483341"/>
                  <a:gd name="connsiteX6-261" fmla="*/ 14319 w 1309718"/>
                  <a:gd name="connsiteY6-262" fmla="*/ 102341 h 483341"/>
                  <a:gd name="connsiteX7-263" fmla="*/ 103929 w 1309718"/>
                  <a:gd name="connsiteY7-264" fmla="*/ 2367 h 483341"/>
                  <a:gd name="connsiteX0-265" fmla="*/ 103929 w 1309718"/>
                  <a:gd name="connsiteY0-266" fmla="*/ 2367 h 483341"/>
                  <a:gd name="connsiteX1-267" fmla="*/ 1107331 w 1309718"/>
                  <a:gd name="connsiteY1-268" fmla="*/ 2367 h 483341"/>
                  <a:gd name="connsiteX2-269" fmla="*/ 1309718 w 1309718"/>
                  <a:gd name="connsiteY2-270" fmla="*/ 204754 h 483341"/>
                  <a:gd name="connsiteX3-271" fmla="*/ 1107331 w 1309718"/>
                  <a:gd name="connsiteY3-272" fmla="*/ 407141 h 483341"/>
                  <a:gd name="connsiteX4-273" fmla="*/ 103929 w 1309718"/>
                  <a:gd name="connsiteY4-274" fmla="*/ 407141 h 483341"/>
                  <a:gd name="connsiteX5-275" fmla="*/ 14319 w 1309718"/>
                  <a:gd name="connsiteY5-276" fmla="*/ 483341 h 483341"/>
                  <a:gd name="connsiteX6-277" fmla="*/ 14319 w 1309718"/>
                  <a:gd name="connsiteY6-278" fmla="*/ 102341 h 483341"/>
                  <a:gd name="connsiteX7-279" fmla="*/ 103929 w 1309718"/>
                  <a:gd name="connsiteY7-280" fmla="*/ 2367 h 483341"/>
                  <a:gd name="connsiteX0-281" fmla="*/ 140419 w 1309718"/>
                  <a:gd name="connsiteY0-282" fmla="*/ 2549 h 480974"/>
                  <a:gd name="connsiteX1-283" fmla="*/ 1107331 w 1309718"/>
                  <a:gd name="connsiteY1-284" fmla="*/ 0 h 480974"/>
                  <a:gd name="connsiteX2-285" fmla="*/ 1309718 w 1309718"/>
                  <a:gd name="connsiteY2-286" fmla="*/ 202387 h 480974"/>
                  <a:gd name="connsiteX3-287" fmla="*/ 1107331 w 1309718"/>
                  <a:gd name="connsiteY3-288" fmla="*/ 404774 h 480974"/>
                  <a:gd name="connsiteX4-289" fmla="*/ 103929 w 1309718"/>
                  <a:gd name="connsiteY4-290" fmla="*/ 404774 h 480974"/>
                  <a:gd name="connsiteX5-291" fmla="*/ 14319 w 1309718"/>
                  <a:gd name="connsiteY5-292" fmla="*/ 480974 h 480974"/>
                  <a:gd name="connsiteX6-293" fmla="*/ 14319 w 1309718"/>
                  <a:gd name="connsiteY6-294" fmla="*/ 99974 h 480974"/>
                  <a:gd name="connsiteX7-295" fmla="*/ 140419 w 1309718"/>
                  <a:gd name="connsiteY7-296" fmla="*/ 2549 h 480974"/>
                  <a:gd name="connsiteX0-297" fmla="*/ 140419 w 1309718"/>
                  <a:gd name="connsiteY0-298" fmla="*/ 2549 h 480974"/>
                  <a:gd name="connsiteX1-299" fmla="*/ 1107331 w 1309718"/>
                  <a:gd name="connsiteY1-300" fmla="*/ 0 h 480974"/>
                  <a:gd name="connsiteX2-301" fmla="*/ 1309718 w 1309718"/>
                  <a:gd name="connsiteY2-302" fmla="*/ 202387 h 480974"/>
                  <a:gd name="connsiteX3-303" fmla="*/ 1107331 w 1309718"/>
                  <a:gd name="connsiteY3-304" fmla="*/ 404774 h 480974"/>
                  <a:gd name="connsiteX4-305" fmla="*/ 137051 w 1309718"/>
                  <a:gd name="connsiteY4-306" fmla="*/ 410439 h 480974"/>
                  <a:gd name="connsiteX5-307" fmla="*/ 14319 w 1309718"/>
                  <a:gd name="connsiteY5-308" fmla="*/ 480974 h 480974"/>
                  <a:gd name="connsiteX6-309" fmla="*/ 14319 w 1309718"/>
                  <a:gd name="connsiteY6-310" fmla="*/ 99974 h 480974"/>
                  <a:gd name="connsiteX7-311" fmla="*/ 140419 w 1309718"/>
                  <a:gd name="connsiteY7-312" fmla="*/ 2549 h 480974"/>
                  <a:gd name="connsiteX0-313" fmla="*/ 140419 w 1309718"/>
                  <a:gd name="connsiteY0-314" fmla="*/ 2549 h 480974"/>
                  <a:gd name="connsiteX1-315" fmla="*/ 1107331 w 1309718"/>
                  <a:gd name="connsiteY1-316" fmla="*/ 0 h 480974"/>
                  <a:gd name="connsiteX2-317" fmla="*/ 1309718 w 1309718"/>
                  <a:gd name="connsiteY2-318" fmla="*/ 202387 h 480974"/>
                  <a:gd name="connsiteX3-319" fmla="*/ 1107331 w 1309718"/>
                  <a:gd name="connsiteY3-320" fmla="*/ 404774 h 480974"/>
                  <a:gd name="connsiteX4-321" fmla="*/ 137051 w 1309718"/>
                  <a:gd name="connsiteY4-322" fmla="*/ 410439 h 480974"/>
                  <a:gd name="connsiteX5-323" fmla="*/ 14319 w 1309718"/>
                  <a:gd name="connsiteY5-324" fmla="*/ 480974 h 480974"/>
                  <a:gd name="connsiteX6-325" fmla="*/ 14319 w 1309718"/>
                  <a:gd name="connsiteY6-326" fmla="*/ 99974 h 480974"/>
                  <a:gd name="connsiteX7-327" fmla="*/ 140419 w 1309718"/>
                  <a:gd name="connsiteY7-328" fmla="*/ 2549 h 480974"/>
                  <a:gd name="connsiteX0-329" fmla="*/ 140419 w 1309718"/>
                  <a:gd name="connsiteY0-330" fmla="*/ 2549 h 480974"/>
                  <a:gd name="connsiteX1-331" fmla="*/ 1107331 w 1309718"/>
                  <a:gd name="connsiteY1-332" fmla="*/ 0 h 480974"/>
                  <a:gd name="connsiteX2-333" fmla="*/ 1309718 w 1309718"/>
                  <a:gd name="connsiteY2-334" fmla="*/ 202387 h 480974"/>
                  <a:gd name="connsiteX3-335" fmla="*/ 1107331 w 1309718"/>
                  <a:gd name="connsiteY3-336" fmla="*/ 404774 h 480974"/>
                  <a:gd name="connsiteX4-337" fmla="*/ 137051 w 1309718"/>
                  <a:gd name="connsiteY4-338" fmla="*/ 410439 h 480974"/>
                  <a:gd name="connsiteX5-339" fmla="*/ 14319 w 1309718"/>
                  <a:gd name="connsiteY5-340" fmla="*/ 480974 h 480974"/>
                  <a:gd name="connsiteX6-341" fmla="*/ 14319 w 1309718"/>
                  <a:gd name="connsiteY6-342" fmla="*/ 99974 h 480974"/>
                  <a:gd name="connsiteX7-343" fmla="*/ 140419 w 1309718"/>
                  <a:gd name="connsiteY7-344" fmla="*/ 2549 h 480974"/>
                  <a:gd name="connsiteX0-345" fmla="*/ 140419 w 1309718"/>
                  <a:gd name="connsiteY0-346" fmla="*/ 2549 h 480974"/>
                  <a:gd name="connsiteX1-347" fmla="*/ 1107331 w 1309718"/>
                  <a:gd name="connsiteY1-348" fmla="*/ 0 h 480974"/>
                  <a:gd name="connsiteX2-349" fmla="*/ 1309718 w 1309718"/>
                  <a:gd name="connsiteY2-350" fmla="*/ 202387 h 480974"/>
                  <a:gd name="connsiteX3-351" fmla="*/ 1107331 w 1309718"/>
                  <a:gd name="connsiteY3-352" fmla="*/ 404774 h 480974"/>
                  <a:gd name="connsiteX4-353" fmla="*/ 137051 w 1309718"/>
                  <a:gd name="connsiteY4-354" fmla="*/ 410439 h 480974"/>
                  <a:gd name="connsiteX5-355" fmla="*/ 14319 w 1309718"/>
                  <a:gd name="connsiteY5-356" fmla="*/ 480974 h 480974"/>
                  <a:gd name="connsiteX6-357" fmla="*/ 14319 w 1309718"/>
                  <a:gd name="connsiteY6-358" fmla="*/ 99974 h 480974"/>
                  <a:gd name="connsiteX7-359" fmla="*/ 140419 w 1309718"/>
                  <a:gd name="connsiteY7-360" fmla="*/ 2549 h 480974"/>
                  <a:gd name="connsiteX0-361" fmla="*/ 140419 w 1309718"/>
                  <a:gd name="connsiteY0-362" fmla="*/ 2549 h 480974"/>
                  <a:gd name="connsiteX1-363" fmla="*/ 1107331 w 1309718"/>
                  <a:gd name="connsiteY1-364" fmla="*/ 0 h 480974"/>
                  <a:gd name="connsiteX2-365" fmla="*/ 1309718 w 1309718"/>
                  <a:gd name="connsiteY2-366" fmla="*/ 202387 h 480974"/>
                  <a:gd name="connsiteX3-367" fmla="*/ 1107331 w 1309718"/>
                  <a:gd name="connsiteY3-368" fmla="*/ 404774 h 480974"/>
                  <a:gd name="connsiteX4-369" fmla="*/ 137051 w 1309718"/>
                  <a:gd name="connsiteY4-370" fmla="*/ 410439 h 480974"/>
                  <a:gd name="connsiteX5-371" fmla="*/ 14319 w 1309718"/>
                  <a:gd name="connsiteY5-372" fmla="*/ 480974 h 480974"/>
                  <a:gd name="connsiteX6-373" fmla="*/ 14319 w 1309718"/>
                  <a:gd name="connsiteY6-374" fmla="*/ 99974 h 480974"/>
                  <a:gd name="connsiteX7-375" fmla="*/ 140419 w 1309718"/>
                  <a:gd name="connsiteY7-376" fmla="*/ 2549 h 480974"/>
                  <a:gd name="connsiteX0-377" fmla="*/ 94046 w 1309718"/>
                  <a:gd name="connsiteY0-378" fmla="*/ 2367 h 483679"/>
                  <a:gd name="connsiteX1-379" fmla="*/ 1107331 w 1309718"/>
                  <a:gd name="connsiteY1-380" fmla="*/ 2705 h 483679"/>
                  <a:gd name="connsiteX2-381" fmla="*/ 1309718 w 1309718"/>
                  <a:gd name="connsiteY2-382" fmla="*/ 205092 h 483679"/>
                  <a:gd name="connsiteX3-383" fmla="*/ 1107331 w 1309718"/>
                  <a:gd name="connsiteY3-384" fmla="*/ 407479 h 483679"/>
                  <a:gd name="connsiteX4-385" fmla="*/ 137051 w 1309718"/>
                  <a:gd name="connsiteY4-386" fmla="*/ 413144 h 483679"/>
                  <a:gd name="connsiteX5-387" fmla="*/ 14319 w 1309718"/>
                  <a:gd name="connsiteY5-388" fmla="*/ 483679 h 483679"/>
                  <a:gd name="connsiteX6-389" fmla="*/ 14319 w 1309718"/>
                  <a:gd name="connsiteY6-390" fmla="*/ 102679 h 483679"/>
                  <a:gd name="connsiteX7-391" fmla="*/ 94046 w 1309718"/>
                  <a:gd name="connsiteY7-392" fmla="*/ 2367 h 483679"/>
                  <a:gd name="connsiteX0-393" fmla="*/ 94046 w 1309718"/>
                  <a:gd name="connsiteY0-394" fmla="*/ 0 h 481312"/>
                  <a:gd name="connsiteX1-395" fmla="*/ 1107331 w 1309718"/>
                  <a:gd name="connsiteY1-396" fmla="*/ 338 h 481312"/>
                  <a:gd name="connsiteX2-397" fmla="*/ 1309718 w 1309718"/>
                  <a:gd name="connsiteY2-398" fmla="*/ 202725 h 481312"/>
                  <a:gd name="connsiteX3-399" fmla="*/ 1107331 w 1309718"/>
                  <a:gd name="connsiteY3-400" fmla="*/ 405112 h 481312"/>
                  <a:gd name="connsiteX4-401" fmla="*/ 137051 w 1309718"/>
                  <a:gd name="connsiteY4-402" fmla="*/ 410777 h 481312"/>
                  <a:gd name="connsiteX5-403" fmla="*/ 14319 w 1309718"/>
                  <a:gd name="connsiteY5-404" fmla="*/ 481312 h 481312"/>
                  <a:gd name="connsiteX6-405" fmla="*/ 14319 w 1309718"/>
                  <a:gd name="connsiteY6-406" fmla="*/ 100312 h 481312"/>
                  <a:gd name="connsiteX7-407" fmla="*/ 94046 w 1309718"/>
                  <a:gd name="connsiteY7-408" fmla="*/ 0 h 481312"/>
                  <a:gd name="connsiteX0-409" fmla="*/ 94046 w 1309718"/>
                  <a:gd name="connsiteY0-410" fmla="*/ 11030 h 492342"/>
                  <a:gd name="connsiteX1-411" fmla="*/ 1107331 w 1309718"/>
                  <a:gd name="connsiteY1-412" fmla="*/ 11368 h 492342"/>
                  <a:gd name="connsiteX2-413" fmla="*/ 1309718 w 1309718"/>
                  <a:gd name="connsiteY2-414" fmla="*/ 213755 h 492342"/>
                  <a:gd name="connsiteX3-415" fmla="*/ 1107331 w 1309718"/>
                  <a:gd name="connsiteY3-416" fmla="*/ 416142 h 492342"/>
                  <a:gd name="connsiteX4-417" fmla="*/ 137051 w 1309718"/>
                  <a:gd name="connsiteY4-418" fmla="*/ 421807 h 492342"/>
                  <a:gd name="connsiteX5-419" fmla="*/ 14319 w 1309718"/>
                  <a:gd name="connsiteY5-420" fmla="*/ 492342 h 492342"/>
                  <a:gd name="connsiteX6-421" fmla="*/ 14319 w 1309718"/>
                  <a:gd name="connsiteY6-422" fmla="*/ 111342 h 492342"/>
                  <a:gd name="connsiteX7-423" fmla="*/ 94046 w 1309718"/>
                  <a:gd name="connsiteY7-424" fmla="*/ 11030 h 492342"/>
                  <a:gd name="connsiteX0-425" fmla="*/ 94046 w 1309718"/>
                  <a:gd name="connsiteY0-426" fmla="*/ 0 h 481312"/>
                  <a:gd name="connsiteX1-427" fmla="*/ 1107331 w 1309718"/>
                  <a:gd name="connsiteY1-428" fmla="*/ 338 h 481312"/>
                  <a:gd name="connsiteX2-429" fmla="*/ 1309718 w 1309718"/>
                  <a:gd name="connsiteY2-430" fmla="*/ 202725 h 481312"/>
                  <a:gd name="connsiteX3-431" fmla="*/ 1107331 w 1309718"/>
                  <a:gd name="connsiteY3-432" fmla="*/ 405112 h 481312"/>
                  <a:gd name="connsiteX4-433" fmla="*/ 137051 w 1309718"/>
                  <a:gd name="connsiteY4-434" fmla="*/ 410777 h 481312"/>
                  <a:gd name="connsiteX5-435" fmla="*/ 14319 w 1309718"/>
                  <a:gd name="connsiteY5-436" fmla="*/ 481312 h 481312"/>
                  <a:gd name="connsiteX6-437" fmla="*/ 14319 w 1309718"/>
                  <a:gd name="connsiteY6-438" fmla="*/ 100312 h 481312"/>
                  <a:gd name="connsiteX7-439" fmla="*/ 94046 w 1309718"/>
                  <a:gd name="connsiteY7-440" fmla="*/ 0 h 481312"/>
                  <a:gd name="connsiteX0-441" fmla="*/ 94046 w 1309718"/>
                  <a:gd name="connsiteY0-442" fmla="*/ 0 h 481312"/>
                  <a:gd name="connsiteX1-443" fmla="*/ 1107331 w 1309718"/>
                  <a:gd name="connsiteY1-444" fmla="*/ 338 h 481312"/>
                  <a:gd name="connsiteX2-445" fmla="*/ 1309718 w 1309718"/>
                  <a:gd name="connsiteY2-446" fmla="*/ 202725 h 481312"/>
                  <a:gd name="connsiteX3-447" fmla="*/ 1107331 w 1309718"/>
                  <a:gd name="connsiteY3-448" fmla="*/ 405112 h 481312"/>
                  <a:gd name="connsiteX4-449" fmla="*/ 137051 w 1309718"/>
                  <a:gd name="connsiteY4-450" fmla="*/ 410777 h 481312"/>
                  <a:gd name="connsiteX5-451" fmla="*/ 14319 w 1309718"/>
                  <a:gd name="connsiteY5-452" fmla="*/ 481312 h 481312"/>
                  <a:gd name="connsiteX6-453" fmla="*/ 14319 w 1309718"/>
                  <a:gd name="connsiteY6-454" fmla="*/ 100312 h 481312"/>
                  <a:gd name="connsiteX7-455" fmla="*/ 94046 w 1309718"/>
                  <a:gd name="connsiteY7-456" fmla="*/ 0 h 481312"/>
                  <a:gd name="connsiteX0-457" fmla="*/ 81513 w 1297185"/>
                  <a:gd name="connsiteY0-458" fmla="*/ 0 h 481312"/>
                  <a:gd name="connsiteX1-459" fmla="*/ 1094798 w 1297185"/>
                  <a:gd name="connsiteY1-460" fmla="*/ 338 h 481312"/>
                  <a:gd name="connsiteX2-461" fmla="*/ 1297185 w 1297185"/>
                  <a:gd name="connsiteY2-462" fmla="*/ 202725 h 481312"/>
                  <a:gd name="connsiteX3-463" fmla="*/ 1094798 w 1297185"/>
                  <a:gd name="connsiteY3-464" fmla="*/ 405112 h 481312"/>
                  <a:gd name="connsiteX4-465" fmla="*/ 124518 w 1297185"/>
                  <a:gd name="connsiteY4-466" fmla="*/ 410777 h 481312"/>
                  <a:gd name="connsiteX5-467" fmla="*/ 1786 w 1297185"/>
                  <a:gd name="connsiteY5-468" fmla="*/ 481312 h 481312"/>
                  <a:gd name="connsiteX6-469" fmla="*/ 1786 w 1297185"/>
                  <a:gd name="connsiteY6-470" fmla="*/ 100312 h 481312"/>
                  <a:gd name="connsiteX7-471" fmla="*/ 81513 w 1297185"/>
                  <a:gd name="connsiteY7-472" fmla="*/ 0 h 481312"/>
                  <a:gd name="connsiteX0-473" fmla="*/ 79727 w 1295399"/>
                  <a:gd name="connsiteY0-474" fmla="*/ 0 h 481312"/>
                  <a:gd name="connsiteX1-475" fmla="*/ 1093012 w 1295399"/>
                  <a:gd name="connsiteY1-476" fmla="*/ 338 h 481312"/>
                  <a:gd name="connsiteX2-477" fmla="*/ 1295399 w 1295399"/>
                  <a:gd name="connsiteY2-478" fmla="*/ 202725 h 481312"/>
                  <a:gd name="connsiteX3-479" fmla="*/ 1093012 w 1295399"/>
                  <a:gd name="connsiteY3-480" fmla="*/ 405112 h 481312"/>
                  <a:gd name="connsiteX4-481" fmla="*/ 122732 w 1295399"/>
                  <a:gd name="connsiteY4-482" fmla="*/ 410777 h 481312"/>
                  <a:gd name="connsiteX5-483" fmla="*/ 0 w 1295399"/>
                  <a:gd name="connsiteY5-484" fmla="*/ 481312 h 481312"/>
                  <a:gd name="connsiteX6-485" fmla="*/ 0 w 1295399"/>
                  <a:gd name="connsiteY6-486" fmla="*/ 100312 h 481312"/>
                  <a:gd name="connsiteX7-487" fmla="*/ 79727 w 1295399"/>
                  <a:gd name="connsiteY7-488" fmla="*/ 0 h 481312"/>
                  <a:gd name="connsiteX0-489" fmla="*/ 79727 w 1302292"/>
                  <a:gd name="connsiteY0-490" fmla="*/ 0 h 481312"/>
                  <a:gd name="connsiteX1-491" fmla="*/ 1134372 w 1302292"/>
                  <a:gd name="connsiteY1-492" fmla="*/ 1301 h 481312"/>
                  <a:gd name="connsiteX2-493" fmla="*/ 1295399 w 1302292"/>
                  <a:gd name="connsiteY2-494" fmla="*/ 202725 h 481312"/>
                  <a:gd name="connsiteX3-495" fmla="*/ 1093012 w 1302292"/>
                  <a:gd name="connsiteY3-496" fmla="*/ 405112 h 481312"/>
                  <a:gd name="connsiteX4-497" fmla="*/ 122732 w 1302292"/>
                  <a:gd name="connsiteY4-498" fmla="*/ 410777 h 481312"/>
                  <a:gd name="connsiteX5-499" fmla="*/ 0 w 1302292"/>
                  <a:gd name="connsiteY5-500" fmla="*/ 481312 h 481312"/>
                  <a:gd name="connsiteX6-501" fmla="*/ 0 w 1302292"/>
                  <a:gd name="connsiteY6-502" fmla="*/ 100312 h 481312"/>
                  <a:gd name="connsiteX7-503" fmla="*/ 79727 w 1302292"/>
                  <a:gd name="connsiteY7-504" fmla="*/ 0 h 481312"/>
                  <a:gd name="connsiteX0-505" fmla="*/ 79727 w 1295608"/>
                  <a:gd name="connsiteY0-506" fmla="*/ 0 h 481312"/>
                  <a:gd name="connsiteX1-507" fmla="*/ 1134372 w 1295608"/>
                  <a:gd name="connsiteY1-508" fmla="*/ 1301 h 481312"/>
                  <a:gd name="connsiteX2-509" fmla="*/ 1295399 w 1295608"/>
                  <a:gd name="connsiteY2-510" fmla="*/ 202725 h 481312"/>
                  <a:gd name="connsiteX3-511" fmla="*/ 1133118 w 1295608"/>
                  <a:gd name="connsiteY3-512" fmla="*/ 405112 h 481312"/>
                  <a:gd name="connsiteX4-513" fmla="*/ 122732 w 1295608"/>
                  <a:gd name="connsiteY4-514" fmla="*/ 410777 h 481312"/>
                  <a:gd name="connsiteX5-515" fmla="*/ 0 w 1295608"/>
                  <a:gd name="connsiteY5-516" fmla="*/ 481312 h 481312"/>
                  <a:gd name="connsiteX6-517" fmla="*/ 0 w 1295608"/>
                  <a:gd name="connsiteY6-518" fmla="*/ 100312 h 481312"/>
                  <a:gd name="connsiteX7-519" fmla="*/ 79727 w 1295608"/>
                  <a:gd name="connsiteY7-520" fmla="*/ 0 h 481312"/>
                  <a:gd name="connsiteX0-521" fmla="*/ 79727 w 1295399"/>
                  <a:gd name="connsiteY0-522" fmla="*/ 0 h 481312"/>
                  <a:gd name="connsiteX1-523" fmla="*/ 1134372 w 1295399"/>
                  <a:gd name="connsiteY1-524" fmla="*/ 1301 h 481312"/>
                  <a:gd name="connsiteX2-525" fmla="*/ 1295399 w 1295399"/>
                  <a:gd name="connsiteY2-526" fmla="*/ 202725 h 481312"/>
                  <a:gd name="connsiteX3-527" fmla="*/ 1133118 w 1295399"/>
                  <a:gd name="connsiteY3-528" fmla="*/ 405112 h 481312"/>
                  <a:gd name="connsiteX4-529" fmla="*/ 122732 w 1295399"/>
                  <a:gd name="connsiteY4-530" fmla="*/ 410777 h 481312"/>
                  <a:gd name="connsiteX5-531" fmla="*/ 0 w 1295399"/>
                  <a:gd name="connsiteY5-532" fmla="*/ 481312 h 481312"/>
                  <a:gd name="connsiteX6-533" fmla="*/ 0 w 1295399"/>
                  <a:gd name="connsiteY6-534" fmla="*/ 100312 h 481312"/>
                  <a:gd name="connsiteX7-535" fmla="*/ 79727 w 1295399"/>
                  <a:gd name="connsiteY7-536" fmla="*/ 0 h 481312"/>
                  <a:gd name="connsiteX0-537" fmla="*/ 79727 w 1295399"/>
                  <a:gd name="connsiteY0-538" fmla="*/ 0 h 481312"/>
                  <a:gd name="connsiteX1-539" fmla="*/ 1134372 w 1295399"/>
                  <a:gd name="connsiteY1-540" fmla="*/ 1301 h 481312"/>
                  <a:gd name="connsiteX2-541" fmla="*/ 1295399 w 1295399"/>
                  <a:gd name="connsiteY2-542" fmla="*/ 202725 h 481312"/>
                  <a:gd name="connsiteX3-543" fmla="*/ 1133118 w 1295399"/>
                  <a:gd name="connsiteY3-544" fmla="*/ 405112 h 481312"/>
                  <a:gd name="connsiteX4-545" fmla="*/ 122732 w 1295399"/>
                  <a:gd name="connsiteY4-546" fmla="*/ 410777 h 481312"/>
                  <a:gd name="connsiteX5-547" fmla="*/ 0 w 1295399"/>
                  <a:gd name="connsiteY5-548" fmla="*/ 481312 h 481312"/>
                  <a:gd name="connsiteX6-549" fmla="*/ 0 w 1295399"/>
                  <a:gd name="connsiteY6-550" fmla="*/ 100312 h 481312"/>
                  <a:gd name="connsiteX7-551" fmla="*/ 79727 w 1295399"/>
                  <a:gd name="connsiteY7-552" fmla="*/ 0 h 481312"/>
                  <a:gd name="connsiteX0-553" fmla="*/ 79727 w 1295399"/>
                  <a:gd name="connsiteY0-554" fmla="*/ 0 h 481312"/>
                  <a:gd name="connsiteX1-555" fmla="*/ 1134372 w 1295399"/>
                  <a:gd name="connsiteY1-556" fmla="*/ 1301 h 481312"/>
                  <a:gd name="connsiteX2-557" fmla="*/ 1295399 w 1295399"/>
                  <a:gd name="connsiteY2-558" fmla="*/ 202725 h 481312"/>
                  <a:gd name="connsiteX3-559" fmla="*/ 1165078 w 1295399"/>
                  <a:gd name="connsiteY3-560" fmla="*/ 406074 h 481312"/>
                  <a:gd name="connsiteX4-561" fmla="*/ 122732 w 1295399"/>
                  <a:gd name="connsiteY4-562" fmla="*/ 410777 h 481312"/>
                  <a:gd name="connsiteX5-563" fmla="*/ 0 w 1295399"/>
                  <a:gd name="connsiteY5-564" fmla="*/ 481312 h 481312"/>
                  <a:gd name="connsiteX6-565" fmla="*/ 0 w 1295399"/>
                  <a:gd name="connsiteY6-566" fmla="*/ 100312 h 481312"/>
                  <a:gd name="connsiteX7-567" fmla="*/ 79727 w 1295399"/>
                  <a:gd name="connsiteY7-568" fmla="*/ 0 h 481312"/>
                  <a:gd name="connsiteX0-569" fmla="*/ 79727 w 1295399"/>
                  <a:gd name="connsiteY0-570" fmla="*/ 0 h 481312"/>
                  <a:gd name="connsiteX1-571" fmla="*/ 1156305 w 1295399"/>
                  <a:gd name="connsiteY1-572" fmla="*/ 6114 h 481312"/>
                  <a:gd name="connsiteX2-573" fmla="*/ 1295399 w 1295399"/>
                  <a:gd name="connsiteY2-574" fmla="*/ 202725 h 481312"/>
                  <a:gd name="connsiteX3-575" fmla="*/ 1165078 w 1295399"/>
                  <a:gd name="connsiteY3-576" fmla="*/ 406074 h 481312"/>
                  <a:gd name="connsiteX4-577" fmla="*/ 122732 w 1295399"/>
                  <a:gd name="connsiteY4-578" fmla="*/ 410777 h 481312"/>
                  <a:gd name="connsiteX5-579" fmla="*/ 0 w 1295399"/>
                  <a:gd name="connsiteY5-580" fmla="*/ 481312 h 481312"/>
                  <a:gd name="connsiteX6-581" fmla="*/ 0 w 1295399"/>
                  <a:gd name="connsiteY6-582" fmla="*/ 100312 h 481312"/>
                  <a:gd name="connsiteX7-583" fmla="*/ 79727 w 1295399"/>
                  <a:gd name="connsiteY7-584" fmla="*/ 0 h 4813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  <a:cxn ang="0">
                    <a:pos x="connsiteX7-55" y="connsiteY7-56"/>
                  </a:cxn>
                </a:cxnLst>
                <a:rect l="l" t="t" r="r" b="b"/>
                <a:pathLst>
                  <a:path w="1295399" h="481312">
                    <a:moveTo>
                      <a:pt x="79727" y="0"/>
                    </a:moveTo>
                    <a:lnTo>
                      <a:pt x="1156305" y="6114"/>
                    </a:lnTo>
                    <a:lnTo>
                      <a:pt x="1295399" y="202725"/>
                    </a:lnTo>
                    <a:lnTo>
                      <a:pt x="1165078" y="406074"/>
                    </a:lnTo>
                    <a:lnTo>
                      <a:pt x="122732" y="410777"/>
                    </a:lnTo>
                    <a:cubicBezTo>
                      <a:pt x="78235" y="412895"/>
                      <a:pt x="11453" y="402374"/>
                      <a:pt x="0" y="481312"/>
                    </a:cubicBezTo>
                    <a:lnTo>
                      <a:pt x="0" y="100312"/>
                    </a:lnTo>
                    <a:cubicBezTo>
                      <a:pt x="721" y="14824"/>
                      <a:pt x="31644" y="5334"/>
                      <a:pt x="7972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57150" h="57150"/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en-US" sz="2400" kern="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Pie 21">
                <a:extLst>
                  <a:ext uri="{FF2B5EF4-FFF2-40B4-BE49-F238E27FC236}">
                    <a16:creationId xmlns:a16="http://schemas.microsoft.com/office/drawing/2014/main" id="{940B217E-2542-40F5-88E2-0B3F7E776AF8}"/>
                  </a:ext>
                </a:extLst>
              </p:cNvPr>
              <p:cNvSpPr/>
              <p:nvPr/>
            </p:nvSpPr>
            <p:spPr bwMode="gray">
              <a:xfrm>
                <a:off x="4763053" y="3083332"/>
                <a:ext cx="303907" cy="179821"/>
              </a:xfrm>
              <a:prstGeom prst="pie">
                <a:avLst>
                  <a:gd name="adj1" fmla="val 5429925"/>
                  <a:gd name="adj2" fmla="val 16200000"/>
                </a:avLst>
              </a:prstGeom>
              <a:solidFill>
                <a:srgbClr val="7AAC54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400" kern="0" dirty="0">
                  <a:solidFill>
                    <a:srgbClr val="2D2015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0739" name="Rectangle 16">
              <a:extLst>
                <a:ext uri="{FF2B5EF4-FFF2-40B4-BE49-F238E27FC236}">
                  <a16:creationId xmlns:a16="http://schemas.microsoft.com/office/drawing/2014/main" id="{223AB17D-8CD1-4EC3-906B-B2F3C55CB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228" y="1889019"/>
              <a:ext cx="1533096" cy="605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a.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giới</a:t>
              </a:r>
              <a:endPara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A2CAB4-5813-46D4-9EBD-E399625C9639}"/>
              </a:ext>
            </a:extLst>
          </p:cNvPr>
          <p:cNvSpPr/>
          <p:nvPr/>
        </p:nvSpPr>
        <p:spPr>
          <a:xfrm>
            <a:off x="304801" y="1793241"/>
            <a:ext cx="5687484" cy="3840901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9942" name="TextBox 2">
            <a:extLst>
              <a:ext uri="{FF2B5EF4-FFF2-40B4-BE49-F238E27FC236}">
                <a16:creationId xmlns:a16="http://schemas.microsoft.com/office/drawing/2014/main" id="{613E18F6-774C-4415-944B-860488B7B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67" y="1863091"/>
            <a:ext cx="5583767" cy="370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15.8.1945,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kịp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5154C5-A510-453E-B67C-C80108F9FC94}"/>
              </a:ext>
            </a:extLst>
          </p:cNvPr>
          <p:cNvGrpSpPr>
            <a:grpSpLocks/>
          </p:cNvGrpSpPr>
          <p:nvPr/>
        </p:nvGrpSpPr>
        <p:grpSpPr bwMode="auto">
          <a:xfrm>
            <a:off x="6341534" y="780961"/>
            <a:ext cx="3320626" cy="909410"/>
            <a:chOff x="1999089" y="1659856"/>
            <a:chExt cx="2286350" cy="834809"/>
          </a:xfrm>
        </p:grpSpPr>
        <p:grpSp>
          <p:nvGrpSpPr>
            <p:cNvPr id="30732" name="Group 6">
              <a:extLst>
                <a:ext uri="{FF2B5EF4-FFF2-40B4-BE49-F238E27FC236}">
                  <a16:creationId xmlns:a16="http://schemas.microsoft.com/office/drawing/2014/main" id="{6A1D4D3B-B327-4619-89F6-848C30027BD7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999089" y="1659856"/>
              <a:ext cx="2286350" cy="834809"/>
              <a:chOff x="4763053" y="2429435"/>
              <a:chExt cx="2840866" cy="833718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7324BC99-CD54-4C5E-97BD-8E76AC1C9101}"/>
                  </a:ext>
                </a:extLst>
              </p:cNvPr>
              <p:cNvSpPr/>
              <p:nvPr/>
            </p:nvSpPr>
            <p:spPr bwMode="gray">
              <a:xfrm>
                <a:off x="4770794" y="2429435"/>
                <a:ext cx="2833125" cy="768966"/>
              </a:xfrm>
              <a:custGeom>
                <a:avLst/>
                <a:gdLst>
                  <a:gd name="connsiteX0" fmla="*/ 0 w 1205789"/>
                  <a:gd name="connsiteY0" fmla="*/ 0 h 404774"/>
                  <a:gd name="connsiteX1" fmla="*/ 1003402 w 1205789"/>
                  <a:gd name="connsiteY1" fmla="*/ 0 h 404774"/>
                  <a:gd name="connsiteX2" fmla="*/ 1205789 w 1205789"/>
                  <a:gd name="connsiteY2" fmla="*/ 202387 h 404774"/>
                  <a:gd name="connsiteX3" fmla="*/ 1003402 w 1205789"/>
                  <a:gd name="connsiteY3" fmla="*/ 404774 h 404774"/>
                  <a:gd name="connsiteX4" fmla="*/ 0 w 1205789"/>
                  <a:gd name="connsiteY4" fmla="*/ 404774 h 404774"/>
                  <a:gd name="connsiteX5" fmla="*/ 0 w 1205789"/>
                  <a:gd name="connsiteY5" fmla="*/ 0 h 404774"/>
                  <a:gd name="connsiteX0-1" fmla="*/ 7314 w 1213103"/>
                  <a:gd name="connsiteY0-2" fmla="*/ 0 h 404774"/>
                  <a:gd name="connsiteX1-3" fmla="*/ 1010716 w 1213103"/>
                  <a:gd name="connsiteY1-4" fmla="*/ 0 h 404774"/>
                  <a:gd name="connsiteX2-5" fmla="*/ 1213103 w 1213103"/>
                  <a:gd name="connsiteY2-6" fmla="*/ 202387 h 404774"/>
                  <a:gd name="connsiteX3-7" fmla="*/ 1010716 w 1213103"/>
                  <a:gd name="connsiteY3-8" fmla="*/ 404774 h 404774"/>
                  <a:gd name="connsiteX4-9" fmla="*/ 7314 w 1213103"/>
                  <a:gd name="connsiteY4-10" fmla="*/ 404774 h 404774"/>
                  <a:gd name="connsiteX5-11" fmla="*/ 0 w 1213103"/>
                  <a:gd name="connsiteY5-12" fmla="*/ 131673 h 404774"/>
                  <a:gd name="connsiteX6" fmla="*/ 7314 w 1213103"/>
                  <a:gd name="connsiteY6" fmla="*/ 0 h 404774"/>
                  <a:gd name="connsiteX0-13" fmla="*/ 89610 w 1295399"/>
                  <a:gd name="connsiteY0-14" fmla="*/ 0 h 404774"/>
                  <a:gd name="connsiteX1-15" fmla="*/ 1093012 w 1295399"/>
                  <a:gd name="connsiteY1-16" fmla="*/ 0 h 404774"/>
                  <a:gd name="connsiteX2-17" fmla="*/ 1295399 w 1295399"/>
                  <a:gd name="connsiteY2-18" fmla="*/ 202387 h 404774"/>
                  <a:gd name="connsiteX3-19" fmla="*/ 1093012 w 1295399"/>
                  <a:gd name="connsiteY3-20" fmla="*/ 404774 h 404774"/>
                  <a:gd name="connsiteX4-21" fmla="*/ 89610 w 1295399"/>
                  <a:gd name="connsiteY4-22" fmla="*/ 404774 h 404774"/>
                  <a:gd name="connsiteX5-23" fmla="*/ 0 w 1295399"/>
                  <a:gd name="connsiteY5-24" fmla="*/ 99974 h 404774"/>
                  <a:gd name="connsiteX6-25" fmla="*/ 89610 w 1295399"/>
                  <a:gd name="connsiteY6-26" fmla="*/ 0 h 404774"/>
                  <a:gd name="connsiteX0-27" fmla="*/ 89610 w 1295399"/>
                  <a:gd name="connsiteY0-28" fmla="*/ 0 h 404774"/>
                  <a:gd name="connsiteX1-29" fmla="*/ 1093012 w 1295399"/>
                  <a:gd name="connsiteY1-30" fmla="*/ 0 h 404774"/>
                  <a:gd name="connsiteX2-31" fmla="*/ 1295399 w 1295399"/>
                  <a:gd name="connsiteY2-32" fmla="*/ 202387 h 404774"/>
                  <a:gd name="connsiteX3-33" fmla="*/ 1093012 w 1295399"/>
                  <a:gd name="connsiteY3-34" fmla="*/ 404774 h 404774"/>
                  <a:gd name="connsiteX4-35" fmla="*/ 89610 w 1295399"/>
                  <a:gd name="connsiteY4-36" fmla="*/ 404774 h 404774"/>
                  <a:gd name="connsiteX5-37" fmla="*/ 60350 w 1295399"/>
                  <a:gd name="connsiteY5-38" fmla="*/ 299923 h 404774"/>
                  <a:gd name="connsiteX6-39" fmla="*/ 0 w 1295399"/>
                  <a:gd name="connsiteY6-40" fmla="*/ 99974 h 404774"/>
                  <a:gd name="connsiteX7" fmla="*/ 89610 w 1295399"/>
                  <a:gd name="connsiteY7" fmla="*/ 0 h 404774"/>
                  <a:gd name="connsiteX0-41" fmla="*/ 89610 w 1295399"/>
                  <a:gd name="connsiteY0-42" fmla="*/ 0 h 480974"/>
                  <a:gd name="connsiteX1-43" fmla="*/ 1093012 w 1295399"/>
                  <a:gd name="connsiteY1-44" fmla="*/ 0 h 480974"/>
                  <a:gd name="connsiteX2-45" fmla="*/ 1295399 w 1295399"/>
                  <a:gd name="connsiteY2-46" fmla="*/ 202387 h 480974"/>
                  <a:gd name="connsiteX3-47" fmla="*/ 1093012 w 1295399"/>
                  <a:gd name="connsiteY3-48" fmla="*/ 404774 h 480974"/>
                  <a:gd name="connsiteX4-49" fmla="*/ 89610 w 1295399"/>
                  <a:gd name="connsiteY4-50" fmla="*/ 404774 h 480974"/>
                  <a:gd name="connsiteX5-51" fmla="*/ 0 w 1295399"/>
                  <a:gd name="connsiteY5-52" fmla="*/ 480974 h 480974"/>
                  <a:gd name="connsiteX6-53" fmla="*/ 0 w 1295399"/>
                  <a:gd name="connsiteY6-54" fmla="*/ 99974 h 480974"/>
                  <a:gd name="connsiteX7-55" fmla="*/ 89610 w 1295399"/>
                  <a:gd name="connsiteY7-56" fmla="*/ 0 h 480974"/>
                  <a:gd name="connsiteX0-57" fmla="*/ 89610 w 1295399"/>
                  <a:gd name="connsiteY0-58" fmla="*/ 0 h 480974"/>
                  <a:gd name="connsiteX1-59" fmla="*/ 1093012 w 1295399"/>
                  <a:gd name="connsiteY1-60" fmla="*/ 0 h 480974"/>
                  <a:gd name="connsiteX2-61" fmla="*/ 1295399 w 1295399"/>
                  <a:gd name="connsiteY2-62" fmla="*/ 202387 h 480974"/>
                  <a:gd name="connsiteX3-63" fmla="*/ 1093012 w 1295399"/>
                  <a:gd name="connsiteY3-64" fmla="*/ 404774 h 480974"/>
                  <a:gd name="connsiteX4-65" fmla="*/ 89610 w 1295399"/>
                  <a:gd name="connsiteY4-66" fmla="*/ 404774 h 480974"/>
                  <a:gd name="connsiteX5-67" fmla="*/ 0 w 1295399"/>
                  <a:gd name="connsiteY5-68" fmla="*/ 480974 h 480974"/>
                  <a:gd name="connsiteX6-69" fmla="*/ 0 w 1295399"/>
                  <a:gd name="connsiteY6-70" fmla="*/ 99974 h 480974"/>
                  <a:gd name="connsiteX7-71" fmla="*/ 89610 w 1295399"/>
                  <a:gd name="connsiteY7-72" fmla="*/ 0 h 480974"/>
                  <a:gd name="connsiteX0-73" fmla="*/ 89610 w 1295399"/>
                  <a:gd name="connsiteY0-74" fmla="*/ 0 h 480974"/>
                  <a:gd name="connsiteX1-75" fmla="*/ 1093012 w 1295399"/>
                  <a:gd name="connsiteY1-76" fmla="*/ 0 h 480974"/>
                  <a:gd name="connsiteX2-77" fmla="*/ 1295399 w 1295399"/>
                  <a:gd name="connsiteY2-78" fmla="*/ 202387 h 480974"/>
                  <a:gd name="connsiteX3-79" fmla="*/ 1093012 w 1295399"/>
                  <a:gd name="connsiteY3-80" fmla="*/ 404774 h 480974"/>
                  <a:gd name="connsiteX4-81" fmla="*/ 89610 w 1295399"/>
                  <a:gd name="connsiteY4-82" fmla="*/ 404774 h 480974"/>
                  <a:gd name="connsiteX5-83" fmla="*/ 0 w 1295399"/>
                  <a:gd name="connsiteY5-84" fmla="*/ 480974 h 480974"/>
                  <a:gd name="connsiteX6-85" fmla="*/ 0 w 1295399"/>
                  <a:gd name="connsiteY6-86" fmla="*/ 99974 h 480974"/>
                  <a:gd name="connsiteX7-87" fmla="*/ 89610 w 1295399"/>
                  <a:gd name="connsiteY7-88" fmla="*/ 0 h 480974"/>
                  <a:gd name="connsiteX0-89" fmla="*/ 89610 w 1295399"/>
                  <a:gd name="connsiteY0-90" fmla="*/ 0 h 480974"/>
                  <a:gd name="connsiteX1-91" fmla="*/ 1093012 w 1295399"/>
                  <a:gd name="connsiteY1-92" fmla="*/ 0 h 480974"/>
                  <a:gd name="connsiteX2-93" fmla="*/ 1295399 w 1295399"/>
                  <a:gd name="connsiteY2-94" fmla="*/ 202387 h 480974"/>
                  <a:gd name="connsiteX3-95" fmla="*/ 1093012 w 1295399"/>
                  <a:gd name="connsiteY3-96" fmla="*/ 404774 h 480974"/>
                  <a:gd name="connsiteX4-97" fmla="*/ 89610 w 1295399"/>
                  <a:gd name="connsiteY4-98" fmla="*/ 404774 h 480974"/>
                  <a:gd name="connsiteX5-99" fmla="*/ 0 w 1295399"/>
                  <a:gd name="connsiteY5-100" fmla="*/ 480974 h 480974"/>
                  <a:gd name="connsiteX6-101" fmla="*/ 0 w 1295399"/>
                  <a:gd name="connsiteY6-102" fmla="*/ 99974 h 480974"/>
                  <a:gd name="connsiteX7-103" fmla="*/ 89610 w 1295399"/>
                  <a:gd name="connsiteY7-104" fmla="*/ 0 h 480974"/>
                  <a:gd name="connsiteX0-105" fmla="*/ 104497 w 1310286"/>
                  <a:gd name="connsiteY0-106" fmla="*/ 0 h 480974"/>
                  <a:gd name="connsiteX1-107" fmla="*/ 1107899 w 1310286"/>
                  <a:gd name="connsiteY1-108" fmla="*/ 0 h 480974"/>
                  <a:gd name="connsiteX2-109" fmla="*/ 1310286 w 1310286"/>
                  <a:gd name="connsiteY2-110" fmla="*/ 202387 h 480974"/>
                  <a:gd name="connsiteX3-111" fmla="*/ 1107899 w 1310286"/>
                  <a:gd name="connsiteY3-112" fmla="*/ 404774 h 480974"/>
                  <a:gd name="connsiteX4-113" fmla="*/ 104497 w 1310286"/>
                  <a:gd name="connsiteY4-114" fmla="*/ 404774 h 480974"/>
                  <a:gd name="connsiteX5-115" fmla="*/ 14887 w 1310286"/>
                  <a:gd name="connsiteY5-116" fmla="*/ 480974 h 480974"/>
                  <a:gd name="connsiteX6-117" fmla="*/ 14887 w 1310286"/>
                  <a:gd name="connsiteY6-118" fmla="*/ 99974 h 480974"/>
                  <a:gd name="connsiteX7-119" fmla="*/ 104497 w 1310286"/>
                  <a:gd name="connsiteY7-120" fmla="*/ 0 h 480974"/>
                  <a:gd name="connsiteX0-121" fmla="*/ 104497 w 1310286"/>
                  <a:gd name="connsiteY0-122" fmla="*/ 0 h 480974"/>
                  <a:gd name="connsiteX1-123" fmla="*/ 1107899 w 1310286"/>
                  <a:gd name="connsiteY1-124" fmla="*/ 0 h 480974"/>
                  <a:gd name="connsiteX2-125" fmla="*/ 1310286 w 1310286"/>
                  <a:gd name="connsiteY2-126" fmla="*/ 202387 h 480974"/>
                  <a:gd name="connsiteX3-127" fmla="*/ 1107899 w 1310286"/>
                  <a:gd name="connsiteY3-128" fmla="*/ 404774 h 480974"/>
                  <a:gd name="connsiteX4-129" fmla="*/ 104497 w 1310286"/>
                  <a:gd name="connsiteY4-130" fmla="*/ 404774 h 480974"/>
                  <a:gd name="connsiteX5-131" fmla="*/ 14887 w 1310286"/>
                  <a:gd name="connsiteY5-132" fmla="*/ 480974 h 480974"/>
                  <a:gd name="connsiteX6-133" fmla="*/ 14887 w 1310286"/>
                  <a:gd name="connsiteY6-134" fmla="*/ 99974 h 480974"/>
                  <a:gd name="connsiteX7-135" fmla="*/ 104497 w 1310286"/>
                  <a:gd name="connsiteY7-136" fmla="*/ 0 h 480974"/>
                  <a:gd name="connsiteX0-137" fmla="*/ 89610 w 1295399"/>
                  <a:gd name="connsiteY0-138" fmla="*/ 0 h 480974"/>
                  <a:gd name="connsiteX1-139" fmla="*/ 1093012 w 1295399"/>
                  <a:gd name="connsiteY1-140" fmla="*/ 0 h 480974"/>
                  <a:gd name="connsiteX2-141" fmla="*/ 1295399 w 1295399"/>
                  <a:gd name="connsiteY2-142" fmla="*/ 202387 h 480974"/>
                  <a:gd name="connsiteX3-143" fmla="*/ 1093012 w 1295399"/>
                  <a:gd name="connsiteY3-144" fmla="*/ 404774 h 480974"/>
                  <a:gd name="connsiteX4-145" fmla="*/ 89610 w 1295399"/>
                  <a:gd name="connsiteY4-146" fmla="*/ 404774 h 480974"/>
                  <a:gd name="connsiteX5-147" fmla="*/ 0 w 1295399"/>
                  <a:gd name="connsiteY5-148" fmla="*/ 480974 h 480974"/>
                  <a:gd name="connsiteX6-149" fmla="*/ 0 w 1295399"/>
                  <a:gd name="connsiteY6-150" fmla="*/ 99974 h 480974"/>
                  <a:gd name="connsiteX7-151" fmla="*/ 89610 w 1295399"/>
                  <a:gd name="connsiteY7-152" fmla="*/ 0 h 480974"/>
                  <a:gd name="connsiteX0-153" fmla="*/ 89610 w 1295399"/>
                  <a:gd name="connsiteY0-154" fmla="*/ 0 h 480974"/>
                  <a:gd name="connsiteX1-155" fmla="*/ 1093012 w 1295399"/>
                  <a:gd name="connsiteY1-156" fmla="*/ 0 h 480974"/>
                  <a:gd name="connsiteX2-157" fmla="*/ 1295399 w 1295399"/>
                  <a:gd name="connsiteY2-158" fmla="*/ 202387 h 480974"/>
                  <a:gd name="connsiteX3-159" fmla="*/ 1093012 w 1295399"/>
                  <a:gd name="connsiteY3-160" fmla="*/ 404774 h 480974"/>
                  <a:gd name="connsiteX4-161" fmla="*/ 89610 w 1295399"/>
                  <a:gd name="connsiteY4-162" fmla="*/ 404774 h 480974"/>
                  <a:gd name="connsiteX5-163" fmla="*/ 0 w 1295399"/>
                  <a:gd name="connsiteY5-164" fmla="*/ 480974 h 480974"/>
                  <a:gd name="connsiteX6-165" fmla="*/ 0 w 1295399"/>
                  <a:gd name="connsiteY6-166" fmla="*/ 99974 h 480974"/>
                  <a:gd name="connsiteX7-167" fmla="*/ 89610 w 1295399"/>
                  <a:gd name="connsiteY7-168" fmla="*/ 0 h 480974"/>
                  <a:gd name="connsiteX0-169" fmla="*/ 89610 w 1295399"/>
                  <a:gd name="connsiteY0-170" fmla="*/ 0 h 480974"/>
                  <a:gd name="connsiteX1-171" fmla="*/ 1093012 w 1295399"/>
                  <a:gd name="connsiteY1-172" fmla="*/ 0 h 480974"/>
                  <a:gd name="connsiteX2-173" fmla="*/ 1295399 w 1295399"/>
                  <a:gd name="connsiteY2-174" fmla="*/ 202387 h 480974"/>
                  <a:gd name="connsiteX3-175" fmla="*/ 1093012 w 1295399"/>
                  <a:gd name="connsiteY3-176" fmla="*/ 404774 h 480974"/>
                  <a:gd name="connsiteX4-177" fmla="*/ 89610 w 1295399"/>
                  <a:gd name="connsiteY4-178" fmla="*/ 404774 h 480974"/>
                  <a:gd name="connsiteX5-179" fmla="*/ 0 w 1295399"/>
                  <a:gd name="connsiteY5-180" fmla="*/ 480974 h 480974"/>
                  <a:gd name="connsiteX6-181" fmla="*/ 0 w 1295399"/>
                  <a:gd name="connsiteY6-182" fmla="*/ 99974 h 480974"/>
                  <a:gd name="connsiteX7-183" fmla="*/ 89610 w 1295399"/>
                  <a:gd name="connsiteY7-184" fmla="*/ 0 h 480974"/>
                  <a:gd name="connsiteX0-185" fmla="*/ 89610 w 1295399"/>
                  <a:gd name="connsiteY0-186" fmla="*/ 0 h 480974"/>
                  <a:gd name="connsiteX1-187" fmla="*/ 1093012 w 1295399"/>
                  <a:gd name="connsiteY1-188" fmla="*/ 0 h 480974"/>
                  <a:gd name="connsiteX2-189" fmla="*/ 1295399 w 1295399"/>
                  <a:gd name="connsiteY2-190" fmla="*/ 202387 h 480974"/>
                  <a:gd name="connsiteX3-191" fmla="*/ 1093012 w 1295399"/>
                  <a:gd name="connsiteY3-192" fmla="*/ 404774 h 480974"/>
                  <a:gd name="connsiteX4-193" fmla="*/ 89610 w 1295399"/>
                  <a:gd name="connsiteY4-194" fmla="*/ 404774 h 480974"/>
                  <a:gd name="connsiteX5-195" fmla="*/ 0 w 1295399"/>
                  <a:gd name="connsiteY5-196" fmla="*/ 480974 h 480974"/>
                  <a:gd name="connsiteX6-197" fmla="*/ 0 w 1295399"/>
                  <a:gd name="connsiteY6-198" fmla="*/ 99974 h 480974"/>
                  <a:gd name="connsiteX7-199" fmla="*/ 89610 w 1295399"/>
                  <a:gd name="connsiteY7-200" fmla="*/ 0 h 480974"/>
                  <a:gd name="connsiteX0-201" fmla="*/ 89610 w 1295399"/>
                  <a:gd name="connsiteY0-202" fmla="*/ 2367 h 483341"/>
                  <a:gd name="connsiteX1-203" fmla="*/ 1093012 w 1295399"/>
                  <a:gd name="connsiteY1-204" fmla="*/ 2367 h 483341"/>
                  <a:gd name="connsiteX2-205" fmla="*/ 1295399 w 1295399"/>
                  <a:gd name="connsiteY2-206" fmla="*/ 204754 h 483341"/>
                  <a:gd name="connsiteX3-207" fmla="*/ 1093012 w 1295399"/>
                  <a:gd name="connsiteY3-208" fmla="*/ 407141 h 483341"/>
                  <a:gd name="connsiteX4-209" fmla="*/ 89610 w 1295399"/>
                  <a:gd name="connsiteY4-210" fmla="*/ 407141 h 483341"/>
                  <a:gd name="connsiteX5-211" fmla="*/ 0 w 1295399"/>
                  <a:gd name="connsiteY5-212" fmla="*/ 483341 h 483341"/>
                  <a:gd name="connsiteX6-213" fmla="*/ 0 w 1295399"/>
                  <a:gd name="connsiteY6-214" fmla="*/ 102341 h 483341"/>
                  <a:gd name="connsiteX7-215" fmla="*/ 89610 w 1295399"/>
                  <a:gd name="connsiteY7-216" fmla="*/ 2367 h 483341"/>
                  <a:gd name="connsiteX0-217" fmla="*/ 103929 w 1309718"/>
                  <a:gd name="connsiteY0-218" fmla="*/ 2367 h 483341"/>
                  <a:gd name="connsiteX1-219" fmla="*/ 1107331 w 1309718"/>
                  <a:gd name="connsiteY1-220" fmla="*/ 2367 h 483341"/>
                  <a:gd name="connsiteX2-221" fmla="*/ 1309718 w 1309718"/>
                  <a:gd name="connsiteY2-222" fmla="*/ 204754 h 483341"/>
                  <a:gd name="connsiteX3-223" fmla="*/ 1107331 w 1309718"/>
                  <a:gd name="connsiteY3-224" fmla="*/ 407141 h 483341"/>
                  <a:gd name="connsiteX4-225" fmla="*/ 103929 w 1309718"/>
                  <a:gd name="connsiteY4-226" fmla="*/ 407141 h 483341"/>
                  <a:gd name="connsiteX5-227" fmla="*/ 14319 w 1309718"/>
                  <a:gd name="connsiteY5-228" fmla="*/ 483341 h 483341"/>
                  <a:gd name="connsiteX6-229" fmla="*/ 14319 w 1309718"/>
                  <a:gd name="connsiteY6-230" fmla="*/ 102341 h 483341"/>
                  <a:gd name="connsiteX7-231" fmla="*/ 103929 w 1309718"/>
                  <a:gd name="connsiteY7-232" fmla="*/ 2367 h 483341"/>
                  <a:gd name="connsiteX0-233" fmla="*/ 103929 w 1309718"/>
                  <a:gd name="connsiteY0-234" fmla="*/ 2367 h 483341"/>
                  <a:gd name="connsiteX1-235" fmla="*/ 1107331 w 1309718"/>
                  <a:gd name="connsiteY1-236" fmla="*/ 2367 h 483341"/>
                  <a:gd name="connsiteX2-237" fmla="*/ 1309718 w 1309718"/>
                  <a:gd name="connsiteY2-238" fmla="*/ 204754 h 483341"/>
                  <a:gd name="connsiteX3-239" fmla="*/ 1107331 w 1309718"/>
                  <a:gd name="connsiteY3-240" fmla="*/ 407141 h 483341"/>
                  <a:gd name="connsiteX4-241" fmla="*/ 103929 w 1309718"/>
                  <a:gd name="connsiteY4-242" fmla="*/ 407141 h 483341"/>
                  <a:gd name="connsiteX5-243" fmla="*/ 14319 w 1309718"/>
                  <a:gd name="connsiteY5-244" fmla="*/ 483341 h 483341"/>
                  <a:gd name="connsiteX6-245" fmla="*/ 14319 w 1309718"/>
                  <a:gd name="connsiteY6-246" fmla="*/ 102341 h 483341"/>
                  <a:gd name="connsiteX7-247" fmla="*/ 103929 w 1309718"/>
                  <a:gd name="connsiteY7-248" fmla="*/ 2367 h 483341"/>
                  <a:gd name="connsiteX0-249" fmla="*/ 103929 w 1309718"/>
                  <a:gd name="connsiteY0-250" fmla="*/ 2367 h 483341"/>
                  <a:gd name="connsiteX1-251" fmla="*/ 1107331 w 1309718"/>
                  <a:gd name="connsiteY1-252" fmla="*/ 2367 h 483341"/>
                  <a:gd name="connsiteX2-253" fmla="*/ 1309718 w 1309718"/>
                  <a:gd name="connsiteY2-254" fmla="*/ 204754 h 483341"/>
                  <a:gd name="connsiteX3-255" fmla="*/ 1107331 w 1309718"/>
                  <a:gd name="connsiteY3-256" fmla="*/ 407141 h 483341"/>
                  <a:gd name="connsiteX4-257" fmla="*/ 103929 w 1309718"/>
                  <a:gd name="connsiteY4-258" fmla="*/ 407141 h 483341"/>
                  <a:gd name="connsiteX5-259" fmla="*/ 14319 w 1309718"/>
                  <a:gd name="connsiteY5-260" fmla="*/ 483341 h 483341"/>
                  <a:gd name="connsiteX6-261" fmla="*/ 14319 w 1309718"/>
                  <a:gd name="connsiteY6-262" fmla="*/ 102341 h 483341"/>
                  <a:gd name="connsiteX7-263" fmla="*/ 103929 w 1309718"/>
                  <a:gd name="connsiteY7-264" fmla="*/ 2367 h 483341"/>
                  <a:gd name="connsiteX0-265" fmla="*/ 103929 w 1309718"/>
                  <a:gd name="connsiteY0-266" fmla="*/ 2367 h 483341"/>
                  <a:gd name="connsiteX1-267" fmla="*/ 1107331 w 1309718"/>
                  <a:gd name="connsiteY1-268" fmla="*/ 2367 h 483341"/>
                  <a:gd name="connsiteX2-269" fmla="*/ 1309718 w 1309718"/>
                  <a:gd name="connsiteY2-270" fmla="*/ 204754 h 483341"/>
                  <a:gd name="connsiteX3-271" fmla="*/ 1107331 w 1309718"/>
                  <a:gd name="connsiteY3-272" fmla="*/ 407141 h 483341"/>
                  <a:gd name="connsiteX4-273" fmla="*/ 103929 w 1309718"/>
                  <a:gd name="connsiteY4-274" fmla="*/ 407141 h 483341"/>
                  <a:gd name="connsiteX5-275" fmla="*/ 14319 w 1309718"/>
                  <a:gd name="connsiteY5-276" fmla="*/ 483341 h 483341"/>
                  <a:gd name="connsiteX6-277" fmla="*/ 14319 w 1309718"/>
                  <a:gd name="connsiteY6-278" fmla="*/ 102341 h 483341"/>
                  <a:gd name="connsiteX7-279" fmla="*/ 103929 w 1309718"/>
                  <a:gd name="connsiteY7-280" fmla="*/ 2367 h 483341"/>
                  <a:gd name="connsiteX0-281" fmla="*/ 140419 w 1309718"/>
                  <a:gd name="connsiteY0-282" fmla="*/ 2549 h 480974"/>
                  <a:gd name="connsiteX1-283" fmla="*/ 1107331 w 1309718"/>
                  <a:gd name="connsiteY1-284" fmla="*/ 0 h 480974"/>
                  <a:gd name="connsiteX2-285" fmla="*/ 1309718 w 1309718"/>
                  <a:gd name="connsiteY2-286" fmla="*/ 202387 h 480974"/>
                  <a:gd name="connsiteX3-287" fmla="*/ 1107331 w 1309718"/>
                  <a:gd name="connsiteY3-288" fmla="*/ 404774 h 480974"/>
                  <a:gd name="connsiteX4-289" fmla="*/ 103929 w 1309718"/>
                  <a:gd name="connsiteY4-290" fmla="*/ 404774 h 480974"/>
                  <a:gd name="connsiteX5-291" fmla="*/ 14319 w 1309718"/>
                  <a:gd name="connsiteY5-292" fmla="*/ 480974 h 480974"/>
                  <a:gd name="connsiteX6-293" fmla="*/ 14319 w 1309718"/>
                  <a:gd name="connsiteY6-294" fmla="*/ 99974 h 480974"/>
                  <a:gd name="connsiteX7-295" fmla="*/ 140419 w 1309718"/>
                  <a:gd name="connsiteY7-296" fmla="*/ 2549 h 480974"/>
                  <a:gd name="connsiteX0-297" fmla="*/ 140419 w 1309718"/>
                  <a:gd name="connsiteY0-298" fmla="*/ 2549 h 480974"/>
                  <a:gd name="connsiteX1-299" fmla="*/ 1107331 w 1309718"/>
                  <a:gd name="connsiteY1-300" fmla="*/ 0 h 480974"/>
                  <a:gd name="connsiteX2-301" fmla="*/ 1309718 w 1309718"/>
                  <a:gd name="connsiteY2-302" fmla="*/ 202387 h 480974"/>
                  <a:gd name="connsiteX3-303" fmla="*/ 1107331 w 1309718"/>
                  <a:gd name="connsiteY3-304" fmla="*/ 404774 h 480974"/>
                  <a:gd name="connsiteX4-305" fmla="*/ 137051 w 1309718"/>
                  <a:gd name="connsiteY4-306" fmla="*/ 410439 h 480974"/>
                  <a:gd name="connsiteX5-307" fmla="*/ 14319 w 1309718"/>
                  <a:gd name="connsiteY5-308" fmla="*/ 480974 h 480974"/>
                  <a:gd name="connsiteX6-309" fmla="*/ 14319 w 1309718"/>
                  <a:gd name="connsiteY6-310" fmla="*/ 99974 h 480974"/>
                  <a:gd name="connsiteX7-311" fmla="*/ 140419 w 1309718"/>
                  <a:gd name="connsiteY7-312" fmla="*/ 2549 h 480974"/>
                  <a:gd name="connsiteX0-313" fmla="*/ 140419 w 1309718"/>
                  <a:gd name="connsiteY0-314" fmla="*/ 2549 h 480974"/>
                  <a:gd name="connsiteX1-315" fmla="*/ 1107331 w 1309718"/>
                  <a:gd name="connsiteY1-316" fmla="*/ 0 h 480974"/>
                  <a:gd name="connsiteX2-317" fmla="*/ 1309718 w 1309718"/>
                  <a:gd name="connsiteY2-318" fmla="*/ 202387 h 480974"/>
                  <a:gd name="connsiteX3-319" fmla="*/ 1107331 w 1309718"/>
                  <a:gd name="connsiteY3-320" fmla="*/ 404774 h 480974"/>
                  <a:gd name="connsiteX4-321" fmla="*/ 137051 w 1309718"/>
                  <a:gd name="connsiteY4-322" fmla="*/ 410439 h 480974"/>
                  <a:gd name="connsiteX5-323" fmla="*/ 14319 w 1309718"/>
                  <a:gd name="connsiteY5-324" fmla="*/ 480974 h 480974"/>
                  <a:gd name="connsiteX6-325" fmla="*/ 14319 w 1309718"/>
                  <a:gd name="connsiteY6-326" fmla="*/ 99974 h 480974"/>
                  <a:gd name="connsiteX7-327" fmla="*/ 140419 w 1309718"/>
                  <a:gd name="connsiteY7-328" fmla="*/ 2549 h 480974"/>
                  <a:gd name="connsiteX0-329" fmla="*/ 140419 w 1309718"/>
                  <a:gd name="connsiteY0-330" fmla="*/ 2549 h 480974"/>
                  <a:gd name="connsiteX1-331" fmla="*/ 1107331 w 1309718"/>
                  <a:gd name="connsiteY1-332" fmla="*/ 0 h 480974"/>
                  <a:gd name="connsiteX2-333" fmla="*/ 1309718 w 1309718"/>
                  <a:gd name="connsiteY2-334" fmla="*/ 202387 h 480974"/>
                  <a:gd name="connsiteX3-335" fmla="*/ 1107331 w 1309718"/>
                  <a:gd name="connsiteY3-336" fmla="*/ 404774 h 480974"/>
                  <a:gd name="connsiteX4-337" fmla="*/ 137051 w 1309718"/>
                  <a:gd name="connsiteY4-338" fmla="*/ 410439 h 480974"/>
                  <a:gd name="connsiteX5-339" fmla="*/ 14319 w 1309718"/>
                  <a:gd name="connsiteY5-340" fmla="*/ 480974 h 480974"/>
                  <a:gd name="connsiteX6-341" fmla="*/ 14319 w 1309718"/>
                  <a:gd name="connsiteY6-342" fmla="*/ 99974 h 480974"/>
                  <a:gd name="connsiteX7-343" fmla="*/ 140419 w 1309718"/>
                  <a:gd name="connsiteY7-344" fmla="*/ 2549 h 480974"/>
                  <a:gd name="connsiteX0-345" fmla="*/ 140419 w 1309718"/>
                  <a:gd name="connsiteY0-346" fmla="*/ 2549 h 480974"/>
                  <a:gd name="connsiteX1-347" fmla="*/ 1107331 w 1309718"/>
                  <a:gd name="connsiteY1-348" fmla="*/ 0 h 480974"/>
                  <a:gd name="connsiteX2-349" fmla="*/ 1309718 w 1309718"/>
                  <a:gd name="connsiteY2-350" fmla="*/ 202387 h 480974"/>
                  <a:gd name="connsiteX3-351" fmla="*/ 1107331 w 1309718"/>
                  <a:gd name="connsiteY3-352" fmla="*/ 404774 h 480974"/>
                  <a:gd name="connsiteX4-353" fmla="*/ 137051 w 1309718"/>
                  <a:gd name="connsiteY4-354" fmla="*/ 410439 h 480974"/>
                  <a:gd name="connsiteX5-355" fmla="*/ 14319 w 1309718"/>
                  <a:gd name="connsiteY5-356" fmla="*/ 480974 h 480974"/>
                  <a:gd name="connsiteX6-357" fmla="*/ 14319 w 1309718"/>
                  <a:gd name="connsiteY6-358" fmla="*/ 99974 h 480974"/>
                  <a:gd name="connsiteX7-359" fmla="*/ 140419 w 1309718"/>
                  <a:gd name="connsiteY7-360" fmla="*/ 2549 h 480974"/>
                  <a:gd name="connsiteX0-361" fmla="*/ 140419 w 1309718"/>
                  <a:gd name="connsiteY0-362" fmla="*/ 2549 h 480974"/>
                  <a:gd name="connsiteX1-363" fmla="*/ 1107331 w 1309718"/>
                  <a:gd name="connsiteY1-364" fmla="*/ 0 h 480974"/>
                  <a:gd name="connsiteX2-365" fmla="*/ 1309718 w 1309718"/>
                  <a:gd name="connsiteY2-366" fmla="*/ 202387 h 480974"/>
                  <a:gd name="connsiteX3-367" fmla="*/ 1107331 w 1309718"/>
                  <a:gd name="connsiteY3-368" fmla="*/ 404774 h 480974"/>
                  <a:gd name="connsiteX4-369" fmla="*/ 137051 w 1309718"/>
                  <a:gd name="connsiteY4-370" fmla="*/ 410439 h 480974"/>
                  <a:gd name="connsiteX5-371" fmla="*/ 14319 w 1309718"/>
                  <a:gd name="connsiteY5-372" fmla="*/ 480974 h 480974"/>
                  <a:gd name="connsiteX6-373" fmla="*/ 14319 w 1309718"/>
                  <a:gd name="connsiteY6-374" fmla="*/ 99974 h 480974"/>
                  <a:gd name="connsiteX7-375" fmla="*/ 140419 w 1309718"/>
                  <a:gd name="connsiteY7-376" fmla="*/ 2549 h 480974"/>
                  <a:gd name="connsiteX0-377" fmla="*/ 94046 w 1309718"/>
                  <a:gd name="connsiteY0-378" fmla="*/ 2367 h 483679"/>
                  <a:gd name="connsiteX1-379" fmla="*/ 1107331 w 1309718"/>
                  <a:gd name="connsiteY1-380" fmla="*/ 2705 h 483679"/>
                  <a:gd name="connsiteX2-381" fmla="*/ 1309718 w 1309718"/>
                  <a:gd name="connsiteY2-382" fmla="*/ 205092 h 483679"/>
                  <a:gd name="connsiteX3-383" fmla="*/ 1107331 w 1309718"/>
                  <a:gd name="connsiteY3-384" fmla="*/ 407479 h 483679"/>
                  <a:gd name="connsiteX4-385" fmla="*/ 137051 w 1309718"/>
                  <a:gd name="connsiteY4-386" fmla="*/ 413144 h 483679"/>
                  <a:gd name="connsiteX5-387" fmla="*/ 14319 w 1309718"/>
                  <a:gd name="connsiteY5-388" fmla="*/ 483679 h 483679"/>
                  <a:gd name="connsiteX6-389" fmla="*/ 14319 w 1309718"/>
                  <a:gd name="connsiteY6-390" fmla="*/ 102679 h 483679"/>
                  <a:gd name="connsiteX7-391" fmla="*/ 94046 w 1309718"/>
                  <a:gd name="connsiteY7-392" fmla="*/ 2367 h 483679"/>
                  <a:gd name="connsiteX0-393" fmla="*/ 94046 w 1309718"/>
                  <a:gd name="connsiteY0-394" fmla="*/ 0 h 481312"/>
                  <a:gd name="connsiteX1-395" fmla="*/ 1107331 w 1309718"/>
                  <a:gd name="connsiteY1-396" fmla="*/ 338 h 481312"/>
                  <a:gd name="connsiteX2-397" fmla="*/ 1309718 w 1309718"/>
                  <a:gd name="connsiteY2-398" fmla="*/ 202725 h 481312"/>
                  <a:gd name="connsiteX3-399" fmla="*/ 1107331 w 1309718"/>
                  <a:gd name="connsiteY3-400" fmla="*/ 405112 h 481312"/>
                  <a:gd name="connsiteX4-401" fmla="*/ 137051 w 1309718"/>
                  <a:gd name="connsiteY4-402" fmla="*/ 410777 h 481312"/>
                  <a:gd name="connsiteX5-403" fmla="*/ 14319 w 1309718"/>
                  <a:gd name="connsiteY5-404" fmla="*/ 481312 h 481312"/>
                  <a:gd name="connsiteX6-405" fmla="*/ 14319 w 1309718"/>
                  <a:gd name="connsiteY6-406" fmla="*/ 100312 h 481312"/>
                  <a:gd name="connsiteX7-407" fmla="*/ 94046 w 1309718"/>
                  <a:gd name="connsiteY7-408" fmla="*/ 0 h 481312"/>
                  <a:gd name="connsiteX0-409" fmla="*/ 94046 w 1309718"/>
                  <a:gd name="connsiteY0-410" fmla="*/ 11030 h 492342"/>
                  <a:gd name="connsiteX1-411" fmla="*/ 1107331 w 1309718"/>
                  <a:gd name="connsiteY1-412" fmla="*/ 11368 h 492342"/>
                  <a:gd name="connsiteX2-413" fmla="*/ 1309718 w 1309718"/>
                  <a:gd name="connsiteY2-414" fmla="*/ 213755 h 492342"/>
                  <a:gd name="connsiteX3-415" fmla="*/ 1107331 w 1309718"/>
                  <a:gd name="connsiteY3-416" fmla="*/ 416142 h 492342"/>
                  <a:gd name="connsiteX4-417" fmla="*/ 137051 w 1309718"/>
                  <a:gd name="connsiteY4-418" fmla="*/ 421807 h 492342"/>
                  <a:gd name="connsiteX5-419" fmla="*/ 14319 w 1309718"/>
                  <a:gd name="connsiteY5-420" fmla="*/ 492342 h 492342"/>
                  <a:gd name="connsiteX6-421" fmla="*/ 14319 w 1309718"/>
                  <a:gd name="connsiteY6-422" fmla="*/ 111342 h 492342"/>
                  <a:gd name="connsiteX7-423" fmla="*/ 94046 w 1309718"/>
                  <a:gd name="connsiteY7-424" fmla="*/ 11030 h 492342"/>
                  <a:gd name="connsiteX0-425" fmla="*/ 94046 w 1309718"/>
                  <a:gd name="connsiteY0-426" fmla="*/ 0 h 481312"/>
                  <a:gd name="connsiteX1-427" fmla="*/ 1107331 w 1309718"/>
                  <a:gd name="connsiteY1-428" fmla="*/ 338 h 481312"/>
                  <a:gd name="connsiteX2-429" fmla="*/ 1309718 w 1309718"/>
                  <a:gd name="connsiteY2-430" fmla="*/ 202725 h 481312"/>
                  <a:gd name="connsiteX3-431" fmla="*/ 1107331 w 1309718"/>
                  <a:gd name="connsiteY3-432" fmla="*/ 405112 h 481312"/>
                  <a:gd name="connsiteX4-433" fmla="*/ 137051 w 1309718"/>
                  <a:gd name="connsiteY4-434" fmla="*/ 410777 h 481312"/>
                  <a:gd name="connsiteX5-435" fmla="*/ 14319 w 1309718"/>
                  <a:gd name="connsiteY5-436" fmla="*/ 481312 h 481312"/>
                  <a:gd name="connsiteX6-437" fmla="*/ 14319 w 1309718"/>
                  <a:gd name="connsiteY6-438" fmla="*/ 100312 h 481312"/>
                  <a:gd name="connsiteX7-439" fmla="*/ 94046 w 1309718"/>
                  <a:gd name="connsiteY7-440" fmla="*/ 0 h 481312"/>
                  <a:gd name="connsiteX0-441" fmla="*/ 94046 w 1309718"/>
                  <a:gd name="connsiteY0-442" fmla="*/ 0 h 481312"/>
                  <a:gd name="connsiteX1-443" fmla="*/ 1107331 w 1309718"/>
                  <a:gd name="connsiteY1-444" fmla="*/ 338 h 481312"/>
                  <a:gd name="connsiteX2-445" fmla="*/ 1309718 w 1309718"/>
                  <a:gd name="connsiteY2-446" fmla="*/ 202725 h 481312"/>
                  <a:gd name="connsiteX3-447" fmla="*/ 1107331 w 1309718"/>
                  <a:gd name="connsiteY3-448" fmla="*/ 405112 h 481312"/>
                  <a:gd name="connsiteX4-449" fmla="*/ 137051 w 1309718"/>
                  <a:gd name="connsiteY4-450" fmla="*/ 410777 h 481312"/>
                  <a:gd name="connsiteX5-451" fmla="*/ 14319 w 1309718"/>
                  <a:gd name="connsiteY5-452" fmla="*/ 481312 h 481312"/>
                  <a:gd name="connsiteX6-453" fmla="*/ 14319 w 1309718"/>
                  <a:gd name="connsiteY6-454" fmla="*/ 100312 h 481312"/>
                  <a:gd name="connsiteX7-455" fmla="*/ 94046 w 1309718"/>
                  <a:gd name="connsiteY7-456" fmla="*/ 0 h 481312"/>
                  <a:gd name="connsiteX0-457" fmla="*/ 81513 w 1297185"/>
                  <a:gd name="connsiteY0-458" fmla="*/ 0 h 481312"/>
                  <a:gd name="connsiteX1-459" fmla="*/ 1094798 w 1297185"/>
                  <a:gd name="connsiteY1-460" fmla="*/ 338 h 481312"/>
                  <a:gd name="connsiteX2-461" fmla="*/ 1297185 w 1297185"/>
                  <a:gd name="connsiteY2-462" fmla="*/ 202725 h 481312"/>
                  <a:gd name="connsiteX3-463" fmla="*/ 1094798 w 1297185"/>
                  <a:gd name="connsiteY3-464" fmla="*/ 405112 h 481312"/>
                  <a:gd name="connsiteX4-465" fmla="*/ 124518 w 1297185"/>
                  <a:gd name="connsiteY4-466" fmla="*/ 410777 h 481312"/>
                  <a:gd name="connsiteX5-467" fmla="*/ 1786 w 1297185"/>
                  <a:gd name="connsiteY5-468" fmla="*/ 481312 h 481312"/>
                  <a:gd name="connsiteX6-469" fmla="*/ 1786 w 1297185"/>
                  <a:gd name="connsiteY6-470" fmla="*/ 100312 h 481312"/>
                  <a:gd name="connsiteX7-471" fmla="*/ 81513 w 1297185"/>
                  <a:gd name="connsiteY7-472" fmla="*/ 0 h 481312"/>
                  <a:gd name="connsiteX0-473" fmla="*/ 79727 w 1295399"/>
                  <a:gd name="connsiteY0-474" fmla="*/ 0 h 481312"/>
                  <a:gd name="connsiteX1-475" fmla="*/ 1093012 w 1295399"/>
                  <a:gd name="connsiteY1-476" fmla="*/ 338 h 481312"/>
                  <a:gd name="connsiteX2-477" fmla="*/ 1295399 w 1295399"/>
                  <a:gd name="connsiteY2-478" fmla="*/ 202725 h 481312"/>
                  <a:gd name="connsiteX3-479" fmla="*/ 1093012 w 1295399"/>
                  <a:gd name="connsiteY3-480" fmla="*/ 405112 h 481312"/>
                  <a:gd name="connsiteX4-481" fmla="*/ 122732 w 1295399"/>
                  <a:gd name="connsiteY4-482" fmla="*/ 410777 h 481312"/>
                  <a:gd name="connsiteX5-483" fmla="*/ 0 w 1295399"/>
                  <a:gd name="connsiteY5-484" fmla="*/ 481312 h 481312"/>
                  <a:gd name="connsiteX6-485" fmla="*/ 0 w 1295399"/>
                  <a:gd name="connsiteY6-486" fmla="*/ 100312 h 481312"/>
                  <a:gd name="connsiteX7-487" fmla="*/ 79727 w 1295399"/>
                  <a:gd name="connsiteY7-488" fmla="*/ 0 h 481312"/>
                  <a:gd name="connsiteX0-489" fmla="*/ 79727 w 1302292"/>
                  <a:gd name="connsiteY0-490" fmla="*/ 0 h 481312"/>
                  <a:gd name="connsiteX1-491" fmla="*/ 1134372 w 1302292"/>
                  <a:gd name="connsiteY1-492" fmla="*/ 1301 h 481312"/>
                  <a:gd name="connsiteX2-493" fmla="*/ 1295399 w 1302292"/>
                  <a:gd name="connsiteY2-494" fmla="*/ 202725 h 481312"/>
                  <a:gd name="connsiteX3-495" fmla="*/ 1093012 w 1302292"/>
                  <a:gd name="connsiteY3-496" fmla="*/ 405112 h 481312"/>
                  <a:gd name="connsiteX4-497" fmla="*/ 122732 w 1302292"/>
                  <a:gd name="connsiteY4-498" fmla="*/ 410777 h 481312"/>
                  <a:gd name="connsiteX5-499" fmla="*/ 0 w 1302292"/>
                  <a:gd name="connsiteY5-500" fmla="*/ 481312 h 481312"/>
                  <a:gd name="connsiteX6-501" fmla="*/ 0 w 1302292"/>
                  <a:gd name="connsiteY6-502" fmla="*/ 100312 h 481312"/>
                  <a:gd name="connsiteX7-503" fmla="*/ 79727 w 1302292"/>
                  <a:gd name="connsiteY7-504" fmla="*/ 0 h 481312"/>
                  <a:gd name="connsiteX0-505" fmla="*/ 79727 w 1295608"/>
                  <a:gd name="connsiteY0-506" fmla="*/ 0 h 481312"/>
                  <a:gd name="connsiteX1-507" fmla="*/ 1134372 w 1295608"/>
                  <a:gd name="connsiteY1-508" fmla="*/ 1301 h 481312"/>
                  <a:gd name="connsiteX2-509" fmla="*/ 1295399 w 1295608"/>
                  <a:gd name="connsiteY2-510" fmla="*/ 202725 h 481312"/>
                  <a:gd name="connsiteX3-511" fmla="*/ 1133118 w 1295608"/>
                  <a:gd name="connsiteY3-512" fmla="*/ 405112 h 481312"/>
                  <a:gd name="connsiteX4-513" fmla="*/ 122732 w 1295608"/>
                  <a:gd name="connsiteY4-514" fmla="*/ 410777 h 481312"/>
                  <a:gd name="connsiteX5-515" fmla="*/ 0 w 1295608"/>
                  <a:gd name="connsiteY5-516" fmla="*/ 481312 h 481312"/>
                  <a:gd name="connsiteX6-517" fmla="*/ 0 w 1295608"/>
                  <a:gd name="connsiteY6-518" fmla="*/ 100312 h 481312"/>
                  <a:gd name="connsiteX7-519" fmla="*/ 79727 w 1295608"/>
                  <a:gd name="connsiteY7-520" fmla="*/ 0 h 481312"/>
                  <a:gd name="connsiteX0-521" fmla="*/ 79727 w 1295399"/>
                  <a:gd name="connsiteY0-522" fmla="*/ 0 h 481312"/>
                  <a:gd name="connsiteX1-523" fmla="*/ 1134372 w 1295399"/>
                  <a:gd name="connsiteY1-524" fmla="*/ 1301 h 481312"/>
                  <a:gd name="connsiteX2-525" fmla="*/ 1295399 w 1295399"/>
                  <a:gd name="connsiteY2-526" fmla="*/ 202725 h 481312"/>
                  <a:gd name="connsiteX3-527" fmla="*/ 1133118 w 1295399"/>
                  <a:gd name="connsiteY3-528" fmla="*/ 405112 h 481312"/>
                  <a:gd name="connsiteX4-529" fmla="*/ 122732 w 1295399"/>
                  <a:gd name="connsiteY4-530" fmla="*/ 410777 h 481312"/>
                  <a:gd name="connsiteX5-531" fmla="*/ 0 w 1295399"/>
                  <a:gd name="connsiteY5-532" fmla="*/ 481312 h 481312"/>
                  <a:gd name="connsiteX6-533" fmla="*/ 0 w 1295399"/>
                  <a:gd name="connsiteY6-534" fmla="*/ 100312 h 481312"/>
                  <a:gd name="connsiteX7-535" fmla="*/ 79727 w 1295399"/>
                  <a:gd name="connsiteY7-536" fmla="*/ 0 h 481312"/>
                  <a:gd name="connsiteX0-537" fmla="*/ 79727 w 1295399"/>
                  <a:gd name="connsiteY0-538" fmla="*/ 0 h 481312"/>
                  <a:gd name="connsiteX1-539" fmla="*/ 1134372 w 1295399"/>
                  <a:gd name="connsiteY1-540" fmla="*/ 1301 h 481312"/>
                  <a:gd name="connsiteX2-541" fmla="*/ 1295399 w 1295399"/>
                  <a:gd name="connsiteY2-542" fmla="*/ 202725 h 481312"/>
                  <a:gd name="connsiteX3-543" fmla="*/ 1133118 w 1295399"/>
                  <a:gd name="connsiteY3-544" fmla="*/ 405112 h 481312"/>
                  <a:gd name="connsiteX4-545" fmla="*/ 122732 w 1295399"/>
                  <a:gd name="connsiteY4-546" fmla="*/ 410777 h 481312"/>
                  <a:gd name="connsiteX5-547" fmla="*/ 0 w 1295399"/>
                  <a:gd name="connsiteY5-548" fmla="*/ 481312 h 481312"/>
                  <a:gd name="connsiteX6-549" fmla="*/ 0 w 1295399"/>
                  <a:gd name="connsiteY6-550" fmla="*/ 100312 h 481312"/>
                  <a:gd name="connsiteX7-551" fmla="*/ 79727 w 1295399"/>
                  <a:gd name="connsiteY7-552" fmla="*/ 0 h 481312"/>
                  <a:gd name="connsiteX0-553" fmla="*/ 79727 w 1295399"/>
                  <a:gd name="connsiteY0-554" fmla="*/ 0 h 481312"/>
                  <a:gd name="connsiteX1-555" fmla="*/ 1134372 w 1295399"/>
                  <a:gd name="connsiteY1-556" fmla="*/ 1301 h 481312"/>
                  <a:gd name="connsiteX2-557" fmla="*/ 1295399 w 1295399"/>
                  <a:gd name="connsiteY2-558" fmla="*/ 202725 h 481312"/>
                  <a:gd name="connsiteX3-559" fmla="*/ 1165078 w 1295399"/>
                  <a:gd name="connsiteY3-560" fmla="*/ 406074 h 481312"/>
                  <a:gd name="connsiteX4-561" fmla="*/ 122732 w 1295399"/>
                  <a:gd name="connsiteY4-562" fmla="*/ 410777 h 481312"/>
                  <a:gd name="connsiteX5-563" fmla="*/ 0 w 1295399"/>
                  <a:gd name="connsiteY5-564" fmla="*/ 481312 h 481312"/>
                  <a:gd name="connsiteX6-565" fmla="*/ 0 w 1295399"/>
                  <a:gd name="connsiteY6-566" fmla="*/ 100312 h 481312"/>
                  <a:gd name="connsiteX7-567" fmla="*/ 79727 w 1295399"/>
                  <a:gd name="connsiteY7-568" fmla="*/ 0 h 481312"/>
                  <a:gd name="connsiteX0-569" fmla="*/ 79727 w 1295399"/>
                  <a:gd name="connsiteY0-570" fmla="*/ 0 h 481312"/>
                  <a:gd name="connsiteX1-571" fmla="*/ 1156305 w 1295399"/>
                  <a:gd name="connsiteY1-572" fmla="*/ 6114 h 481312"/>
                  <a:gd name="connsiteX2-573" fmla="*/ 1295399 w 1295399"/>
                  <a:gd name="connsiteY2-574" fmla="*/ 202725 h 481312"/>
                  <a:gd name="connsiteX3-575" fmla="*/ 1165078 w 1295399"/>
                  <a:gd name="connsiteY3-576" fmla="*/ 406074 h 481312"/>
                  <a:gd name="connsiteX4-577" fmla="*/ 122732 w 1295399"/>
                  <a:gd name="connsiteY4-578" fmla="*/ 410777 h 481312"/>
                  <a:gd name="connsiteX5-579" fmla="*/ 0 w 1295399"/>
                  <a:gd name="connsiteY5-580" fmla="*/ 481312 h 481312"/>
                  <a:gd name="connsiteX6-581" fmla="*/ 0 w 1295399"/>
                  <a:gd name="connsiteY6-582" fmla="*/ 100312 h 481312"/>
                  <a:gd name="connsiteX7-583" fmla="*/ 79727 w 1295399"/>
                  <a:gd name="connsiteY7-584" fmla="*/ 0 h 4813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  <a:cxn ang="0">
                    <a:pos x="connsiteX7-55" y="connsiteY7-56"/>
                  </a:cxn>
                </a:cxnLst>
                <a:rect l="l" t="t" r="r" b="b"/>
                <a:pathLst>
                  <a:path w="1295399" h="481312">
                    <a:moveTo>
                      <a:pt x="79727" y="0"/>
                    </a:moveTo>
                    <a:lnTo>
                      <a:pt x="1156305" y="6114"/>
                    </a:lnTo>
                    <a:lnTo>
                      <a:pt x="1295399" y="202725"/>
                    </a:lnTo>
                    <a:lnTo>
                      <a:pt x="1165078" y="406074"/>
                    </a:lnTo>
                    <a:lnTo>
                      <a:pt x="122732" y="410777"/>
                    </a:lnTo>
                    <a:cubicBezTo>
                      <a:pt x="78235" y="412895"/>
                      <a:pt x="11453" y="402374"/>
                      <a:pt x="0" y="481312"/>
                    </a:cubicBezTo>
                    <a:lnTo>
                      <a:pt x="0" y="100312"/>
                    </a:lnTo>
                    <a:cubicBezTo>
                      <a:pt x="721" y="14824"/>
                      <a:pt x="31644" y="5334"/>
                      <a:pt x="79727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57150" h="57150"/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en-US" sz="2400" kern="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Pie 21">
                <a:extLst>
                  <a:ext uri="{FF2B5EF4-FFF2-40B4-BE49-F238E27FC236}">
                    <a16:creationId xmlns:a16="http://schemas.microsoft.com/office/drawing/2014/main" id="{0BC9C27C-E342-4CC4-9411-FE85629209EE}"/>
                  </a:ext>
                </a:extLst>
              </p:cNvPr>
              <p:cNvSpPr/>
              <p:nvPr/>
            </p:nvSpPr>
            <p:spPr bwMode="gray">
              <a:xfrm>
                <a:off x="4763053" y="3083332"/>
                <a:ext cx="303907" cy="179821"/>
              </a:xfrm>
              <a:prstGeom prst="pie">
                <a:avLst>
                  <a:gd name="adj1" fmla="val 5429925"/>
                  <a:gd name="adj2" fmla="val 16200000"/>
                </a:avLst>
              </a:prstGeom>
              <a:solidFill>
                <a:srgbClr val="7AAC54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2400" kern="0" dirty="0">
                  <a:solidFill>
                    <a:srgbClr val="2D2015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0733" name="Rectangle 26">
              <a:extLst>
                <a:ext uri="{FF2B5EF4-FFF2-40B4-BE49-F238E27FC236}">
                  <a16:creationId xmlns:a16="http://schemas.microsoft.com/office/drawing/2014/main" id="{08046DC4-9090-491A-9938-36056D3F7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228" y="1889019"/>
              <a:ext cx="1779454" cy="605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b. </a:t>
              </a:r>
              <a:r>
                <a:rPr lang="en-US" alt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</a:rPr>
                <a:t> Nam</a:t>
              </a:r>
              <a:endPara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12C9555-9F34-4230-8CE7-C644556D0C81}"/>
              </a:ext>
            </a:extLst>
          </p:cNvPr>
          <p:cNvSpPr/>
          <p:nvPr/>
        </p:nvSpPr>
        <p:spPr>
          <a:xfrm>
            <a:off x="6256867" y="1844467"/>
            <a:ext cx="5833533" cy="38409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9945" name="TextBox 30">
            <a:extLst>
              <a:ext uri="{FF2B5EF4-FFF2-40B4-BE49-F238E27FC236}">
                <a16:creationId xmlns:a16="http://schemas.microsoft.com/office/drawing/2014/main" id="{09BE05D3-56D0-42AA-9D90-EF17F0209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773" y="1996440"/>
            <a:ext cx="567266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rệu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rã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Kim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, chu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đáo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3A5CB-124A-41E0-8D79-D45C8F430C4B}"/>
              </a:ext>
            </a:extLst>
          </p:cNvPr>
          <p:cNvSpPr txBox="1"/>
          <p:nvPr/>
        </p:nvSpPr>
        <p:spPr>
          <a:xfrm>
            <a:off x="2133600" y="5911851"/>
            <a:ext cx="9518651" cy="5027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667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c</a:t>
            </a:r>
            <a:r>
              <a:rPr lang="vi-VN" altLang="en-US" sz="2667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cách mạng đã chín muồi – “</a:t>
            </a:r>
            <a:r>
              <a:rPr lang="vi-VN" altLang="en-US" sz="2667" b="1" i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cơ ngàn năm có một</a:t>
            </a:r>
            <a:r>
              <a:rPr lang="vi-VN" altLang="en-US" sz="2667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9EE93387-D822-4FC0-9E50-AC1330E57C5D}"/>
              </a:ext>
            </a:extLst>
          </p:cNvPr>
          <p:cNvSpPr/>
          <p:nvPr/>
        </p:nvSpPr>
        <p:spPr>
          <a:xfrm>
            <a:off x="742951" y="5850467"/>
            <a:ext cx="1166283" cy="795867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9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FF5A33"/>
              </a:buClr>
              <a:buSzPts val="2800"/>
              <a:buFont typeface="Quattrocento Sans"/>
              <a:buNone/>
            </a:pPr>
            <a:r>
              <a:rPr lang="en-US"/>
              <a:t>.</a:t>
            </a:r>
            <a:endParaRPr/>
          </a:p>
        </p:txBody>
      </p:sp>
      <p:pic>
        <p:nvPicPr>
          <p:cNvPr id="281" name="Google Shape;281;p9"/>
          <p:cNvPicPr preferRelativeResize="0"/>
          <p:nvPr/>
        </p:nvPicPr>
        <p:blipFill rotWithShape="1">
          <a:blip r:embed="rId3">
            <a:alphaModFix/>
          </a:blip>
          <a:srcRect l="35332" t="52962" r="13154" b="8277"/>
          <a:stretch/>
        </p:blipFill>
        <p:spPr>
          <a:xfrm>
            <a:off x="236484" y="243839"/>
            <a:ext cx="11559276" cy="62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81;p9">
            <a:extLst>
              <a:ext uri="{FF2B5EF4-FFF2-40B4-BE49-F238E27FC236}">
                <a16:creationId xmlns:a16="http://schemas.microsoft.com/office/drawing/2014/main" id="{06B79D40-FAD1-464C-B0DD-F89E4F8752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332" t="52962" r="13154" b="8277"/>
          <a:stretch/>
        </p:blipFill>
        <p:spPr>
          <a:xfrm>
            <a:off x="236484" y="243840"/>
            <a:ext cx="11559276" cy="6249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929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">
            <a:extLst>
              <a:ext uri="{FF2B5EF4-FFF2-40B4-BE49-F238E27FC236}">
                <a16:creationId xmlns:a16="http://schemas.microsoft.com/office/drawing/2014/main" id="{D3B23C74-55F3-4733-A1EC-865BDEE2DCAE}"/>
              </a:ext>
            </a:extLst>
          </p:cNvPr>
          <p:cNvGrpSpPr>
            <a:grpSpLocks/>
          </p:cNvGrpSpPr>
          <p:nvPr/>
        </p:nvGrpSpPr>
        <p:grpSpPr bwMode="auto">
          <a:xfrm>
            <a:off x="98899" y="93761"/>
            <a:ext cx="12120034" cy="697507"/>
            <a:chOff x="11113" y="30907"/>
            <a:chExt cx="9133233" cy="523131"/>
          </a:xfrm>
          <a:solidFill>
            <a:schemeClr val="bg1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07F3165-7F73-44E3-B67B-B8DC8F77C499}"/>
                </a:ext>
              </a:extLst>
            </p:cNvPr>
            <p:cNvSpPr/>
            <p:nvPr/>
          </p:nvSpPr>
          <p:spPr bwMode="auto">
            <a:xfrm>
              <a:off x="11113" y="30907"/>
              <a:ext cx="9133233" cy="523131"/>
            </a:xfrm>
            <a:prstGeom prst="roundRect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22602" name="TextBox 1">
              <a:extLst>
                <a:ext uri="{FF2B5EF4-FFF2-40B4-BE49-F238E27FC236}">
                  <a16:creationId xmlns:a16="http://schemas.microsoft.com/office/drawing/2014/main" id="{48712F9B-58D6-4F91-9D7D-AB58109E49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20" y="60760"/>
              <a:ext cx="8593100" cy="48474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sự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cho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thấy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LLCM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đầy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đủ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531" name="AutoShape 41">
            <a:extLst>
              <a:ext uri="{FF2B5EF4-FFF2-40B4-BE49-F238E27FC236}">
                <a16:creationId xmlns:a16="http://schemas.microsoft.com/office/drawing/2014/main" id="{76F3059E-04EC-4E30-B957-6F23F19A06C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3151717" y="1274234"/>
            <a:ext cx="5882217" cy="493395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32" name="AutoShape 42">
            <a:extLst>
              <a:ext uri="{FF2B5EF4-FFF2-40B4-BE49-F238E27FC236}">
                <a16:creationId xmlns:a16="http://schemas.microsoft.com/office/drawing/2014/main" id="{611894DA-ECF8-4730-BEA2-C05F5DDBAD22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-2448983" y="1924051"/>
            <a:ext cx="4914900" cy="378036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w 21600"/>
              <a:gd name="T11" fmla="*/ 2147483646 h 21600"/>
              <a:gd name="T12" fmla="*/ 2147483646 w 21600"/>
              <a:gd name="T13" fmla="*/ 2147483646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10744" y="108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1723DD2-E3D9-48E2-AEE8-B8D983FD43D1}"/>
              </a:ext>
            </a:extLst>
          </p:cNvPr>
          <p:cNvGrpSpPr>
            <a:grpSpLocks/>
          </p:cNvGrpSpPr>
          <p:nvPr/>
        </p:nvGrpSpPr>
        <p:grpSpPr bwMode="auto">
          <a:xfrm>
            <a:off x="1590565" y="1492252"/>
            <a:ext cx="8424333" cy="675128"/>
            <a:chOff x="1835939" y="973657"/>
            <a:chExt cx="6317461" cy="507374"/>
          </a:xfrm>
        </p:grpSpPr>
        <p:sp>
          <p:nvSpPr>
            <p:cNvPr id="22591" name="AutoShape 47">
              <a:extLst>
                <a:ext uri="{FF2B5EF4-FFF2-40B4-BE49-F238E27FC236}">
                  <a16:creationId xmlns:a16="http://schemas.microsoft.com/office/drawing/2014/main" id="{B0C261C9-2B20-4829-80F8-FA4E87D4E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3438" y="973657"/>
              <a:ext cx="5999962" cy="46449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Vận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động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quần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chúng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tham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gia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Minh.</a:t>
              </a:r>
              <a:endParaRPr lang="en-US" altLang="en-US" sz="29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592" name="Group 48">
              <a:extLst>
                <a:ext uri="{FF2B5EF4-FFF2-40B4-BE49-F238E27FC236}">
                  <a16:creationId xmlns:a16="http://schemas.microsoft.com/office/drawing/2014/main" id="{74C72470-1E01-46E0-AEF4-B4FDB58AA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939" y="992884"/>
              <a:ext cx="324272" cy="488147"/>
              <a:chOff x="2078" y="1357"/>
              <a:chExt cx="1615" cy="2263"/>
            </a:xfrm>
          </p:grpSpPr>
          <p:sp>
            <p:nvSpPr>
              <p:cNvPr id="22593" name="Oval 49">
                <a:extLst>
                  <a:ext uri="{FF2B5EF4-FFF2-40B4-BE49-F238E27FC236}">
                    <a16:creationId xmlns:a16="http://schemas.microsoft.com/office/drawing/2014/main" id="{B4A7461D-E4F1-471C-84EA-FB5F3E0F0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94" name="Oval 50">
                <a:extLst>
                  <a:ext uri="{FF2B5EF4-FFF2-40B4-BE49-F238E27FC236}">
                    <a16:creationId xmlns:a16="http://schemas.microsoft.com/office/drawing/2014/main" id="{4D240879-826A-41EE-A905-000A2A181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val 51">
                <a:extLst>
                  <a:ext uri="{FF2B5EF4-FFF2-40B4-BE49-F238E27FC236}">
                    <a16:creationId xmlns:a16="http://schemas.microsoft.com/office/drawing/2014/main" id="{C943202C-04EA-4E05-971C-5E574631AA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2" y="1358"/>
                <a:ext cx="970" cy="2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96" name="Oval 52">
                <a:extLst>
                  <a:ext uri="{FF2B5EF4-FFF2-40B4-BE49-F238E27FC236}">
                    <a16:creationId xmlns:a16="http://schemas.microsoft.com/office/drawing/2014/main" id="{6CAAA8B0-E8B3-44F2-9E88-81D578D69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1357"/>
                <a:ext cx="970" cy="226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val 53">
                <a:extLst>
                  <a:ext uri="{FF2B5EF4-FFF2-40B4-BE49-F238E27FC236}">
                    <a16:creationId xmlns:a16="http://schemas.microsoft.com/office/drawing/2014/main" id="{D35A0C8B-FE5E-4092-A5C8-FAB98428AB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1" y="1358"/>
                <a:ext cx="1099" cy="2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98" name="Oval 54">
                <a:extLst>
                  <a:ext uri="{FF2B5EF4-FFF2-40B4-BE49-F238E27FC236}">
                    <a16:creationId xmlns:a16="http://schemas.microsoft.com/office/drawing/2014/main" id="{F5A151EB-2560-44E7-925B-A3A4551D0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1357"/>
                <a:ext cx="1096" cy="226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AB39BA9-D723-4A77-8B65-72F5284B0213}"/>
              </a:ext>
            </a:extLst>
          </p:cNvPr>
          <p:cNvGrpSpPr>
            <a:grpSpLocks/>
          </p:cNvGrpSpPr>
          <p:nvPr/>
        </p:nvGrpSpPr>
        <p:grpSpPr bwMode="auto">
          <a:xfrm>
            <a:off x="2157832" y="2199216"/>
            <a:ext cx="7713133" cy="699025"/>
            <a:chOff x="2369339" y="1743594"/>
            <a:chExt cx="5784061" cy="523542"/>
          </a:xfrm>
        </p:grpSpPr>
        <p:sp>
          <p:nvSpPr>
            <p:cNvPr id="22583" name="AutoShape 46">
              <a:extLst>
                <a:ext uri="{FF2B5EF4-FFF2-40B4-BE49-F238E27FC236}">
                  <a16:creationId xmlns:a16="http://schemas.microsoft.com/office/drawing/2014/main" id="{0E96F9C5-0631-4DB0-8EB6-A3936DFD7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138" y="1743594"/>
              <a:ext cx="5479262" cy="46449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933">
                  <a:solidFill>
                    <a:srgbClr val="0070C0"/>
                  </a:solidFill>
                  <a:latin typeface="Times New Roman" panose="02020603050405020304" pitchFamily="18" charset="0"/>
                </a:rPr>
                <a:t>Xây dựng các Hội cứu quốc trong Việt Minh.</a:t>
              </a:r>
              <a:endParaRPr lang="en-US" altLang="en-US" sz="29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584" name="Group 55">
              <a:extLst>
                <a:ext uri="{FF2B5EF4-FFF2-40B4-BE49-F238E27FC236}">
                  <a16:creationId xmlns:a16="http://schemas.microsoft.com/office/drawing/2014/main" id="{F59F1BBB-C282-40E0-AFE8-3E446E36D9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9339" y="1780931"/>
              <a:ext cx="324272" cy="486205"/>
              <a:chOff x="2078" y="1360"/>
              <a:chExt cx="1615" cy="2254"/>
            </a:xfrm>
          </p:grpSpPr>
          <p:sp>
            <p:nvSpPr>
              <p:cNvPr id="22585" name="Oval 56">
                <a:extLst>
                  <a:ext uri="{FF2B5EF4-FFF2-40B4-BE49-F238E27FC236}">
                    <a16:creationId xmlns:a16="http://schemas.microsoft.com/office/drawing/2014/main" id="{3E009B20-C323-4090-B3E7-D7270BB12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86" name="Oval 57">
                <a:extLst>
                  <a:ext uri="{FF2B5EF4-FFF2-40B4-BE49-F238E27FC236}">
                    <a16:creationId xmlns:a16="http://schemas.microsoft.com/office/drawing/2014/main" id="{532AEE44-E9AA-4458-BB33-1B007D1E5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val 58">
                <a:extLst>
                  <a:ext uri="{FF2B5EF4-FFF2-40B4-BE49-F238E27FC236}">
                    <a16:creationId xmlns:a16="http://schemas.microsoft.com/office/drawing/2014/main" id="{B927D42F-FC2E-4FA2-9FED-9544A505A4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2" y="1360"/>
                <a:ext cx="970" cy="225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88" name="Oval 59">
                <a:extLst>
                  <a:ext uri="{FF2B5EF4-FFF2-40B4-BE49-F238E27FC236}">
                    <a16:creationId xmlns:a16="http://schemas.microsoft.com/office/drawing/2014/main" id="{C844649F-9ADE-4294-9846-5474A1DEB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1360"/>
                <a:ext cx="970" cy="225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Oval 60">
                <a:extLst>
                  <a:ext uri="{FF2B5EF4-FFF2-40B4-BE49-F238E27FC236}">
                    <a16:creationId xmlns:a16="http://schemas.microsoft.com/office/drawing/2014/main" id="{E0A26B81-0A11-4B8F-8023-62C3E15F39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1" y="1360"/>
                <a:ext cx="1099" cy="225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90" name="Oval 61">
                <a:extLst>
                  <a:ext uri="{FF2B5EF4-FFF2-40B4-BE49-F238E27FC236}">
                    <a16:creationId xmlns:a16="http://schemas.microsoft.com/office/drawing/2014/main" id="{CF22642E-25F2-455E-AD33-C0B0556D8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1360"/>
                <a:ext cx="1096" cy="2254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84F98C2-E79D-495A-898C-AA7D9EDF6595}"/>
              </a:ext>
            </a:extLst>
          </p:cNvPr>
          <p:cNvGrpSpPr>
            <a:grpSpLocks/>
          </p:cNvGrpSpPr>
          <p:nvPr/>
        </p:nvGrpSpPr>
        <p:grpSpPr bwMode="auto">
          <a:xfrm>
            <a:off x="2543066" y="2920996"/>
            <a:ext cx="8166100" cy="658753"/>
            <a:chOff x="2521739" y="2611957"/>
            <a:chExt cx="6125519" cy="493379"/>
          </a:xfrm>
        </p:grpSpPr>
        <p:sp>
          <p:nvSpPr>
            <p:cNvPr id="22575" name="AutoShape 45">
              <a:extLst>
                <a:ext uri="{FF2B5EF4-FFF2-40B4-BE49-F238E27FC236}">
                  <a16:creationId xmlns:a16="http://schemas.microsoft.com/office/drawing/2014/main" id="{E76DA40B-A94F-4054-9BCB-66D832C46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6538" y="2611957"/>
              <a:ext cx="5820720" cy="46449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Năm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1943,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Đảng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ra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Đề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cương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văn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hóa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933" dirty="0" err="1">
                  <a:solidFill>
                    <a:srgbClr val="0070C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2933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Nam</a:t>
              </a:r>
              <a:endParaRPr lang="en-US" altLang="en-US" sz="29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576" name="Group 62">
              <a:extLst>
                <a:ext uri="{FF2B5EF4-FFF2-40B4-BE49-F238E27FC236}">
                  <a16:creationId xmlns:a16="http://schemas.microsoft.com/office/drawing/2014/main" id="{5948C17A-2C58-4B38-B70C-89FED1CDF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1739" y="2619131"/>
              <a:ext cx="324272" cy="486205"/>
              <a:chOff x="2078" y="1360"/>
              <a:chExt cx="1615" cy="2254"/>
            </a:xfrm>
          </p:grpSpPr>
          <p:sp>
            <p:nvSpPr>
              <p:cNvPr id="22577" name="Oval 63">
                <a:extLst>
                  <a:ext uri="{FF2B5EF4-FFF2-40B4-BE49-F238E27FC236}">
                    <a16:creationId xmlns:a16="http://schemas.microsoft.com/office/drawing/2014/main" id="{EB44B413-E09F-4A87-8C86-8D286A593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78" name="Oval 64">
                <a:extLst>
                  <a:ext uri="{FF2B5EF4-FFF2-40B4-BE49-F238E27FC236}">
                    <a16:creationId xmlns:a16="http://schemas.microsoft.com/office/drawing/2014/main" id="{A7C311F7-66B1-401D-A0D6-7ED12C81C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Oval 65">
                <a:extLst>
                  <a:ext uri="{FF2B5EF4-FFF2-40B4-BE49-F238E27FC236}">
                    <a16:creationId xmlns:a16="http://schemas.microsoft.com/office/drawing/2014/main" id="{87A1A54D-8913-40F2-B7DA-162FE5FEC9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2" y="1360"/>
                <a:ext cx="970" cy="225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80" name="Oval 66">
                <a:extLst>
                  <a:ext uri="{FF2B5EF4-FFF2-40B4-BE49-F238E27FC236}">
                    <a16:creationId xmlns:a16="http://schemas.microsoft.com/office/drawing/2014/main" id="{4A615E96-AE24-4E60-986B-458A50A4D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1360"/>
                <a:ext cx="970" cy="225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Oval 67">
                <a:extLst>
                  <a:ext uri="{FF2B5EF4-FFF2-40B4-BE49-F238E27FC236}">
                    <a16:creationId xmlns:a16="http://schemas.microsoft.com/office/drawing/2014/main" id="{457F98F7-E920-4E50-98E9-8E7C904FC3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1" y="1360"/>
                <a:ext cx="1099" cy="225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82" name="Oval 68">
                <a:extLst>
                  <a:ext uri="{FF2B5EF4-FFF2-40B4-BE49-F238E27FC236}">
                    <a16:creationId xmlns:a16="http://schemas.microsoft.com/office/drawing/2014/main" id="{224E6E69-1219-487C-977C-034133673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1360"/>
                <a:ext cx="1096" cy="2254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9AABFA76-CD39-40D0-9B95-C5E43251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4" y="2084493"/>
            <a:ext cx="1422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trị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9A2CA2A-28A0-4B0F-A605-BF0736C4A7D0}"/>
              </a:ext>
            </a:extLst>
          </p:cNvPr>
          <p:cNvGrpSpPr>
            <a:grpSpLocks/>
          </p:cNvGrpSpPr>
          <p:nvPr/>
        </p:nvGrpSpPr>
        <p:grpSpPr bwMode="auto">
          <a:xfrm>
            <a:off x="2674298" y="3641040"/>
            <a:ext cx="9154584" cy="649313"/>
            <a:chOff x="2181058" y="2273381"/>
            <a:chExt cx="6865292" cy="487931"/>
          </a:xfrm>
        </p:grpSpPr>
        <p:sp>
          <p:nvSpPr>
            <p:cNvPr id="22562" name="AutoShape 44">
              <a:extLst>
                <a:ext uri="{FF2B5EF4-FFF2-40B4-BE49-F238E27FC236}">
                  <a16:creationId xmlns:a16="http://schemas.microsoft.com/office/drawing/2014/main" id="{6381C75B-A828-4FAD-8F16-03F617FB1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496" y="2308363"/>
              <a:ext cx="6156504" cy="383059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563" name="Group 69">
              <a:extLst>
                <a:ext uri="{FF2B5EF4-FFF2-40B4-BE49-F238E27FC236}">
                  <a16:creationId xmlns:a16="http://schemas.microsoft.com/office/drawing/2014/main" id="{91B2156E-93E5-4AF1-B5FD-D98B9CDDAE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1058" y="2273381"/>
              <a:ext cx="353324" cy="487931"/>
              <a:chOff x="2078" y="1357"/>
              <a:chExt cx="1615" cy="2262"/>
            </a:xfrm>
          </p:grpSpPr>
          <p:sp>
            <p:nvSpPr>
              <p:cNvPr id="22565" name="Oval 70">
                <a:extLst>
                  <a:ext uri="{FF2B5EF4-FFF2-40B4-BE49-F238E27FC236}">
                    <a16:creationId xmlns:a16="http://schemas.microsoft.com/office/drawing/2014/main" id="{89244EA2-A7AF-40D2-8B26-1D2C4E052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66" name="Oval 71">
                <a:extLst>
                  <a:ext uri="{FF2B5EF4-FFF2-40B4-BE49-F238E27FC236}">
                    <a16:creationId xmlns:a16="http://schemas.microsoft.com/office/drawing/2014/main" id="{235FE2D0-0BAF-48B5-A50A-40820651B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Oval 72">
                <a:extLst>
                  <a:ext uri="{FF2B5EF4-FFF2-40B4-BE49-F238E27FC236}">
                    <a16:creationId xmlns:a16="http://schemas.microsoft.com/office/drawing/2014/main" id="{9C59E7C5-30A8-4168-A685-A3319D51F8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2" y="1357"/>
                <a:ext cx="890" cy="2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68" name="Oval 73">
                <a:extLst>
                  <a:ext uri="{FF2B5EF4-FFF2-40B4-BE49-F238E27FC236}">
                    <a16:creationId xmlns:a16="http://schemas.microsoft.com/office/drawing/2014/main" id="{6A667B12-F2A9-44E3-A1B2-111DCD892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1357"/>
                <a:ext cx="890" cy="2262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D67E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Oval 74">
                <a:extLst>
                  <a:ext uri="{FF2B5EF4-FFF2-40B4-BE49-F238E27FC236}">
                    <a16:creationId xmlns:a16="http://schemas.microsoft.com/office/drawing/2014/main" id="{DA8C39B5-0C52-45B8-8591-0C3B07A99A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2" y="1357"/>
                <a:ext cx="1103" cy="226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70" name="Oval 75">
                <a:extLst>
                  <a:ext uri="{FF2B5EF4-FFF2-40B4-BE49-F238E27FC236}">
                    <a16:creationId xmlns:a16="http://schemas.microsoft.com/office/drawing/2014/main" id="{D90CB6DC-8599-48A9-AD64-2BC1D2EC7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1357"/>
                <a:ext cx="1096" cy="2262"/>
              </a:xfrm>
              <a:prstGeom prst="ellipse">
                <a:avLst/>
              </a:prstGeom>
              <a:gradFill rotWithShape="1">
                <a:gsLst>
                  <a:gs pos="0">
                    <a:srgbClr val="8D67E1"/>
                  </a:gs>
                  <a:gs pos="100000">
                    <a:srgbClr val="45326D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64" name="TextBox 56">
              <a:extLst>
                <a:ext uri="{FF2B5EF4-FFF2-40B4-BE49-F238E27FC236}">
                  <a16:creationId xmlns:a16="http://schemas.microsoft.com/office/drawing/2014/main" id="{11C71748-FE6A-4CD1-AA28-B92A7CFCB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146" y="2290595"/>
              <a:ext cx="6342204" cy="377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>
                  <a:solidFill>
                    <a:srgbClr val="0070C0"/>
                  </a:solidFill>
                  <a:latin typeface="Times New Roman" panose="02020603050405020304" pitchFamily="18" charset="0"/>
                </a:rPr>
                <a:t>Năm 1944, Đảng DCVN v</a:t>
              </a:r>
              <a:r>
                <a:rPr lang="en-US" altLang="en-US" sz="2667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667">
                  <a:solidFill>
                    <a:srgbClr val="0070C0"/>
                  </a:solidFill>
                  <a:latin typeface="Times New Roman" panose="02020603050405020304" pitchFamily="18" charset="0"/>
                </a:rPr>
                <a:t> Hội VH cứu quốc Việt Nam.</a:t>
              </a:r>
              <a:endParaRPr lang="en-US" altLang="en-US" sz="2667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A4DF308-A698-44D9-B9F2-33F25D231A8E}"/>
              </a:ext>
            </a:extLst>
          </p:cNvPr>
          <p:cNvGrpSpPr>
            <a:grpSpLocks/>
          </p:cNvGrpSpPr>
          <p:nvPr/>
        </p:nvGrpSpPr>
        <p:grpSpPr bwMode="auto">
          <a:xfrm>
            <a:off x="2680649" y="4421002"/>
            <a:ext cx="9262533" cy="650168"/>
            <a:chOff x="2056645" y="3010207"/>
            <a:chExt cx="6946174" cy="487178"/>
          </a:xfrm>
        </p:grpSpPr>
        <p:sp>
          <p:nvSpPr>
            <p:cNvPr id="22553" name="AutoShape 43">
              <a:extLst>
                <a:ext uri="{FF2B5EF4-FFF2-40B4-BE49-F238E27FC236}">
                  <a16:creationId xmlns:a16="http://schemas.microsoft.com/office/drawing/2014/main" id="{34959AB2-A9E5-4CD7-9AAE-982A052FC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007" y="3031362"/>
              <a:ext cx="6476211" cy="44409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2554" name="Group 76">
              <a:extLst>
                <a:ext uri="{FF2B5EF4-FFF2-40B4-BE49-F238E27FC236}">
                  <a16:creationId xmlns:a16="http://schemas.microsoft.com/office/drawing/2014/main" id="{88729136-3020-4335-BD9B-0E3B7A7AC0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6645" y="3010207"/>
              <a:ext cx="358994" cy="487178"/>
              <a:chOff x="2078" y="1317"/>
              <a:chExt cx="1615" cy="2345"/>
            </a:xfrm>
          </p:grpSpPr>
          <p:sp>
            <p:nvSpPr>
              <p:cNvPr id="22556" name="Oval 77">
                <a:extLst>
                  <a:ext uri="{FF2B5EF4-FFF2-40B4-BE49-F238E27FC236}">
                    <a16:creationId xmlns:a16="http://schemas.microsoft.com/office/drawing/2014/main" id="{EEE970BB-1816-402A-82D7-AFB0F8CE5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57" name="Oval 78">
                <a:extLst>
                  <a:ext uri="{FF2B5EF4-FFF2-40B4-BE49-F238E27FC236}">
                    <a16:creationId xmlns:a16="http://schemas.microsoft.com/office/drawing/2014/main" id="{9F37533A-6579-4216-959B-D09436622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" name="Oval 79">
                <a:extLst>
                  <a:ext uri="{FF2B5EF4-FFF2-40B4-BE49-F238E27FC236}">
                    <a16:creationId xmlns:a16="http://schemas.microsoft.com/office/drawing/2014/main" id="{8167D974-73D7-446E-887B-3045E68B9C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9" y="1317"/>
                <a:ext cx="876" cy="234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59" name="Oval 80">
                <a:extLst>
                  <a:ext uri="{FF2B5EF4-FFF2-40B4-BE49-F238E27FC236}">
                    <a16:creationId xmlns:a16="http://schemas.microsoft.com/office/drawing/2014/main" id="{FA93B43B-C29A-469D-9BCC-2611D5EAF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1317"/>
                <a:ext cx="876" cy="234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E35E2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0" name="Oval 81">
                <a:extLst>
                  <a:ext uri="{FF2B5EF4-FFF2-40B4-BE49-F238E27FC236}">
                    <a16:creationId xmlns:a16="http://schemas.microsoft.com/office/drawing/2014/main" id="{65AB7419-D469-46D1-851E-B50F2B4310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5" y="1321"/>
                <a:ext cx="1100" cy="234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61" name="Oval 82">
                <a:extLst>
                  <a:ext uri="{FF2B5EF4-FFF2-40B4-BE49-F238E27FC236}">
                    <a16:creationId xmlns:a16="http://schemas.microsoft.com/office/drawing/2014/main" id="{591921DE-FD76-40E3-B3C3-AF8431353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1317"/>
                <a:ext cx="1096" cy="2341"/>
              </a:xfrm>
              <a:prstGeom prst="ellipse">
                <a:avLst/>
              </a:prstGeom>
              <a:gradFill rotWithShape="1">
                <a:gsLst>
                  <a:gs pos="0">
                    <a:srgbClr val="E35E23"/>
                  </a:gs>
                  <a:gs pos="100000">
                    <a:srgbClr val="6E2E1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55" name="TextBox 58">
              <a:extLst>
                <a:ext uri="{FF2B5EF4-FFF2-40B4-BE49-F238E27FC236}">
                  <a16:creationId xmlns:a16="http://schemas.microsoft.com/office/drawing/2014/main" id="{6A02A546-0FD1-42E9-913A-92A643EC7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1515" y="3038227"/>
              <a:ext cx="6431304" cy="37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>
                  <a:solidFill>
                    <a:srgbClr val="0070C0"/>
                  </a:solidFill>
                  <a:latin typeface="Times New Roman" panose="02020603050405020304" pitchFamily="18" charset="0"/>
                </a:rPr>
                <a:t>Vận động binh lính người Việt, ngoại kiều ở Đông Dương</a:t>
              </a:r>
              <a:r>
                <a:rPr lang="en-US" altLang="en-US" sz="2667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1FF147D-0706-4F2F-9F4F-A4389A7ADD8F}"/>
              </a:ext>
            </a:extLst>
          </p:cNvPr>
          <p:cNvGrpSpPr>
            <a:grpSpLocks/>
          </p:cNvGrpSpPr>
          <p:nvPr/>
        </p:nvGrpSpPr>
        <p:grpSpPr bwMode="auto">
          <a:xfrm>
            <a:off x="2502850" y="5228164"/>
            <a:ext cx="9326033" cy="675710"/>
            <a:chOff x="1835939" y="973657"/>
            <a:chExt cx="6317461" cy="506079"/>
          </a:xfrm>
        </p:grpSpPr>
        <p:sp>
          <p:nvSpPr>
            <p:cNvPr id="22545" name="AutoShape 47">
              <a:extLst>
                <a:ext uri="{FF2B5EF4-FFF2-40B4-BE49-F238E27FC236}">
                  <a16:creationId xmlns:a16="http://schemas.microsoft.com/office/drawing/2014/main" id="{66CB6F59-8E14-4524-89FF-43592A2EA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3438" y="973657"/>
              <a:ext cx="5999962" cy="464492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933">
                  <a:solidFill>
                    <a:srgbClr val="0070C0"/>
                  </a:solidFill>
                  <a:latin typeface="Times New Roman" panose="02020603050405020304" pitchFamily="18" charset="0"/>
                </a:rPr>
                <a:t>Xuất bản báo chí tiến bộ: Cờ giải phóng, Chặt Xiềng</a:t>
              </a:r>
              <a:r>
                <a:rPr lang="en-US" altLang="en-US" sz="2933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  <p:grpSp>
          <p:nvGrpSpPr>
            <p:cNvPr id="22546" name="Group 48">
              <a:extLst>
                <a:ext uri="{FF2B5EF4-FFF2-40B4-BE49-F238E27FC236}">
                  <a16:creationId xmlns:a16="http://schemas.microsoft.com/office/drawing/2014/main" id="{77E56A0F-6496-440B-805F-AC812C9371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5939" y="993531"/>
              <a:ext cx="324272" cy="486205"/>
              <a:chOff x="2078" y="1360"/>
              <a:chExt cx="1615" cy="2254"/>
            </a:xfrm>
          </p:grpSpPr>
          <p:sp>
            <p:nvSpPr>
              <p:cNvPr id="22547" name="Oval 49">
                <a:extLst>
                  <a:ext uri="{FF2B5EF4-FFF2-40B4-BE49-F238E27FC236}">
                    <a16:creationId xmlns:a16="http://schemas.microsoft.com/office/drawing/2014/main" id="{EE32B2B2-B2E8-43B4-A6C3-47625ABE0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548" name="Oval 50">
                <a:extLst>
                  <a:ext uri="{FF2B5EF4-FFF2-40B4-BE49-F238E27FC236}">
                    <a16:creationId xmlns:a16="http://schemas.microsoft.com/office/drawing/2014/main" id="{BF6987CA-A075-4B4F-AD7A-39558C99A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0" name="Oval 51">
                <a:extLst>
                  <a:ext uri="{FF2B5EF4-FFF2-40B4-BE49-F238E27FC236}">
                    <a16:creationId xmlns:a16="http://schemas.microsoft.com/office/drawing/2014/main" id="{01E3C0E1-B195-459D-900A-924340C786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9" y="1360"/>
                <a:ext cx="876" cy="225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50" name="Oval 52">
                <a:extLst>
                  <a:ext uri="{FF2B5EF4-FFF2-40B4-BE49-F238E27FC236}">
                    <a16:creationId xmlns:a16="http://schemas.microsoft.com/office/drawing/2014/main" id="{1A9BD47A-4077-4861-AC5D-49AF876C8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4" y="1360"/>
                <a:ext cx="876" cy="225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" name="Oval 53">
                <a:extLst>
                  <a:ext uri="{FF2B5EF4-FFF2-40B4-BE49-F238E27FC236}">
                    <a16:creationId xmlns:a16="http://schemas.microsoft.com/office/drawing/2014/main" id="{1A2E7AC5-1355-44DD-B717-FECCB4AE1F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5" y="1360"/>
                <a:ext cx="1093" cy="225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 sz="2400"/>
              </a:p>
            </p:txBody>
          </p:sp>
          <p:sp>
            <p:nvSpPr>
              <p:cNvPr id="22552" name="Oval 54">
                <a:extLst>
                  <a:ext uri="{FF2B5EF4-FFF2-40B4-BE49-F238E27FC236}">
                    <a16:creationId xmlns:a16="http://schemas.microsoft.com/office/drawing/2014/main" id="{749CCD35-711E-4AFF-A186-6119DD19E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7" y="1360"/>
                <a:ext cx="1096" cy="225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645E02-FD5D-4553-975F-A1634E73C353}"/>
              </a:ext>
            </a:extLst>
          </p:cNvPr>
          <p:cNvSpPr/>
          <p:nvPr/>
        </p:nvSpPr>
        <p:spPr>
          <a:xfrm>
            <a:off x="101601" y="36493"/>
            <a:ext cx="6136639" cy="80474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A4A06-7F16-4BF9-8C2E-C604C36B508F}"/>
              </a:ext>
            </a:extLst>
          </p:cNvPr>
          <p:cNvSpPr txBox="1"/>
          <p:nvPr/>
        </p:nvSpPr>
        <p:spPr>
          <a:xfrm>
            <a:off x="233725" y="67128"/>
            <a:ext cx="5681739" cy="5847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lực lượng vũ trang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8F70027-B658-4E4D-A0E8-B2A23553A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67" y="994834"/>
            <a:ext cx="11743267" cy="50276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- 2.1941: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du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S</a:t>
            </a:r>
            <a:r>
              <a:rPr lang="vi-VN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3B76A113-E7D6-4375-8B0B-64AE84392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33" y="1473201"/>
            <a:ext cx="10219267" cy="50276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1941: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ở Cao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1267FC8B-0100-47D4-B62E-A377F9A4B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34" y="2794001"/>
            <a:ext cx="11696700" cy="50276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22.12.1944,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</a:t>
            </a:r>
            <a:endParaRPr lang="en-US" altLang="en-US" sz="2667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7891E63C-6052-49B3-B244-033538FB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33" y="1976967"/>
            <a:ext cx="11743267" cy="9131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Ái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huấn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soạn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du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…</a:t>
            </a:r>
          </a:p>
        </p:txBody>
      </p:sp>
      <p:pic>
        <p:nvPicPr>
          <p:cNvPr id="21" name="Picture 3" descr="ImageView">
            <a:extLst>
              <a:ext uri="{FF2B5EF4-FFF2-40B4-BE49-F238E27FC236}">
                <a16:creationId xmlns:a16="http://schemas.microsoft.com/office/drawing/2014/main" id="{FD5AD9D8-F107-40E1-BC3C-C0C155CF3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8400" y="4186767"/>
            <a:ext cx="4673600" cy="269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F274AB1D-D703-4E31-899E-0AB65EC2F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5016500"/>
            <a:ext cx="7268633" cy="1734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Việt Nam tuyên truyền giải phóng quân đ</a:t>
            </a:r>
            <a:r>
              <a:rPr lang="vi-VN" altLang="en-US" sz="2667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 thành lập tại khu rừng Trần Hưng Đạo, thuộc huyện Nguyên Bình, Cao Bằng, ban đầu gồm 34 chiến sĩ do đ/c Võ Nguyên Giáp Tổng chỉ huy. </a:t>
            </a: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37BEBFBB-3DEE-47B2-BBCD-82E7BC2AA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67" y="3327401"/>
            <a:ext cx="11595100" cy="91319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5.1945: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Cứu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+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=&gt;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67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  <p:bldP spid="22" grpId="0" animBg="1"/>
      <p:bldP spid="22" grpId="1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9EB77C-5242-4047-9CA7-5F4FF0703139}"/>
              </a:ext>
            </a:extLst>
          </p:cNvPr>
          <p:cNvSpPr/>
          <p:nvPr/>
        </p:nvSpPr>
        <p:spPr>
          <a:xfrm>
            <a:off x="304801" y="61275"/>
            <a:ext cx="6289061" cy="77996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5EE8C4-AAFA-496E-9774-F36F21F73A37}"/>
              </a:ext>
            </a:extLst>
          </p:cNvPr>
          <p:cNvSpPr txBox="1"/>
          <p:nvPr/>
        </p:nvSpPr>
        <p:spPr>
          <a:xfrm>
            <a:off x="497907" y="100140"/>
            <a:ext cx="6095955" cy="5847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5E0D7CE3-2BFB-424E-976A-B31AE807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032933"/>
            <a:ext cx="1198880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S</a:t>
            </a:r>
            <a:r>
              <a:rPr lang="vi-V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 (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Võ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Nhai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),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Pác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Bó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(Cao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căn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07B55C89-E880-4F59-B9F8-CAC2EE351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139951"/>
            <a:ext cx="11887200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5.1945,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Cao –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Lạng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lân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).</a:t>
            </a:r>
          </a:p>
        </p:txBody>
      </p:sp>
      <p:pic>
        <p:nvPicPr>
          <p:cNvPr id="11" name="Picture 2" descr="Luoc do khu giai phong Viet Bac">
            <a:extLst>
              <a:ext uri="{FF2B5EF4-FFF2-40B4-BE49-F238E27FC236}">
                <a16:creationId xmlns:a16="http://schemas.microsoft.com/office/drawing/2014/main" id="{65F4096B-B74F-4D71-83A3-DDD0FFB06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238501"/>
            <a:ext cx="51308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4AA37C-E4C0-4269-9414-44773258685A}"/>
              </a:ext>
            </a:extLst>
          </p:cNvPr>
          <p:cNvSpPr txBox="1"/>
          <p:nvPr/>
        </p:nvSpPr>
        <p:spPr>
          <a:xfrm>
            <a:off x="2336801" y="5674785"/>
            <a:ext cx="889423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en-US" altLang="en-US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</a:t>
            </a:r>
            <a:r>
              <a:rPr lang="vi-VN" altLang="en-US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đứng chân của lực lượng cách mạng.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lang="vi-VN" altLang="en-US" noProof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thí điểm các chính sách của Việt Minh.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B02C7683-3251-4C54-B4E3-65C1D9E0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3225800"/>
            <a:ext cx="6756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</a:rPr>
              <a:t>+ Thủ đô: Tân Trào (Tuyên Quang).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</a:rPr>
              <a:t>+ Là căn cứ địa cách mạng chính của cả nước.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Times New Roman" panose="02020603050405020304" pitchFamily="18" charset="0"/>
              </a:rPr>
              <a:t>+ Là hình ảnh thu nhỏ của nước Việt Nam mới.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2843D16-3920-4E3F-8789-81177CDCBD6E}"/>
              </a:ext>
            </a:extLst>
          </p:cNvPr>
          <p:cNvGrpSpPr>
            <a:grpSpLocks/>
          </p:cNvGrpSpPr>
          <p:nvPr/>
        </p:nvGrpSpPr>
        <p:grpSpPr bwMode="auto">
          <a:xfrm>
            <a:off x="198968" y="1115484"/>
            <a:ext cx="5897033" cy="5264149"/>
            <a:chOff x="457200" y="1239995"/>
            <a:chExt cx="2177144" cy="28048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ED0E36-7977-404C-B3F0-76F583D09DD7}"/>
                </a:ext>
              </a:extLst>
            </p:cNvPr>
            <p:cNvSpPr/>
            <p:nvPr/>
          </p:nvSpPr>
          <p:spPr>
            <a:xfrm>
              <a:off x="457200" y="1239995"/>
              <a:ext cx="2177144" cy="280488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38D053-8D89-4900-8112-F22EC591B3F3}"/>
                </a:ext>
              </a:extLst>
            </p:cNvPr>
            <p:cNvSpPr/>
            <p:nvPr/>
          </p:nvSpPr>
          <p:spPr>
            <a:xfrm>
              <a:off x="536128" y="1293002"/>
              <a:ext cx="2019289" cy="2694360"/>
            </a:xfrm>
            <a:prstGeom prst="rect">
              <a:avLst/>
            </a:prstGeom>
            <a:noFill/>
            <a:ln w="19050" cap="flat" cmpd="sng" algn="ctr">
              <a:solidFill>
                <a:srgbClr val="7AAC54">
                  <a:lumMod val="60000"/>
                  <a:lumOff val="40000"/>
                </a:srgbClr>
              </a:solidFill>
              <a:prstDash val="dash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400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387C2D-176F-4CE1-AD08-2B77E95A5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84" y="1562101"/>
            <a:ext cx="539326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thóc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đói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”.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dâng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tù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Ba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Tơ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Ngãi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</a:rPr>
              <a:t>, 11.3.1945).</a:t>
            </a:r>
          </a:p>
        </p:txBody>
      </p:sp>
      <p:pic>
        <p:nvPicPr>
          <p:cNvPr id="132100" name="Picture 4" descr="Phá kho thóc cứu đói mở đầu Cách mạng tháng 8 - YouTube">
            <a:extLst>
              <a:ext uri="{FF2B5EF4-FFF2-40B4-BE49-F238E27FC236}">
                <a16:creationId xmlns:a16="http://schemas.microsoft.com/office/drawing/2014/main" id="{711E01C6-B8D3-4E37-A290-326186CC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/>
          <a:stretch>
            <a:fillRect/>
          </a:stretch>
        </p:blipFill>
        <p:spPr bwMode="auto">
          <a:xfrm>
            <a:off x="6206067" y="3901440"/>
            <a:ext cx="6030384" cy="291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>
            <a:extLst>
              <a:ext uri="{FF2B5EF4-FFF2-40B4-BE49-F238E27FC236}">
                <a16:creationId xmlns:a16="http://schemas.microsoft.com/office/drawing/2014/main" id="{5087C900-7425-4F30-991C-EDBB70759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27764" y="836279"/>
            <a:ext cx="5949185" cy="3031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20250F-1C81-41D1-99D8-3A01D90D30F2}"/>
              </a:ext>
            </a:extLst>
          </p:cNvPr>
          <p:cNvSpPr txBox="1"/>
          <p:nvPr/>
        </p:nvSpPr>
        <p:spPr>
          <a:xfrm>
            <a:off x="6227234" y="3400214"/>
            <a:ext cx="291676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kho thóc Nhật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5EA4B9-8FA1-4F1E-8BA7-1078E3F5FA38}"/>
              </a:ext>
            </a:extLst>
          </p:cNvPr>
          <p:cNvSpPr txBox="1"/>
          <p:nvPr/>
        </p:nvSpPr>
        <p:spPr>
          <a:xfrm>
            <a:off x="6206067" y="6379634"/>
            <a:ext cx="517313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noProof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 chúng nổi dậy giành chính quyền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CF184B7-6A88-484D-8F3C-C07EF9F55502}"/>
              </a:ext>
            </a:extLst>
          </p:cNvPr>
          <p:cNvSpPr/>
          <p:nvPr/>
        </p:nvSpPr>
        <p:spPr bwMode="auto">
          <a:xfrm>
            <a:off x="14818" y="41211"/>
            <a:ext cx="11326010" cy="69750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06789BCE-ABD2-48EF-9C80-BE06E2D98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99" y="152135"/>
            <a:ext cx="1114568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sàng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động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D56C52-B98D-4C3D-BF1B-AEA3BED567B6}"/>
              </a:ext>
            </a:extLst>
          </p:cNvPr>
          <p:cNvSpPr txBox="1"/>
          <p:nvPr/>
        </p:nvSpPr>
        <p:spPr>
          <a:xfrm>
            <a:off x="3145367" y="152401"/>
            <a:ext cx="7315200" cy="5027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>
              <a:defRPr/>
            </a:pPr>
            <a:r>
              <a:rPr sz="2667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cơ của CMT8 l</a:t>
            </a:r>
            <a:r>
              <a:rPr sz="2667" b="1" noProof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67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2667" b="1" i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cơ ng</a:t>
            </a:r>
            <a:r>
              <a:rPr sz="2667" b="1" i="1" noProof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67" b="1" i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năm có một</a:t>
            </a:r>
            <a:r>
              <a:rPr sz="2667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sz="2667" b="1" noProof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0963" name="Group 20">
            <a:extLst>
              <a:ext uri="{FF2B5EF4-FFF2-40B4-BE49-F238E27FC236}">
                <a16:creationId xmlns:a16="http://schemas.microsoft.com/office/drawing/2014/main" id="{C44505A3-0ABA-4601-84DB-8DA85240C167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1210733"/>
            <a:ext cx="2743200" cy="1159934"/>
            <a:chOff x="381000" y="908437"/>
            <a:chExt cx="2057400" cy="868978"/>
          </a:xfrm>
        </p:grpSpPr>
        <p:sp>
          <p:nvSpPr>
            <p:cNvPr id="6" name="Arrow: Striped Right 5">
              <a:extLst>
                <a:ext uri="{FF2B5EF4-FFF2-40B4-BE49-F238E27FC236}">
                  <a16:creationId xmlns:a16="http://schemas.microsoft.com/office/drawing/2014/main" id="{94705AB4-6BDA-499A-9E05-1DD858CE241E}"/>
                </a:ext>
              </a:extLst>
            </p:cNvPr>
            <p:cNvSpPr/>
            <p:nvPr/>
          </p:nvSpPr>
          <p:spPr>
            <a:xfrm>
              <a:off x="381000" y="908437"/>
              <a:ext cx="2057400" cy="868978"/>
            </a:xfrm>
            <a:prstGeom prst="stripedRightArrow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764" name="TextBox 4">
              <a:extLst>
                <a:ext uri="{FF2B5EF4-FFF2-40B4-BE49-F238E27FC236}">
                  <a16:creationId xmlns:a16="http://schemas.microsoft.com/office/drawing/2014/main" id="{D2230020-7A3B-4128-8E77-A98507F30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815" y="1142871"/>
              <a:ext cx="1676400" cy="37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i="1">
                  <a:solidFill>
                    <a:schemeClr val="tx1"/>
                  </a:solidFill>
                  <a:latin typeface="Times New Roman" panose="02020603050405020304" pitchFamily="18" charset="0"/>
                </a:rPr>
                <a:t>Xuất hiện khi:</a:t>
              </a:r>
              <a:endParaRPr lang="en-US" altLang="en-US" sz="2667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964" name="Group 17">
            <a:extLst>
              <a:ext uri="{FF2B5EF4-FFF2-40B4-BE49-F238E27FC236}">
                <a16:creationId xmlns:a16="http://schemas.microsoft.com/office/drawing/2014/main" id="{3E015154-4E5C-44BC-820E-2F83E7A7FE2E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1462617"/>
            <a:ext cx="8432800" cy="656167"/>
            <a:chOff x="2438400" y="1112093"/>
            <a:chExt cx="6324600" cy="49244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9BBE77D-2F13-41CB-A932-1B201FA9A41E}"/>
                </a:ext>
              </a:extLst>
            </p:cNvPr>
            <p:cNvSpPr/>
            <p:nvPr/>
          </p:nvSpPr>
          <p:spPr>
            <a:xfrm>
              <a:off x="2438400" y="1142274"/>
              <a:ext cx="6324600" cy="4622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762" name="TextBox 6">
              <a:extLst>
                <a:ext uri="{FF2B5EF4-FFF2-40B4-BE49-F238E27FC236}">
                  <a16:creationId xmlns:a16="http://schemas.microsoft.com/office/drawing/2014/main" id="{3C1FF7B9-1C87-4B5B-958D-EC62086CF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6500" y="1112093"/>
              <a:ext cx="6286500" cy="438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</a:rPr>
                <a:t>Phát xít Nhật đầu h</a:t>
              </a: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</a:rPr>
                <a:t>ng Đồng minh (15.8.1945).</a:t>
              </a:r>
              <a:endParaRPr lang="en-US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965" name="Group 21">
            <a:extLst>
              <a:ext uri="{FF2B5EF4-FFF2-40B4-BE49-F238E27FC236}">
                <a16:creationId xmlns:a16="http://schemas.microsoft.com/office/drawing/2014/main" id="{1883F51D-E9B6-46A2-8757-295E5770F103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2575984"/>
            <a:ext cx="2743200" cy="1159933"/>
            <a:chOff x="381000" y="1932741"/>
            <a:chExt cx="2057400" cy="868978"/>
          </a:xfrm>
        </p:grpSpPr>
        <p:sp>
          <p:nvSpPr>
            <p:cNvPr id="11" name="Arrow: Striped Right 10">
              <a:extLst>
                <a:ext uri="{FF2B5EF4-FFF2-40B4-BE49-F238E27FC236}">
                  <a16:creationId xmlns:a16="http://schemas.microsoft.com/office/drawing/2014/main" id="{5CBAFB32-3033-4849-8255-FF8A997D0B40}"/>
                </a:ext>
              </a:extLst>
            </p:cNvPr>
            <p:cNvSpPr/>
            <p:nvPr/>
          </p:nvSpPr>
          <p:spPr>
            <a:xfrm>
              <a:off x="381000" y="1932741"/>
              <a:ext cx="2057400" cy="868978"/>
            </a:xfrm>
            <a:prstGeom prst="stripedRight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760" name="TextBox 11">
              <a:extLst>
                <a:ext uri="{FF2B5EF4-FFF2-40B4-BE49-F238E27FC236}">
                  <a16:creationId xmlns:a16="http://schemas.microsoft.com/office/drawing/2014/main" id="{E565EF2F-E5ED-4DC9-9B6D-C067652B1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815" y="2167175"/>
              <a:ext cx="1676400" cy="376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i="1">
                  <a:solidFill>
                    <a:schemeClr val="tx1"/>
                  </a:solidFill>
                  <a:latin typeface="Times New Roman" panose="02020603050405020304" pitchFamily="18" charset="0"/>
                </a:rPr>
                <a:t>Tồn tại:</a:t>
              </a:r>
              <a:endParaRPr lang="en-US" altLang="en-US" sz="2667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966" name="Group 18">
            <a:extLst>
              <a:ext uri="{FF2B5EF4-FFF2-40B4-BE49-F238E27FC236}">
                <a16:creationId xmlns:a16="http://schemas.microsoft.com/office/drawing/2014/main" id="{FF184672-3050-4948-B171-02C3F5B3DCD9}"/>
              </a:ext>
            </a:extLst>
          </p:cNvPr>
          <p:cNvGrpSpPr>
            <a:grpSpLocks/>
          </p:cNvGrpSpPr>
          <p:nvPr/>
        </p:nvGrpSpPr>
        <p:grpSpPr bwMode="auto">
          <a:xfrm>
            <a:off x="3302001" y="2569634"/>
            <a:ext cx="8456084" cy="1159933"/>
            <a:chOff x="2420814" y="1936274"/>
            <a:chExt cx="6342186" cy="8689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86A7F73-397F-433E-8FEF-9E4B2BB7853B}"/>
                </a:ext>
              </a:extLst>
            </p:cNvPr>
            <p:cNvSpPr/>
            <p:nvPr/>
          </p:nvSpPr>
          <p:spPr>
            <a:xfrm>
              <a:off x="2420814" y="1936274"/>
              <a:ext cx="6342186" cy="868978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758" name="TextBox 12">
              <a:extLst>
                <a:ext uri="{FF2B5EF4-FFF2-40B4-BE49-F238E27FC236}">
                  <a16:creationId xmlns:a16="http://schemas.microsoft.com/office/drawing/2014/main" id="{641C7E0A-AAEB-4863-8701-98AB5D0F2A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0122" y="1970722"/>
              <a:ext cx="6257191" cy="807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</a:rPr>
                <a:t>Từ sau khi Nhật đầu h</a:t>
              </a: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</a:rPr>
                <a:t>ng đến trước khi quân Đồng minh v</a:t>
              </a: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>
                  <a:solidFill>
                    <a:srgbClr val="0070C0"/>
                  </a:solidFill>
                  <a:latin typeface="Times New Roman" panose="02020603050405020304" pitchFamily="18" charset="0"/>
                </a:rPr>
                <a:t>o Đông Dương.</a:t>
              </a:r>
              <a:endParaRPr lang="en-US" alt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967" name="Group 22">
            <a:extLst>
              <a:ext uri="{FF2B5EF4-FFF2-40B4-BE49-F238E27FC236}">
                <a16:creationId xmlns:a16="http://schemas.microsoft.com/office/drawing/2014/main" id="{092F7DB9-5C95-41C5-BAB6-8B9EF427C973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3998385"/>
            <a:ext cx="2743200" cy="1157816"/>
            <a:chOff x="381000" y="2998172"/>
            <a:chExt cx="2057400" cy="868978"/>
          </a:xfrm>
        </p:grpSpPr>
        <p:sp>
          <p:nvSpPr>
            <p:cNvPr id="15" name="Arrow: Striped Right 14">
              <a:extLst>
                <a:ext uri="{FF2B5EF4-FFF2-40B4-BE49-F238E27FC236}">
                  <a16:creationId xmlns:a16="http://schemas.microsoft.com/office/drawing/2014/main" id="{D29767D8-B423-4860-89CD-E97558F52C08}"/>
                </a:ext>
              </a:extLst>
            </p:cNvPr>
            <p:cNvSpPr/>
            <p:nvPr/>
          </p:nvSpPr>
          <p:spPr>
            <a:xfrm>
              <a:off x="381000" y="2998172"/>
              <a:ext cx="2057400" cy="868978"/>
            </a:xfrm>
            <a:prstGeom prst="striped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756" name="TextBox 15">
              <a:extLst>
                <a:ext uri="{FF2B5EF4-FFF2-40B4-BE49-F238E27FC236}">
                  <a16:creationId xmlns:a16="http://schemas.microsoft.com/office/drawing/2014/main" id="{D44DFD32-AFA7-4BAD-AACF-F7527088D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815" y="3232606"/>
              <a:ext cx="1676400" cy="377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667" i="1">
                  <a:solidFill>
                    <a:schemeClr val="tx1"/>
                  </a:solidFill>
                  <a:latin typeface="Times New Roman" panose="02020603050405020304" pitchFamily="18" charset="0"/>
                </a:rPr>
                <a:t>Kết thúc khi:</a:t>
              </a:r>
              <a:endParaRPr lang="en-US" altLang="en-US" sz="2667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968" name="Group 19">
            <a:extLst>
              <a:ext uri="{FF2B5EF4-FFF2-40B4-BE49-F238E27FC236}">
                <a16:creationId xmlns:a16="http://schemas.microsoft.com/office/drawing/2014/main" id="{CAE0BB69-04F3-47DF-B234-07A2D5C82EC1}"/>
              </a:ext>
            </a:extLst>
          </p:cNvPr>
          <p:cNvGrpSpPr>
            <a:grpSpLocks/>
          </p:cNvGrpSpPr>
          <p:nvPr/>
        </p:nvGrpSpPr>
        <p:grpSpPr bwMode="auto">
          <a:xfrm>
            <a:off x="3325285" y="4309532"/>
            <a:ext cx="8824383" cy="615951"/>
            <a:chOff x="2450123" y="3225776"/>
            <a:chExt cx="6617677" cy="4621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8C90EDC-95D2-4913-9AA6-D84A5D77CA91}"/>
                </a:ext>
              </a:extLst>
            </p:cNvPr>
            <p:cNvSpPr/>
            <p:nvPr/>
          </p:nvSpPr>
          <p:spPr>
            <a:xfrm>
              <a:off x="2450123" y="3225776"/>
              <a:ext cx="6312905" cy="462159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31754" name="TextBox 16">
              <a:extLst>
                <a:ext uri="{FF2B5EF4-FFF2-40B4-BE49-F238E27FC236}">
                  <a16:creationId xmlns:a16="http://schemas.microsoft.com/office/drawing/2014/main" id="{A839AEA5-7270-4F38-AC0A-C9FC915B2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9432" y="3260224"/>
              <a:ext cx="6588368" cy="40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933">
                  <a:solidFill>
                    <a:srgbClr val="0070C0"/>
                  </a:solidFill>
                  <a:latin typeface="Times New Roman" panose="02020603050405020304" pitchFamily="18" charset="0"/>
                </a:rPr>
                <a:t>Quân Đồng minh v</a:t>
              </a:r>
              <a:r>
                <a:rPr lang="en-US" altLang="en-US" sz="2933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altLang="en-US" sz="2933">
                  <a:solidFill>
                    <a:srgbClr val="0070C0"/>
                  </a:solidFill>
                  <a:latin typeface="Times New Roman" panose="02020603050405020304" pitchFamily="18" charset="0"/>
                </a:rPr>
                <a:t>o Đông Dương (trước 9.1945).</a:t>
              </a:r>
              <a:endParaRPr lang="en-US" altLang="en-US" sz="29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1630</Words>
  <Application>Microsoft Office PowerPoint</Application>
  <PresentationFormat>Widescreen</PresentationFormat>
  <Paragraphs>184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Courier New</vt:lpstr>
      <vt:lpstr>Quattrocento Sans</vt:lpstr>
      <vt:lpstr>Times New Roman</vt:lpstr>
      <vt:lpstr>Wingdings</vt:lpstr>
      <vt:lpstr>Wingdings 2</vt:lpstr>
      <vt:lpstr>Chủ đề Office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hang pham</dc:creator>
  <cp:lastModifiedBy>Admin</cp:lastModifiedBy>
  <cp:revision>11</cp:revision>
  <dcterms:created xsi:type="dcterms:W3CDTF">2024-08-06T02:54:05Z</dcterms:created>
  <dcterms:modified xsi:type="dcterms:W3CDTF">2024-10-10T23:32:22Z</dcterms:modified>
</cp:coreProperties>
</file>