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 id="2147483710" r:id="rId2"/>
    <p:sldMasterId id="2147483734" r:id="rId3"/>
  </p:sldMasterIdLst>
  <p:notesMasterIdLst>
    <p:notesMasterId r:id="rId46"/>
  </p:notesMasterIdLst>
  <p:sldIdLst>
    <p:sldId id="1112" r:id="rId4"/>
    <p:sldId id="1117" r:id="rId5"/>
    <p:sldId id="1118" r:id="rId6"/>
    <p:sldId id="1119" r:id="rId7"/>
    <p:sldId id="259" r:id="rId8"/>
    <p:sldId id="1120" r:id="rId9"/>
    <p:sldId id="1126" r:id="rId10"/>
    <p:sldId id="1121" r:id="rId11"/>
    <p:sldId id="1122" r:id="rId12"/>
    <p:sldId id="1160" r:id="rId13"/>
    <p:sldId id="1163" r:id="rId14"/>
    <p:sldId id="1162" r:id="rId15"/>
    <p:sldId id="1130" r:id="rId16"/>
    <p:sldId id="1167" r:id="rId17"/>
    <p:sldId id="1128" r:id="rId18"/>
    <p:sldId id="262" r:id="rId19"/>
    <p:sldId id="1139" r:id="rId20"/>
    <p:sldId id="1140" r:id="rId21"/>
    <p:sldId id="1164" r:id="rId22"/>
    <p:sldId id="1159" r:id="rId23"/>
    <p:sldId id="1132" r:id="rId24"/>
    <p:sldId id="1141" r:id="rId25"/>
    <p:sldId id="1142" r:id="rId26"/>
    <p:sldId id="1136" r:id="rId27"/>
    <p:sldId id="1089" r:id="rId28"/>
    <p:sldId id="1138" r:id="rId29"/>
    <p:sldId id="1165" r:id="rId30"/>
    <p:sldId id="1166" r:id="rId31"/>
    <p:sldId id="1150" r:id="rId32"/>
    <p:sldId id="1148" r:id="rId33"/>
    <p:sldId id="1147" r:id="rId34"/>
    <p:sldId id="1158" r:id="rId35"/>
    <p:sldId id="1114" r:id="rId36"/>
    <p:sldId id="1152" r:id="rId37"/>
    <p:sldId id="1153" r:id="rId38"/>
    <p:sldId id="1154" r:id="rId39"/>
    <p:sldId id="1155" r:id="rId40"/>
    <p:sldId id="1156" r:id="rId41"/>
    <p:sldId id="1157" r:id="rId42"/>
    <p:sldId id="1144" r:id="rId43"/>
    <p:sldId id="1145" r:id="rId44"/>
    <p:sldId id="1116"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2C12"/>
    <a:srgbClr val="660066"/>
    <a:srgbClr val="336600"/>
    <a:srgbClr val="009900"/>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58" d="100"/>
          <a:sy n="58" d="100"/>
        </p:scale>
        <p:origin x="-306" y="-23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ACA38C-A2B5-4579-A692-5DBF16AD09B0}" type="datetimeFigureOut">
              <a:rPr lang="en-US" smtClean="0"/>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D7B793-9F7A-4495-A7E0-30AB34264017}" type="slidenum">
              <a:rPr lang="en-US" smtClean="0"/>
              <a:t>‹#›</a:t>
            </a:fld>
            <a:endParaRPr lang="en-US"/>
          </a:p>
        </p:txBody>
      </p:sp>
    </p:spTree>
    <p:extLst>
      <p:ext uri="{BB962C8B-B14F-4D97-AF65-F5344CB8AC3E}">
        <p14:creationId xmlns:p14="http://schemas.microsoft.com/office/powerpoint/2010/main" val="591814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2D3BE3-C8FF-46BB-B612-CAD7B6AC0A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880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3" name="Google Shape;48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3" name="Google Shape;53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3" name="Google Shape;58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F7384D0-E8C0-4FB2-93D8-B1A58490B2C5}"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80774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8"/>
        <p:cNvGrpSpPr/>
        <p:nvPr/>
      </p:nvGrpSpPr>
      <p:grpSpPr>
        <a:xfrm>
          <a:off x="0" y="0"/>
          <a:ext cx="0" cy="0"/>
          <a:chOff x="0" y="0"/>
          <a:chExt cx="0" cy="0"/>
        </a:xfrm>
      </p:grpSpPr>
      <p:sp>
        <p:nvSpPr>
          <p:cNvPr id="1939" name="Google Shape;1939;gd6e563917c_0_46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0" name="Google Shape;1940;gd6e563917c_0_46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30318-163D-44CA-A315-D52A4BD18E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5756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3" name="Google Shape;24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7" name="Google Shape;25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2" name="Google Shape;38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3" name="Google Shape;43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5050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3" name="Google Shape;43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4624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120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7953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C43395C-5D98-4170-882F-72DDBCA8EBCD}"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E2B0AB-1D81-437A-A3DE-D67582AEF40F}" type="slidenum">
              <a:rPr lang="en-US" smtClean="0"/>
              <a:t>‹#›</a:t>
            </a:fld>
            <a:endParaRPr lang="en-US"/>
          </a:p>
        </p:txBody>
      </p:sp>
    </p:spTree>
    <p:extLst>
      <p:ext uri="{BB962C8B-B14F-4D97-AF65-F5344CB8AC3E}">
        <p14:creationId xmlns:p14="http://schemas.microsoft.com/office/powerpoint/2010/main" val="757997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43395C-5D98-4170-882F-72DDBCA8EBCD}"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E2B0AB-1D81-437A-A3DE-D67582AEF40F}" type="slidenum">
              <a:rPr lang="en-US" smtClean="0"/>
              <a:t>‹#›</a:t>
            </a:fld>
            <a:endParaRPr lang="en-US"/>
          </a:p>
        </p:txBody>
      </p:sp>
    </p:spTree>
    <p:extLst>
      <p:ext uri="{BB962C8B-B14F-4D97-AF65-F5344CB8AC3E}">
        <p14:creationId xmlns:p14="http://schemas.microsoft.com/office/powerpoint/2010/main" val="3509286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C43395C-5D98-4170-882F-72DDBCA8EBCD}"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E2B0AB-1D81-437A-A3DE-D67582AEF40F}" type="slidenum">
              <a:rPr lang="en-US" smtClean="0"/>
              <a:t>‹#›</a:t>
            </a:fld>
            <a:endParaRPr lang="en-US"/>
          </a:p>
        </p:txBody>
      </p:sp>
    </p:spTree>
    <p:extLst>
      <p:ext uri="{BB962C8B-B14F-4D97-AF65-F5344CB8AC3E}">
        <p14:creationId xmlns:p14="http://schemas.microsoft.com/office/powerpoint/2010/main" val="3042169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C43395C-5D98-4170-882F-72DDBCA8EBCD}"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E2B0AB-1D81-437A-A3DE-D67582AEF40F}" type="slidenum">
              <a:rPr lang="en-US" smtClean="0"/>
              <a:t>‹#›</a:t>
            </a:fld>
            <a:endParaRPr lang="en-US"/>
          </a:p>
        </p:txBody>
      </p:sp>
    </p:spTree>
    <p:extLst>
      <p:ext uri="{BB962C8B-B14F-4D97-AF65-F5344CB8AC3E}">
        <p14:creationId xmlns:p14="http://schemas.microsoft.com/office/powerpoint/2010/main" val="2575564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C43395C-5D98-4170-882F-72DDBCA8EBCD}" type="datetimeFigureOut">
              <a:rPr lang="en-US" smtClean="0"/>
              <a:t>10/9/2024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E2B0AB-1D81-437A-A3DE-D67582AEF40F}" type="slidenum">
              <a:rPr lang="en-US" smtClean="0"/>
              <a:t>‹#›</a:t>
            </a:fld>
            <a:endParaRPr lang="en-US"/>
          </a:p>
        </p:txBody>
      </p:sp>
    </p:spTree>
    <p:extLst>
      <p:ext uri="{BB962C8B-B14F-4D97-AF65-F5344CB8AC3E}">
        <p14:creationId xmlns:p14="http://schemas.microsoft.com/office/powerpoint/2010/main" val="916675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C43395C-5D98-4170-882F-72DDBCA8EBCD}" type="datetimeFigureOut">
              <a:rPr lang="en-US" smtClean="0"/>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E2B0AB-1D81-437A-A3DE-D67582AEF40F}" type="slidenum">
              <a:rPr lang="en-US" smtClean="0"/>
              <a:t>‹#›</a:t>
            </a:fld>
            <a:endParaRPr lang="en-US"/>
          </a:p>
        </p:txBody>
      </p:sp>
    </p:spTree>
    <p:extLst>
      <p:ext uri="{BB962C8B-B14F-4D97-AF65-F5344CB8AC3E}">
        <p14:creationId xmlns:p14="http://schemas.microsoft.com/office/powerpoint/2010/main" val="6432669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43395C-5D98-4170-882F-72DDBCA8EBCD}" type="datetimeFigureOut">
              <a:rPr lang="en-US" smtClean="0"/>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E2B0AB-1D81-437A-A3DE-D67582AEF40F}" type="slidenum">
              <a:rPr lang="en-US" smtClean="0"/>
              <a:t>‹#›</a:t>
            </a:fld>
            <a:endParaRPr lang="en-US"/>
          </a:p>
        </p:txBody>
      </p:sp>
    </p:spTree>
    <p:extLst>
      <p:ext uri="{BB962C8B-B14F-4D97-AF65-F5344CB8AC3E}">
        <p14:creationId xmlns:p14="http://schemas.microsoft.com/office/powerpoint/2010/main" val="18585961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C43395C-5D98-4170-882F-72DDBCA8EBCD}"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E2B0AB-1D81-437A-A3DE-D67582AEF40F}" type="slidenum">
              <a:rPr lang="en-US" smtClean="0"/>
              <a:t>‹#›</a:t>
            </a:fld>
            <a:endParaRPr lang="en-US"/>
          </a:p>
        </p:txBody>
      </p:sp>
    </p:spTree>
    <p:extLst>
      <p:ext uri="{BB962C8B-B14F-4D97-AF65-F5344CB8AC3E}">
        <p14:creationId xmlns:p14="http://schemas.microsoft.com/office/powerpoint/2010/main" val="1537081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95046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C43395C-5D98-4170-882F-72DDBCA8EBCD}"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E2B0AB-1D81-437A-A3DE-D67582AEF40F}" type="slidenum">
              <a:rPr lang="en-US" smtClean="0"/>
              <a:t>‹#›</a:t>
            </a:fld>
            <a:endParaRPr lang="en-US"/>
          </a:p>
        </p:txBody>
      </p:sp>
    </p:spTree>
    <p:extLst>
      <p:ext uri="{BB962C8B-B14F-4D97-AF65-F5344CB8AC3E}">
        <p14:creationId xmlns:p14="http://schemas.microsoft.com/office/powerpoint/2010/main" val="3769027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43395C-5D98-4170-882F-72DDBCA8EBCD}"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E2B0AB-1D81-437A-A3DE-D67582AEF40F}" type="slidenum">
              <a:rPr lang="en-US" smtClean="0"/>
              <a:t>‹#›</a:t>
            </a:fld>
            <a:endParaRPr lang="en-US"/>
          </a:p>
        </p:txBody>
      </p:sp>
    </p:spTree>
    <p:extLst>
      <p:ext uri="{BB962C8B-B14F-4D97-AF65-F5344CB8AC3E}">
        <p14:creationId xmlns:p14="http://schemas.microsoft.com/office/powerpoint/2010/main" val="1927193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43395C-5D98-4170-882F-72DDBCA8EBCD}"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E2B0AB-1D81-437A-A3DE-D67582AEF40F}" type="slidenum">
              <a:rPr lang="en-US" smtClean="0"/>
              <a:t>‹#›</a:t>
            </a:fld>
            <a:endParaRPr lang="en-US"/>
          </a:p>
        </p:txBody>
      </p:sp>
    </p:spTree>
    <p:extLst>
      <p:ext uri="{BB962C8B-B14F-4D97-AF65-F5344CB8AC3E}">
        <p14:creationId xmlns:p14="http://schemas.microsoft.com/office/powerpoint/2010/main" val="32779246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1">
    <p:spTree>
      <p:nvGrpSpPr>
        <p:cNvPr id="1" name=""/>
        <p:cNvGrpSpPr/>
        <p:nvPr/>
      </p:nvGrpSpPr>
      <p:grpSpPr>
        <a:xfrm>
          <a:off x="0" y="0"/>
          <a:ext cx="0" cy="0"/>
          <a:chOff x="0" y="0"/>
          <a:chExt cx="0" cy="0"/>
        </a:xfrm>
      </p:grpSpPr>
      <p:sp>
        <p:nvSpPr>
          <p:cNvPr id="10" name="Title 10">
            <a:extLst>
              <a:ext uri="{FF2B5EF4-FFF2-40B4-BE49-F238E27FC236}">
                <a16:creationId xmlns="" xmlns:a16="http://schemas.microsoft.com/office/drawing/2014/main" id="{15290885-2BB2-6DEC-1F8F-AA5FF9F3F3B0}"/>
              </a:ext>
            </a:extLst>
          </p:cNvPr>
          <p:cNvSpPr>
            <a:spLocks noGrp="1"/>
          </p:cNvSpPr>
          <p:nvPr>
            <p:ph type="title" hasCustomPrompt="1"/>
          </p:nvPr>
        </p:nvSpPr>
        <p:spPr>
          <a:xfrm>
            <a:off x="568164" y="400049"/>
            <a:ext cx="11047042" cy="1185045"/>
          </a:xfrm>
        </p:spPr>
        <p:txBody>
          <a:bodyPr lIns="0">
            <a:normAutofit/>
          </a:bodyPr>
          <a:lstStyle>
            <a:lvl1pPr>
              <a:defRPr sz="3600"/>
            </a:lvl1pPr>
          </a:lstStyle>
          <a:p>
            <a:r>
              <a:rPr lang="en-US" dirty="0"/>
              <a:t>Click to add title</a:t>
            </a:r>
          </a:p>
        </p:txBody>
      </p:sp>
      <p:sp>
        <p:nvSpPr>
          <p:cNvPr id="8" name="Table Placeholder 7">
            <a:extLst>
              <a:ext uri="{FF2B5EF4-FFF2-40B4-BE49-F238E27FC236}">
                <a16:creationId xmlns="" xmlns:a16="http://schemas.microsoft.com/office/drawing/2014/main" id="{C06F9AAF-6332-F1FC-4AAC-EF9A6B867C25}"/>
              </a:ext>
            </a:extLst>
          </p:cNvPr>
          <p:cNvSpPr>
            <a:spLocks noGrp="1"/>
          </p:cNvSpPr>
          <p:nvPr>
            <p:ph type="tbl" sz="quarter" idx="10" hasCustomPrompt="1"/>
          </p:nvPr>
        </p:nvSpPr>
        <p:spPr>
          <a:xfrm>
            <a:off x="568324" y="2082801"/>
            <a:ext cx="11055511" cy="3856094"/>
          </a:xfrm>
        </p:spPr>
        <p:txBody>
          <a:bodyPr/>
          <a:lstStyle>
            <a:lvl1pPr>
              <a:defRPr/>
            </a:lvl1pPr>
          </a:lstStyle>
          <a:p>
            <a:r>
              <a:rPr lang="en-US"/>
              <a:t>Click to add table</a:t>
            </a:r>
          </a:p>
        </p:txBody>
      </p:sp>
      <p:cxnSp>
        <p:nvCxnSpPr>
          <p:cNvPr id="2" name="Straight Connector 1">
            <a:extLst>
              <a:ext uri="{FF2B5EF4-FFF2-40B4-BE49-F238E27FC236}">
                <a16:creationId xmlns="" xmlns:a16="http://schemas.microsoft.com/office/drawing/2014/main" id="{09F8C9F9-EE8B-8F0D-2DF6-5E4D272BD015}"/>
              </a:ext>
              <a:ext uri="{C183D7F6-B498-43B3-948B-1728B52AA6E4}">
                <adec:decorative xmlns="" xmlns:adec="http://schemas.microsoft.com/office/drawing/2017/decorative" val="1"/>
              </a:ext>
            </a:extLst>
          </p:cNvPr>
          <p:cNvCxnSpPr>
            <a:cxnSpLocks/>
          </p:cNvCxnSpPr>
          <p:nvPr userDrawn="1">
            <p:extLst>
              <p:ext uri="{386F3935-93C4-4BCD-93E2-E3B085C9AB24}">
                <p16:designElem xmlns="" xmlns:p16="http://schemas.microsoft.com/office/powerpoint/2015/main" val="1"/>
              </p:ext>
            </p:extLst>
          </p:nvPr>
        </p:nvCxnSpPr>
        <p:spPr>
          <a:xfrm>
            <a:off x="568164" y="17994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 xmlns:a16="http://schemas.microsoft.com/office/drawing/2014/main" id="{5A24BD84-5B1C-458E-6F04-4D0EB689EFAC}"/>
              </a:ext>
            </a:extLst>
          </p:cNvPr>
          <p:cNvSpPr>
            <a:spLocks noGrp="1"/>
          </p:cNvSpPr>
          <p:nvPr>
            <p:ph type="dt" sz="half" idx="2"/>
          </p:nvPr>
        </p:nvSpPr>
        <p:spPr>
          <a:xfrm>
            <a:off x="568164" y="6357168"/>
            <a:ext cx="1641986"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n-lt"/>
              </a:defRPr>
            </a:lvl1pPr>
          </a:lstStyle>
          <a:p>
            <a:r>
              <a:rPr lang="en-US"/>
              <a:t>20XX</a:t>
            </a:r>
          </a:p>
        </p:txBody>
      </p:sp>
      <p:sp>
        <p:nvSpPr>
          <p:cNvPr id="5" name="Footer Placeholder 6">
            <a:extLst>
              <a:ext uri="{FF2B5EF4-FFF2-40B4-BE49-F238E27FC236}">
                <a16:creationId xmlns="" xmlns:a16="http://schemas.microsoft.com/office/drawing/2014/main" id="{379A34A7-6D50-3F63-9153-F866AF62D8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6D424B4E-13D0-A782-7ECD-A34870A98410}"/>
              </a:ext>
            </a:extLst>
          </p:cNvPr>
          <p:cNvSpPr>
            <a:spLocks noGrp="1"/>
          </p:cNvSpPr>
          <p:nvPr>
            <p:ph type="sldNum" sz="quarter" idx="4"/>
          </p:nvPr>
        </p:nvSpPr>
        <p:spPr>
          <a:xfrm>
            <a:off x="9982800" y="6357600"/>
            <a:ext cx="1641036"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28887587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489224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6298105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529642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4043322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9505196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687414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32211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2773117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145979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62"/>
        <p:cNvGrpSpPr/>
        <p:nvPr/>
      </p:nvGrpSpPr>
      <p:grpSpPr>
        <a:xfrm>
          <a:off x="0" y="0"/>
          <a:ext cx="0" cy="0"/>
          <a:chOff x="0" y="0"/>
          <a:chExt cx="0" cy="0"/>
        </a:xfrm>
      </p:grpSpPr>
      <p:pic>
        <p:nvPicPr>
          <p:cNvPr id="563" name="Google Shape;563;p13"/>
          <p:cNvPicPr preferRelativeResize="0"/>
          <p:nvPr/>
        </p:nvPicPr>
        <p:blipFill>
          <a:blip r:embed="rId2">
            <a:alphaModFix/>
          </a:blip>
          <a:stretch>
            <a:fillRect/>
          </a:stretch>
        </p:blipFill>
        <p:spPr>
          <a:xfrm>
            <a:off x="-75466" y="-36433"/>
            <a:ext cx="12342935" cy="7005332"/>
          </a:xfrm>
          <a:prstGeom prst="rect">
            <a:avLst/>
          </a:prstGeom>
          <a:noFill/>
          <a:ln>
            <a:noFill/>
          </a:ln>
        </p:spPr>
      </p:pic>
      <p:grpSp>
        <p:nvGrpSpPr>
          <p:cNvPr id="564" name="Google Shape;564;p13"/>
          <p:cNvGrpSpPr/>
          <p:nvPr/>
        </p:nvGrpSpPr>
        <p:grpSpPr>
          <a:xfrm>
            <a:off x="-933517" y="5078269"/>
            <a:ext cx="2555540" cy="2750232"/>
            <a:chOff x="-700138" y="3808702"/>
            <a:chExt cx="1916655" cy="2062674"/>
          </a:xfrm>
        </p:grpSpPr>
        <p:sp>
          <p:nvSpPr>
            <p:cNvPr id="565" name="Google Shape;565;p13"/>
            <p:cNvSpPr/>
            <p:nvPr/>
          </p:nvSpPr>
          <p:spPr>
            <a:xfrm rot="-1128775">
              <a:off x="-425908" y="4068745"/>
              <a:ext cx="1419635" cy="1616920"/>
            </a:xfrm>
            <a:custGeom>
              <a:avLst/>
              <a:gdLst/>
              <a:ahLst/>
              <a:cxnLst/>
              <a:rect l="l" t="t" r="r" b="b"/>
              <a:pathLst>
                <a:path w="39095" h="44528" extrusionOk="0">
                  <a:moveTo>
                    <a:pt x="26633" y="0"/>
                  </a:moveTo>
                  <a:cubicBezTo>
                    <a:pt x="26552" y="0"/>
                    <a:pt x="26469" y="13"/>
                    <a:pt x="26386" y="38"/>
                  </a:cubicBezTo>
                  <a:lnTo>
                    <a:pt x="0" y="8878"/>
                  </a:lnTo>
                  <a:lnTo>
                    <a:pt x="11575" y="43436"/>
                  </a:lnTo>
                  <a:cubicBezTo>
                    <a:pt x="11787" y="44097"/>
                    <a:pt x="12397" y="44528"/>
                    <a:pt x="13057" y="44528"/>
                  </a:cubicBezTo>
                  <a:cubicBezTo>
                    <a:pt x="13229" y="44528"/>
                    <a:pt x="13404" y="44499"/>
                    <a:pt x="13577" y="44437"/>
                  </a:cubicBezTo>
                  <a:lnTo>
                    <a:pt x="38494" y="36097"/>
                  </a:lnTo>
                  <a:cubicBezTo>
                    <a:pt x="38861" y="35964"/>
                    <a:pt x="39095" y="35530"/>
                    <a:pt x="38961" y="35130"/>
                  </a:cubicBezTo>
                  <a:lnTo>
                    <a:pt x="27386" y="538"/>
                  </a:lnTo>
                  <a:cubicBezTo>
                    <a:pt x="27279" y="215"/>
                    <a:pt x="26975" y="0"/>
                    <a:pt x="26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3"/>
            <p:cNvSpPr/>
            <p:nvPr/>
          </p:nvSpPr>
          <p:spPr>
            <a:xfrm rot="-1128775">
              <a:off x="-474625" y="3993204"/>
              <a:ext cx="1414805" cy="1633006"/>
            </a:xfrm>
            <a:custGeom>
              <a:avLst/>
              <a:gdLst/>
              <a:ahLst/>
              <a:cxnLst/>
              <a:rect l="l" t="t" r="r" b="b"/>
              <a:pathLst>
                <a:path w="38962" h="44971" extrusionOk="0">
                  <a:moveTo>
                    <a:pt x="26500" y="0"/>
                  </a:moveTo>
                  <a:cubicBezTo>
                    <a:pt x="26418" y="0"/>
                    <a:pt x="26335" y="12"/>
                    <a:pt x="26252" y="38"/>
                  </a:cubicBezTo>
                  <a:lnTo>
                    <a:pt x="867" y="8544"/>
                  </a:lnTo>
                  <a:cubicBezTo>
                    <a:pt x="300" y="8744"/>
                    <a:pt x="0" y="9345"/>
                    <a:pt x="200" y="9912"/>
                  </a:cubicBezTo>
                  <a:lnTo>
                    <a:pt x="11942" y="44970"/>
                  </a:lnTo>
                  <a:lnTo>
                    <a:pt x="38327" y="36131"/>
                  </a:lnTo>
                  <a:cubicBezTo>
                    <a:pt x="38761" y="35997"/>
                    <a:pt x="38961" y="35563"/>
                    <a:pt x="38828" y="35163"/>
                  </a:cubicBezTo>
                  <a:lnTo>
                    <a:pt x="27253" y="538"/>
                  </a:lnTo>
                  <a:cubicBezTo>
                    <a:pt x="27145" y="215"/>
                    <a:pt x="26841" y="0"/>
                    <a:pt x="26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3"/>
            <p:cNvSpPr/>
            <p:nvPr/>
          </p:nvSpPr>
          <p:spPr>
            <a:xfrm rot="-1128775">
              <a:off x="411142" y="5063464"/>
              <a:ext cx="300449" cy="167182"/>
            </a:xfrm>
            <a:custGeom>
              <a:avLst/>
              <a:gdLst/>
              <a:ahLst/>
              <a:cxnLst/>
              <a:rect l="l" t="t" r="r" b="b"/>
              <a:pathLst>
                <a:path w="8274" h="4604" fill="none" extrusionOk="0">
                  <a:moveTo>
                    <a:pt x="835" y="1935"/>
                  </a:moveTo>
                  <a:lnTo>
                    <a:pt x="6539" y="0"/>
                  </a:lnTo>
                  <a:moveTo>
                    <a:pt x="1" y="3202"/>
                  </a:moveTo>
                  <a:lnTo>
                    <a:pt x="7973" y="534"/>
                  </a:lnTo>
                  <a:moveTo>
                    <a:pt x="335" y="4103"/>
                  </a:moveTo>
                  <a:lnTo>
                    <a:pt x="8274" y="1435"/>
                  </a:lnTo>
                  <a:moveTo>
                    <a:pt x="1736" y="4603"/>
                  </a:moveTo>
                  <a:lnTo>
                    <a:pt x="7440" y="2702"/>
                  </a:lnTo>
                </a:path>
              </a:pathLst>
            </a:custGeom>
            <a:noFill/>
            <a:ln w="952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3"/>
            <p:cNvSpPr/>
            <p:nvPr/>
          </p:nvSpPr>
          <p:spPr>
            <a:xfrm rot="-1128775">
              <a:off x="206184" y="5200882"/>
              <a:ext cx="918160" cy="352049"/>
            </a:xfrm>
            <a:custGeom>
              <a:avLst/>
              <a:gdLst/>
              <a:ahLst/>
              <a:cxnLst/>
              <a:rect l="l" t="t" r="r" b="b"/>
              <a:pathLst>
                <a:path w="25285" h="9695" extrusionOk="0">
                  <a:moveTo>
                    <a:pt x="24884" y="1"/>
                  </a:moveTo>
                  <a:lnTo>
                    <a:pt x="0" y="8340"/>
                  </a:lnTo>
                  <a:lnTo>
                    <a:pt x="267" y="9107"/>
                  </a:lnTo>
                  <a:cubicBezTo>
                    <a:pt x="371" y="9473"/>
                    <a:pt x="700" y="9695"/>
                    <a:pt x="1061" y="9695"/>
                  </a:cubicBezTo>
                  <a:cubicBezTo>
                    <a:pt x="1162" y="9695"/>
                    <a:pt x="1266" y="9678"/>
                    <a:pt x="1368" y="9641"/>
                  </a:cubicBezTo>
                  <a:lnTo>
                    <a:pt x="24618" y="1869"/>
                  </a:lnTo>
                  <a:cubicBezTo>
                    <a:pt x="25051" y="1736"/>
                    <a:pt x="25285" y="1235"/>
                    <a:pt x="25151" y="835"/>
                  </a:cubicBezTo>
                  <a:lnTo>
                    <a:pt x="248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3"/>
            <p:cNvSpPr/>
            <p:nvPr/>
          </p:nvSpPr>
          <p:spPr>
            <a:xfrm rot="-1128775">
              <a:off x="-404925" y="4413984"/>
              <a:ext cx="539022" cy="1345775"/>
            </a:xfrm>
            <a:custGeom>
              <a:avLst/>
              <a:gdLst/>
              <a:ahLst/>
              <a:cxnLst/>
              <a:rect l="l" t="t" r="r" b="b"/>
              <a:pathLst>
                <a:path w="14844" h="37061" extrusionOk="0">
                  <a:moveTo>
                    <a:pt x="2769" y="0"/>
                  </a:moveTo>
                  <a:lnTo>
                    <a:pt x="867" y="634"/>
                  </a:lnTo>
                  <a:cubicBezTo>
                    <a:pt x="300" y="834"/>
                    <a:pt x="0" y="1435"/>
                    <a:pt x="200" y="2002"/>
                  </a:cubicBezTo>
                  <a:lnTo>
                    <a:pt x="11942" y="37060"/>
                  </a:lnTo>
                  <a:lnTo>
                    <a:pt x="14844" y="36093"/>
                  </a:lnTo>
                  <a:lnTo>
                    <a:pt x="27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3"/>
            <p:cNvSpPr/>
            <p:nvPr/>
          </p:nvSpPr>
          <p:spPr>
            <a:xfrm rot="-1128775">
              <a:off x="-276077" y="4234377"/>
              <a:ext cx="661395" cy="495483"/>
            </a:xfrm>
            <a:custGeom>
              <a:avLst/>
              <a:gdLst/>
              <a:ahLst/>
              <a:cxnLst/>
              <a:rect l="l" t="t" r="r" b="b"/>
              <a:pathLst>
                <a:path w="18214" h="13645" fill="none" extrusionOk="0">
                  <a:moveTo>
                    <a:pt x="18214" y="7373"/>
                  </a:moveTo>
                  <a:lnTo>
                    <a:pt x="16045" y="935"/>
                  </a:lnTo>
                  <a:cubicBezTo>
                    <a:pt x="15278" y="1202"/>
                    <a:pt x="14444" y="802"/>
                    <a:pt x="14177" y="1"/>
                  </a:cubicBezTo>
                  <a:lnTo>
                    <a:pt x="935" y="4437"/>
                  </a:lnTo>
                  <a:cubicBezTo>
                    <a:pt x="1201" y="5205"/>
                    <a:pt x="801" y="6039"/>
                    <a:pt x="1" y="6305"/>
                  </a:cubicBezTo>
                  <a:lnTo>
                    <a:pt x="2169" y="12743"/>
                  </a:lnTo>
                  <a:cubicBezTo>
                    <a:pt x="2936" y="12477"/>
                    <a:pt x="3770" y="12877"/>
                    <a:pt x="4037" y="13644"/>
                  </a:cubicBezTo>
                  <a:lnTo>
                    <a:pt x="17280" y="9241"/>
                  </a:lnTo>
                  <a:cubicBezTo>
                    <a:pt x="17013" y="8440"/>
                    <a:pt x="17413" y="7606"/>
                    <a:pt x="18214" y="737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3"/>
            <p:cNvSpPr/>
            <p:nvPr/>
          </p:nvSpPr>
          <p:spPr>
            <a:xfrm rot="-1128775">
              <a:off x="201603" y="5203043"/>
              <a:ext cx="909699" cy="322237"/>
            </a:xfrm>
            <a:custGeom>
              <a:avLst/>
              <a:gdLst/>
              <a:ahLst/>
              <a:cxnLst/>
              <a:rect l="l" t="t" r="r" b="b"/>
              <a:pathLst>
                <a:path w="25052" h="8874" extrusionOk="0">
                  <a:moveTo>
                    <a:pt x="24884" y="1"/>
                  </a:moveTo>
                  <a:lnTo>
                    <a:pt x="0" y="8340"/>
                  </a:lnTo>
                  <a:lnTo>
                    <a:pt x="200" y="8874"/>
                  </a:lnTo>
                  <a:lnTo>
                    <a:pt x="25051" y="568"/>
                  </a:lnTo>
                  <a:lnTo>
                    <a:pt x="248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3"/>
            <p:cNvSpPr/>
            <p:nvPr/>
          </p:nvSpPr>
          <p:spPr>
            <a:xfrm rot="-1128775">
              <a:off x="222822" y="5233880"/>
              <a:ext cx="902437" cy="311343"/>
            </a:xfrm>
            <a:custGeom>
              <a:avLst/>
              <a:gdLst/>
              <a:ahLst/>
              <a:cxnLst/>
              <a:rect l="l" t="t" r="r" b="b"/>
              <a:pathLst>
                <a:path w="24852" h="8574" extrusionOk="0">
                  <a:moveTo>
                    <a:pt x="24852" y="0"/>
                  </a:moveTo>
                  <a:lnTo>
                    <a:pt x="1" y="8340"/>
                  </a:lnTo>
                  <a:cubicBezTo>
                    <a:pt x="34" y="8406"/>
                    <a:pt x="134" y="8506"/>
                    <a:pt x="201" y="8573"/>
                  </a:cubicBezTo>
                  <a:lnTo>
                    <a:pt x="24818" y="334"/>
                  </a:lnTo>
                  <a:cubicBezTo>
                    <a:pt x="24852" y="200"/>
                    <a:pt x="24852" y="100"/>
                    <a:pt x="24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3"/>
            <p:cNvSpPr/>
            <p:nvPr/>
          </p:nvSpPr>
          <p:spPr>
            <a:xfrm rot="-1128775">
              <a:off x="421575" y="5546080"/>
              <a:ext cx="96954" cy="205964"/>
            </a:xfrm>
            <a:custGeom>
              <a:avLst/>
              <a:gdLst/>
              <a:ahLst/>
              <a:cxnLst/>
              <a:rect l="l" t="t" r="r" b="b"/>
              <a:pathLst>
                <a:path w="2670" h="5672" extrusionOk="0">
                  <a:moveTo>
                    <a:pt x="901" y="1"/>
                  </a:moveTo>
                  <a:lnTo>
                    <a:pt x="1" y="301"/>
                  </a:lnTo>
                  <a:lnTo>
                    <a:pt x="1769" y="5672"/>
                  </a:lnTo>
                  <a:lnTo>
                    <a:pt x="2002" y="4871"/>
                  </a:lnTo>
                  <a:lnTo>
                    <a:pt x="2669" y="5371"/>
                  </a:lnTo>
                  <a:lnTo>
                    <a:pt x="9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4" name="Google Shape;574;p13"/>
          <p:cNvGrpSpPr/>
          <p:nvPr/>
        </p:nvGrpSpPr>
        <p:grpSpPr>
          <a:xfrm rot="6373967">
            <a:off x="-211459" y="-1003336"/>
            <a:ext cx="1932160" cy="2824509"/>
            <a:chOff x="-2055400" y="2385325"/>
            <a:chExt cx="1520600" cy="2222875"/>
          </a:xfrm>
        </p:grpSpPr>
        <p:grpSp>
          <p:nvGrpSpPr>
            <p:cNvPr id="575" name="Google Shape;575;p13"/>
            <p:cNvGrpSpPr/>
            <p:nvPr/>
          </p:nvGrpSpPr>
          <p:grpSpPr>
            <a:xfrm>
              <a:off x="-1858600" y="2385325"/>
              <a:ext cx="523125" cy="1635025"/>
              <a:chOff x="-1858600" y="2385325"/>
              <a:chExt cx="523125" cy="1635025"/>
            </a:xfrm>
          </p:grpSpPr>
          <p:sp>
            <p:nvSpPr>
              <p:cNvPr id="576" name="Google Shape;576;p13"/>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3"/>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3"/>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3"/>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 name="Google Shape;580;p13"/>
            <p:cNvGrpSpPr/>
            <p:nvPr/>
          </p:nvGrpSpPr>
          <p:grpSpPr>
            <a:xfrm>
              <a:off x="-1779100" y="2408800"/>
              <a:ext cx="1032750" cy="1807075"/>
              <a:chOff x="-1779100" y="2408800"/>
              <a:chExt cx="1032750" cy="1807075"/>
            </a:xfrm>
          </p:grpSpPr>
          <p:sp>
            <p:nvSpPr>
              <p:cNvPr id="581" name="Google Shape;581;p13"/>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3"/>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3"/>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3"/>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13"/>
            <p:cNvGrpSpPr/>
            <p:nvPr/>
          </p:nvGrpSpPr>
          <p:grpSpPr>
            <a:xfrm>
              <a:off x="-2055400" y="3174000"/>
              <a:ext cx="1520600" cy="1434200"/>
              <a:chOff x="-2055400" y="3174000"/>
              <a:chExt cx="1520600" cy="1434200"/>
            </a:xfrm>
          </p:grpSpPr>
          <p:sp>
            <p:nvSpPr>
              <p:cNvPr id="586" name="Google Shape;586;p13"/>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3"/>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3"/>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9" name="Google Shape;589;p13"/>
            <p:cNvSpPr/>
            <p:nvPr/>
          </p:nvSpPr>
          <p:spPr>
            <a:xfrm>
              <a:off x="-2054775" y="3375800"/>
              <a:ext cx="1243175" cy="1169575"/>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13"/>
          <p:cNvGrpSpPr/>
          <p:nvPr/>
        </p:nvGrpSpPr>
        <p:grpSpPr>
          <a:xfrm rot="-489106" flipH="1">
            <a:off x="10445965" y="-507541"/>
            <a:ext cx="2156296" cy="3288276"/>
            <a:chOff x="7518282" y="2373612"/>
            <a:chExt cx="1544209" cy="2355088"/>
          </a:xfrm>
        </p:grpSpPr>
        <p:sp>
          <p:nvSpPr>
            <p:cNvPr id="591" name="Google Shape;591;p13"/>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3"/>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3"/>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3"/>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3"/>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3"/>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3"/>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3"/>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9" name="Google Shape;599;p13"/>
          <p:cNvGrpSpPr/>
          <p:nvPr/>
        </p:nvGrpSpPr>
        <p:grpSpPr>
          <a:xfrm rot="9505959">
            <a:off x="10726424" y="5595717"/>
            <a:ext cx="2471667" cy="2426569"/>
            <a:chOff x="7928300" y="-514224"/>
            <a:chExt cx="1853722" cy="1819900"/>
          </a:xfrm>
        </p:grpSpPr>
        <p:sp>
          <p:nvSpPr>
            <p:cNvPr id="600" name="Google Shape;600;p13"/>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3"/>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3"/>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3"/>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3"/>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3"/>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3"/>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3"/>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3"/>
            <p:cNvSpPr/>
            <p:nvPr/>
          </p:nvSpPr>
          <p:spPr>
            <a:xfrm>
              <a:off x="8679096" y="377863"/>
              <a:ext cx="1102926" cy="858624"/>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9" name="Google Shape;609;p13"/>
          <p:cNvGrpSpPr/>
          <p:nvPr/>
        </p:nvGrpSpPr>
        <p:grpSpPr>
          <a:xfrm>
            <a:off x="945533" y="1672986"/>
            <a:ext cx="10301600" cy="4571417"/>
            <a:chOff x="709144" y="1137300"/>
            <a:chExt cx="7726200" cy="3546300"/>
          </a:xfrm>
        </p:grpSpPr>
        <p:sp>
          <p:nvSpPr>
            <p:cNvPr id="610" name="Google Shape;610;p13"/>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3"/>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2" name="Google Shape;612;p13"/>
          <p:cNvSpPr txBox="1">
            <a:spLocks noGrp="1"/>
          </p:cNvSpPr>
          <p:nvPr>
            <p:ph type="title" hasCustomPrompt="1"/>
          </p:nvPr>
        </p:nvSpPr>
        <p:spPr>
          <a:xfrm>
            <a:off x="3432033" y="2187884"/>
            <a:ext cx="978000" cy="5408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accent3"/>
              </a:buClr>
              <a:buSzPts val="2000"/>
              <a:buNone/>
              <a:defRPr sz="4000">
                <a:solidFill>
                  <a:schemeClr val="dk1"/>
                </a:solidFill>
              </a:defRPr>
            </a:lvl1pPr>
            <a:lvl2pPr lvl="1" algn="ctr" rtl="0">
              <a:spcBef>
                <a:spcPts val="0"/>
              </a:spcBef>
              <a:spcAft>
                <a:spcPts val="0"/>
              </a:spcAft>
              <a:buClr>
                <a:schemeClr val="accent3"/>
              </a:buClr>
              <a:buSzPts val="2000"/>
              <a:buNone/>
              <a:defRPr sz="2700">
                <a:solidFill>
                  <a:schemeClr val="accent3"/>
                </a:solidFill>
              </a:defRPr>
            </a:lvl2pPr>
            <a:lvl3pPr lvl="2" algn="ctr" rtl="0">
              <a:spcBef>
                <a:spcPts val="0"/>
              </a:spcBef>
              <a:spcAft>
                <a:spcPts val="0"/>
              </a:spcAft>
              <a:buClr>
                <a:schemeClr val="accent3"/>
              </a:buClr>
              <a:buSzPts val="2000"/>
              <a:buNone/>
              <a:defRPr sz="2700">
                <a:solidFill>
                  <a:schemeClr val="accent3"/>
                </a:solidFill>
              </a:defRPr>
            </a:lvl3pPr>
            <a:lvl4pPr lvl="3" algn="ctr" rtl="0">
              <a:spcBef>
                <a:spcPts val="0"/>
              </a:spcBef>
              <a:spcAft>
                <a:spcPts val="0"/>
              </a:spcAft>
              <a:buClr>
                <a:schemeClr val="accent3"/>
              </a:buClr>
              <a:buSzPts val="2000"/>
              <a:buNone/>
              <a:defRPr sz="2700">
                <a:solidFill>
                  <a:schemeClr val="accent3"/>
                </a:solidFill>
              </a:defRPr>
            </a:lvl4pPr>
            <a:lvl5pPr lvl="4" algn="ctr" rtl="0">
              <a:spcBef>
                <a:spcPts val="0"/>
              </a:spcBef>
              <a:spcAft>
                <a:spcPts val="0"/>
              </a:spcAft>
              <a:buClr>
                <a:schemeClr val="accent3"/>
              </a:buClr>
              <a:buSzPts val="2000"/>
              <a:buNone/>
              <a:defRPr sz="2700">
                <a:solidFill>
                  <a:schemeClr val="accent3"/>
                </a:solidFill>
              </a:defRPr>
            </a:lvl5pPr>
            <a:lvl6pPr lvl="5" algn="ctr" rtl="0">
              <a:spcBef>
                <a:spcPts val="0"/>
              </a:spcBef>
              <a:spcAft>
                <a:spcPts val="0"/>
              </a:spcAft>
              <a:buClr>
                <a:schemeClr val="accent3"/>
              </a:buClr>
              <a:buSzPts val="2000"/>
              <a:buNone/>
              <a:defRPr sz="2700">
                <a:solidFill>
                  <a:schemeClr val="accent3"/>
                </a:solidFill>
              </a:defRPr>
            </a:lvl6pPr>
            <a:lvl7pPr lvl="6" algn="ctr" rtl="0">
              <a:spcBef>
                <a:spcPts val="0"/>
              </a:spcBef>
              <a:spcAft>
                <a:spcPts val="0"/>
              </a:spcAft>
              <a:buClr>
                <a:schemeClr val="accent3"/>
              </a:buClr>
              <a:buSzPts val="2000"/>
              <a:buNone/>
              <a:defRPr sz="2700">
                <a:solidFill>
                  <a:schemeClr val="accent3"/>
                </a:solidFill>
              </a:defRPr>
            </a:lvl7pPr>
            <a:lvl8pPr lvl="7" algn="ctr" rtl="0">
              <a:spcBef>
                <a:spcPts val="0"/>
              </a:spcBef>
              <a:spcAft>
                <a:spcPts val="0"/>
              </a:spcAft>
              <a:buClr>
                <a:schemeClr val="accent3"/>
              </a:buClr>
              <a:buSzPts val="2000"/>
              <a:buNone/>
              <a:defRPr sz="2700">
                <a:solidFill>
                  <a:schemeClr val="accent3"/>
                </a:solidFill>
              </a:defRPr>
            </a:lvl8pPr>
            <a:lvl9pPr lvl="8" algn="ctr" rtl="0">
              <a:spcBef>
                <a:spcPts val="0"/>
              </a:spcBef>
              <a:spcAft>
                <a:spcPts val="0"/>
              </a:spcAft>
              <a:buClr>
                <a:schemeClr val="accent3"/>
              </a:buClr>
              <a:buSzPts val="2000"/>
              <a:buNone/>
              <a:defRPr sz="2700">
                <a:solidFill>
                  <a:schemeClr val="accent3"/>
                </a:solidFill>
              </a:defRPr>
            </a:lvl9pPr>
          </a:lstStyle>
          <a:p>
            <a:r>
              <a:t>xx%</a:t>
            </a:r>
          </a:p>
        </p:txBody>
      </p:sp>
      <p:sp>
        <p:nvSpPr>
          <p:cNvPr id="613" name="Google Shape;613;p13"/>
          <p:cNvSpPr txBox="1">
            <a:spLocks noGrp="1"/>
          </p:cNvSpPr>
          <p:nvPr>
            <p:ph type="subTitle" idx="1"/>
          </p:nvPr>
        </p:nvSpPr>
        <p:spPr>
          <a:xfrm>
            <a:off x="2217433" y="2905473"/>
            <a:ext cx="3407200" cy="4356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Clr>
                <a:schemeClr val="lt2"/>
              </a:buClr>
              <a:buSzPts val="2800"/>
              <a:buNone/>
              <a:defRPr sz="20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3700">
                <a:solidFill>
                  <a:schemeClr val="lt2"/>
                </a:solidFill>
              </a:defRPr>
            </a:lvl2pPr>
            <a:lvl3pPr lvl="2" algn="ctr" rtl="0">
              <a:lnSpc>
                <a:spcPct val="100000"/>
              </a:lnSpc>
              <a:spcBef>
                <a:spcPts val="0"/>
              </a:spcBef>
              <a:spcAft>
                <a:spcPts val="0"/>
              </a:spcAft>
              <a:buClr>
                <a:schemeClr val="lt2"/>
              </a:buClr>
              <a:buSzPts val="2800"/>
              <a:buNone/>
              <a:defRPr sz="3700">
                <a:solidFill>
                  <a:schemeClr val="lt2"/>
                </a:solidFill>
              </a:defRPr>
            </a:lvl3pPr>
            <a:lvl4pPr lvl="3" algn="ctr" rtl="0">
              <a:lnSpc>
                <a:spcPct val="100000"/>
              </a:lnSpc>
              <a:spcBef>
                <a:spcPts val="0"/>
              </a:spcBef>
              <a:spcAft>
                <a:spcPts val="0"/>
              </a:spcAft>
              <a:buClr>
                <a:schemeClr val="lt2"/>
              </a:buClr>
              <a:buSzPts val="2800"/>
              <a:buNone/>
              <a:defRPr sz="3700">
                <a:solidFill>
                  <a:schemeClr val="lt2"/>
                </a:solidFill>
              </a:defRPr>
            </a:lvl4pPr>
            <a:lvl5pPr lvl="4" algn="ctr" rtl="0">
              <a:lnSpc>
                <a:spcPct val="100000"/>
              </a:lnSpc>
              <a:spcBef>
                <a:spcPts val="0"/>
              </a:spcBef>
              <a:spcAft>
                <a:spcPts val="0"/>
              </a:spcAft>
              <a:buClr>
                <a:schemeClr val="lt2"/>
              </a:buClr>
              <a:buSzPts val="2800"/>
              <a:buNone/>
              <a:defRPr sz="3700">
                <a:solidFill>
                  <a:schemeClr val="lt2"/>
                </a:solidFill>
              </a:defRPr>
            </a:lvl5pPr>
            <a:lvl6pPr lvl="5" algn="ctr" rtl="0">
              <a:lnSpc>
                <a:spcPct val="100000"/>
              </a:lnSpc>
              <a:spcBef>
                <a:spcPts val="0"/>
              </a:spcBef>
              <a:spcAft>
                <a:spcPts val="0"/>
              </a:spcAft>
              <a:buClr>
                <a:schemeClr val="lt2"/>
              </a:buClr>
              <a:buSzPts val="2800"/>
              <a:buNone/>
              <a:defRPr sz="3700">
                <a:solidFill>
                  <a:schemeClr val="lt2"/>
                </a:solidFill>
              </a:defRPr>
            </a:lvl6pPr>
            <a:lvl7pPr lvl="6" algn="ctr" rtl="0">
              <a:lnSpc>
                <a:spcPct val="100000"/>
              </a:lnSpc>
              <a:spcBef>
                <a:spcPts val="0"/>
              </a:spcBef>
              <a:spcAft>
                <a:spcPts val="0"/>
              </a:spcAft>
              <a:buClr>
                <a:schemeClr val="lt2"/>
              </a:buClr>
              <a:buSzPts val="2800"/>
              <a:buNone/>
              <a:defRPr sz="3700">
                <a:solidFill>
                  <a:schemeClr val="lt2"/>
                </a:solidFill>
              </a:defRPr>
            </a:lvl7pPr>
            <a:lvl8pPr lvl="7" algn="ctr" rtl="0">
              <a:lnSpc>
                <a:spcPct val="100000"/>
              </a:lnSpc>
              <a:spcBef>
                <a:spcPts val="0"/>
              </a:spcBef>
              <a:spcAft>
                <a:spcPts val="0"/>
              </a:spcAft>
              <a:buClr>
                <a:schemeClr val="lt2"/>
              </a:buClr>
              <a:buSzPts val="2800"/>
              <a:buNone/>
              <a:defRPr sz="3700">
                <a:solidFill>
                  <a:schemeClr val="lt2"/>
                </a:solidFill>
              </a:defRPr>
            </a:lvl8pPr>
            <a:lvl9pPr lvl="8" algn="ctr" rtl="0">
              <a:lnSpc>
                <a:spcPct val="100000"/>
              </a:lnSpc>
              <a:spcBef>
                <a:spcPts val="0"/>
              </a:spcBef>
              <a:spcAft>
                <a:spcPts val="0"/>
              </a:spcAft>
              <a:buClr>
                <a:schemeClr val="lt2"/>
              </a:buClr>
              <a:buSzPts val="2800"/>
              <a:buNone/>
              <a:defRPr sz="3700">
                <a:solidFill>
                  <a:schemeClr val="lt2"/>
                </a:solidFill>
              </a:defRPr>
            </a:lvl9pPr>
          </a:lstStyle>
          <a:p>
            <a:endParaRPr/>
          </a:p>
        </p:txBody>
      </p:sp>
      <p:sp>
        <p:nvSpPr>
          <p:cNvPr id="614" name="Google Shape;614;p13"/>
          <p:cNvSpPr txBox="1">
            <a:spLocks noGrp="1"/>
          </p:cNvSpPr>
          <p:nvPr>
            <p:ph type="subTitle" idx="2"/>
          </p:nvPr>
        </p:nvSpPr>
        <p:spPr>
          <a:xfrm>
            <a:off x="1978633" y="3325367"/>
            <a:ext cx="3884800" cy="5408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00"/>
            </a:lvl2pPr>
            <a:lvl3pPr lvl="2" algn="ctr" rtl="0">
              <a:lnSpc>
                <a:spcPct val="100000"/>
              </a:lnSpc>
              <a:spcBef>
                <a:spcPts val="0"/>
              </a:spcBef>
              <a:spcAft>
                <a:spcPts val="0"/>
              </a:spcAft>
              <a:buSzPts val="2800"/>
              <a:buNone/>
              <a:defRPr sz="3700"/>
            </a:lvl3pPr>
            <a:lvl4pPr lvl="3" algn="ctr" rtl="0">
              <a:lnSpc>
                <a:spcPct val="100000"/>
              </a:lnSpc>
              <a:spcBef>
                <a:spcPts val="0"/>
              </a:spcBef>
              <a:spcAft>
                <a:spcPts val="0"/>
              </a:spcAft>
              <a:buSzPts val="2800"/>
              <a:buNone/>
              <a:defRPr sz="3700"/>
            </a:lvl4pPr>
            <a:lvl5pPr lvl="4" algn="ctr" rtl="0">
              <a:lnSpc>
                <a:spcPct val="100000"/>
              </a:lnSpc>
              <a:spcBef>
                <a:spcPts val="0"/>
              </a:spcBef>
              <a:spcAft>
                <a:spcPts val="0"/>
              </a:spcAft>
              <a:buSzPts val="2800"/>
              <a:buNone/>
              <a:defRPr sz="3700"/>
            </a:lvl5pPr>
            <a:lvl6pPr lvl="5" algn="ctr" rtl="0">
              <a:lnSpc>
                <a:spcPct val="100000"/>
              </a:lnSpc>
              <a:spcBef>
                <a:spcPts val="0"/>
              </a:spcBef>
              <a:spcAft>
                <a:spcPts val="0"/>
              </a:spcAft>
              <a:buSzPts val="2800"/>
              <a:buNone/>
              <a:defRPr sz="3700"/>
            </a:lvl6pPr>
            <a:lvl7pPr lvl="6" algn="ctr" rtl="0">
              <a:lnSpc>
                <a:spcPct val="100000"/>
              </a:lnSpc>
              <a:spcBef>
                <a:spcPts val="0"/>
              </a:spcBef>
              <a:spcAft>
                <a:spcPts val="0"/>
              </a:spcAft>
              <a:buSzPts val="2800"/>
              <a:buNone/>
              <a:defRPr sz="3700"/>
            </a:lvl7pPr>
            <a:lvl8pPr lvl="7" algn="ctr" rtl="0">
              <a:lnSpc>
                <a:spcPct val="100000"/>
              </a:lnSpc>
              <a:spcBef>
                <a:spcPts val="0"/>
              </a:spcBef>
              <a:spcAft>
                <a:spcPts val="0"/>
              </a:spcAft>
              <a:buSzPts val="2800"/>
              <a:buNone/>
              <a:defRPr sz="3700"/>
            </a:lvl8pPr>
            <a:lvl9pPr lvl="8" algn="ctr" rtl="0">
              <a:lnSpc>
                <a:spcPct val="100000"/>
              </a:lnSpc>
              <a:spcBef>
                <a:spcPts val="0"/>
              </a:spcBef>
              <a:spcAft>
                <a:spcPts val="0"/>
              </a:spcAft>
              <a:buSzPts val="2800"/>
              <a:buNone/>
              <a:defRPr sz="3700"/>
            </a:lvl9pPr>
          </a:lstStyle>
          <a:p>
            <a:endParaRPr/>
          </a:p>
        </p:txBody>
      </p:sp>
      <p:sp>
        <p:nvSpPr>
          <p:cNvPr id="615" name="Google Shape;615;p13"/>
          <p:cNvSpPr txBox="1">
            <a:spLocks noGrp="1"/>
          </p:cNvSpPr>
          <p:nvPr>
            <p:ph type="title" idx="3" hasCustomPrompt="1"/>
          </p:nvPr>
        </p:nvSpPr>
        <p:spPr>
          <a:xfrm>
            <a:off x="7781967" y="2187884"/>
            <a:ext cx="978000" cy="5408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accent3"/>
              </a:buClr>
              <a:buSzPts val="2000"/>
              <a:buNone/>
              <a:defRPr sz="4000">
                <a:solidFill>
                  <a:schemeClr val="dk1"/>
                </a:solidFill>
              </a:defRPr>
            </a:lvl1pPr>
            <a:lvl2pPr lvl="1" algn="ctr" rtl="0">
              <a:spcBef>
                <a:spcPts val="0"/>
              </a:spcBef>
              <a:spcAft>
                <a:spcPts val="0"/>
              </a:spcAft>
              <a:buClr>
                <a:schemeClr val="accent3"/>
              </a:buClr>
              <a:buSzPts val="2000"/>
              <a:buNone/>
              <a:defRPr sz="2700">
                <a:solidFill>
                  <a:schemeClr val="accent3"/>
                </a:solidFill>
              </a:defRPr>
            </a:lvl2pPr>
            <a:lvl3pPr lvl="2" algn="ctr" rtl="0">
              <a:spcBef>
                <a:spcPts val="0"/>
              </a:spcBef>
              <a:spcAft>
                <a:spcPts val="0"/>
              </a:spcAft>
              <a:buClr>
                <a:schemeClr val="accent3"/>
              </a:buClr>
              <a:buSzPts val="2000"/>
              <a:buNone/>
              <a:defRPr sz="2700">
                <a:solidFill>
                  <a:schemeClr val="accent3"/>
                </a:solidFill>
              </a:defRPr>
            </a:lvl3pPr>
            <a:lvl4pPr lvl="3" algn="ctr" rtl="0">
              <a:spcBef>
                <a:spcPts val="0"/>
              </a:spcBef>
              <a:spcAft>
                <a:spcPts val="0"/>
              </a:spcAft>
              <a:buClr>
                <a:schemeClr val="accent3"/>
              </a:buClr>
              <a:buSzPts val="2000"/>
              <a:buNone/>
              <a:defRPr sz="2700">
                <a:solidFill>
                  <a:schemeClr val="accent3"/>
                </a:solidFill>
              </a:defRPr>
            </a:lvl4pPr>
            <a:lvl5pPr lvl="4" algn="ctr" rtl="0">
              <a:spcBef>
                <a:spcPts val="0"/>
              </a:spcBef>
              <a:spcAft>
                <a:spcPts val="0"/>
              </a:spcAft>
              <a:buClr>
                <a:schemeClr val="accent3"/>
              </a:buClr>
              <a:buSzPts val="2000"/>
              <a:buNone/>
              <a:defRPr sz="2700">
                <a:solidFill>
                  <a:schemeClr val="accent3"/>
                </a:solidFill>
              </a:defRPr>
            </a:lvl5pPr>
            <a:lvl6pPr lvl="5" algn="ctr" rtl="0">
              <a:spcBef>
                <a:spcPts val="0"/>
              </a:spcBef>
              <a:spcAft>
                <a:spcPts val="0"/>
              </a:spcAft>
              <a:buClr>
                <a:schemeClr val="accent3"/>
              </a:buClr>
              <a:buSzPts val="2000"/>
              <a:buNone/>
              <a:defRPr sz="2700">
                <a:solidFill>
                  <a:schemeClr val="accent3"/>
                </a:solidFill>
              </a:defRPr>
            </a:lvl6pPr>
            <a:lvl7pPr lvl="6" algn="ctr" rtl="0">
              <a:spcBef>
                <a:spcPts val="0"/>
              </a:spcBef>
              <a:spcAft>
                <a:spcPts val="0"/>
              </a:spcAft>
              <a:buClr>
                <a:schemeClr val="accent3"/>
              </a:buClr>
              <a:buSzPts val="2000"/>
              <a:buNone/>
              <a:defRPr sz="2700">
                <a:solidFill>
                  <a:schemeClr val="accent3"/>
                </a:solidFill>
              </a:defRPr>
            </a:lvl7pPr>
            <a:lvl8pPr lvl="7" algn="ctr" rtl="0">
              <a:spcBef>
                <a:spcPts val="0"/>
              </a:spcBef>
              <a:spcAft>
                <a:spcPts val="0"/>
              </a:spcAft>
              <a:buClr>
                <a:schemeClr val="accent3"/>
              </a:buClr>
              <a:buSzPts val="2000"/>
              <a:buNone/>
              <a:defRPr sz="2700">
                <a:solidFill>
                  <a:schemeClr val="accent3"/>
                </a:solidFill>
              </a:defRPr>
            </a:lvl8pPr>
            <a:lvl9pPr lvl="8" algn="ctr" rtl="0">
              <a:spcBef>
                <a:spcPts val="0"/>
              </a:spcBef>
              <a:spcAft>
                <a:spcPts val="0"/>
              </a:spcAft>
              <a:buClr>
                <a:schemeClr val="accent3"/>
              </a:buClr>
              <a:buSzPts val="2000"/>
              <a:buNone/>
              <a:defRPr sz="2700">
                <a:solidFill>
                  <a:schemeClr val="accent3"/>
                </a:solidFill>
              </a:defRPr>
            </a:lvl9pPr>
          </a:lstStyle>
          <a:p>
            <a:r>
              <a:t>xx%</a:t>
            </a:r>
          </a:p>
        </p:txBody>
      </p:sp>
      <p:sp>
        <p:nvSpPr>
          <p:cNvPr id="616" name="Google Shape;616;p13"/>
          <p:cNvSpPr txBox="1">
            <a:spLocks noGrp="1"/>
          </p:cNvSpPr>
          <p:nvPr>
            <p:ph type="subTitle" idx="4"/>
          </p:nvPr>
        </p:nvSpPr>
        <p:spPr>
          <a:xfrm>
            <a:off x="6567367" y="2905473"/>
            <a:ext cx="3407200" cy="4356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Clr>
                <a:schemeClr val="lt2"/>
              </a:buClr>
              <a:buSzPts val="2800"/>
              <a:buNone/>
              <a:defRPr sz="20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3700">
                <a:solidFill>
                  <a:schemeClr val="lt2"/>
                </a:solidFill>
              </a:defRPr>
            </a:lvl2pPr>
            <a:lvl3pPr lvl="2" algn="ctr" rtl="0">
              <a:lnSpc>
                <a:spcPct val="100000"/>
              </a:lnSpc>
              <a:spcBef>
                <a:spcPts val="0"/>
              </a:spcBef>
              <a:spcAft>
                <a:spcPts val="0"/>
              </a:spcAft>
              <a:buClr>
                <a:schemeClr val="lt2"/>
              </a:buClr>
              <a:buSzPts val="2800"/>
              <a:buNone/>
              <a:defRPr sz="3700">
                <a:solidFill>
                  <a:schemeClr val="lt2"/>
                </a:solidFill>
              </a:defRPr>
            </a:lvl3pPr>
            <a:lvl4pPr lvl="3" algn="ctr" rtl="0">
              <a:lnSpc>
                <a:spcPct val="100000"/>
              </a:lnSpc>
              <a:spcBef>
                <a:spcPts val="0"/>
              </a:spcBef>
              <a:spcAft>
                <a:spcPts val="0"/>
              </a:spcAft>
              <a:buClr>
                <a:schemeClr val="lt2"/>
              </a:buClr>
              <a:buSzPts val="2800"/>
              <a:buNone/>
              <a:defRPr sz="3700">
                <a:solidFill>
                  <a:schemeClr val="lt2"/>
                </a:solidFill>
              </a:defRPr>
            </a:lvl4pPr>
            <a:lvl5pPr lvl="4" algn="ctr" rtl="0">
              <a:lnSpc>
                <a:spcPct val="100000"/>
              </a:lnSpc>
              <a:spcBef>
                <a:spcPts val="0"/>
              </a:spcBef>
              <a:spcAft>
                <a:spcPts val="0"/>
              </a:spcAft>
              <a:buClr>
                <a:schemeClr val="lt2"/>
              </a:buClr>
              <a:buSzPts val="2800"/>
              <a:buNone/>
              <a:defRPr sz="3700">
                <a:solidFill>
                  <a:schemeClr val="lt2"/>
                </a:solidFill>
              </a:defRPr>
            </a:lvl5pPr>
            <a:lvl6pPr lvl="5" algn="ctr" rtl="0">
              <a:lnSpc>
                <a:spcPct val="100000"/>
              </a:lnSpc>
              <a:spcBef>
                <a:spcPts val="0"/>
              </a:spcBef>
              <a:spcAft>
                <a:spcPts val="0"/>
              </a:spcAft>
              <a:buClr>
                <a:schemeClr val="lt2"/>
              </a:buClr>
              <a:buSzPts val="2800"/>
              <a:buNone/>
              <a:defRPr sz="3700">
                <a:solidFill>
                  <a:schemeClr val="lt2"/>
                </a:solidFill>
              </a:defRPr>
            </a:lvl6pPr>
            <a:lvl7pPr lvl="6" algn="ctr" rtl="0">
              <a:lnSpc>
                <a:spcPct val="100000"/>
              </a:lnSpc>
              <a:spcBef>
                <a:spcPts val="0"/>
              </a:spcBef>
              <a:spcAft>
                <a:spcPts val="0"/>
              </a:spcAft>
              <a:buClr>
                <a:schemeClr val="lt2"/>
              </a:buClr>
              <a:buSzPts val="2800"/>
              <a:buNone/>
              <a:defRPr sz="3700">
                <a:solidFill>
                  <a:schemeClr val="lt2"/>
                </a:solidFill>
              </a:defRPr>
            </a:lvl7pPr>
            <a:lvl8pPr lvl="7" algn="ctr" rtl="0">
              <a:lnSpc>
                <a:spcPct val="100000"/>
              </a:lnSpc>
              <a:spcBef>
                <a:spcPts val="0"/>
              </a:spcBef>
              <a:spcAft>
                <a:spcPts val="0"/>
              </a:spcAft>
              <a:buClr>
                <a:schemeClr val="lt2"/>
              </a:buClr>
              <a:buSzPts val="2800"/>
              <a:buNone/>
              <a:defRPr sz="3700">
                <a:solidFill>
                  <a:schemeClr val="lt2"/>
                </a:solidFill>
              </a:defRPr>
            </a:lvl8pPr>
            <a:lvl9pPr lvl="8" algn="ctr" rtl="0">
              <a:lnSpc>
                <a:spcPct val="100000"/>
              </a:lnSpc>
              <a:spcBef>
                <a:spcPts val="0"/>
              </a:spcBef>
              <a:spcAft>
                <a:spcPts val="0"/>
              </a:spcAft>
              <a:buClr>
                <a:schemeClr val="lt2"/>
              </a:buClr>
              <a:buSzPts val="2800"/>
              <a:buNone/>
              <a:defRPr sz="3700">
                <a:solidFill>
                  <a:schemeClr val="lt2"/>
                </a:solidFill>
              </a:defRPr>
            </a:lvl9pPr>
          </a:lstStyle>
          <a:p>
            <a:endParaRPr/>
          </a:p>
        </p:txBody>
      </p:sp>
      <p:sp>
        <p:nvSpPr>
          <p:cNvPr id="617" name="Google Shape;617;p13"/>
          <p:cNvSpPr txBox="1">
            <a:spLocks noGrp="1"/>
          </p:cNvSpPr>
          <p:nvPr>
            <p:ph type="subTitle" idx="5"/>
          </p:nvPr>
        </p:nvSpPr>
        <p:spPr>
          <a:xfrm>
            <a:off x="6328567" y="3325367"/>
            <a:ext cx="3884800" cy="5408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00"/>
            </a:lvl2pPr>
            <a:lvl3pPr lvl="2" algn="ctr" rtl="0">
              <a:lnSpc>
                <a:spcPct val="100000"/>
              </a:lnSpc>
              <a:spcBef>
                <a:spcPts val="0"/>
              </a:spcBef>
              <a:spcAft>
                <a:spcPts val="0"/>
              </a:spcAft>
              <a:buSzPts val="2800"/>
              <a:buNone/>
              <a:defRPr sz="3700"/>
            </a:lvl3pPr>
            <a:lvl4pPr lvl="3" algn="ctr" rtl="0">
              <a:lnSpc>
                <a:spcPct val="100000"/>
              </a:lnSpc>
              <a:spcBef>
                <a:spcPts val="0"/>
              </a:spcBef>
              <a:spcAft>
                <a:spcPts val="0"/>
              </a:spcAft>
              <a:buSzPts val="2800"/>
              <a:buNone/>
              <a:defRPr sz="3700"/>
            </a:lvl4pPr>
            <a:lvl5pPr lvl="4" algn="ctr" rtl="0">
              <a:lnSpc>
                <a:spcPct val="100000"/>
              </a:lnSpc>
              <a:spcBef>
                <a:spcPts val="0"/>
              </a:spcBef>
              <a:spcAft>
                <a:spcPts val="0"/>
              </a:spcAft>
              <a:buSzPts val="2800"/>
              <a:buNone/>
              <a:defRPr sz="3700"/>
            </a:lvl5pPr>
            <a:lvl6pPr lvl="5" algn="ctr" rtl="0">
              <a:lnSpc>
                <a:spcPct val="100000"/>
              </a:lnSpc>
              <a:spcBef>
                <a:spcPts val="0"/>
              </a:spcBef>
              <a:spcAft>
                <a:spcPts val="0"/>
              </a:spcAft>
              <a:buSzPts val="2800"/>
              <a:buNone/>
              <a:defRPr sz="3700"/>
            </a:lvl6pPr>
            <a:lvl7pPr lvl="6" algn="ctr" rtl="0">
              <a:lnSpc>
                <a:spcPct val="100000"/>
              </a:lnSpc>
              <a:spcBef>
                <a:spcPts val="0"/>
              </a:spcBef>
              <a:spcAft>
                <a:spcPts val="0"/>
              </a:spcAft>
              <a:buSzPts val="2800"/>
              <a:buNone/>
              <a:defRPr sz="3700"/>
            </a:lvl7pPr>
            <a:lvl8pPr lvl="7" algn="ctr" rtl="0">
              <a:lnSpc>
                <a:spcPct val="100000"/>
              </a:lnSpc>
              <a:spcBef>
                <a:spcPts val="0"/>
              </a:spcBef>
              <a:spcAft>
                <a:spcPts val="0"/>
              </a:spcAft>
              <a:buSzPts val="2800"/>
              <a:buNone/>
              <a:defRPr sz="3700"/>
            </a:lvl8pPr>
            <a:lvl9pPr lvl="8" algn="ctr" rtl="0">
              <a:lnSpc>
                <a:spcPct val="100000"/>
              </a:lnSpc>
              <a:spcBef>
                <a:spcPts val="0"/>
              </a:spcBef>
              <a:spcAft>
                <a:spcPts val="0"/>
              </a:spcAft>
              <a:buSzPts val="2800"/>
              <a:buNone/>
              <a:defRPr sz="3700"/>
            </a:lvl9pPr>
          </a:lstStyle>
          <a:p>
            <a:endParaRPr/>
          </a:p>
        </p:txBody>
      </p:sp>
      <p:sp>
        <p:nvSpPr>
          <p:cNvPr id="618" name="Google Shape;618;p13"/>
          <p:cNvSpPr txBox="1">
            <a:spLocks noGrp="1"/>
          </p:cNvSpPr>
          <p:nvPr>
            <p:ph type="title" idx="6" hasCustomPrompt="1"/>
          </p:nvPr>
        </p:nvSpPr>
        <p:spPr>
          <a:xfrm>
            <a:off x="3432033" y="4268551"/>
            <a:ext cx="978000" cy="5408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accent3"/>
              </a:buClr>
              <a:buSzPts val="2000"/>
              <a:buNone/>
              <a:defRPr sz="4000">
                <a:solidFill>
                  <a:schemeClr val="dk1"/>
                </a:solidFill>
              </a:defRPr>
            </a:lvl1pPr>
            <a:lvl2pPr lvl="1" algn="ctr" rtl="0">
              <a:spcBef>
                <a:spcPts val="0"/>
              </a:spcBef>
              <a:spcAft>
                <a:spcPts val="0"/>
              </a:spcAft>
              <a:buClr>
                <a:schemeClr val="accent3"/>
              </a:buClr>
              <a:buSzPts val="2000"/>
              <a:buNone/>
              <a:defRPr sz="2700">
                <a:solidFill>
                  <a:schemeClr val="accent3"/>
                </a:solidFill>
              </a:defRPr>
            </a:lvl2pPr>
            <a:lvl3pPr lvl="2" algn="ctr" rtl="0">
              <a:spcBef>
                <a:spcPts val="0"/>
              </a:spcBef>
              <a:spcAft>
                <a:spcPts val="0"/>
              </a:spcAft>
              <a:buClr>
                <a:schemeClr val="accent3"/>
              </a:buClr>
              <a:buSzPts val="2000"/>
              <a:buNone/>
              <a:defRPr sz="2700">
                <a:solidFill>
                  <a:schemeClr val="accent3"/>
                </a:solidFill>
              </a:defRPr>
            </a:lvl3pPr>
            <a:lvl4pPr lvl="3" algn="ctr" rtl="0">
              <a:spcBef>
                <a:spcPts val="0"/>
              </a:spcBef>
              <a:spcAft>
                <a:spcPts val="0"/>
              </a:spcAft>
              <a:buClr>
                <a:schemeClr val="accent3"/>
              </a:buClr>
              <a:buSzPts val="2000"/>
              <a:buNone/>
              <a:defRPr sz="2700">
                <a:solidFill>
                  <a:schemeClr val="accent3"/>
                </a:solidFill>
              </a:defRPr>
            </a:lvl4pPr>
            <a:lvl5pPr lvl="4" algn="ctr" rtl="0">
              <a:spcBef>
                <a:spcPts val="0"/>
              </a:spcBef>
              <a:spcAft>
                <a:spcPts val="0"/>
              </a:spcAft>
              <a:buClr>
                <a:schemeClr val="accent3"/>
              </a:buClr>
              <a:buSzPts val="2000"/>
              <a:buNone/>
              <a:defRPr sz="2700">
                <a:solidFill>
                  <a:schemeClr val="accent3"/>
                </a:solidFill>
              </a:defRPr>
            </a:lvl5pPr>
            <a:lvl6pPr lvl="5" algn="ctr" rtl="0">
              <a:spcBef>
                <a:spcPts val="0"/>
              </a:spcBef>
              <a:spcAft>
                <a:spcPts val="0"/>
              </a:spcAft>
              <a:buClr>
                <a:schemeClr val="accent3"/>
              </a:buClr>
              <a:buSzPts val="2000"/>
              <a:buNone/>
              <a:defRPr sz="2700">
                <a:solidFill>
                  <a:schemeClr val="accent3"/>
                </a:solidFill>
              </a:defRPr>
            </a:lvl6pPr>
            <a:lvl7pPr lvl="6" algn="ctr" rtl="0">
              <a:spcBef>
                <a:spcPts val="0"/>
              </a:spcBef>
              <a:spcAft>
                <a:spcPts val="0"/>
              </a:spcAft>
              <a:buClr>
                <a:schemeClr val="accent3"/>
              </a:buClr>
              <a:buSzPts val="2000"/>
              <a:buNone/>
              <a:defRPr sz="2700">
                <a:solidFill>
                  <a:schemeClr val="accent3"/>
                </a:solidFill>
              </a:defRPr>
            </a:lvl7pPr>
            <a:lvl8pPr lvl="7" algn="ctr" rtl="0">
              <a:spcBef>
                <a:spcPts val="0"/>
              </a:spcBef>
              <a:spcAft>
                <a:spcPts val="0"/>
              </a:spcAft>
              <a:buClr>
                <a:schemeClr val="accent3"/>
              </a:buClr>
              <a:buSzPts val="2000"/>
              <a:buNone/>
              <a:defRPr sz="2700">
                <a:solidFill>
                  <a:schemeClr val="accent3"/>
                </a:solidFill>
              </a:defRPr>
            </a:lvl8pPr>
            <a:lvl9pPr lvl="8" algn="ctr" rtl="0">
              <a:spcBef>
                <a:spcPts val="0"/>
              </a:spcBef>
              <a:spcAft>
                <a:spcPts val="0"/>
              </a:spcAft>
              <a:buClr>
                <a:schemeClr val="accent3"/>
              </a:buClr>
              <a:buSzPts val="2000"/>
              <a:buNone/>
              <a:defRPr sz="2700">
                <a:solidFill>
                  <a:schemeClr val="accent3"/>
                </a:solidFill>
              </a:defRPr>
            </a:lvl9pPr>
          </a:lstStyle>
          <a:p>
            <a:r>
              <a:t>xx%</a:t>
            </a:r>
          </a:p>
        </p:txBody>
      </p:sp>
      <p:sp>
        <p:nvSpPr>
          <p:cNvPr id="619" name="Google Shape;619;p13"/>
          <p:cNvSpPr txBox="1">
            <a:spLocks noGrp="1"/>
          </p:cNvSpPr>
          <p:nvPr>
            <p:ph type="subTitle" idx="7"/>
          </p:nvPr>
        </p:nvSpPr>
        <p:spPr>
          <a:xfrm>
            <a:off x="2217433" y="5007652"/>
            <a:ext cx="3407200" cy="4356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Clr>
                <a:schemeClr val="lt2"/>
              </a:buClr>
              <a:buSzPts val="2800"/>
              <a:buNone/>
              <a:defRPr sz="20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3700">
                <a:solidFill>
                  <a:schemeClr val="lt2"/>
                </a:solidFill>
              </a:defRPr>
            </a:lvl2pPr>
            <a:lvl3pPr lvl="2" algn="ctr" rtl="0">
              <a:lnSpc>
                <a:spcPct val="100000"/>
              </a:lnSpc>
              <a:spcBef>
                <a:spcPts val="0"/>
              </a:spcBef>
              <a:spcAft>
                <a:spcPts val="0"/>
              </a:spcAft>
              <a:buClr>
                <a:schemeClr val="lt2"/>
              </a:buClr>
              <a:buSzPts val="2800"/>
              <a:buNone/>
              <a:defRPr sz="3700">
                <a:solidFill>
                  <a:schemeClr val="lt2"/>
                </a:solidFill>
              </a:defRPr>
            </a:lvl3pPr>
            <a:lvl4pPr lvl="3" algn="ctr" rtl="0">
              <a:lnSpc>
                <a:spcPct val="100000"/>
              </a:lnSpc>
              <a:spcBef>
                <a:spcPts val="0"/>
              </a:spcBef>
              <a:spcAft>
                <a:spcPts val="0"/>
              </a:spcAft>
              <a:buClr>
                <a:schemeClr val="lt2"/>
              </a:buClr>
              <a:buSzPts val="2800"/>
              <a:buNone/>
              <a:defRPr sz="3700">
                <a:solidFill>
                  <a:schemeClr val="lt2"/>
                </a:solidFill>
              </a:defRPr>
            </a:lvl4pPr>
            <a:lvl5pPr lvl="4" algn="ctr" rtl="0">
              <a:lnSpc>
                <a:spcPct val="100000"/>
              </a:lnSpc>
              <a:spcBef>
                <a:spcPts val="0"/>
              </a:spcBef>
              <a:spcAft>
                <a:spcPts val="0"/>
              </a:spcAft>
              <a:buClr>
                <a:schemeClr val="lt2"/>
              </a:buClr>
              <a:buSzPts val="2800"/>
              <a:buNone/>
              <a:defRPr sz="3700">
                <a:solidFill>
                  <a:schemeClr val="lt2"/>
                </a:solidFill>
              </a:defRPr>
            </a:lvl5pPr>
            <a:lvl6pPr lvl="5" algn="ctr" rtl="0">
              <a:lnSpc>
                <a:spcPct val="100000"/>
              </a:lnSpc>
              <a:spcBef>
                <a:spcPts val="0"/>
              </a:spcBef>
              <a:spcAft>
                <a:spcPts val="0"/>
              </a:spcAft>
              <a:buClr>
                <a:schemeClr val="lt2"/>
              </a:buClr>
              <a:buSzPts val="2800"/>
              <a:buNone/>
              <a:defRPr sz="3700">
                <a:solidFill>
                  <a:schemeClr val="lt2"/>
                </a:solidFill>
              </a:defRPr>
            </a:lvl6pPr>
            <a:lvl7pPr lvl="6" algn="ctr" rtl="0">
              <a:lnSpc>
                <a:spcPct val="100000"/>
              </a:lnSpc>
              <a:spcBef>
                <a:spcPts val="0"/>
              </a:spcBef>
              <a:spcAft>
                <a:spcPts val="0"/>
              </a:spcAft>
              <a:buClr>
                <a:schemeClr val="lt2"/>
              </a:buClr>
              <a:buSzPts val="2800"/>
              <a:buNone/>
              <a:defRPr sz="3700">
                <a:solidFill>
                  <a:schemeClr val="lt2"/>
                </a:solidFill>
              </a:defRPr>
            </a:lvl7pPr>
            <a:lvl8pPr lvl="7" algn="ctr" rtl="0">
              <a:lnSpc>
                <a:spcPct val="100000"/>
              </a:lnSpc>
              <a:spcBef>
                <a:spcPts val="0"/>
              </a:spcBef>
              <a:spcAft>
                <a:spcPts val="0"/>
              </a:spcAft>
              <a:buClr>
                <a:schemeClr val="lt2"/>
              </a:buClr>
              <a:buSzPts val="2800"/>
              <a:buNone/>
              <a:defRPr sz="3700">
                <a:solidFill>
                  <a:schemeClr val="lt2"/>
                </a:solidFill>
              </a:defRPr>
            </a:lvl8pPr>
            <a:lvl9pPr lvl="8" algn="ctr" rtl="0">
              <a:lnSpc>
                <a:spcPct val="100000"/>
              </a:lnSpc>
              <a:spcBef>
                <a:spcPts val="0"/>
              </a:spcBef>
              <a:spcAft>
                <a:spcPts val="0"/>
              </a:spcAft>
              <a:buClr>
                <a:schemeClr val="lt2"/>
              </a:buClr>
              <a:buSzPts val="2800"/>
              <a:buNone/>
              <a:defRPr sz="3700">
                <a:solidFill>
                  <a:schemeClr val="lt2"/>
                </a:solidFill>
              </a:defRPr>
            </a:lvl9pPr>
          </a:lstStyle>
          <a:p>
            <a:endParaRPr/>
          </a:p>
        </p:txBody>
      </p:sp>
      <p:sp>
        <p:nvSpPr>
          <p:cNvPr id="620" name="Google Shape;620;p13"/>
          <p:cNvSpPr txBox="1">
            <a:spLocks noGrp="1"/>
          </p:cNvSpPr>
          <p:nvPr>
            <p:ph type="subTitle" idx="8"/>
          </p:nvPr>
        </p:nvSpPr>
        <p:spPr>
          <a:xfrm>
            <a:off x="1978633" y="5379567"/>
            <a:ext cx="3884800" cy="5408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00"/>
            </a:lvl2pPr>
            <a:lvl3pPr lvl="2" algn="ctr" rtl="0">
              <a:lnSpc>
                <a:spcPct val="100000"/>
              </a:lnSpc>
              <a:spcBef>
                <a:spcPts val="0"/>
              </a:spcBef>
              <a:spcAft>
                <a:spcPts val="0"/>
              </a:spcAft>
              <a:buSzPts val="2800"/>
              <a:buNone/>
              <a:defRPr sz="3700"/>
            </a:lvl3pPr>
            <a:lvl4pPr lvl="3" algn="ctr" rtl="0">
              <a:lnSpc>
                <a:spcPct val="100000"/>
              </a:lnSpc>
              <a:spcBef>
                <a:spcPts val="0"/>
              </a:spcBef>
              <a:spcAft>
                <a:spcPts val="0"/>
              </a:spcAft>
              <a:buSzPts val="2800"/>
              <a:buNone/>
              <a:defRPr sz="3700"/>
            </a:lvl4pPr>
            <a:lvl5pPr lvl="4" algn="ctr" rtl="0">
              <a:lnSpc>
                <a:spcPct val="100000"/>
              </a:lnSpc>
              <a:spcBef>
                <a:spcPts val="0"/>
              </a:spcBef>
              <a:spcAft>
                <a:spcPts val="0"/>
              </a:spcAft>
              <a:buSzPts val="2800"/>
              <a:buNone/>
              <a:defRPr sz="3700"/>
            </a:lvl5pPr>
            <a:lvl6pPr lvl="5" algn="ctr" rtl="0">
              <a:lnSpc>
                <a:spcPct val="100000"/>
              </a:lnSpc>
              <a:spcBef>
                <a:spcPts val="0"/>
              </a:spcBef>
              <a:spcAft>
                <a:spcPts val="0"/>
              </a:spcAft>
              <a:buSzPts val="2800"/>
              <a:buNone/>
              <a:defRPr sz="3700"/>
            </a:lvl6pPr>
            <a:lvl7pPr lvl="6" algn="ctr" rtl="0">
              <a:lnSpc>
                <a:spcPct val="100000"/>
              </a:lnSpc>
              <a:spcBef>
                <a:spcPts val="0"/>
              </a:spcBef>
              <a:spcAft>
                <a:spcPts val="0"/>
              </a:spcAft>
              <a:buSzPts val="2800"/>
              <a:buNone/>
              <a:defRPr sz="3700"/>
            </a:lvl7pPr>
            <a:lvl8pPr lvl="7" algn="ctr" rtl="0">
              <a:lnSpc>
                <a:spcPct val="100000"/>
              </a:lnSpc>
              <a:spcBef>
                <a:spcPts val="0"/>
              </a:spcBef>
              <a:spcAft>
                <a:spcPts val="0"/>
              </a:spcAft>
              <a:buSzPts val="2800"/>
              <a:buNone/>
              <a:defRPr sz="3700"/>
            </a:lvl8pPr>
            <a:lvl9pPr lvl="8" algn="ctr" rtl="0">
              <a:lnSpc>
                <a:spcPct val="100000"/>
              </a:lnSpc>
              <a:spcBef>
                <a:spcPts val="0"/>
              </a:spcBef>
              <a:spcAft>
                <a:spcPts val="0"/>
              </a:spcAft>
              <a:buSzPts val="2800"/>
              <a:buNone/>
              <a:defRPr sz="3700"/>
            </a:lvl9pPr>
          </a:lstStyle>
          <a:p>
            <a:endParaRPr/>
          </a:p>
        </p:txBody>
      </p:sp>
      <p:sp>
        <p:nvSpPr>
          <p:cNvPr id="621" name="Google Shape;621;p13"/>
          <p:cNvSpPr txBox="1">
            <a:spLocks noGrp="1"/>
          </p:cNvSpPr>
          <p:nvPr>
            <p:ph type="title" idx="9" hasCustomPrompt="1"/>
          </p:nvPr>
        </p:nvSpPr>
        <p:spPr>
          <a:xfrm>
            <a:off x="7781967" y="4268551"/>
            <a:ext cx="978000" cy="5408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accent3"/>
              </a:buClr>
              <a:buSzPts val="2000"/>
              <a:buNone/>
              <a:defRPr sz="4000">
                <a:solidFill>
                  <a:schemeClr val="dk1"/>
                </a:solidFill>
              </a:defRPr>
            </a:lvl1pPr>
            <a:lvl2pPr lvl="1" algn="ctr" rtl="0">
              <a:spcBef>
                <a:spcPts val="0"/>
              </a:spcBef>
              <a:spcAft>
                <a:spcPts val="0"/>
              </a:spcAft>
              <a:buClr>
                <a:schemeClr val="accent3"/>
              </a:buClr>
              <a:buSzPts val="2000"/>
              <a:buNone/>
              <a:defRPr sz="2700">
                <a:solidFill>
                  <a:schemeClr val="accent3"/>
                </a:solidFill>
              </a:defRPr>
            </a:lvl2pPr>
            <a:lvl3pPr lvl="2" algn="ctr" rtl="0">
              <a:spcBef>
                <a:spcPts val="0"/>
              </a:spcBef>
              <a:spcAft>
                <a:spcPts val="0"/>
              </a:spcAft>
              <a:buClr>
                <a:schemeClr val="accent3"/>
              </a:buClr>
              <a:buSzPts val="2000"/>
              <a:buNone/>
              <a:defRPr sz="2700">
                <a:solidFill>
                  <a:schemeClr val="accent3"/>
                </a:solidFill>
              </a:defRPr>
            </a:lvl3pPr>
            <a:lvl4pPr lvl="3" algn="ctr" rtl="0">
              <a:spcBef>
                <a:spcPts val="0"/>
              </a:spcBef>
              <a:spcAft>
                <a:spcPts val="0"/>
              </a:spcAft>
              <a:buClr>
                <a:schemeClr val="accent3"/>
              </a:buClr>
              <a:buSzPts val="2000"/>
              <a:buNone/>
              <a:defRPr sz="2700">
                <a:solidFill>
                  <a:schemeClr val="accent3"/>
                </a:solidFill>
              </a:defRPr>
            </a:lvl4pPr>
            <a:lvl5pPr lvl="4" algn="ctr" rtl="0">
              <a:spcBef>
                <a:spcPts val="0"/>
              </a:spcBef>
              <a:spcAft>
                <a:spcPts val="0"/>
              </a:spcAft>
              <a:buClr>
                <a:schemeClr val="accent3"/>
              </a:buClr>
              <a:buSzPts val="2000"/>
              <a:buNone/>
              <a:defRPr sz="2700">
                <a:solidFill>
                  <a:schemeClr val="accent3"/>
                </a:solidFill>
              </a:defRPr>
            </a:lvl5pPr>
            <a:lvl6pPr lvl="5" algn="ctr" rtl="0">
              <a:spcBef>
                <a:spcPts val="0"/>
              </a:spcBef>
              <a:spcAft>
                <a:spcPts val="0"/>
              </a:spcAft>
              <a:buClr>
                <a:schemeClr val="accent3"/>
              </a:buClr>
              <a:buSzPts val="2000"/>
              <a:buNone/>
              <a:defRPr sz="2700">
                <a:solidFill>
                  <a:schemeClr val="accent3"/>
                </a:solidFill>
              </a:defRPr>
            </a:lvl6pPr>
            <a:lvl7pPr lvl="6" algn="ctr" rtl="0">
              <a:spcBef>
                <a:spcPts val="0"/>
              </a:spcBef>
              <a:spcAft>
                <a:spcPts val="0"/>
              </a:spcAft>
              <a:buClr>
                <a:schemeClr val="accent3"/>
              </a:buClr>
              <a:buSzPts val="2000"/>
              <a:buNone/>
              <a:defRPr sz="2700">
                <a:solidFill>
                  <a:schemeClr val="accent3"/>
                </a:solidFill>
              </a:defRPr>
            </a:lvl7pPr>
            <a:lvl8pPr lvl="7" algn="ctr" rtl="0">
              <a:spcBef>
                <a:spcPts val="0"/>
              </a:spcBef>
              <a:spcAft>
                <a:spcPts val="0"/>
              </a:spcAft>
              <a:buClr>
                <a:schemeClr val="accent3"/>
              </a:buClr>
              <a:buSzPts val="2000"/>
              <a:buNone/>
              <a:defRPr sz="2700">
                <a:solidFill>
                  <a:schemeClr val="accent3"/>
                </a:solidFill>
              </a:defRPr>
            </a:lvl8pPr>
            <a:lvl9pPr lvl="8" algn="ctr" rtl="0">
              <a:spcBef>
                <a:spcPts val="0"/>
              </a:spcBef>
              <a:spcAft>
                <a:spcPts val="0"/>
              </a:spcAft>
              <a:buClr>
                <a:schemeClr val="accent3"/>
              </a:buClr>
              <a:buSzPts val="2000"/>
              <a:buNone/>
              <a:defRPr sz="2700">
                <a:solidFill>
                  <a:schemeClr val="accent3"/>
                </a:solidFill>
              </a:defRPr>
            </a:lvl9pPr>
          </a:lstStyle>
          <a:p>
            <a:r>
              <a:t>xx%</a:t>
            </a:r>
          </a:p>
        </p:txBody>
      </p:sp>
      <p:sp>
        <p:nvSpPr>
          <p:cNvPr id="622" name="Google Shape;622;p13"/>
          <p:cNvSpPr txBox="1">
            <a:spLocks noGrp="1"/>
          </p:cNvSpPr>
          <p:nvPr>
            <p:ph type="subTitle" idx="13"/>
          </p:nvPr>
        </p:nvSpPr>
        <p:spPr>
          <a:xfrm>
            <a:off x="6567367" y="5007652"/>
            <a:ext cx="3407200" cy="4356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Clr>
                <a:schemeClr val="lt2"/>
              </a:buClr>
              <a:buSzPts val="2800"/>
              <a:buNone/>
              <a:defRPr sz="20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3700">
                <a:solidFill>
                  <a:schemeClr val="lt2"/>
                </a:solidFill>
              </a:defRPr>
            </a:lvl2pPr>
            <a:lvl3pPr lvl="2" algn="ctr" rtl="0">
              <a:lnSpc>
                <a:spcPct val="100000"/>
              </a:lnSpc>
              <a:spcBef>
                <a:spcPts val="0"/>
              </a:spcBef>
              <a:spcAft>
                <a:spcPts val="0"/>
              </a:spcAft>
              <a:buClr>
                <a:schemeClr val="lt2"/>
              </a:buClr>
              <a:buSzPts val="2800"/>
              <a:buNone/>
              <a:defRPr sz="3700">
                <a:solidFill>
                  <a:schemeClr val="lt2"/>
                </a:solidFill>
              </a:defRPr>
            </a:lvl3pPr>
            <a:lvl4pPr lvl="3" algn="ctr" rtl="0">
              <a:lnSpc>
                <a:spcPct val="100000"/>
              </a:lnSpc>
              <a:spcBef>
                <a:spcPts val="0"/>
              </a:spcBef>
              <a:spcAft>
                <a:spcPts val="0"/>
              </a:spcAft>
              <a:buClr>
                <a:schemeClr val="lt2"/>
              </a:buClr>
              <a:buSzPts val="2800"/>
              <a:buNone/>
              <a:defRPr sz="3700">
                <a:solidFill>
                  <a:schemeClr val="lt2"/>
                </a:solidFill>
              </a:defRPr>
            </a:lvl4pPr>
            <a:lvl5pPr lvl="4" algn="ctr" rtl="0">
              <a:lnSpc>
                <a:spcPct val="100000"/>
              </a:lnSpc>
              <a:spcBef>
                <a:spcPts val="0"/>
              </a:spcBef>
              <a:spcAft>
                <a:spcPts val="0"/>
              </a:spcAft>
              <a:buClr>
                <a:schemeClr val="lt2"/>
              </a:buClr>
              <a:buSzPts val="2800"/>
              <a:buNone/>
              <a:defRPr sz="3700">
                <a:solidFill>
                  <a:schemeClr val="lt2"/>
                </a:solidFill>
              </a:defRPr>
            </a:lvl5pPr>
            <a:lvl6pPr lvl="5" algn="ctr" rtl="0">
              <a:lnSpc>
                <a:spcPct val="100000"/>
              </a:lnSpc>
              <a:spcBef>
                <a:spcPts val="0"/>
              </a:spcBef>
              <a:spcAft>
                <a:spcPts val="0"/>
              </a:spcAft>
              <a:buClr>
                <a:schemeClr val="lt2"/>
              </a:buClr>
              <a:buSzPts val="2800"/>
              <a:buNone/>
              <a:defRPr sz="3700">
                <a:solidFill>
                  <a:schemeClr val="lt2"/>
                </a:solidFill>
              </a:defRPr>
            </a:lvl6pPr>
            <a:lvl7pPr lvl="6" algn="ctr" rtl="0">
              <a:lnSpc>
                <a:spcPct val="100000"/>
              </a:lnSpc>
              <a:spcBef>
                <a:spcPts val="0"/>
              </a:spcBef>
              <a:spcAft>
                <a:spcPts val="0"/>
              </a:spcAft>
              <a:buClr>
                <a:schemeClr val="lt2"/>
              </a:buClr>
              <a:buSzPts val="2800"/>
              <a:buNone/>
              <a:defRPr sz="3700">
                <a:solidFill>
                  <a:schemeClr val="lt2"/>
                </a:solidFill>
              </a:defRPr>
            </a:lvl7pPr>
            <a:lvl8pPr lvl="7" algn="ctr" rtl="0">
              <a:lnSpc>
                <a:spcPct val="100000"/>
              </a:lnSpc>
              <a:spcBef>
                <a:spcPts val="0"/>
              </a:spcBef>
              <a:spcAft>
                <a:spcPts val="0"/>
              </a:spcAft>
              <a:buClr>
                <a:schemeClr val="lt2"/>
              </a:buClr>
              <a:buSzPts val="2800"/>
              <a:buNone/>
              <a:defRPr sz="3700">
                <a:solidFill>
                  <a:schemeClr val="lt2"/>
                </a:solidFill>
              </a:defRPr>
            </a:lvl8pPr>
            <a:lvl9pPr lvl="8" algn="ctr" rtl="0">
              <a:lnSpc>
                <a:spcPct val="100000"/>
              </a:lnSpc>
              <a:spcBef>
                <a:spcPts val="0"/>
              </a:spcBef>
              <a:spcAft>
                <a:spcPts val="0"/>
              </a:spcAft>
              <a:buClr>
                <a:schemeClr val="lt2"/>
              </a:buClr>
              <a:buSzPts val="2800"/>
              <a:buNone/>
              <a:defRPr sz="3700">
                <a:solidFill>
                  <a:schemeClr val="lt2"/>
                </a:solidFill>
              </a:defRPr>
            </a:lvl9pPr>
          </a:lstStyle>
          <a:p>
            <a:endParaRPr/>
          </a:p>
        </p:txBody>
      </p:sp>
      <p:sp>
        <p:nvSpPr>
          <p:cNvPr id="623" name="Google Shape;623;p13"/>
          <p:cNvSpPr txBox="1">
            <a:spLocks noGrp="1"/>
          </p:cNvSpPr>
          <p:nvPr>
            <p:ph type="subTitle" idx="14"/>
          </p:nvPr>
        </p:nvSpPr>
        <p:spPr>
          <a:xfrm>
            <a:off x="6328567" y="5379567"/>
            <a:ext cx="3884800" cy="5408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00"/>
            </a:lvl2pPr>
            <a:lvl3pPr lvl="2" algn="ctr" rtl="0">
              <a:lnSpc>
                <a:spcPct val="100000"/>
              </a:lnSpc>
              <a:spcBef>
                <a:spcPts val="0"/>
              </a:spcBef>
              <a:spcAft>
                <a:spcPts val="0"/>
              </a:spcAft>
              <a:buSzPts val="2800"/>
              <a:buNone/>
              <a:defRPr sz="3700"/>
            </a:lvl3pPr>
            <a:lvl4pPr lvl="3" algn="ctr" rtl="0">
              <a:lnSpc>
                <a:spcPct val="100000"/>
              </a:lnSpc>
              <a:spcBef>
                <a:spcPts val="0"/>
              </a:spcBef>
              <a:spcAft>
                <a:spcPts val="0"/>
              </a:spcAft>
              <a:buSzPts val="2800"/>
              <a:buNone/>
              <a:defRPr sz="3700"/>
            </a:lvl4pPr>
            <a:lvl5pPr lvl="4" algn="ctr" rtl="0">
              <a:lnSpc>
                <a:spcPct val="100000"/>
              </a:lnSpc>
              <a:spcBef>
                <a:spcPts val="0"/>
              </a:spcBef>
              <a:spcAft>
                <a:spcPts val="0"/>
              </a:spcAft>
              <a:buSzPts val="2800"/>
              <a:buNone/>
              <a:defRPr sz="3700"/>
            </a:lvl5pPr>
            <a:lvl6pPr lvl="5" algn="ctr" rtl="0">
              <a:lnSpc>
                <a:spcPct val="100000"/>
              </a:lnSpc>
              <a:spcBef>
                <a:spcPts val="0"/>
              </a:spcBef>
              <a:spcAft>
                <a:spcPts val="0"/>
              </a:spcAft>
              <a:buSzPts val="2800"/>
              <a:buNone/>
              <a:defRPr sz="3700"/>
            </a:lvl6pPr>
            <a:lvl7pPr lvl="6" algn="ctr" rtl="0">
              <a:lnSpc>
                <a:spcPct val="100000"/>
              </a:lnSpc>
              <a:spcBef>
                <a:spcPts val="0"/>
              </a:spcBef>
              <a:spcAft>
                <a:spcPts val="0"/>
              </a:spcAft>
              <a:buSzPts val="2800"/>
              <a:buNone/>
              <a:defRPr sz="3700"/>
            </a:lvl7pPr>
            <a:lvl8pPr lvl="7" algn="ctr" rtl="0">
              <a:lnSpc>
                <a:spcPct val="100000"/>
              </a:lnSpc>
              <a:spcBef>
                <a:spcPts val="0"/>
              </a:spcBef>
              <a:spcAft>
                <a:spcPts val="0"/>
              </a:spcAft>
              <a:buSzPts val="2800"/>
              <a:buNone/>
              <a:defRPr sz="3700"/>
            </a:lvl8pPr>
            <a:lvl9pPr lvl="8" algn="ctr" rtl="0">
              <a:lnSpc>
                <a:spcPct val="100000"/>
              </a:lnSpc>
              <a:spcBef>
                <a:spcPts val="0"/>
              </a:spcBef>
              <a:spcAft>
                <a:spcPts val="0"/>
              </a:spcAft>
              <a:buSzPts val="2800"/>
              <a:buNone/>
              <a:defRPr sz="3700"/>
            </a:lvl9pPr>
          </a:lstStyle>
          <a:p>
            <a:endParaRPr/>
          </a:p>
        </p:txBody>
      </p:sp>
      <p:sp>
        <p:nvSpPr>
          <p:cNvPr id="624" name="Google Shape;624;p13"/>
          <p:cNvSpPr txBox="1">
            <a:spLocks noGrp="1"/>
          </p:cNvSpPr>
          <p:nvPr>
            <p:ph type="title" idx="15"/>
          </p:nvPr>
        </p:nvSpPr>
        <p:spPr>
          <a:xfrm>
            <a:off x="3335600" y="778463"/>
            <a:ext cx="5520800" cy="540800"/>
          </a:xfrm>
          <a:prstGeom prst="rect">
            <a:avLst/>
          </a:prstGeom>
          <a:effectLst>
            <a:outerShdw dist="28575" dir="1920000" algn="bl" rotWithShape="0">
              <a:schemeClr val="accent1"/>
            </a:outerShdw>
          </a:effectLst>
        </p:spPr>
        <p:txBody>
          <a:bodyPr spcFirstLastPara="1" wrap="square" lIns="121897" tIns="121897" rIns="121897" bIns="121897"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3300"/>
            </a:lvl2pPr>
            <a:lvl3pPr lvl="2" rtl="0">
              <a:spcBef>
                <a:spcPts val="0"/>
              </a:spcBef>
              <a:spcAft>
                <a:spcPts val="0"/>
              </a:spcAft>
              <a:buSzPts val="2500"/>
              <a:buNone/>
              <a:defRPr sz="3300"/>
            </a:lvl3pPr>
            <a:lvl4pPr lvl="3" rtl="0">
              <a:spcBef>
                <a:spcPts val="0"/>
              </a:spcBef>
              <a:spcAft>
                <a:spcPts val="0"/>
              </a:spcAft>
              <a:buSzPts val="2500"/>
              <a:buNone/>
              <a:defRPr sz="3300"/>
            </a:lvl4pPr>
            <a:lvl5pPr lvl="4" rtl="0">
              <a:spcBef>
                <a:spcPts val="0"/>
              </a:spcBef>
              <a:spcAft>
                <a:spcPts val="0"/>
              </a:spcAft>
              <a:buSzPts val="2500"/>
              <a:buNone/>
              <a:defRPr sz="3300"/>
            </a:lvl5pPr>
            <a:lvl6pPr lvl="5" rtl="0">
              <a:spcBef>
                <a:spcPts val="0"/>
              </a:spcBef>
              <a:spcAft>
                <a:spcPts val="0"/>
              </a:spcAft>
              <a:buSzPts val="2500"/>
              <a:buNone/>
              <a:defRPr sz="3300"/>
            </a:lvl6pPr>
            <a:lvl7pPr lvl="6" rtl="0">
              <a:spcBef>
                <a:spcPts val="0"/>
              </a:spcBef>
              <a:spcAft>
                <a:spcPts val="0"/>
              </a:spcAft>
              <a:buSzPts val="2500"/>
              <a:buNone/>
              <a:defRPr sz="3300"/>
            </a:lvl7pPr>
            <a:lvl8pPr lvl="7" rtl="0">
              <a:spcBef>
                <a:spcPts val="0"/>
              </a:spcBef>
              <a:spcAft>
                <a:spcPts val="0"/>
              </a:spcAft>
              <a:buSzPts val="2500"/>
              <a:buNone/>
              <a:defRPr sz="3300"/>
            </a:lvl8pPr>
            <a:lvl9pPr lvl="8" rtl="0">
              <a:spcBef>
                <a:spcPts val="0"/>
              </a:spcBef>
              <a:spcAft>
                <a:spcPts val="0"/>
              </a:spcAft>
              <a:buSzPts val="2500"/>
              <a:buNone/>
              <a:defRPr sz="3300"/>
            </a:lvl9pPr>
          </a:lstStyle>
          <a:p>
            <a:endParaRPr/>
          </a:p>
        </p:txBody>
      </p:sp>
    </p:spTree>
    <p:extLst>
      <p:ext uri="{BB962C8B-B14F-4D97-AF65-F5344CB8AC3E}">
        <p14:creationId xmlns:p14="http://schemas.microsoft.com/office/powerpoint/2010/main" val="8633088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9477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75757947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9519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0912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3414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7057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0828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4831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10/9/2024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3758333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43395C-5D98-4170-882F-72DDBCA8EBCD}" type="datetimeFigureOut">
              <a:rPr lang="en-US" smtClean="0"/>
              <a:t>10/9/2024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E2B0AB-1D81-437A-A3DE-D67582AEF40F}" type="slidenum">
              <a:rPr lang="en-US" smtClean="0"/>
              <a:t>‹#›</a:t>
            </a:fld>
            <a:endParaRPr lang="en-US"/>
          </a:p>
        </p:txBody>
      </p:sp>
    </p:spTree>
    <p:extLst>
      <p:ext uri="{BB962C8B-B14F-4D97-AF65-F5344CB8AC3E}">
        <p14:creationId xmlns:p14="http://schemas.microsoft.com/office/powerpoint/2010/main" val="20946516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5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057517525"/>
      </p:ext>
    </p:extLst>
  </p:cSld>
  <p:clrMap bg1="lt1" tx1="dk1" bg2="dk2" tx2="lt2" accent1="accent1" accent2="accent2" accent3="accent3" accent4="accent4" accent5="accent5" accent6="accent6" hlink="hlink" folHlink="folHlink"/>
  <p:sldLayoutIdLst>
    <p:sldLayoutId id="2147483735" r:id="rId1"/>
    <p:sldLayoutId id="2147483738" r:id="rId2"/>
    <p:sldLayoutId id="2147483739" r:id="rId3"/>
    <p:sldLayoutId id="2147483740" r:id="rId4"/>
    <p:sldLayoutId id="2147483742" r:id="rId5"/>
    <p:sldLayoutId id="2147483743" r:id="rId6"/>
    <p:sldLayoutId id="2147483744" r:id="rId7"/>
    <p:sldLayoutId id="2147483745" r:id="rId8"/>
    <p:sldLayoutId id="2147483747" r:id="rId9"/>
    <p:sldLayoutId id="2147483748" r:id="rId10"/>
    <p:sldLayoutId id="214748375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22.svg"/><Relationship Id="rId2" Type="http://schemas.openxmlformats.org/officeDocument/2006/relationships/image" Target="../media/image4.png"/><Relationship Id="rId1" Type="http://schemas.openxmlformats.org/officeDocument/2006/relationships/slideLayout" Target="../slideLayouts/slideLayout33.xml"/><Relationship Id="rId6" Type="http://schemas.openxmlformats.org/officeDocument/2006/relationships/image" Target="../media/image21.png"/><Relationship Id="rId5" Type="http://schemas.openxmlformats.org/officeDocument/2006/relationships/image" Target="../media/image8.sv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22.svg"/><Relationship Id="rId2" Type="http://schemas.openxmlformats.org/officeDocument/2006/relationships/image" Target="../media/image4.png"/><Relationship Id="rId1" Type="http://schemas.openxmlformats.org/officeDocument/2006/relationships/slideLayout" Target="../slideLayouts/slideLayout33.xml"/><Relationship Id="rId6" Type="http://schemas.openxmlformats.org/officeDocument/2006/relationships/image" Target="../media/image21.png"/><Relationship Id="rId5" Type="http://schemas.openxmlformats.org/officeDocument/2006/relationships/image" Target="../media/image8.sv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4.svg"/><Relationship Id="rId2" Type="http://schemas.openxmlformats.org/officeDocument/2006/relationships/image" Target="../media/image31.jpeg"/><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22.sv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8.sv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3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9.pn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5.png"/><Relationship Id="rId10" Type="http://schemas.openxmlformats.org/officeDocument/2006/relationships/image" Target="../media/image46.png"/><Relationship Id="rId4" Type="http://schemas.openxmlformats.org/officeDocument/2006/relationships/image" Target="../media/image47.png"/><Relationship Id="rId9" Type="http://schemas.openxmlformats.org/officeDocument/2006/relationships/image" Target="../media/image51.png"/></Relationships>
</file>

<file path=ppt/slides/_rels/slide3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9.png"/><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45.png"/><Relationship Id="rId10" Type="http://schemas.openxmlformats.org/officeDocument/2006/relationships/image" Target="../media/image46.png"/><Relationship Id="rId4" Type="http://schemas.openxmlformats.org/officeDocument/2006/relationships/image" Target="../media/image47.png"/><Relationship Id="rId9" Type="http://schemas.openxmlformats.org/officeDocument/2006/relationships/image" Target="../media/image51.png"/></Relationships>
</file>

<file path=ppt/slides/_rels/slide3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9.png"/><Relationship Id="rId7"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45.png"/><Relationship Id="rId10" Type="http://schemas.openxmlformats.org/officeDocument/2006/relationships/image" Target="../media/image46.png"/><Relationship Id="rId4" Type="http://schemas.openxmlformats.org/officeDocument/2006/relationships/image" Target="../media/image47.png"/><Relationship Id="rId9" Type="http://schemas.openxmlformats.org/officeDocument/2006/relationships/image" Target="../media/image51.png"/></Relationships>
</file>

<file path=ppt/slides/_rels/slide3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9.png"/><Relationship Id="rId7"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45.png"/><Relationship Id="rId10" Type="http://schemas.openxmlformats.org/officeDocument/2006/relationships/image" Target="../media/image46.png"/><Relationship Id="rId4" Type="http://schemas.openxmlformats.org/officeDocument/2006/relationships/image" Target="../media/image47.png"/><Relationship Id="rId9" Type="http://schemas.openxmlformats.org/officeDocument/2006/relationships/image" Target="../media/image51.png"/></Relationships>
</file>

<file path=ppt/slides/_rels/slide3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9.png"/><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5.png"/><Relationship Id="rId10" Type="http://schemas.openxmlformats.org/officeDocument/2006/relationships/image" Target="../media/image46.png"/><Relationship Id="rId4" Type="http://schemas.openxmlformats.org/officeDocument/2006/relationships/image" Target="../media/image47.png"/><Relationship Id="rId9"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34.xml"/><Relationship Id="rId5" Type="http://schemas.openxmlformats.org/officeDocument/2006/relationships/image" Target="../media/image56.pn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4.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10.png"/><Relationship Id="rId15" Type="http://schemas.openxmlformats.org/officeDocument/2006/relationships/image" Target="../media/image15.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2.png"/><Relationship Id="rId14" Type="http://schemas.openxmlformats.org/officeDocument/2006/relationships/image" Target="../media/image16.sv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image" Target="../media/image17.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1.svg"/></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22.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8.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gif"/><Relationship Id="rId1" Type="http://schemas.openxmlformats.org/officeDocument/2006/relationships/slideLayout" Target="../slideLayouts/slideLayout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àu xanh lá cây tự nhiên Mùa xuân hoặc mùa hè Nền thiên nhiên trừu tượng - 19911835">
            <a:extLst>
              <a:ext uri="{FF2B5EF4-FFF2-40B4-BE49-F238E27FC236}">
                <a16:creationId xmlns:a16="http://schemas.microsoft.com/office/drawing/2014/main" xmlns="" id="{684C4295-17B7-09AC-1D2C-5BFD8970A3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225BF2AB-F94B-903A-01C1-23A7AFEE4E86}"/>
              </a:ext>
            </a:extLst>
          </p:cNvPr>
          <p:cNvSpPr/>
          <p:nvPr/>
        </p:nvSpPr>
        <p:spPr>
          <a:xfrm>
            <a:off x="2601783" y="2420156"/>
            <a:ext cx="6988452" cy="1477328"/>
          </a:xfrm>
          <a:prstGeom prst="rect">
            <a:avLst/>
          </a:prstGeom>
          <a:noFill/>
        </p:spPr>
        <p:txBody>
          <a:bodyPr wrap="none" lIns="121920" tIns="60960" rIns="121920" bIns="60960">
            <a:spAutoFit/>
          </a:bodyPr>
          <a:lstStyle/>
          <a:p>
            <a:pPr algn="ctr"/>
            <a:r>
              <a:rPr lang="en-US" sz="88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2266797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3"/>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xmlns="" id="{1BDF58CC-DCA2-1D06-ADE3-BE2BB362BEA5}"/>
              </a:ext>
            </a:extLst>
          </p:cNvPr>
          <p:cNvGraphicFramePr>
            <a:graphicFrameLocks noGrp="1"/>
          </p:cNvGraphicFramePr>
          <p:nvPr>
            <p:extLst>
              <p:ext uri="{D42A27DB-BD31-4B8C-83A1-F6EECF244321}">
                <p14:modId xmlns:p14="http://schemas.microsoft.com/office/powerpoint/2010/main" val="1280350109"/>
              </p:ext>
            </p:extLst>
          </p:nvPr>
        </p:nvGraphicFramePr>
        <p:xfrm>
          <a:off x="1" y="1"/>
          <a:ext cx="12192002" cy="6967994"/>
        </p:xfrm>
        <a:graphic>
          <a:graphicData uri="http://schemas.openxmlformats.org/drawingml/2006/table">
            <a:tbl>
              <a:tblPr firstRow="1" bandRow="1">
                <a:tableStyleId>{1E171933-4619-4E11-9A3F-F7608DF75F80}</a:tableStyleId>
              </a:tblPr>
              <a:tblGrid>
                <a:gridCol w="1119352">
                  <a:extLst>
                    <a:ext uri="{9D8B030D-6E8A-4147-A177-3AD203B41FA5}">
                      <a16:colId xmlns:a16="http://schemas.microsoft.com/office/drawing/2014/main" xmlns="" val="1742047723"/>
                    </a:ext>
                  </a:extLst>
                </a:gridCol>
                <a:gridCol w="4024147">
                  <a:extLst>
                    <a:ext uri="{9D8B030D-6E8A-4147-A177-3AD203B41FA5}">
                      <a16:colId xmlns:a16="http://schemas.microsoft.com/office/drawing/2014/main" xmlns="" val="2324999244"/>
                    </a:ext>
                  </a:extLst>
                </a:gridCol>
                <a:gridCol w="7048503">
                  <a:extLst>
                    <a:ext uri="{9D8B030D-6E8A-4147-A177-3AD203B41FA5}">
                      <a16:colId xmlns:a16="http://schemas.microsoft.com/office/drawing/2014/main" xmlns="" val="3680287000"/>
                    </a:ext>
                  </a:extLst>
                </a:gridCol>
              </a:tblGrid>
              <a:tr h="944880">
                <a:tc>
                  <a:txBody>
                    <a:bodyPr/>
                    <a:lstStyle/>
                    <a:p>
                      <a:pPr algn="ct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b="1" kern="1200" dirty="0" smtClean="0">
                        <a:solidFill>
                          <a:schemeClr val="lt1"/>
                        </a:solidFill>
                        <a:effectLst/>
                        <a:latin typeface="Times New Roman" pitchFamily="18" charset="0"/>
                        <a:ea typeface="+mn-ea"/>
                        <a:cs typeface="Times New Roman" pitchFamily="18" charset="0"/>
                      </a:endParaRPr>
                    </a:p>
                    <a:p>
                      <a:pPr algn="ctr"/>
                      <a:r>
                        <a:rPr lang="en-US" sz="3200" b="1" kern="1200" dirty="0" err="1" smtClean="0">
                          <a:solidFill>
                            <a:schemeClr val="lt1"/>
                          </a:solidFill>
                          <a:effectLst/>
                          <a:latin typeface="Times New Roman" pitchFamily="18" charset="0"/>
                          <a:ea typeface="+mn-ea"/>
                          <a:cs typeface="Times New Roman" pitchFamily="18" charset="0"/>
                        </a:rPr>
                        <a:t>Khởi</a:t>
                      </a:r>
                      <a:r>
                        <a:rPr lang="en-US" sz="3200" b="1" kern="1200" dirty="0" smtClean="0">
                          <a:solidFill>
                            <a:schemeClr val="lt1"/>
                          </a:solidFill>
                          <a:effectLst/>
                          <a:latin typeface="Times New Roman" pitchFamily="18" charset="0"/>
                          <a:ea typeface="+mn-ea"/>
                          <a:cs typeface="Times New Roman" pitchFamily="18" charset="0"/>
                        </a:rPr>
                        <a:t> </a:t>
                      </a:r>
                      <a:r>
                        <a:rPr lang="en-US" sz="3200" b="1" kern="1200" dirty="0" err="1" smtClean="0">
                          <a:solidFill>
                            <a:schemeClr val="lt1"/>
                          </a:solidFill>
                          <a:effectLst/>
                          <a:latin typeface="Times New Roman" pitchFamily="18" charset="0"/>
                          <a:ea typeface="+mn-ea"/>
                          <a:cs typeface="Times New Roman" pitchFamily="18" charset="0"/>
                        </a:rPr>
                        <a:t>nguồn</a:t>
                      </a:r>
                      <a:endParaRPr lang="en-US" sz="32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b="1" kern="1200" dirty="0" err="1" smtClean="0">
                          <a:solidFill>
                            <a:schemeClr val="lt1"/>
                          </a:solidFill>
                          <a:effectLst/>
                          <a:latin typeface="Times New Roman" pitchFamily="18" charset="0"/>
                          <a:ea typeface="+mn-ea"/>
                          <a:cs typeface="Times New Roman" pitchFamily="18" charset="0"/>
                        </a:rPr>
                        <a:t>Chính</a:t>
                      </a:r>
                      <a:r>
                        <a:rPr lang="en-US" sz="3200" b="1" kern="1200" dirty="0" smtClean="0">
                          <a:solidFill>
                            <a:schemeClr val="lt1"/>
                          </a:solidFill>
                          <a:effectLst/>
                          <a:latin typeface="Times New Roman" pitchFamily="18" charset="0"/>
                          <a:ea typeface="+mn-ea"/>
                          <a:cs typeface="Times New Roman" pitchFamily="18" charset="0"/>
                        </a:rPr>
                        <a:t> </a:t>
                      </a:r>
                      <a:r>
                        <a:rPr lang="en-US" sz="3200" b="1" kern="1200" dirty="0" err="1" smtClean="0">
                          <a:solidFill>
                            <a:schemeClr val="lt1"/>
                          </a:solidFill>
                          <a:effectLst/>
                          <a:latin typeface="Times New Roman" pitchFamily="18" charset="0"/>
                          <a:ea typeface="+mn-ea"/>
                          <a:cs typeface="Times New Roman" pitchFamily="18" charset="0"/>
                        </a:rPr>
                        <a:t>thức</a:t>
                      </a:r>
                      <a:r>
                        <a:rPr lang="en-US" sz="3200" b="1" kern="1200" dirty="0" smtClean="0">
                          <a:solidFill>
                            <a:schemeClr val="lt1"/>
                          </a:solidFill>
                          <a:effectLst/>
                          <a:latin typeface="Times New Roman" pitchFamily="18" charset="0"/>
                          <a:ea typeface="+mn-ea"/>
                          <a:cs typeface="Times New Roman" pitchFamily="18" charset="0"/>
                        </a:rPr>
                        <a:t> </a:t>
                      </a:r>
                      <a:r>
                        <a:rPr lang="en-US" sz="3200" b="1" kern="1200" dirty="0" err="1" smtClean="0">
                          <a:solidFill>
                            <a:schemeClr val="lt1"/>
                          </a:solidFill>
                          <a:effectLst/>
                          <a:latin typeface="Times New Roman" pitchFamily="18" charset="0"/>
                          <a:ea typeface="+mn-ea"/>
                          <a:cs typeface="Times New Roman" pitchFamily="18" charset="0"/>
                        </a:rPr>
                        <a:t>khẳng</a:t>
                      </a:r>
                      <a:r>
                        <a:rPr lang="en-US" sz="3200" b="1" kern="1200" dirty="0" smtClean="0">
                          <a:solidFill>
                            <a:schemeClr val="lt1"/>
                          </a:solidFill>
                          <a:effectLst/>
                          <a:latin typeface="Times New Roman" pitchFamily="18" charset="0"/>
                          <a:ea typeface="+mn-ea"/>
                          <a:cs typeface="Times New Roman" pitchFamily="18" charset="0"/>
                        </a:rPr>
                        <a:t> </a:t>
                      </a:r>
                      <a:r>
                        <a:rPr lang="en-US" sz="3200" b="1" kern="1200" dirty="0" err="1" smtClean="0">
                          <a:solidFill>
                            <a:schemeClr val="lt1"/>
                          </a:solidFill>
                          <a:effectLst/>
                          <a:latin typeface="Times New Roman" pitchFamily="18" charset="0"/>
                          <a:ea typeface="+mn-ea"/>
                          <a:cs typeface="Times New Roman" pitchFamily="18" charset="0"/>
                        </a:rPr>
                        <a:t>định</a:t>
                      </a: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09179815"/>
                  </a:ext>
                </a:extLst>
              </a:tr>
              <a:tr h="1657979">
                <a:tc>
                  <a:txBody>
                    <a:bodyPr/>
                    <a:lstStyle/>
                    <a:p>
                      <a:pPr algn="ctr"/>
                      <a:r>
                        <a:rPr lang="en-US" sz="2800" kern="1200" dirty="0" err="1" smtClean="0">
                          <a:solidFill>
                            <a:schemeClr val="dk1"/>
                          </a:solidFill>
                          <a:effectLst/>
                          <a:latin typeface="Times New Roman" pitchFamily="18" charset="0"/>
                          <a:ea typeface="+mn-ea"/>
                          <a:cs typeface="Times New Roman" pitchFamily="18" charset="0"/>
                        </a:rPr>
                        <a:t>Thời</a:t>
                      </a:r>
                      <a:r>
                        <a:rPr lang="en-US" sz="2800" kern="1200" dirty="0" smtClean="0">
                          <a:solidFill>
                            <a:schemeClr val="dk1"/>
                          </a:solidFill>
                          <a:effectLst/>
                          <a:latin typeface="Times New Roman" pitchFamily="18" charset="0"/>
                          <a:ea typeface="+mn-ea"/>
                          <a:cs typeface="Times New Roman" pitchFamily="18" charset="0"/>
                        </a:rPr>
                        <a:t> </a:t>
                      </a:r>
                      <a:r>
                        <a:rPr lang="en-US" sz="2800" kern="1200" dirty="0" err="1" smtClean="0">
                          <a:solidFill>
                            <a:schemeClr val="dk1"/>
                          </a:solidFill>
                          <a:effectLst/>
                          <a:latin typeface="Times New Roman" pitchFamily="18" charset="0"/>
                          <a:ea typeface="+mn-ea"/>
                          <a:cs typeface="Times New Roman" pitchFamily="18" charset="0"/>
                        </a:rPr>
                        <a:t>điểm</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361634310"/>
                  </a:ext>
                </a:extLst>
              </a:tr>
              <a:tr h="1356700">
                <a:tc>
                  <a:txBody>
                    <a:bodyPr/>
                    <a:lstStyle/>
                    <a:p>
                      <a:pPr algn="ctr"/>
                      <a:r>
                        <a:rPr lang="en-US" sz="2800" kern="1200" dirty="0" err="1" smtClean="0">
                          <a:solidFill>
                            <a:schemeClr val="dk1"/>
                          </a:solidFill>
                          <a:effectLst/>
                          <a:latin typeface="Times New Roman" pitchFamily="18" charset="0"/>
                          <a:ea typeface="+mn-ea"/>
                          <a:cs typeface="Times New Roman" pitchFamily="18" charset="0"/>
                        </a:rPr>
                        <a:t>Văn</a:t>
                      </a:r>
                      <a:r>
                        <a:rPr lang="en-US" sz="2800" kern="1200" dirty="0" smtClean="0">
                          <a:solidFill>
                            <a:schemeClr val="dk1"/>
                          </a:solidFill>
                          <a:effectLst/>
                          <a:latin typeface="Times New Roman" pitchFamily="18" charset="0"/>
                          <a:ea typeface="+mn-ea"/>
                          <a:cs typeface="Times New Roman" pitchFamily="18" charset="0"/>
                        </a:rPr>
                        <a:t> </a:t>
                      </a:r>
                      <a:r>
                        <a:rPr lang="en-US" sz="2800" kern="1200" dirty="0" err="1" smtClean="0">
                          <a:solidFill>
                            <a:schemeClr val="dk1"/>
                          </a:solidFill>
                          <a:effectLst/>
                          <a:latin typeface="Times New Roman" pitchFamily="18" charset="0"/>
                          <a:ea typeface="+mn-ea"/>
                          <a:cs typeface="Times New Roman" pitchFamily="18" charset="0"/>
                        </a:rPr>
                        <a:t>kiện</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6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822746874"/>
                  </a:ext>
                </a:extLst>
              </a:tr>
              <a:tr h="3008435">
                <a:tc>
                  <a:txBody>
                    <a:bodyPr/>
                    <a:lstStyle/>
                    <a:p>
                      <a:pPr algn="ctr"/>
                      <a:r>
                        <a:rPr lang="en-US" sz="2800" kern="1200" dirty="0" err="1" smtClean="0">
                          <a:solidFill>
                            <a:schemeClr val="dk1"/>
                          </a:solidFill>
                          <a:effectLst/>
                          <a:latin typeface="Times New Roman" pitchFamily="18" charset="0"/>
                          <a:ea typeface="+mn-ea"/>
                          <a:cs typeface="Times New Roman" pitchFamily="18" charset="0"/>
                        </a:rPr>
                        <a:t>Nội</a:t>
                      </a:r>
                      <a:r>
                        <a:rPr lang="en-US" sz="2800" kern="1200" dirty="0" smtClean="0">
                          <a:solidFill>
                            <a:schemeClr val="dk1"/>
                          </a:solidFill>
                          <a:effectLst/>
                          <a:latin typeface="Times New Roman" pitchFamily="18" charset="0"/>
                          <a:ea typeface="+mn-ea"/>
                          <a:cs typeface="Times New Roman" pitchFamily="18" charset="0"/>
                        </a:rPr>
                        <a:t> dung</a:t>
                      </a:r>
                    </a:p>
                    <a:p>
                      <a:pPr algn="ctr"/>
                      <a:r>
                        <a:rPr lang="en-US" sz="2800" kern="1200" dirty="0" err="1" smtClean="0">
                          <a:solidFill>
                            <a:schemeClr val="dk1"/>
                          </a:solidFill>
                          <a:effectLst/>
                          <a:latin typeface="Times New Roman" pitchFamily="18" charset="0"/>
                          <a:ea typeface="+mn-ea"/>
                          <a:cs typeface="Times New Roman" pitchFamily="18" charset="0"/>
                        </a:rPr>
                        <a:t>Cơ</a:t>
                      </a:r>
                      <a:endParaRPr lang="en-US" sz="2800" kern="1200" dirty="0" smtClean="0">
                        <a:solidFill>
                          <a:schemeClr val="dk1"/>
                        </a:solidFill>
                        <a:effectLst/>
                        <a:latin typeface="Times New Roman" pitchFamily="18" charset="0"/>
                        <a:ea typeface="+mn-ea"/>
                        <a:cs typeface="Times New Roman" pitchFamily="18" charset="0"/>
                      </a:endParaRPr>
                    </a:p>
                    <a:p>
                      <a:pPr algn="ctr"/>
                      <a:r>
                        <a:rPr lang="en-US" sz="2800" kern="1200" dirty="0" err="1" smtClean="0">
                          <a:solidFill>
                            <a:schemeClr val="dk1"/>
                          </a:solidFill>
                          <a:effectLst/>
                          <a:latin typeface="Times New Roman" pitchFamily="18" charset="0"/>
                          <a:ea typeface="+mn-ea"/>
                          <a:cs typeface="Times New Roman" pitchFamily="18" charset="0"/>
                        </a:rPr>
                        <a:t>bản</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209673216"/>
                  </a:ext>
                </a:extLst>
              </a:tr>
            </a:tbl>
          </a:graphicData>
        </a:graphic>
      </p:graphicFrame>
    </p:spTree>
    <p:extLst>
      <p:ext uri="{BB962C8B-B14F-4D97-AF65-F5344CB8AC3E}">
        <p14:creationId xmlns:p14="http://schemas.microsoft.com/office/powerpoint/2010/main" val="514001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8"/>
          <p:cNvSpPr/>
          <p:nvPr/>
        </p:nvSpPr>
        <p:spPr>
          <a:xfrm>
            <a:off x="101600" y="77486"/>
            <a:ext cx="11988800" cy="6683332"/>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lIns="60954" tIns="30477" rIns="60954" bIns="30477"/>
          <a:lstStyle/>
          <a:p>
            <a:endParaRPr lang="en-US"/>
          </a:p>
        </p:txBody>
      </p:sp>
      <p:sp>
        <p:nvSpPr>
          <p:cNvPr id="19" name="TextBox 19"/>
          <p:cNvSpPr txBox="1"/>
          <p:nvPr/>
        </p:nvSpPr>
        <p:spPr>
          <a:xfrm>
            <a:off x="101600" y="77486"/>
            <a:ext cx="2128009" cy="2170395"/>
          </a:xfrm>
          <a:prstGeom prst="rect">
            <a:avLst/>
          </a:prstGeom>
        </p:spPr>
        <p:txBody>
          <a:bodyPr lIns="33863" tIns="33863" rIns="33863" bIns="33863" rtlCol="0" anchor="ctr"/>
          <a:lstStyle/>
          <a:p>
            <a:pPr algn="ctr">
              <a:lnSpc>
                <a:spcPts val="1772"/>
              </a:lnSpc>
              <a:spcBef>
                <a:spcPct val="0"/>
              </a:spcBef>
            </a:pPr>
            <a:endParaRPr/>
          </a:p>
        </p:txBody>
      </p:sp>
      <p:sp>
        <p:nvSpPr>
          <p:cNvPr id="49" name="Rounded Rectangular Callout 48"/>
          <p:cNvSpPr/>
          <p:nvPr/>
        </p:nvSpPr>
        <p:spPr>
          <a:xfrm>
            <a:off x="3340557" y="165677"/>
            <a:ext cx="8467072" cy="2170395"/>
          </a:xfrm>
          <a:prstGeom prst="wedgeRoundRectCallout">
            <a:avLst>
              <a:gd name="adj1" fmla="val -60012"/>
              <a:gd name="adj2" fmla="val 51520"/>
              <a:gd name="adj3" fmla="val 16667"/>
            </a:avLst>
          </a:prstGeom>
          <a:solidFill>
            <a:schemeClr val="bg1"/>
          </a:solidFill>
          <a:ln w="38100">
            <a:solidFill>
              <a:srgbClr val="0039A6"/>
            </a:solidFill>
          </a:ln>
        </p:spPr>
        <p:style>
          <a:lnRef idx="1">
            <a:schemeClr val="accent3"/>
          </a:lnRef>
          <a:fillRef idx="2">
            <a:schemeClr val="accent3"/>
          </a:fillRef>
          <a:effectRef idx="1">
            <a:schemeClr val="accent3"/>
          </a:effectRef>
          <a:fontRef idx="minor">
            <a:schemeClr val="dk1"/>
          </a:fontRef>
        </p:style>
        <p:txBody>
          <a:bodyPr lIns="60954" tIns="30477" rIns="60954" bIns="30477" rtlCol="0" anchor="ctr"/>
          <a:lstStyle/>
          <a:p>
            <a:pPr algn="just">
              <a:lnSpc>
                <a:spcPct val="150000"/>
              </a:lnSpc>
            </a:pPr>
            <a:r>
              <a:rPr lang="en-US" sz="2700" b="1" i="1" dirty="0" err="1">
                <a:solidFill>
                  <a:srgbClr val="FF0000"/>
                </a:solidFill>
                <a:latin typeface="Arial" panose="020B0604020202020204" pitchFamily="34" charset="0"/>
                <a:cs typeface="Arial" panose="020B0604020202020204" pitchFamily="34" charset="0"/>
              </a:rPr>
              <a:t>Nhóm</a:t>
            </a:r>
            <a:r>
              <a:rPr lang="en-US" sz="2700" b="1" i="1" dirty="0">
                <a:solidFill>
                  <a:srgbClr val="FF0000"/>
                </a:solidFill>
                <a:latin typeface="Arial" panose="020B0604020202020204" pitchFamily="34" charset="0"/>
                <a:cs typeface="Arial" panose="020B0604020202020204" pitchFamily="34" charset="0"/>
              </a:rPr>
              <a:t> 3, 4: </a:t>
            </a:r>
            <a:r>
              <a:rPr lang="vi-VN" sz="2700" dirty="0">
                <a:cs typeface="Arial" panose="020B0604020202020204" pitchFamily="34" charset="0"/>
              </a:rPr>
              <a:t>Khai thác Tư liệu 2, thông tin mục 1b SGK </a:t>
            </a:r>
            <a:r>
              <a:rPr lang="vi-VN" sz="2700" dirty="0" smtClean="0">
                <a:cs typeface="Arial" panose="020B0604020202020204" pitchFamily="34" charset="0"/>
              </a:rPr>
              <a:t>tr.2</a:t>
            </a:r>
            <a:r>
              <a:rPr lang="en-US" sz="2700" dirty="0" smtClean="0">
                <a:cs typeface="Arial" panose="020B0604020202020204" pitchFamily="34" charset="0"/>
              </a:rPr>
              <a:t>3</a:t>
            </a:r>
            <a:r>
              <a:rPr lang="vi-VN" sz="2700" dirty="0" smtClean="0">
                <a:cs typeface="Arial" panose="020B0604020202020204" pitchFamily="34" charset="0"/>
              </a:rPr>
              <a:t> </a:t>
            </a:r>
            <a:r>
              <a:rPr lang="vi-VN" sz="2700" dirty="0">
                <a:cs typeface="Arial" panose="020B0604020202020204" pitchFamily="34" charset="0"/>
              </a:rPr>
              <a:t>và trả lời câu hỏi: </a:t>
            </a:r>
            <a:r>
              <a:rPr lang="vi-VN" sz="2700" i="1" dirty="0">
                <a:cs typeface="Arial" panose="020B0604020202020204" pitchFamily="34" charset="0"/>
              </a:rPr>
              <a:t>Nêu mục tiêu xây dựng Cộng đồng ASEAN. </a:t>
            </a:r>
            <a:endParaRPr lang="en-US" sz="2700" i="1" dirty="0">
              <a:cs typeface="Arial" panose="020B0604020202020204" pitchFamily="34" charset="0"/>
            </a:endParaRPr>
          </a:p>
        </p:txBody>
      </p:sp>
      <p:sp>
        <p:nvSpPr>
          <p:cNvPr id="3" name="Rectangle: Diagonal Corners Rounded 2">
            <a:extLst>
              <a:ext uri="{FF2B5EF4-FFF2-40B4-BE49-F238E27FC236}">
                <a16:creationId xmlns="" xmlns:a16="http://schemas.microsoft.com/office/drawing/2014/main" id="{576C1D68-8FCE-7F0B-4498-A8147A147C4D}"/>
              </a:ext>
            </a:extLst>
          </p:cNvPr>
          <p:cNvSpPr/>
          <p:nvPr/>
        </p:nvSpPr>
        <p:spPr>
          <a:xfrm>
            <a:off x="3184071" y="2456512"/>
            <a:ext cx="8499929" cy="3193174"/>
          </a:xfrm>
          <a:prstGeom prst="round2DiagRect">
            <a:avLst>
              <a:gd name="adj1" fmla="val 7023"/>
              <a:gd name="adj2" fmla="val 0"/>
            </a:avLst>
          </a:prstGeom>
          <a:solidFill>
            <a:srgbClr val="D2E3F6"/>
          </a:solidFill>
          <a:ln w="28575">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lIns="60954" tIns="30477" rIns="60954" bIns="30477" rtlCol="0" anchor="ctr"/>
          <a:lstStyle/>
          <a:p>
            <a:pPr algn="just">
              <a:lnSpc>
                <a:spcPts val="3666"/>
              </a:lnSpc>
            </a:pPr>
            <a:r>
              <a:rPr lang="en-US" sz="2800" b="1" dirty="0">
                <a:solidFill>
                  <a:srgbClr val="ED2939"/>
                </a:solidFill>
                <a:latin typeface="Times New Roman" panose="02020603050405020304" pitchFamily="18" charset="0"/>
                <a:cs typeface="Times New Roman" panose="02020603050405020304" pitchFamily="18" charset="0"/>
              </a:rPr>
              <a:t>TƯ </a:t>
            </a:r>
            <a:r>
              <a:rPr lang="en-US" sz="2800" b="1" dirty="0" smtClean="0">
                <a:solidFill>
                  <a:srgbClr val="ED2939"/>
                </a:solidFill>
                <a:latin typeface="Times New Roman" panose="02020603050405020304" pitchFamily="18" charset="0"/>
                <a:cs typeface="Times New Roman" panose="02020603050405020304" pitchFamily="18" charset="0"/>
              </a:rPr>
              <a:t>LIỆU: </a:t>
            </a:r>
            <a:r>
              <a:rPr lang="en-US" sz="2800" dirty="0">
                <a:solidFill>
                  <a:schemeClr val="tx1"/>
                </a:solidFill>
                <a:latin typeface="Times New Roman" panose="02020603050405020304" pitchFamily="18" charset="0"/>
                <a:cs typeface="Times New Roman" panose="02020603050405020304" pitchFamily="18" charset="0"/>
              </a:rPr>
              <a:t>“</a:t>
            </a:r>
            <a:r>
              <a:rPr lang="en-US" sz="2800" dirty="0" err="1">
                <a:solidFill>
                  <a:schemeClr val="tx1"/>
                </a:solidFill>
                <a:latin typeface="Times New Roman" panose="02020603050405020304" pitchFamily="18" charset="0"/>
                <a:cs typeface="Times New Roman" panose="02020603050405020304" pitchFamily="18" charset="0"/>
              </a:rPr>
              <a:t>Cộng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ASEAN </a:t>
            </a:r>
            <a:r>
              <a:rPr lang="en-US" sz="2800" dirty="0" err="1">
                <a:solidFill>
                  <a:schemeClr val="tx1"/>
                </a:solidFill>
                <a:latin typeface="Times New Roman" panose="02020603050405020304" pitchFamily="18" charset="0"/>
                <a:cs typeface="Times New Roman" panose="02020603050405020304" pitchFamily="18" charset="0"/>
              </a:rPr>
              <a:t>sẽ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lập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gồm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trụ</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hợp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an </a:t>
            </a:r>
            <a:r>
              <a:rPr lang="en-US" sz="2800" dirty="0" err="1">
                <a:solidFill>
                  <a:schemeClr val="tx1"/>
                </a:solidFill>
                <a:latin typeface="Times New Roman" panose="02020603050405020304" pitchFamily="18" charset="0"/>
                <a:cs typeface="Times New Roman" panose="02020603050405020304" pitchFamily="18" charset="0"/>
              </a:rPr>
              <a:t>ninh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hợp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hợp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hóa</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xã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hội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gắn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chặt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mục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đảm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hòa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ổn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vượng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vực</a:t>
            </a:r>
            <a:r>
              <a:rPr lang="en-US" sz="2800" dirty="0">
                <a:solidFill>
                  <a:schemeClr val="tx1"/>
                </a:solidFill>
                <a:latin typeface="Times New Roman" panose="02020603050405020304" pitchFamily="18" charset="0"/>
                <a:cs typeface="Times New Roman" panose="02020603050405020304" pitchFamily="18" charset="0"/>
              </a:rPr>
              <a:t>.”</a:t>
            </a:r>
          </a:p>
          <a:p>
            <a:pPr algn="r">
              <a:lnSpc>
                <a:spcPts val="3666"/>
              </a:lnSpc>
            </a:pPr>
            <a:r>
              <a:rPr lang="en-US" sz="2400" dirty="0">
                <a:solidFill>
                  <a:schemeClr val="tx1"/>
                </a:solidFill>
                <a:latin typeface="Times New Roman" panose="02020603050405020304" pitchFamily="18" charset="0"/>
                <a:cs typeface="Times New Roman" panose="02020603050405020304" pitchFamily="18" charset="0"/>
              </a:rPr>
              <a:t>(</a:t>
            </a:r>
            <a:r>
              <a:rPr lang="en-US" sz="2400" dirty="0" err="1">
                <a:solidFill>
                  <a:schemeClr val="tx1"/>
                </a:solidFill>
                <a:latin typeface="Times New Roman" panose="02020603050405020304" pitchFamily="18" charset="0"/>
                <a:cs typeface="Times New Roman" panose="02020603050405020304" pitchFamily="18" charset="0"/>
              </a:rPr>
              <a:t>Trích</a:t>
            </a:r>
            <a:r>
              <a:rPr lang="en-US" sz="2400"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Tuyên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bố</a:t>
            </a:r>
            <a:r>
              <a:rPr lang="en-US" sz="2400" i="1" dirty="0">
                <a:solidFill>
                  <a:schemeClr val="tx1"/>
                </a:solidFill>
                <a:latin typeface="Times New Roman" panose="02020603050405020304" pitchFamily="18" charset="0"/>
                <a:cs typeface="Times New Roman" panose="02020603050405020304" pitchFamily="18" charset="0"/>
              </a:rPr>
              <a:t> Ba-li II </a:t>
            </a:r>
            <a:r>
              <a:rPr lang="en-US" sz="2400" dirty="0">
                <a:solidFill>
                  <a:schemeClr val="tx1"/>
                </a:solidFill>
                <a:latin typeface="Times New Roman" panose="02020603050405020304" pitchFamily="18" charset="0"/>
                <a:cs typeface="Times New Roman" panose="02020603050405020304" pitchFamily="18" charset="0"/>
              </a:rPr>
              <a:t>(2003), </a:t>
            </a:r>
            <a:r>
              <a:rPr lang="en-US" sz="2400" dirty="0" err="1">
                <a:solidFill>
                  <a:schemeClr val="tx1"/>
                </a:solidFill>
                <a:latin typeface="Times New Roman" panose="02020603050405020304" pitchFamily="18" charset="0"/>
                <a:cs typeface="Times New Roman" panose="02020603050405020304" pitchFamily="18" charset="0"/>
              </a:rPr>
              <a:t>Nguồn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Bộ</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Ngoại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giao</a:t>
            </a:r>
            <a:r>
              <a:rPr lang="en-US" sz="2400" dirty="0">
                <a:solidFill>
                  <a:schemeClr val="tx1"/>
                </a:solidFill>
                <a:latin typeface="Times New Roman" panose="02020603050405020304" pitchFamily="18" charset="0"/>
                <a:cs typeface="Times New Roman" panose="02020603050405020304" pitchFamily="18" charset="0"/>
              </a:rPr>
              <a:t>)</a:t>
            </a:r>
            <a:r>
              <a:rPr lang="en-US" sz="2400" dirty="0">
                <a:solidFill>
                  <a:srgbClr val="ED2939"/>
                </a:solidFill>
                <a:latin typeface="Times New Roman" panose="02020603050405020304" pitchFamily="18" charset="0"/>
                <a:cs typeface="Times New Roman" panose="02020603050405020304" pitchFamily="18" charset="0"/>
              </a:rPr>
              <a:t> </a:t>
            </a:r>
          </a:p>
        </p:txBody>
      </p:sp>
      <p:grpSp>
        <p:nvGrpSpPr>
          <p:cNvPr id="2" name="Group 1"/>
          <p:cNvGrpSpPr/>
          <p:nvPr/>
        </p:nvGrpSpPr>
        <p:grpSpPr>
          <a:xfrm>
            <a:off x="384371" y="1778311"/>
            <a:ext cx="3537287" cy="4989503"/>
            <a:chOff x="1094870" y="2656973"/>
            <a:chExt cx="5305930" cy="7484254"/>
          </a:xfrm>
        </p:grpSpPr>
        <p:pic>
          <p:nvPicPr>
            <p:cNvPr id="48" name="Picture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870" y="4381500"/>
              <a:ext cx="5305930" cy="5759727"/>
            </a:xfrm>
            <a:prstGeom prst="rect">
              <a:avLst/>
            </a:prstGeom>
          </p:spPr>
        </p:pic>
        <p:pic>
          <p:nvPicPr>
            <p:cNvPr id="51" name="Picture 50"/>
            <p:cNvPicPr>
              <a:picLocks noChangeAspect="1"/>
            </p:cNvPicPr>
            <p:nvPr/>
          </p:nvPicPr>
          <p:blipFill>
            <a:blip r:embed="rId3"/>
            <a:stretch>
              <a:fillRect/>
            </a:stretch>
          </p:blipFill>
          <p:spPr>
            <a:xfrm>
              <a:off x="3274503" y="2656973"/>
              <a:ext cx="1528193" cy="1501538"/>
            </a:xfrm>
            <a:prstGeom prst="rect">
              <a:avLst/>
            </a:prstGeom>
          </p:spPr>
        </p:pic>
      </p:grpSp>
      <p:grpSp>
        <p:nvGrpSpPr>
          <p:cNvPr id="9" name="Group 8">
            <a:extLst>
              <a:ext uri="{FF2B5EF4-FFF2-40B4-BE49-F238E27FC236}">
                <a16:creationId xmlns="" xmlns:a16="http://schemas.microsoft.com/office/drawing/2014/main" id="{DE83AFC4-D815-DB7D-F8DF-631DE58634EA}"/>
              </a:ext>
            </a:extLst>
          </p:cNvPr>
          <p:cNvGrpSpPr/>
          <p:nvPr/>
        </p:nvGrpSpPr>
        <p:grpSpPr>
          <a:xfrm>
            <a:off x="101599" y="328808"/>
            <a:ext cx="2919188" cy="1320378"/>
            <a:chOff x="152399" y="493211"/>
            <a:chExt cx="1916187" cy="1172180"/>
          </a:xfrm>
        </p:grpSpPr>
        <p:sp>
          <p:nvSpPr>
            <p:cNvPr id="10" name="Round Same Side Corner Rectangle 42">
              <a:extLst>
                <a:ext uri="{FF2B5EF4-FFF2-40B4-BE49-F238E27FC236}">
                  <a16:creationId xmlns="" xmlns:a16="http://schemas.microsoft.com/office/drawing/2014/main" id="{6BADB5EF-580F-D065-3600-84999750F975}"/>
                </a:ext>
              </a:extLst>
            </p:cNvPr>
            <p:cNvSpPr/>
            <p:nvPr/>
          </p:nvSpPr>
          <p:spPr>
            <a:xfrm rot="5400000">
              <a:off x="524403" y="121207"/>
              <a:ext cx="1172180" cy="1916187"/>
            </a:xfrm>
            <a:prstGeom prst="round2SameRect">
              <a:avLst/>
            </a:prstGeom>
            <a:solidFill>
              <a:srgbClr val="FFF89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946B5978-3689-5BE4-D6EE-6B25409FC37A}"/>
                </a:ext>
              </a:extLst>
            </p:cNvPr>
            <p:cNvSpPr txBox="1"/>
            <p:nvPr/>
          </p:nvSpPr>
          <p:spPr>
            <a:xfrm>
              <a:off x="285727" y="716459"/>
              <a:ext cx="1734955" cy="807914"/>
            </a:xfrm>
            <a:prstGeom prst="rect">
              <a:avLst/>
            </a:prstGeom>
            <a:noFill/>
          </p:spPr>
          <p:txBody>
            <a:bodyPr wrap="square" rtlCol="0">
              <a:spAutoFit/>
            </a:bodyPr>
            <a:lstStyle/>
            <a:p>
              <a:r>
                <a:rPr lang="en-US" sz="2900" b="1">
                  <a:latin typeface="Arial" panose="020B0604020202020204" pitchFamily="34" charset="0"/>
                  <a:cs typeface="Arial" panose="020B0604020202020204" pitchFamily="34" charset="0"/>
                </a:rPr>
                <a:t>THẢO LUẬN NHÓM</a:t>
              </a:r>
            </a:p>
          </p:txBody>
        </p:sp>
      </p:grpSp>
    </p:spTree>
    <p:extLst>
      <p:ext uri="{BB962C8B-B14F-4D97-AF65-F5344CB8AC3E}">
        <p14:creationId xmlns:p14="http://schemas.microsoft.com/office/powerpoint/2010/main" val="227461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anim calcmode="lin" valueType="num">
                                      <p:cBhvr>
                                        <p:cTn id="12" dur="500" fill="hold"/>
                                        <p:tgtEl>
                                          <p:spTgt spid="49"/>
                                        </p:tgtEl>
                                        <p:attrNameLst>
                                          <p:attrName>ppt_x</p:attrName>
                                        </p:attrNameLst>
                                      </p:cBhvr>
                                      <p:tavLst>
                                        <p:tav tm="0">
                                          <p:val>
                                            <p:strVal val="#ppt_x"/>
                                          </p:val>
                                        </p:tav>
                                        <p:tav tm="100000">
                                          <p:val>
                                            <p:strVal val="#ppt_x"/>
                                          </p:val>
                                        </p:tav>
                                      </p:tavLst>
                                    </p:anim>
                                    <p:anim calcmode="lin" valueType="num">
                                      <p:cBhvr>
                                        <p:cTn id="13" dur="500" fill="hold"/>
                                        <p:tgtEl>
                                          <p:spTgt spid="49"/>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 xmlns:a16="http://schemas.microsoft.com/office/drawing/2014/main" id="{1DCE5B17-90A5-4D96-9A86-42EA9E95DC9E}"/>
              </a:ext>
            </a:extLst>
          </p:cNvPr>
          <p:cNvGrpSpPr/>
          <p:nvPr/>
        </p:nvGrpSpPr>
        <p:grpSpPr>
          <a:xfrm>
            <a:off x="0" y="94603"/>
            <a:ext cx="12211050" cy="6715772"/>
            <a:chOff x="0" y="94603"/>
            <a:chExt cx="12211050" cy="6715772"/>
          </a:xfrm>
        </p:grpSpPr>
        <p:cxnSp>
          <p:nvCxnSpPr>
            <p:cNvPr id="5" name="Straight Connector 4">
              <a:extLst>
                <a:ext uri="{FF2B5EF4-FFF2-40B4-BE49-F238E27FC236}">
                  <a16:creationId xmlns="" xmlns:a16="http://schemas.microsoft.com/office/drawing/2014/main" id="{F841D0FC-5784-4B0F-B6AF-1C8350D67070}"/>
                </a:ext>
              </a:extLst>
            </p:cNvPr>
            <p:cNvCxnSpPr/>
            <p:nvPr/>
          </p:nvCxnSpPr>
          <p:spPr>
            <a:xfrm>
              <a:off x="0" y="94603"/>
              <a:ext cx="12192000" cy="0"/>
            </a:xfrm>
            <a:prstGeom prst="line">
              <a:avLst/>
            </a:prstGeom>
            <a:ln w="136525">
              <a:gradFill>
                <a:gsLst>
                  <a:gs pos="0">
                    <a:schemeClr val="accent4">
                      <a:lumMod val="50000"/>
                    </a:schemeClr>
                  </a:gs>
                  <a:gs pos="74000">
                    <a:schemeClr val="accent1">
                      <a:lumMod val="45000"/>
                      <a:lumOff val="55000"/>
                    </a:schemeClr>
                  </a:gs>
                  <a:gs pos="83000">
                    <a:schemeClr val="accent1">
                      <a:lumMod val="45000"/>
                      <a:lumOff val="55000"/>
                    </a:schemeClr>
                  </a:gs>
                  <a:gs pos="100000">
                    <a:schemeClr val="accent4"/>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EC581F02-E729-4A2C-8B37-A633110E0D70}"/>
                </a:ext>
              </a:extLst>
            </p:cNvPr>
            <p:cNvCxnSpPr/>
            <p:nvPr/>
          </p:nvCxnSpPr>
          <p:spPr>
            <a:xfrm>
              <a:off x="19050" y="6774863"/>
              <a:ext cx="12192000" cy="0"/>
            </a:xfrm>
            <a:prstGeom prst="line">
              <a:avLst/>
            </a:prstGeom>
            <a:ln w="136525">
              <a:gradFill>
                <a:gsLst>
                  <a:gs pos="0">
                    <a:schemeClr val="accent4">
                      <a:lumMod val="50000"/>
                    </a:schemeClr>
                  </a:gs>
                  <a:gs pos="74000">
                    <a:schemeClr val="accent1">
                      <a:lumMod val="45000"/>
                      <a:lumOff val="55000"/>
                    </a:schemeClr>
                  </a:gs>
                  <a:gs pos="83000">
                    <a:schemeClr val="accent1">
                      <a:lumMod val="45000"/>
                      <a:lumOff val="55000"/>
                    </a:schemeClr>
                  </a:gs>
                  <a:gs pos="100000">
                    <a:schemeClr val="accent4"/>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524D35AD-AC5B-422B-88D5-53B8B3D28F89}"/>
                </a:ext>
              </a:extLst>
            </p:cNvPr>
            <p:cNvCxnSpPr>
              <a:cxnSpLocks/>
            </p:cNvCxnSpPr>
            <p:nvPr/>
          </p:nvCxnSpPr>
          <p:spPr>
            <a:xfrm>
              <a:off x="74259" y="152400"/>
              <a:ext cx="19050" cy="6657975"/>
            </a:xfrm>
            <a:prstGeom prst="line">
              <a:avLst/>
            </a:prstGeom>
            <a:ln w="136525">
              <a:gradFill>
                <a:gsLst>
                  <a:gs pos="0">
                    <a:schemeClr val="accent4"/>
                  </a:gs>
                  <a:gs pos="74000">
                    <a:schemeClr val="accent1">
                      <a:lumMod val="45000"/>
                      <a:lumOff val="55000"/>
                    </a:schemeClr>
                  </a:gs>
                  <a:gs pos="83000">
                    <a:schemeClr val="accent1">
                      <a:lumMod val="45000"/>
                      <a:lumOff val="55000"/>
                    </a:schemeClr>
                  </a:gs>
                  <a:gs pos="100000">
                    <a:schemeClr val="accent4">
                      <a:lumMod val="5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F361142A-B5F8-45CA-96C8-5F649A33F938}"/>
                </a:ext>
              </a:extLst>
            </p:cNvPr>
            <p:cNvCxnSpPr>
              <a:cxnSpLocks/>
            </p:cNvCxnSpPr>
            <p:nvPr/>
          </p:nvCxnSpPr>
          <p:spPr>
            <a:xfrm>
              <a:off x="12089816" y="152400"/>
              <a:ext cx="19050" cy="6657975"/>
            </a:xfrm>
            <a:prstGeom prst="line">
              <a:avLst/>
            </a:prstGeom>
            <a:ln w="136525">
              <a:gradFill>
                <a:gsLst>
                  <a:gs pos="0">
                    <a:schemeClr val="accent4">
                      <a:lumMod val="50000"/>
                    </a:schemeClr>
                  </a:gs>
                  <a:gs pos="74000">
                    <a:schemeClr val="accent1">
                      <a:lumMod val="45000"/>
                      <a:lumOff val="55000"/>
                    </a:schemeClr>
                  </a:gs>
                  <a:gs pos="83000">
                    <a:schemeClr val="accent1">
                      <a:lumMod val="45000"/>
                      <a:lumOff val="55000"/>
                    </a:schemeClr>
                  </a:gs>
                  <a:gs pos="100000">
                    <a:schemeClr val="accent4"/>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 xmlns:a16="http://schemas.microsoft.com/office/drawing/2014/main" id="{9BDB1CEE-5AB7-DCD7-EDD1-D612EC0A978E}"/>
              </a:ext>
            </a:extLst>
          </p:cNvPr>
          <p:cNvSpPr/>
          <p:nvPr/>
        </p:nvSpPr>
        <p:spPr>
          <a:xfrm>
            <a:off x="0" y="-12464"/>
            <a:ext cx="12192000" cy="91125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 xmlns:a16="http://schemas.microsoft.com/office/drawing/2014/main" id="{F4801D99-2DC7-49EF-8BAA-D1DBBE5C318D}"/>
              </a:ext>
            </a:extLst>
          </p:cNvPr>
          <p:cNvSpPr txBox="1"/>
          <p:nvPr/>
        </p:nvSpPr>
        <p:spPr>
          <a:xfrm>
            <a:off x="523926" y="210778"/>
            <a:ext cx="11463706" cy="492443"/>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200" b="1" dirty="0">
                <a:solidFill>
                  <a:schemeClr val="bg1"/>
                </a:solidFill>
                <a:latin typeface="Times New Roman" pitchFamily="18" charset="0"/>
                <a:ea typeface="Times New Roman" pitchFamily="18" charset="0"/>
                <a:cs typeface="Times New Roman" pitchFamily="18" charset="0"/>
              </a:rPr>
              <a:t>1. Ý </a:t>
            </a:r>
            <a:r>
              <a:rPr lang="en-US" sz="3200" b="1" dirty="0" err="1">
                <a:solidFill>
                  <a:schemeClr val="bg1"/>
                </a:solidFill>
                <a:latin typeface="Times New Roman" pitchFamily="18" charset="0"/>
                <a:ea typeface="Times New Roman" pitchFamily="18" charset="0"/>
                <a:cs typeface="Times New Roman" pitchFamily="18" charset="0"/>
              </a:rPr>
              <a:t>tưởng</a:t>
            </a:r>
            <a:r>
              <a:rPr lang="en-US" sz="3200" b="1" dirty="0">
                <a:solidFill>
                  <a:schemeClr val="bg1"/>
                </a:solidFill>
                <a:latin typeface="Times New Roman" pitchFamily="18" charset="0"/>
                <a:ea typeface="Times New Roman" pitchFamily="18" charset="0"/>
                <a:cs typeface="Times New Roman" pitchFamily="18" charset="0"/>
              </a:rPr>
              <a:t>, </a:t>
            </a:r>
            <a:r>
              <a:rPr lang="en-US" sz="3200" b="1" dirty="0" err="1">
                <a:solidFill>
                  <a:schemeClr val="bg1"/>
                </a:solidFill>
                <a:latin typeface="Times New Roman" pitchFamily="18" charset="0"/>
                <a:ea typeface="Times New Roman" pitchFamily="18" charset="0"/>
                <a:cs typeface="Times New Roman" pitchFamily="18" charset="0"/>
              </a:rPr>
              <a:t>mục</a:t>
            </a:r>
            <a:r>
              <a:rPr lang="en-US" sz="3200" b="1" dirty="0">
                <a:solidFill>
                  <a:schemeClr val="bg1"/>
                </a:solidFill>
                <a:latin typeface="Times New Roman" pitchFamily="18" charset="0"/>
                <a:ea typeface="Times New Roman" pitchFamily="18" charset="0"/>
                <a:cs typeface="Times New Roman" pitchFamily="18" charset="0"/>
              </a:rPr>
              <a:t> </a:t>
            </a:r>
            <a:r>
              <a:rPr lang="en-US" sz="3200" b="1" dirty="0" err="1">
                <a:solidFill>
                  <a:schemeClr val="bg1"/>
                </a:solidFill>
                <a:latin typeface="Times New Roman" pitchFamily="18" charset="0"/>
                <a:ea typeface="Times New Roman" pitchFamily="18" charset="0"/>
                <a:cs typeface="Times New Roman" pitchFamily="18" charset="0"/>
              </a:rPr>
              <a:t>tiêu</a:t>
            </a:r>
            <a:r>
              <a:rPr lang="en-US" sz="3200" b="1" dirty="0">
                <a:solidFill>
                  <a:schemeClr val="bg1"/>
                </a:solidFill>
                <a:latin typeface="Times New Roman" pitchFamily="18" charset="0"/>
                <a:ea typeface="Times New Roman" pitchFamily="18" charset="0"/>
                <a:cs typeface="Times New Roman" pitchFamily="18" charset="0"/>
              </a:rPr>
              <a:t>, </a:t>
            </a:r>
            <a:r>
              <a:rPr lang="en-US" sz="3200" b="1" dirty="0" err="1">
                <a:solidFill>
                  <a:schemeClr val="bg1"/>
                </a:solidFill>
                <a:latin typeface="Times New Roman" pitchFamily="18" charset="0"/>
                <a:ea typeface="Times New Roman" pitchFamily="18" charset="0"/>
                <a:cs typeface="Times New Roman" pitchFamily="18" charset="0"/>
              </a:rPr>
              <a:t>kế</a:t>
            </a:r>
            <a:r>
              <a:rPr lang="en-US" sz="3200" b="1" dirty="0">
                <a:solidFill>
                  <a:schemeClr val="bg1"/>
                </a:solidFill>
                <a:latin typeface="Times New Roman" pitchFamily="18" charset="0"/>
                <a:ea typeface="Times New Roman" pitchFamily="18" charset="0"/>
                <a:cs typeface="Times New Roman" pitchFamily="18" charset="0"/>
              </a:rPr>
              <a:t> </a:t>
            </a:r>
            <a:r>
              <a:rPr lang="en-US" sz="3200" b="1" dirty="0" err="1">
                <a:solidFill>
                  <a:schemeClr val="bg1"/>
                </a:solidFill>
                <a:latin typeface="Times New Roman" pitchFamily="18" charset="0"/>
                <a:ea typeface="Times New Roman" pitchFamily="18" charset="0"/>
                <a:cs typeface="Times New Roman" pitchFamily="18" charset="0"/>
              </a:rPr>
              <a:t>hoạch</a:t>
            </a:r>
            <a:r>
              <a:rPr lang="en-US" sz="3200" b="1" dirty="0">
                <a:solidFill>
                  <a:schemeClr val="bg1"/>
                </a:solidFill>
                <a:latin typeface="Times New Roman" pitchFamily="18" charset="0"/>
                <a:ea typeface="Times New Roman" pitchFamily="18" charset="0"/>
                <a:cs typeface="Times New Roman" pitchFamily="18" charset="0"/>
              </a:rPr>
              <a:t> </a:t>
            </a:r>
            <a:r>
              <a:rPr lang="en-US" sz="3200" b="1" dirty="0" err="1">
                <a:solidFill>
                  <a:schemeClr val="bg1"/>
                </a:solidFill>
                <a:latin typeface="Times New Roman" pitchFamily="18" charset="0"/>
                <a:ea typeface="Times New Roman" pitchFamily="18" charset="0"/>
                <a:cs typeface="Times New Roman" pitchFamily="18" charset="0"/>
              </a:rPr>
              <a:t>xây</a:t>
            </a:r>
            <a:r>
              <a:rPr lang="en-US" sz="3200" b="1" dirty="0">
                <a:solidFill>
                  <a:schemeClr val="bg1"/>
                </a:solidFill>
                <a:latin typeface="Times New Roman" pitchFamily="18" charset="0"/>
                <a:ea typeface="Times New Roman" pitchFamily="18" charset="0"/>
                <a:cs typeface="Times New Roman" pitchFamily="18" charset="0"/>
              </a:rPr>
              <a:t> </a:t>
            </a:r>
            <a:r>
              <a:rPr lang="en-US" sz="3200" b="1" dirty="0" err="1">
                <a:solidFill>
                  <a:schemeClr val="bg1"/>
                </a:solidFill>
                <a:latin typeface="Times New Roman" pitchFamily="18" charset="0"/>
                <a:ea typeface="Times New Roman" pitchFamily="18" charset="0"/>
                <a:cs typeface="Times New Roman" pitchFamily="18" charset="0"/>
              </a:rPr>
              <a:t>dựng</a:t>
            </a:r>
            <a:r>
              <a:rPr lang="en-US" sz="3200" b="1" dirty="0">
                <a:solidFill>
                  <a:schemeClr val="bg1"/>
                </a:solidFill>
                <a:latin typeface="Times New Roman" pitchFamily="18" charset="0"/>
                <a:ea typeface="Times New Roman" pitchFamily="18" charset="0"/>
                <a:cs typeface="Times New Roman" pitchFamily="18" charset="0"/>
              </a:rPr>
              <a:t> </a:t>
            </a:r>
            <a:r>
              <a:rPr lang="en-US" sz="3200" b="1" dirty="0" err="1">
                <a:solidFill>
                  <a:schemeClr val="bg1"/>
                </a:solidFill>
                <a:latin typeface="Times New Roman" pitchFamily="18" charset="0"/>
                <a:ea typeface="Times New Roman" pitchFamily="18" charset="0"/>
                <a:cs typeface="Times New Roman" pitchFamily="18" charset="0"/>
              </a:rPr>
              <a:t>Cộng</a:t>
            </a:r>
            <a:r>
              <a:rPr lang="en-US" sz="3200" b="1" dirty="0">
                <a:solidFill>
                  <a:schemeClr val="bg1"/>
                </a:solidFill>
                <a:latin typeface="Times New Roman" pitchFamily="18" charset="0"/>
                <a:ea typeface="Times New Roman" pitchFamily="18" charset="0"/>
                <a:cs typeface="Times New Roman" pitchFamily="18" charset="0"/>
              </a:rPr>
              <a:t> </a:t>
            </a:r>
            <a:r>
              <a:rPr lang="en-US" sz="3200" b="1" dirty="0" err="1">
                <a:solidFill>
                  <a:schemeClr val="bg1"/>
                </a:solidFill>
                <a:latin typeface="Times New Roman" pitchFamily="18" charset="0"/>
                <a:ea typeface="Times New Roman" pitchFamily="18" charset="0"/>
                <a:cs typeface="Times New Roman" pitchFamily="18" charset="0"/>
              </a:rPr>
              <a:t>đồng</a:t>
            </a:r>
            <a:r>
              <a:rPr lang="en-US" sz="3200" b="1" dirty="0">
                <a:solidFill>
                  <a:schemeClr val="bg1"/>
                </a:solidFill>
                <a:latin typeface="Times New Roman" pitchFamily="18" charset="0"/>
                <a:ea typeface="Times New Roman" pitchFamily="18" charset="0"/>
                <a:cs typeface="Times New Roman" pitchFamily="18" charset="0"/>
              </a:rPr>
              <a:t> ASEAN</a:t>
            </a:r>
            <a:endParaRPr kumimoji="0" lang="en-US" sz="2800" b="1" i="0" u="none" strike="noStrike" kern="1200" cap="none" spc="0" normalizeH="0" baseline="0" noProof="0" dirty="0">
              <a:ln>
                <a:noFill/>
              </a:ln>
              <a:solidFill>
                <a:srgbClr val="F23D12"/>
              </a:solidFill>
              <a:effectLst/>
              <a:uLnTx/>
              <a:uFillTx/>
              <a:latin typeface="Times New Roman" pitchFamily="18" charset="0"/>
              <a:ea typeface="Times New Roman" pitchFamily="18" charset="0"/>
              <a:cs typeface="Times New Roman" pitchFamily="18" charset="0"/>
            </a:endParaRPr>
          </a:p>
        </p:txBody>
      </p:sp>
      <p:sp>
        <p:nvSpPr>
          <p:cNvPr id="6" name="Freeform 34">
            <a:extLst>
              <a:ext uri="{FF2B5EF4-FFF2-40B4-BE49-F238E27FC236}">
                <a16:creationId xmlns="" xmlns:a16="http://schemas.microsoft.com/office/drawing/2014/main" id="{BDFD32A7-88D2-6AB8-A3C1-6FE1EADF10BB}"/>
              </a:ext>
            </a:extLst>
          </p:cNvPr>
          <p:cNvSpPr/>
          <p:nvPr/>
        </p:nvSpPr>
        <p:spPr>
          <a:xfrm>
            <a:off x="-81889" y="34936"/>
            <a:ext cx="1246660"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 xmlns:a16="http://schemas.microsoft.com/office/drawing/2014/main" id="{33820DBE-19AE-C5A9-3666-E84B3084EC10}"/>
              </a:ext>
            </a:extLst>
          </p:cNvPr>
          <p:cNvSpPr txBox="1"/>
          <p:nvPr/>
        </p:nvSpPr>
        <p:spPr>
          <a:xfrm>
            <a:off x="281603" y="1137287"/>
            <a:ext cx="8045968" cy="553998"/>
          </a:xfrm>
          <a:prstGeom prst="rect">
            <a:avLst/>
          </a:prstGeom>
          <a:noFill/>
        </p:spPr>
        <p:txBody>
          <a:bodyPr wrap="square" lIns="0" tIns="0" rIns="0" bIns="0" rtlCol="0">
            <a:spAutoFit/>
          </a:bodyPr>
          <a:lstStyle/>
          <a:p>
            <a:pPr marL="0" marR="0" lvl="0" indent="0" defTabSz="914400" rtl="0" eaLnBrk="1" fontAlgn="auto" latinLnBrk="0" hangingPunct="1">
              <a:spcBef>
                <a:spcPts val="0"/>
              </a:spcBef>
              <a:spcAft>
                <a:spcPts val="0"/>
              </a:spcAft>
              <a:buClrTx/>
              <a:buSzTx/>
              <a:buFontTx/>
              <a:buNone/>
              <a:tabLst/>
              <a:defRPr/>
            </a:pPr>
            <a:r>
              <a:rPr lang="en-US" sz="3200" b="1" dirty="0" smtClean="0">
                <a:solidFill>
                  <a:schemeClr val="accent5">
                    <a:lumMod val="50000"/>
                  </a:schemeClr>
                </a:solidFill>
                <a:latin typeface="Sitka Banner" pitchFamily="2" charset="0"/>
                <a:ea typeface="Times New Roman" panose="02020603050405020304" pitchFamily="18" charset="0"/>
                <a:cs typeface="Times New Roman" panose="02020603050405020304" pitchFamily="18" charset="0"/>
              </a:rPr>
              <a:t>   </a:t>
            </a:r>
            <a:r>
              <a:rPr lang="en-US" sz="3600" b="1" dirty="0" smtClean="0">
                <a:solidFill>
                  <a:schemeClr val="accent5">
                    <a:lumMod val="50000"/>
                  </a:schemeClr>
                </a:solidFill>
                <a:latin typeface="Sitka Banner" pitchFamily="2" charset="0"/>
                <a:ea typeface="Times New Roman" panose="02020603050405020304" pitchFamily="18" charset="0"/>
                <a:cs typeface="Times New Roman" panose="02020603050405020304" pitchFamily="18" charset="0"/>
              </a:rPr>
              <a:t>a</a:t>
            </a:r>
            <a:r>
              <a:rPr lang="en-US" sz="3600" b="1" dirty="0">
                <a:solidFill>
                  <a:schemeClr val="accent5">
                    <a:lumMod val="50000"/>
                  </a:schemeClr>
                </a:solidFill>
                <a:latin typeface="Sitka Banner" pitchFamily="2" charset="0"/>
                <a:ea typeface="Times New Roman" panose="02020603050405020304" pitchFamily="18" charset="0"/>
                <a:cs typeface="Times New Roman" panose="02020603050405020304" pitchFamily="18" charset="0"/>
              </a:rPr>
              <a:t>. Ý </a:t>
            </a:r>
            <a:r>
              <a:rPr lang="en-US" sz="3600" b="1" dirty="0" err="1">
                <a:solidFill>
                  <a:schemeClr val="accent5">
                    <a:lumMod val="50000"/>
                  </a:schemeClr>
                </a:solidFill>
                <a:latin typeface="Sitka Banner" pitchFamily="2" charset="0"/>
                <a:ea typeface="Times New Roman" panose="02020603050405020304" pitchFamily="18" charset="0"/>
                <a:cs typeface="Times New Roman" panose="02020603050405020304" pitchFamily="18" charset="0"/>
              </a:rPr>
              <a:t>tưởng</a:t>
            </a:r>
            <a:r>
              <a:rPr lang="en-US" sz="3600" b="1" dirty="0">
                <a:solidFill>
                  <a:schemeClr val="accent5">
                    <a:lumMod val="50000"/>
                  </a:schemeClr>
                </a:solidFill>
                <a:latin typeface="Sitka Banner" pitchFamily="2" charset="0"/>
                <a:ea typeface="Times New Roman" panose="02020603050405020304" pitchFamily="18" charset="0"/>
                <a:cs typeface="Times New Roman" panose="02020603050405020304" pitchFamily="18" charset="0"/>
              </a:rPr>
              <a:t> </a:t>
            </a:r>
            <a:r>
              <a:rPr lang="en-US" sz="3600" b="1" dirty="0" err="1">
                <a:solidFill>
                  <a:schemeClr val="accent5">
                    <a:lumMod val="50000"/>
                  </a:schemeClr>
                </a:solidFill>
                <a:latin typeface="Sitka Banner" pitchFamily="2" charset="0"/>
                <a:ea typeface="Times New Roman" panose="02020603050405020304" pitchFamily="18" charset="0"/>
                <a:cs typeface="Times New Roman" panose="02020603050405020304" pitchFamily="18" charset="0"/>
              </a:rPr>
              <a:t>xây</a:t>
            </a:r>
            <a:r>
              <a:rPr lang="en-US" sz="3600" b="1" dirty="0">
                <a:solidFill>
                  <a:schemeClr val="accent5">
                    <a:lumMod val="50000"/>
                  </a:schemeClr>
                </a:solidFill>
                <a:latin typeface="Sitka Banner" pitchFamily="2" charset="0"/>
                <a:ea typeface="Times New Roman" panose="02020603050405020304" pitchFamily="18" charset="0"/>
                <a:cs typeface="Times New Roman" panose="02020603050405020304" pitchFamily="18" charset="0"/>
              </a:rPr>
              <a:t> </a:t>
            </a:r>
            <a:r>
              <a:rPr lang="en-US" sz="3600" b="1" dirty="0" err="1">
                <a:solidFill>
                  <a:schemeClr val="accent5">
                    <a:lumMod val="50000"/>
                  </a:schemeClr>
                </a:solidFill>
                <a:latin typeface="Sitka Banner" pitchFamily="2" charset="0"/>
                <a:ea typeface="Times New Roman" panose="02020603050405020304" pitchFamily="18" charset="0"/>
                <a:cs typeface="Times New Roman" panose="02020603050405020304" pitchFamily="18" charset="0"/>
              </a:rPr>
              <a:t>dựng</a:t>
            </a:r>
            <a:r>
              <a:rPr lang="en-US" sz="3600" b="1" dirty="0">
                <a:solidFill>
                  <a:schemeClr val="accent5">
                    <a:lumMod val="50000"/>
                  </a:schemeClr>
                </a:solidFill>
                <a:latin typeface="Sitka Banner" pitchFamily="2" charset="0"/>
                <a:ea typeface="Times New Roman" panose="02020603050405020304" pitchFamily="18" charset="0"/>
                <a:cs typeface="Times New Roman" panose="02020603050405020304" pitchFamily="18" charset="0"/>
              </a:rPr>
              <a:t> </a:t>
            </a:r>
            <a:r>
              <a:rPr lang="en-US" sz="3600" b="1" dirty="0" err="1">
                <a:solidFill>
                  <a:schemeClr val="accent5">
                    <a:lumMod val="50000"/>
                  </a:schemeClr>
                </a:solidFill>
                <a:latin typeface="Sitka Banner" pitchFamily="2" charset="0"/>
                <a:ea typeface="Times New Roman" panose="02020603050405020304" pitchFamily="18" charset="0"/>
                <a:cs typeface="Times New Roman" panose="02020603050405020304" pitchFamily="18" charset="0"/>
              </a:rPr>
              <a:t>Cộng</a:t>
            </a:r>
            <a:r>
              <a:rPr lang="en-US" sz="3600" b="1" dirty="0">
                <a:solidFill>
                  <a:schemeClr val="accent5">
                    <a:lumMod val="50000"/>
                  </a:schemeClr>
                </a:solidFill>
                <a:latin typeface="Sitka Banner" pitchFamily="2" charset="0"/>
                <a:ea typeface="Times New Roman" panose="02020603050405020304" pitchFamily="18" charset="0"/>
                <a:cs typeface="Times New Roman" panose="02020603050405020304" pitchFamily="18" charset="0"/>
              </a:rPr>
              <a:t> </a:t>
            </a:r>
            <a:r>
              <a:rPr lang="en-US" sz="3600" b="1" dirty="0" err="1">
                <a:solidFill>
                  <a:schemeClr val="accent5">
                    <a:lumMod val="50000"/>
                  </a:schemeClr>
                </a:solidFill>
                <a:latin typeface="Sitka Banner" pitchFamily="2" charset="0"/>
                <a:ea typeface="Times New Roman" panose="02020603050405020304" pitchFamily="18" charset="0"/>
                <a:cs typeface="Times New Roman" panose="02020603050405020304" pitchFamily="18" charset="0"/>
              </a:rPr>
              <a:t>đồng</a:t>
            </a:r>
            <a:r>
              <a:rPr lang="en-US" sz="3600" b="1" dirty="0">
                <a:solidFill>
                  <a:schemeClr val="accent5">
                    <a:lumMod val="50000"/>
                  </a:schemeClr>
                </a:solidFill>
                <a:latin typeface="Sitka Banner" pitchFamily="2" charset="0"/>
                <a:ea typeface="Times New Roman" panose="02020603050405020304" pitchFamily="18" charset="0"/>
                <a:cs typeface="Times New Roman" panose="02020603050405020304" pitchFamily="18" charset="0"/>
              </a:rPr>
              <a:t> ASEAN</a:t>
            </a:r>
            <a:endParaRPr kumimoji="0" lang="en-US" sz="3600" b="1" i="0" u="none" strike="noStrike" kern="1200" cap="none" spc="0" normalizeH="0" baseline="0" noProof="0" dirty="0">
              <a:ln>
                <a:noFill/>
              </a:ln>
              <a:solidFill>
                <a:schemeClr val="accent5">
                  <a:lumMod val="50000"/>
                </a:schemeClr>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 xmlns:a16="http://schemas.microsoft.com/office/drawing/2014/main" id="{4923C152-27B4-BEDB-04F5-3DD4490E891B}"/>
              </a:ext>
            </a:extLst>
          </p:cNvPr>
          <p:cNvSpPr txBox="1"/>
          <p:nvPr/>
        </p:nvSpPr>
        <p:spPr>
          <a:xfrm>
            <a:off x="3249386" y="1776130"/>
            <a:ext cx="8360227" cy="4708981"/>
          </a:xfrm>
          <a:prstGeom prst="rect">
            <a:avLst/>
          </a:prstGeom>
          <a:solidFill>
            <a:schemeClr val="accent6">
              <a:lumMod val="20000"/>
              <a:lumOff val="80000"/>
            </a:schemeClr>
          </a:solidFill>
        </p:spPr>
        <p:txBody>
          <a:bodyPr wrap="square">
            <a:spAutoFit/>
          </a:bodyPr>
          <a:lstStyle/>
          <a:p>
            <a:pPr algn="just"/>
            <a:r>
              <a:rPr lang="vi-VN" sz="3000" dirty="0">
                <a:latin typeface="+mj-lt"/>
              </a:rPr>
              <a:t>“Đến năm 2020, ASEAN sẽ thiết lập được một Đông Nam Á hoà bình và ổn định, ở đó mỗi nước sống bình yên, những nguyên nhân xung đột đã được loại bỏ qua việc tôn trọng công lí, luật pháp và tăng cường tinh thần tự cường quốc gia và khu vực,.... toàn bộ Đông Nam Á sẽ là một cộng đồng ASEAN nhận thức được các mối liên hệ lịch sử của mình, hiểu rõ di sản văn hoá của mình và gắn bó với nhau bằng một bản sắc chung của khu vực”.</a:t>
            </a:r>
          </a:p>
          <a:p>
            <a:pPr algn="just"/>
            <a:r>
              <a:rPr lang="vi-VN" sz="3000" b="1" dirty="0">
                <a:latin typeface="+mj-lt"/>
              </a:rPr>
              <a:t>(Trích: Tầm nhìn ASEAN 2020)</a:t>
            </a:r>
            <a:endParaRPr lang="en-US" sz="3000" b="1" dirty="0">
              <a:latin typeface="+mj-lt"/>
            </a:endParaRPr>
          </a:p>
        </p:txBody>
      </p:sp>
      <p:sp>
        <p:nvSpPr>
          <p:cNvPr id="9" name="TextBox 8">
            <a:extLst>
              <a:ext uri="{FF2B5EF4-FFF2-40B4-BE49-F238E27FC236}">
                <a16:creationId xmlns="" xmlns:a16="http://schemas.microsoft.com/office/drawing/2014/main" id="{5117C01C-F6B6-12AA-773C-A431BF81AF13}"/>
              </a:ext>
            </a:extLst>
          </p:cNvPr>
          <p:cNvSpPr txBox="1"/>
          <p:nvPr/>
        </p:nvSpPr>
        <p:spPr>
          <a:xfrm>
            <a:off x="330955" y="3154355"/>
            <a:ext cx="2526545" cy="578882"/>
          </a:xfrm>
          <a:prstGeom prst="wedgeRoundRectCallout">
            <a:avLst>
              <a:gd name="adj1" fmla="val -3833"/>
              <a:gd name="adj2" fmla="val 46544"/>
              <a:gd name="adj3" fmla="val 16667"/>
            </a:avLst>
          </a:prstGeom>
          <a:solidFill>
            <a:sysClr val="window" lastClr="FFFFFF"/>
          </a:solidFill>
          <a:ln w="28575" cap="flat" cmpd="sng" algn="ctr">
            <a:solidFill>
              <a:srgbClr val="ED7D31"/>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002060"/>
                </a:solidFill>
                <a:effectLst/>
                <a:uLnTx/>
                <a:uFillTx/>
                <a:latin typeface="Times New Roman" pitchFamily="18" charset="0"/>
                <a:cs typeface="Times New Roman" pitchFamily="18" charset="0"/>
              </a:rPr>
              <a:t>TƯ</a:t>
            </a:r>
            <a:r>
              <a:rPr kumimoji="0" lang="en-US" sz="2800" b="1" i="0" u="none" strike="noStrike" kern="0" cap="none" spc="0" normalizeH="0" noProof="0" dirty="0" smtClean="0">
                <a:ln>
                  <a:noFill/>
                </a:ln>
                <a:solidFill>
                  <a:srgbClr val="002060"/>
                </a:solidFill>
                <a:effectLst/>
                <a:uLnTx/>
                <a:uFillTx/>
                <a:latin typeface="Times New Roman" pitchFamily="18" charset="0"/>
                <a:cs typeface="Times New Roman" pitchFamily="18" charset="0"/>
              </a:rPr>
              <a:t> LIỆU</a:t>
            </a:r>
            <a:endParaRPr kumimoji="0" lang="en-US" sz="2800" b="1" i="0" u="none" strike="noStrike" kern="0" cap="none" spc="0" normalizeH="0" baseline="0" noProof="0" dirty="0">
              <a:ln>
                <a:noFill/>
              </a:ln>
              <a:solidFill>
                <a:srgbClr val="00206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5400416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xmlns="" id="{1BDF58CC-DCA2-1D06-ADE3-BE2BB362BEA5}"/>
              </a:ext>
            </a:extLst>
          </p:cNvPr>
          <p:cNvGraphicFramePr>
            <a:graphicFrameLocks noGrp="1"/>
          </p:cNvGraphicFramePr>
          <p:nvPr>
            <p:extLst>
              <p:ext uri="{D42A27DB-BD31-4B8C-83A1-F6EECF244321}">
                <p14:modId xmlns:p14="http://schemas.microsoft.com/office/powerpoint/2010/main" val="155405664"/>
              </p:ext>
            </p:extLst>
          </p:nvPr>
        </p:nvGraphicFramePr>
        <p:xfrm>
          <a:off x="1" y="1"/>
          <a:ext cx="12192002" cy="7123235"/>
        </p:xfrm>
        <a:graphic>
          <a:graphicData uri="http://schemas.openxmlformats.org/drawingml/2006/table">
            <a:tbl>
              <a:tblPr firstRow="1" bandRow="1">
                <a:tableStyleId>{1E171933-4619-4E11-9A3F-F7608DF75F80}</a:tableStyleId>
              </a:tblPr>
              <a:tblGrid>
                <a:gridCol w="1119352">
                  <a:extLst>
                    <a:ext uri="{9D8B030D-6E8A-4147-A177-3AD203B41FA5}">
                      <a16:colId xmlns:a16="http://schemas.microsoft.com/office/drawing/2014/main" xmlns="" val="1742047723"/>
                    </a:ext>
                  </a:extLst>
                </a:gridCol>
                <a:gridCol w="2260661">
                  <a:extLst>
                    <a:ext uri="{9D8B030D-6E8A-4147-A177-3AD203B41FA5}">
                      <a16:colId xmlns:a16="http://schemas.microsoft.com/office/drawing/2014/main" xmlns="" val="2324999244"/>
                    </a:ext>
                  </a:extLst>
                </a:gridCol>
                <a:gridCol w="8811989">
                  <a:extLst>
                    <a:ext uri="{9D8B030D-6E8A-4147-A177-3AD203B41FA5}">
                      <a16:colId xmlns:a16="http://schemas.microsoft.com/office/drawing/2014/main" xmlns="" val="3680287000"/>
                    </a:ext>
                  </a:extLst>
                </a:gridCol>
              </a:tblGrid>
              <a:tr h="944880">
                <a:tc>
                  <a:txBody>
                    <a:bodyPr/>
                    <a:lstStyle/>
                    <a:p>
                      <a:pPr algn="ct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b="1" kern="1200" dirty="0" smtClean="0">
                        <a:solidFill>
                          <a:schemeClr val="lt1"/>
                        </a:solidFill>
                        <a:effectLst/>
                        <a:latin typeface="Times New Roman" pitchFamily="18" charset="0"/>
                        <a:ea typeface="+mn-ea"/>
                        <a:cs typeface="Times New Roman" pitchFamily="18" charset="0"/>
                      </a:endParaRPr>
                    </a:p>
                    <a:p>
                      <a:pPr algn="ctr"/>
                      <a:r>
                        <a:rPr lang="en-US" sz="2400" b="1" kern="1200" dirty="0" err="1" smtClean="0">
                          <a:solidFill>
                            <a:schemeClr val="lt1"/>
                          </a:solidFill>
                          <a:effectLst/>
                          <a:latin typeface="Times New Roman" pitchFamily="18" charset="0"/>
                          <a:ea typeface="+mn-ea"/>
                          <a:cs typeface="Times New Roman" pitchFamily="18" charset="0"/>
                        </a:rPr>
                        <a:t>Khởi</a:t>
                      </a:r>
                      <a:r>
                        <a:rPr lang="en-US" sz="2400" b="1" kern="1200" dirty="0" smtClean="0">
                          <a:solidFill>
                            <a:schemeClr val="lt1"/>
                          </a:solidFill>
                          <a:effectLst/>
                          <a:latin typeface="Times New Roman" pitchFamily="18" charset="0"/>
                          <a:ea typeface="+mn-ea"/>
                          <a:cs typeface="Times New Roman" pitchFamily="18" charset="0"/>
                        </a:rPr>
                        <a:t> </a:t>
                      </a:r>
                      <a:r>
                        <a:rPr lang="en-US" sz="2400" b="1" kern="1200" dirty="0" err="1" smtClean="0">
                          <a:solidFill>
                            <a:schemeClr val="lt1"/>
                          </a:solidFill>
                          <a:effectLst/>
                          <a:latin typeface="Times New Roman" pitchFamily="18" charset="0"/>
                          <a:ea typeface="+mn-ea"/>
                          <a:cs typeface="Times New Roman" pitchFamily="18" charset="0"/>
                        </a:rPr>
                        <a:t>nguồn</a:t>
                      </a:r>
                      <a:endParaRPr lang="en-US" sz="24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b="1" kern="1200" dirty="0" err="1" smtClean="0">
                          <a:solidFill>
                            <a:schemeClr val="lt1"/>
                          </a:solidFill>
                          <a:effectLst/>
                          <a:latin typeface="Times New Roman" pitchFamily="18" charset="0"/>
                          <a:ea typeface="+mn-ea"/>
                          <a:cs typeface="Times New Roman" pitchFamily="18" charset="0"/>
                        </a:rPr>
                        <a:t>Chính</a:t>
                      </a:r>
                      <a:r>
                        <a:rPr lang="en-US" sz="3200" b="1" kern="1200" dirty="0" smtClean="0">
                          <a:solidFill>
                            <a:schemeClr val="lt1"/>
                          </a:solidFill>
                          <a:effectLst/>
                          <a:latin typeface="Times New Roman" pitchFamily="18" charset="0"/>
                          <a:ea typeface="+mn-ea"/>
                          <a:cs typeface="Times New Roman" pitchFamily="18" charset="0"/>
                        </a:rPr>
                        <a:t> </a:t>
                      </a:r>
                      <a:r>
                        <a:rPr lang="en-US" sz="3200" b="1" kern="1200" dirty="0" err="1" smtClean="0">
                          <a:solidFill>
                            <a:schemeClr val="lt1"/>
                          </a:solidFill>
                          <a:effectLst/>
                          <a:latin typeface="Times New Roman" pitchFamily="18" charset="0"/>
                          <a:ea typeface="+mn-ea"/>
                          <a:cs typeface="Times New Roman" pitchFamily="18" charset="0"/>
                        </a:rPr>
                        <a:t>thức</a:t>
                      </a:r>
                      <a:r>
                        <a:rPr lang="en-US" sz="3200" b="1" kern="1200" dirty="0" smtClean="0">
                          <a:solidFill>
                            <a:schemeClr val="lt1"/>
                          </a:solidFill>
                          <a:effectLst/>
                          <a:latin typeface="Times New Roman" pitchFamily="18" charset="0"/>
                          <a:ea typeface="+mn-ea"/>
                          <a:cs typeface="Times New Roman" pitchFamily="18" charset="0"/>
                        </a:rPr>
                        <a:t> </a:t>
                      </a:r>
                      <a:r>
                        <a:rPr lang="en-US" sz="3200" b="1" kern="1200" dirty="0" err="1" smtClean="0">
                          <a:solidFill>
                            <a:schemeClr val="lt1"/>
                          </a:solidFill>
                          <a:effectLst/>
                          <a:latin typeface="Times New Roman" pitchFamily="18" charset="0"/>
                          <a:ea typeface="+mn-ea"/>
                          <a:cs typeface="Times New Roman" pitchFamily="18" charset="0"/>
                        </a:rPr>
                        <a:t>khẳng</a:t>
                      </a:r>
                      <a:r>
                        <a:rPr lang="en-US" sz="3200" b="1" kern="1200" dirty="0" smtClean="0">
                          <a:solidFill>
                            <a:schemeClr val="lt1"/>
                          </a:solidFill>
                          <a:effectLst/>
                          <a:latin typeface="Times New Roman" pitchFamily="18" charset="0"/>
                          <a:ea typeface="+mn-ea"/>
                          <a:cs typeface="Times New Roman" pitchFamily="18" charset="0"/>
                        </a:rPr>
                        <a:t> </a:t>
                      </a:r>
                      <a:r>
                        <a:rPr lang="en-US" sz="3200" b="1" kern="1200" dirty="0" err="1" smtClean="0">
                          <a:solidFill>
                            <a:schemeClr val="lt1"/>
                          </a:solidFill>
                          <a:effectLst/>
                          <a:latin typeface="Times New Roman" pitchFamily="18" charset="0"/>
                          <a:ea typeface="+mn-ea"/>
                          <a:cs typeface="Times New Roman" pitchFamily="18" charset="0"/>
                        </a:rPr>
                        <a:t>định</a:t>
                      </a: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09179815"/>
                  </a:ext>
                </a:extLst>
              </a:tr>
              <a:tr h="1657979">
                <a:tc>
                  <a:txBody>
                    <a:bodyPr/>
                    <a:lstStyle/>
                    <a:p>
                      <a:pPr algn="ctr"/>
                      <a:r>
                        <a:rPr lang="en-US" sz="2800" kern="1200" dirty="0" err="1" smtClean="0">
                          <a:solidFill>
                            <a:schemeClr val="dk1"/>
                          </a:solidFill>
                          <a:effectLst/>
                          <a:latin typeface="Times New Roman" pitchFamily="18" charset="0"/>
                          <a:ea typeface="+mn-ea"/>
                          <a:cs typeface="Times New Roman" pitchFamily="18" charset="0"/>
                        </a:rPr>
                        <a:t>Thời</a:t>
                      </a:r>
                      <a:r>
                        <a:rPr lang="en-US" sz="2800" kern="1200" dirty="0" smtClean="0">
                          <a:solidFill>
                            <a:schemeClr val="dk1"/>
                          </a:solidFill>
                          <a:effectLst/>
                          <a:latin typeface="Times New Roman" pitchFamily="18" charset="0"/>
                          <a:ea typeface="+mn-ea"/>
                          <a:cs typeface="Times New Roman" pitchFamily="18" charset="0"/>
                        </a:rPr>
                        <a:t> </a:t>
                      </a:r>
                      <a:r>
                        <a:rPr lang="en-US" sz="2800" kern="1200" dirty="0" err="1" smtClean="0">
                          <a:solidFill>
                            <a:schemeClr val="dk1"/>
                          </a:solidFill>
                          <a:effectLst/>
                          <a:latin typeface="Times New Roman" pitchFamily="18" charset="0"/>
                          <a:ea typeface="+mn-ea"/>
                          <a:cs typeface="Times New Roman" pitchFamily="18" charset="0"/>
                        </a:rPr>
                        <a:t>điểm</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kern="1200" dirty="0" err="1" smtClean="0">
                          <a:solidFill>
                            <a:schemeClr val="dk1"/>
                          </a:solidFill>
                          <a:effectLst/>
                          <a:latin typeface="Times New Roman" pitchFamily="18" charset="0"/>
                          <a:ea typeface="+mn-ea"/>
                          <a:cs typeface="Times New Roman" pitchFamily="18" charset="0"/>
                        </a:rPr>
                        <a:t>Từ</a:t>
                      </a:r>
                      <a:r>
                        <a:rPr lang="en-US" sz="2800" kern="1200" dirty="0" smtClean="0">
                          <a:solidFill>
                            <a:schemeClr val="dk1"/>
                          </a:solidFill>
                          <a:effectLst/>
                          <a:latin typeface="Times New Roman" pitchFamily="18" charset="0"/>
                          <a:ea typeface="+mn-ea"/>
                          <a:cs typeface="Times New Roman" pitchFamily="18" charset="0"/>
                        </a:rPr>
                        <a:t> </a:t>
                      </a:r>
                      <a:r>
                        <a:rPr lang="en-US" sz="2800" kern="1200" dirty="0" err="1" smtClean="0">
                          <a:solidFill>
                            <a:schemeClr val="dk1"/>
                          </a:solidFill>
                          <a:effectLst/>
                          <a:latin typeface="Times New Roman" pitchFamily="18" charset="0"/>
                          <a:ea typeface="+mn-ea"/>
                          <a:cs typeface="Times New Roman" pitchFamily="18" charset="0"/>
                        </a:rPr>
                        <a:t>khi</a:t>
                      </a:r>
                      <a:r>
                        <a:rPr lang="en-US" sz="2800" kern="1200" dirty="0" smtClean="0">
                          <a:solidFill>
                            <a:schemeClr val="dk1"/>
                          </a:solidFill>
                          <a:effectLst/>
                          <a:latin typeface="Times New Roman" pitchFamily="18" charset="0"/>
                          <a:ea typeface="+mn-ea"/>
                          <a:cs typeface="Times New Roman" pitchFamily="18" charset="0"/>
                        </a:rPr>
                        <a:t> ASEAN </a:t>
                      </a:r>
                      <a:r>
                        <a:rPr lang="en-US" sz="2800" kern="1200" dirty="0" err="1" smtClean="0">
                          <a:solidFill>
                            <a:schemeClr val="dk1"/>
                          </a:solidFill>
                          <a:effectLst/>
                          <a:latin typeface="Times New Roman" pitchFamily="18" charset="0"/>
                          <a:ea typeface="+mn-ea"/>
                          <a:cs typeface="Times New Roman" pitchFamily="18" charset="0"/>
                        </a:rPr>
                        <a:t>được</a:t>
                      </a:r>
                      <a:r>
                        <a:rPr lang="en-US" sz="2800" kern="1200" dirty="0" smtClean="0">
                          <a:solidFill>
                            <a:schemeClr val="dk1"/>
                          </a:solidFill>
                          <a:effectLst/>
                          <a:latin typeface="Times New Roman" pitchFamily="18" charset="0"/>
                          <a:ea typeface="+mn-ea"/>
                          <a:cs typeface="Times New Roman" pitchFamily="18" charset="0"/>
                        </a:rPr>
                        <a:t> </a:t>
                      </a:r>
                      <a:r>
                        <a:rPr lang="en-US" sz="2800" kern="1200" dirty="0" err="1" smtClean="0">
                          <a:solidFill>
                            <a:schemeClr val="dk1"/>
                          </a:solidFill>
                          <a:effectLst/>
                          <a:latin typeface="Times New Roman" pitchFamily="18" charset="0"/>
                          <a:ea typeface="+mn-ea"/>
                          <a:cs typeface="Times New Roman" pitchFamily="18" charset="0"/>
                        </a:rPr>
                        <a:t>thành</a:t>
                      </a:r>
                      <a:r>
                        <a:rPr lang="en-US" sz="2800" kern="1200" dirty="0" smtClean="0">
                          <a:solidFill>
                            <a:schemeClr val="dk1"/>
                          </a:solidFill>
                          <a:effectLst/>
                          <a:latin typeface="Times New Roman" pitchFamily="18" charset="0"/>
                          <a:ea typeface="+mn-ea"/>
                          <a:cs typeface="Times New Roman" pitchFamily="18" charset="0"/>
                        </a:rPr>
                        <a:t> </a:t>
                      </a:r>
                      <a:r>
                        <a:rPr lang="en-US" sz="2800" kern="1200" dirty="0" err="1" smtClean="0">
                          <a:solidFill>
                            <a:schemeClr val="dk1"/>
                          </a:solidFill>
                          <a:effectLst/>
                          <a:latin typeface="Times New Roman" pitchFamily="18" charset="0"/>
                          <a:ea typeface="+mn-ea"/>
                          <a:cs typeface="Times New Roman" pitchFamily="18" charset="0"/>
                        </a:rPr>
                        <a:t>lập</a:t>
                      </a:r>
                      <a:r>
                        <a:rPr lang="en-US" sz="2800" kern="1200" dirty="0" smtClean="0">
                          <a:solidFill>
                            <a:schemeClr val="dk1"/>
                          </a:solidFill>
                          <a:effectLst/>
                          <a:latin typeface="Times New Roman" pitchFamily="18" charset="0"/>
                          <a:ea typeface="+mn-ea"/>
                          <a:cs typeface="Times New Roman" pitchFamily="18" charset="0"/>
                        </a:rPr>
                        <a:t> (1967)</a:t>
                      </a:r>
                      <a:endParaRPr lang="en-US"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b="1" kern="1200" dirty="0" smtClean="0">
                        <a:solidFill>
                          <a:schemeClr val="dk1"/>
                        </a:solidFill>
                        <a:effectLst/>
                        <a:latin typeface="Times New Roman" pitchFamily="18" charset="0"/>
                        <a:ea typeface="+mn-ea"/>
                        <a:cs typeface="Times New Roman" pitchFamily="18" charset="0"/>
                      </a:endParaRPr>
                    </a:p>
                    <a:p>
                      <a:pPr algn="ctr"/>
                      <a:r>
                        <a:rPr lang="en-US" sz="3200" b="1" kern="1200" dirty="0" err="1" smtClean="0">
                          <a:solidFill>
                            <a:schemeClr val="dk1"/>
                          </a:solidFill>
                          <a:effectLst/>
                          <a:latin typeface="Times New Roman" pitchFamily="18" charset="0"/>
                          <a:ea typeface="+mn-ea"/>
                          <a:cs typeface="Times New Roman" pitchFamily="18" charset="0"/>
                        </a:rPr>
                        <a:t>Hội</a:t>
                      </a:r>
                      <a:r>
                        <a:rPr lang="en-US" sz="3200" b="1" kern="1200" dirty="0" smtClean="0">
                          <a:solidFill>
                            <a:schemeClr val="dk1"/>
                          </a:solidFill>
                          <a:effectLst/>
                          <a:latin typeface="Times New Roman" pitchFamily="18" charset="0"/>
                          <a:ea typeface="+mn-ea"/>
                          <a:cs typeface="Times New Roman" pitchFamily="18" charset="0"/>
                        </a:rPr>
                        <a:t> </a:t>
                      </a:r>
                      <a:r>
                        <a:rPr lang="en-US" sz="3200" b="1" kern="1200" dirty="0" err="1" smtClean="0">
                          <a:solidFill>
                            <a:schemeClr val="dk1"/>
                          </a:solidFill>
                          <a:effectLst/>
                          <a:latin typeface="Times New Roman" pitchFamily="18" charset="0"/>
                          <a:ea typeface="+mn-ea"/>
                          <a:cs typeface="Times New Roman" pitchFamily="18" charset="0"/>
                        </a:rPr>
                        <a:t>nghị</a:t>
                      </a:r>
                      <a:r>
                        <a:rPr lang="en-US" sz="3200" b="1" kern="1200" dirty="0" smtClean="0">
                          <a:solidFill>
                            <a:schemeClr val="dk1"/>
                          </a:solidFill>
                          <a:effectLst/>
                          <a:latin typeface="Times New Roman" pitchFamily="18" charset="0"/>
                          <a:ea typeface="+mn-ea"/>
                          <a:cs typeface="Times New Roman" pitchFamily="18" charset="0"/>
                        </a:rPr>
                        <a:t> </a:t>
                      </a:r>
                      <a:r>
                        <a:rPr lang="en-US" sz="3200" b="1" kern="1200" dirty="0" err="1" smtClean="0">
                          <a:solidFill>
                            <a:schemeClr val="dk1"/>
                          </a:solidFill>
                          <a:effectLst/>
                          <a:latin typeface="Times New Roman" pitchFamily="18" charset="0"/>
                          <a:ea typeface="+mn-ea"/>
                          <a:cs typeface="Times New Roman" pitchFamily="18" charset="0"/>
                        </a:rPr>
                        <a:t>cấp</a:t>
                      </a:r>
                      <a:r>
                        <a:rPr lang="en-US" sz="3200" b="1" kern="1200" dirty="0" smtClean="0">
                          <a:solidFill>
                            <a:schemeClr val="dk1"/>
                          </a:solidFill>
                          <a:effectLst/>
                          <a:latin typeface="Times New Roman" pitchFamily="18" charset="0"/>
                          <a:ea typeface="+mn-ea"/>
                          <a:cs typeface="Times New Roman" pitchFamily="18" charset="0"/>
                        </a:rPr>
                        <a:t> </a:t>
                      </a:r>
                      <a:r>
                        <a:rPr lang="en-US" sz="3200" b="1" kern="1200" dirty="0" err="1" smtClean="0">
                          <a:solidFill>
                            <a:schemeClr val="dk1"/>
                          </a:solidFill>
                          <a:effectLst/>
                          <a:latin typeface="Times New Roman" pitchFamily="18" charset="0"/>
                          <a:ea typeface="+mn-ea"/>
                          <a:cs typeface="Times New Roman" pitchFamily="18" charset="0"/>
                        </a:rPr>
                        <a:t>cao</a:t>
                      </a:r>
                      <a:r>
                        <a:rPr lang="en-US" sz="3200" b="1" kern="1200" dirty="0" smtClean="0">
                          <a:solidFill>
                            <a:schemeClr val="dk1"/>
                          </a:solidFill>
                          <a:effectLst/>
                          <a:latin typeface="Times New Roman" pitchFamily="18" charset="0"/>
                          <a:ea typeface="+mn-ea"/>
                          <a:cs typeface="Times New Roman" pitchFamily="18" charset="0"/>
                        </a:rPr>
                        <a:t> ASEAN </a:t>
                      </a:r>
                      <a:r>
                        <a:rPr lang="en-US" sz="3200" b="1" kern="1200" dirty="0" err="1" smtClean="0">
                          <a:solidFill>
                            <a:schemeClr val="dk1"/>
                          </a:solidFill>
                          <a:effectLst/>
                          <a:latin typeface="Times New Roman" pitchFamily="18" charset="0"/>
                          <a:ea typeface="+mn-ea"/>
                          <a:cs typeface="Times New Roman" pitchFamily="18" charset="0"/>
                        </a:rPr>
                        <a:t>không</a:t>
                      </a:r>
                      <a:r>
                        <a:rPr lang="en-US" sz="3200" b="1" kern="1200" dirty="0" smtClean="0">
                          <a:solidFill>
                            <a:schemeClr val="dk1"/>
                          </a:solidFill>
                          <a:effectLst/>
                          <a:latin typeface="Times New Roman" pitchFamily="18" charset="0"/>
                          <a:ea typeface="+mn-ea"/>
                          <a:cs typeface="Times New Roman" pitchFamily="18" charset="0"/>
                        </a:rPr>
                        <a:t> </a:t>
                      </a:r>
                      <a:r>
                        <a:rPr lang="en-US" sz="3200" b="1" kern="1200" dirty="0" err="1" smtClean="0">
                          <a:solidFill>
                            <a:schemeClr val="dk1"/>
                          </a:solidFill>
                          <a:effectLst/>
                          <a:latin typeface="Times New Roman" pitchFamily="18" charset="0"/>
                          <a:ea typeface="+mn-ea"/>
                          <a:cs typeface="Times New Roman" pitchFamily="18" charset="0"/>
                        </a:rPr>
                        <a:t>chính</a:t>
                      </a:r>
                      <a:r>
                        <a:rPr lang="en-US" sz="3200" b="1" kern="1200" dirty="0" smtClean="0">
                          <a:solidFill>
                            <a:schemeClr val="dk1"/>
                          </a:solidFill>
                          <a:effectLst/>
                          <a:latin typeface="Times New Roman" pitchFamily="18" charset="0"/>
                          <a:ea typeface="+mn-ea"/>
                          <a:cs typeface="Times New Roman" pitchFamily="18" charset="0"/>
                        </a:rPr>
                        <a:t> </a:t>
                      </a:r>
                      <a:r>
                        <a:rPr lang="en-US" sz="3200" b="1" kern="1200" dirty="0" err="1" smtClean="0">
                          <a:solidFill>
                            <a:schemeClr val="dk1"/>
                          </a:solidFill>
                          <a:effectLst/>
                          <a:latin typeface="Times New Roman" pitchFamily="18" charset="0"/>
                          <a:ea typeface="+mn-ea"/>
                          <a:cs typeface="Times New Roman" pitchFamily="18" charset="0"/>
                        </a:rPr>
                        <a:t>thức</a:t>
                      </a:r>
                      <a:r>
                        <a:rPr lang="en-US" sz="3200" b="1" kern="1200" dirty="0" smtClean="0">
                          <a:solidFill>
                            <a:schemeClr val="dk1"/>
                          </a:solidFill>
                          <a:effectLst/>
                          <a:latin typeface="Times New Roman" pitchFamily="18" charset="0"/>
                          <a:ea typeface="+mn-ea"/>
                          <a:cs typeface="Times New Roman" pitchFamily="18" charset="0"/>
                        </a:rPr>
                        <a:t> (1997)</a:t>
                      </a:r>
                      <a:endParaRPr lang="en-US" sz="32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361634310"/>
                  </a:ext>
                </a:extLst>
              </a:tr>
              <a:tr h="1356700">
                <a:tc>
                  <a:txBody>
                    <a:bodyPr/>
                    <a:lstStyle/>
                    <a:p>
                      <a:pPr algn="ctr"/>
                      <a:r>
                        <a:rPr lang="en-US" sz="2800" kern="1200" dirty="0" err="1" smtClean="0">
                          <a:solidFill>
                            <a:schemeClr val="dk1"/>
                          </a:solidFill>
                          <a:effectLst/>
                          <a:latin typeface="Times New Roman" pitchFamily="18" charset="0"/>
                          <a:ea typeface="+mn-ea"/>
                          <a:cs typeface="Times New Roman" pitchFamily="18" charset="0"/>
                        </a:rPr>
                        <a:t>Văn</a:t>
                      </a:r>
                      <a:r>
                        <a:rPr lang="en-US" sz="2800" kern="1200" dirty="0" smtClean="0">
                          <a:solidFill>
                            <a:schemeClr val="dk1"/>
                          </a:solidFill>
                          <a:effectLst/>
                          <a:latin typeface="Times New Roman" pitchFamily="18" charset="0"/>
                          <a:ea typeface="+mn-ea"/>
                          <a:cs typeface="Times New Roman" pitchFamily="18" charset="0"/>
                        </a:rPr>
                        <a:t> </a:t>
                      </a:r>
                      <a:r>
                        <a:rPr lang="en-US" sz="2800" kern="1200" dirty="0" err="1" smtClean="0">
                          <a:solidFill>
                            <a:schemeClr val="dk1"/>
                          </a:solidFill>
                          <a:effectLst/>
                          <a:latin typeface="Times New Roman" pitchFamily="18" charset="0"/>
                          <a:ea typeface="+mn-ea"/>
                          <a:cs typeface="Times New Roman" pitchFamily="18" charset="0"/>
                        </a:rPr>
                        <a:t>kiện</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kern="1200" dirty="0" err="1" smtClean="0">
                          <a:solidFill>
                            <a:schemeClr val="dk1"/>
                          </a:solidFill>
                          <a:effectLst/>
                          <a:latin typeface="Times New Roman" pitchFamily="18" charset="0"/>
                          <a:ea typeface="+mn-ea"/>
                          <a:cs typeface="Times New Roman" pitchFamily="18" charset="0"/>
                        </a:rPr>
                        <a:t>Tuyên</a:t>
                      </a:r>
                      <a:r>
                        <a:rPr lang="en-US" sz="2800" kern="1200" dirty="0" smtClean="0">
                          <a:solidFill>
                            <a:schemeClr val="dk1"/>
                          </a:solidFill>
                          <a:effectLst/>
                          <a:latin typeface="Times New Roman" pitchFamily="18" charset="0"/>
                          <a:ea typeface="+mn-ea"/>
                          <a:cs typeface="Times New Roman" pitchFamily="18" charset="0"/>
                        </a:rPr>
                        <a:t> </a:t>
                      </a:r>
                      <a:r>
                        <a:rPr lang="en-US" sz="2800" kern="1200" dirty="0" err="1" smtClean="0">
                          <a:solidFill>
                            <a:schemeClr val="dk1"/>
                          </a:solidFill>
                          <a:effectLst/>
                          <a:latin typeface="Times New Roman" pitchFamily="18" charset="0"/>
                          <a:ea typeface="+mn-ea"/>
                          <a:cs typeface="Times New Roman" pitchFamily="18" charset="0"/>
                        </a:rPr>
                        <a:t>bố</a:t>
                      </a:r>
                      <a:r>
                        <a:rPr lang="en-US" sz="2800" kern="1200" dirty="0" smtClean="0">
                          <a:solidFill>
                            <a:schemeClr val="dk1"/>
                          </a:solidFill>
                          <a:effectLst/>
                          <a:latin typeface="Times New Roman" pitchFamily="18" charset="0"/>
                          <a:ea typeface="+mn-ea"/>
                          <a:cs typeface="Times New Roman" pitchFamily="18" charset="0"/>
                        </a:rPr>
                        <a:t> </a:t>
                      </a:r>
                      <a:r>
                        <a:rPr lang="en-US" sz="2800" kern="1200" dirty="0" err="1" smtClean="0">
                          <a:solidFill>
                            <a:schemeClr val="dk1"/>
                          </a:solidFill>
                          <a:effectLst/>
                          <a:latin typeface="Times New Roman" pitchFamily="18" charset="0"/>
                          <a:ea typeface="+mn-ea"/>
                          <a:cs typeface="Times New Roman" pitchFamily="18" charset="0"/>
                        </a:rPr>
                        <a:t>Băng</a:t>
                      </a:r>
                      <a:r>
                        <a:rPr lang="en-US" sz="2800" kern="1200" dirty="0" smtClean="0">
                          <a:solidFill>
                            <a:schemeClr val="dk1"/>
                          </a:solidFill>
                          <a:effectLst/>
                          <a:latin typeface="Times New Roman" pitchFamily="18" charset="0"/>
                          <a:ea typeface="+mn-ea"/>
                          <a:cs typeface="Times New Roman" pitchFamily="18" charset="0"/>
                        </a:rPr>
                        <a:t> </a:t>
                      </a:r>
                      <a:r>
                        <a:rPr lang="en-US" sz="2800" kern="1200" dirty="0" err="1" smtClean="0">
                          <a:solidFill>
                            <a:schemeClr val="dk1"/>
                          </a:solidFill>
                          <a:effectLst/>
                          <a:latin typeface="Times New Roman" pitchFamily="18" charset="0"/>
                          <a:ea typeface="+mn-ea"/>
                          <a:cs typeface="Times New Roman" pitchFamily="18" charset="0"/>
                        </a:rPr>
                        <a:t>Cốc</a:t>
                      </a:r>
                      <a:r>
                        <a:rPr lang="en-US" sz="2800" kern="1200" dirty="0" smtClean="0">
                          <a:solidFill>
                            <a:schemeClr val="dk1"/>
                          </a:solidFill>
                          <a:effectLst/>
                          <a:latin typeface="Times New Roman" pitchFamily="18" charset="0"/>
                          <a:ea typeface="+mn-ea"/>
                          <a:cs typeface="Times New Roman" pitchFamily="18" charset="0"/>
                        </a:rPr>
                        <a:t> (1967)</a:t>
                      </a:r>
                      <a:endParaRPr lang="en-US"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b="1" kern="1200" dirty="0" err="1" smtClean="0">
                          <a:solidFill>
                            <a:schemeClr val="dk1"/>
                          </a:solidFill>
                          <a:effectLst/>
                          <a:latin typeface="Times New Roman" pitchFamily="18" charset="0"/>
                          <a:ea typeface="+mn-ea"/>
                          <a:cs typeface="Times New Roman" pitchFamily="18" charset="0"/>
                        </a:rPr>
                        <a:t>Tầm</a:t>
                      </a:r>
                      <a:r>
                        <a:rPr lang="en-US" sz="3600" b="1" kern="1200" dirty="0" smtClean="0">
                          <a:solidFill>
                            <a:schemeClr val="dk1"/>
                          </a:solidFill>
                          <a:effectLst/>
                          <a:latin typeface="Times New Roman" pitchFamily="18" charset="0"/>
                          <a:ea typeface="+mn-ea"/>
                          <a:cs typeface="Times New Roman" pitchFamily="18" charset="0"/>
                        </a:rPr>
                        <a:t> </a:t>
                      </a:r>
                      <a:r>
                        <a:rPr lang="en-US" sz="3600" b="1" kern="1200" dirty="0" err="1" smtClean="0">
                          <a:solidFill>
                            <a:schemeClr val="dk1"/>
                          </a:solidFill>
                          <a:effectLst/>
                          <a:latin typeface="Times New Roman" pitchFamily="18" charset="0"/>
                          <a:ea typeface="+mn-ea"/>
                          <a:cs typeface="Times New Roman" pitchFamily="18" charset="0"/>
                        </a:rPr>
                        <a:t>nhìn</a:t>
                      </a:r>
                      <a:r>
                        <a:rPr lang="en-US" sz="3600" b="1" kern="1200" dirty="0" smtClean="0">
                          <a:solidFill>
                            <a:schemeClr val="dk1"/>
                          </a:solidFill>
                          <a:effectLst/>
                          <a:latin typeface="Times New Roman" pitchFamily="18" charset="0"/>
                          <a:ea typeface="+mn-ea"/>
                          <a:cs typeface="Times New Roman" pitchFamily="18" charset="0"/>
                        </a:rPr>
                        <a:t> ASEAN 2020</a:t>
                      </a:r>
                      <a:endParaRPr lang="en-US" sz="36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822746874"/>
                  </a:ext>
                </a:extLst>
              </a:tr>
              <a:tr h="3008435">
                <a:tc>
                  <a:txBody>
                    <a:bodyPr/>
                    <a:lstStyle/>
                    <a:p>
                      <a:pPr algn="ctr"/>
                      <a:r>
                        <a:rPr lang="en-US" sz="2800" kern="1200" dirty="0" err="1" smtClean="0">
                          <a:solidFill>
                            <a:schemeClr val="dk1"/>
                          </a:solidFill>
                          <a:effectLst/>
                          <a:latin typeface="Times New Roman" pitchFamily="18" charset="0"/>
                          <a:ea typeface="+mn-ea"/>
                          <a:cs typeface="Times New Roman" pitchFamily="18" charset="0"/>
                        </a:rPr>
                        <a:t>Nội</a:t>
                      </a:r>
                      <a:r>
                        <a:rPr lang="en-US" sz="2800" kern="1200" dirty="0" smtClean="0">
                          <a:solidFill>
                            <a:schemeClr val="dk1"/>
                          </a:solidFill>
                          <a:effectLst/>
                          <a:latin typeface="Times New Roman" pitchFamily="18" charset="0"/>
                          <a:ea typeface="+mn-ea"/>
                          <a:cs typeface="Times New Roman" pitchFamily="18" charset="0"/>
                        </a:rPr>
                        <a:t> dung</a:t>
                      </a:r>
                    </a:p>
                    <a:p>
                      <a:pPr algn="ctr"/>
                      <a:r>
                        <a:rPr lang="en-US" sz="2800" kern="1200" dirty="0" err="1" smtClean="0">
                          <a:solidFill>
                            <a:schemeClr val="dk1"/>
                          </a:solidFill>
                          <a:effectLst/>
                          <a:latin typeface="Times New Roman" pitchFamily="18" charset="0"/>
                          <a:ea typeface="+mn-ea"/>
                          <a:cs typeface="Times New Roman" pitchFamily="18" charset="0"/>
                        </a:rPr>
                        <a:t>Cơ</a:t>
                      </a:r>
                      <a:endParaRPr lang="en-US" sz="2800" kern="1200" dirty="0" smtClean="0">
                        <a:solidFill>
                          <a:schemeClr val="dk1"/>
                        </a:solidFill>
                        <a:effectLst/>
                        <a:latin typeface="Times New Roman" pitchFamily="18" charset="0"/>
                        <a:ea typeface="+mn-ea"/>
                        <a:cs typeface="Times New Roman" pitchFamily="18" charset="0"/>
                      </a:endParaRPr>
                    </a:p>
                    <a:p>
                      <a:pPr algn="ctr"/>
                      <a:r>
                        <a:rPr lang="en-US" sz="2800" kern="1200" dirty="0" err="1" smtClean="0">
                          <a:solidFill>
                            <a:schemeClr val="dk1"/>
                          </a:solidFill>
                          <a:effectLst/>
                          <a:latin typeface="Times New Roman" pitchFamily="18" charset="0"/>
                          <a:ea typeface="+mn-ea"/>
                          <a:cs typeface="Times New Roman" pitchFamily="18" charset="0"/>
                        </a:rPr>
                        <a:t>bản</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609630" rtl="0" eaLnBrk="1" fontAlgn="auto" latinLnBrk="0" hangingPunct="1">
                        <a:lnSpc>
                          <a:spcPct val="100000"/>
                        </a:lnSpc>
                        <a:spcBef>
                          <a:spcPts val="0"/>
                        </a:spcBef>
                        <a:spcAft>
                          <a:spcPts val="0"/>
                        </a:spcAft>
                        <a:buClrTx/>
                        <a:buSzTx/>
                        <a:buFontTx/>
                        <a:buNone/>
                        <a:tabLst/>
                        <a:defRPr/>
                      </a:pPr>
                      <a:r>
                        <a:rPr lang="en-US" sz="2800" kern="1200" dirty="0" smtClean="0">
                          <a:solidFill>
                            <a:schemeClr val="dk1"/>
                          </a:solidFill>
                          <a:effectLst/>
                          <a:latin typeface="Times New Roman" pitchFamily="18" charset="0"/>
                          <a:ea typeface="+mn-ea"/>
                          <a:cs typeface="Times New Roman" pitchFamily="18" charset="0"/>
                        </a:rPr>
                        <a:t>X</a:t>
                      </a:r>
                      <a:r>
                        <a:rPr lang="vi-VN" sz="2800" kern="1200" dirty="0" smtClean="0">
                          <a:solidFill>
                            <a:schemeClr val="dk1"/>
                          </a:solidFill>
                          <a:effectLst/>
                          <a:latin typeface="Times New Roman" pitchFamily="18" charset="0"/>
                          <a:ea typeface="+mn-ea"/>
                          <a:cs typeface="Times New Roman" pitchFamily="18" charset="0"/>
                        </a:rPr>
                        <a:t>ây dựng một cộng đồng thịnh vượng và hoà bình ở Đông Nam Á</a:t>
                      </a:r>
                      <a:endParaRPr lang="en-US" sz="2800" kern="1200" dirty="0" smtClean="0">
                        <a:solidFill>
                          <a:schemeClr val="dk1"/>
                        </a:solidFill>
                        <a:effectLst/>
                        <a:latin typeface="Times New Roman" pitchFamily="18" charset="0"/>
                        <a:ea typeface="+mn-ea"/>
                        <a:cs typeface="Times New Roman" pitchFamily="18" charset="0"/>
                      </a:endParaRPr>
                    </a:p>
                    <a:p>
                      <a:pPr algn="ctr"/>
                      <a:endParaRPr lang="en-US"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kern="1200" dirty="0" smtClean="0">
                          <a:solidFill>
                            <a:schemeClr val="dk1"/>
                          </a:solidFill>
                          <a:effectLst/>
                          <a:latin typeface="Times New Roman" pitchFamily="18" charset="0"/>
                          <a:ea typeface="+mn-ea"/>
                          <a:cs typeface="Times New Roman" pitchFamily="18" charset="0"/>
                        </a:rPr>
                        <a:t>Đ</a:t>
                      </a:r>
                      <a:r>
                        <a:rPr lang="vi-VN" sz="2800" b="1" kern="1200" dirty="0" smtClean="0">
                          <a:solidFill>
                            <a:schemeClr val="dk1"/>
                          </a:solidFill>
                          <a:effectLst/>
                          <a:latin typeface="Times New Roman" pitchFamily="18" charset="0"/>
                          <a:ea typeface="+mn-ea"/>
                          <a:cs typeface="Times New Roman" pitchFamily="18" charset="0"/>
                        </a:rPr>
                        <a:t>ề xuất ý tưởng xây dựng một Cộng đồng ASEAN</a:t>
                      </a:r>
                      <a:r>
                        <a:rPr lang="en-US" sz="2800" b="1" kern="1200" dirty="0" smtClean="0">
                          <a:solidFill>
                            <a:schemeClr val="dk1"/>
                          </a:solidFill>
                          <a:effectLst/>
                          <a:latin typeface="Times New Roman" pitchFamily="18" charset="0"/>
                          <a:ea typeface="+mn-ea"/>
                          <a:cs typeface="Times New Roman" pitchFamily="18" charset="0"/>
                        </a:rPr>
                        <a:t>,</a:t>
                      </a:r>
                      <a:r>
                        <a:rPr lang="vi-VN" sz="2800" b="1" kern="1200" dirty="0" smtClean="0">
                          <a:solidFill>
                            <a:schemeClr val="dk1"/>
                          </a:solidFill>
                          <a:effectLst/>
                          <a:latin typeface="Times New Roman" pitchFamily="18" charset="0"/>
                          <a:ea typeface="+mn-ea"/>
                          <a:cs typeface="Times New Roman" pitchFamily="18" charset="0"/>
                        </a:rPr>
                        <a:t> có nhận thức về các mối quan hệ lịch sử, gắn bó với nhau trong một bản sắc</a:t>
                      </a:r>
                      <a:r>
                        <a:rPr lang="en-US" sz="2800" b="1" kern="1200" baseline="0" dirty="0" smtClean="0">
                          <a:solidFill>
                            <a:schemeClr val="dk1"/>
                          </a:solidFill>
                          <a:effectLst/>
                          <a:latin typeface="Times New Roman" pitchFamily="18" charset="0"/>
                          <a:ea typeface="+mn-ea"/>
                          <a:cs typeface="Times New Roman" pitchFamily="18" charset="0"/>
                        </a:rPr>
                        <a:t> </a:t>
                      </a:r>
                      <a:r>
                        <a:rPr lang="vi-VN" sz="2800" b="1" kern="1200" dirty="0" smtClean="0">
                          <a:solidFill>
                            <a:schemeClr val="dk1"/>
                          </a:solidFill>
                          <a:effectLst/>
                          <a:latin typeface="Times New Roman" pitchFamily="18" charset="0"/>
                          <a:ea typeface="+mn-ea"/>
                          <a:cs typeface="Times New Roman" pitchFamily="18" charset="0"/>
                        </a:rPr>
                        <a:t>khu vực chung, cùng nhau giữ gìn hoà </a:t>
                      </a:r>
                      <a:endParaRPr lang="en-US" sz="2800" b="1" kern="1200" dirty="0" smtClean="0">
                        <a:solidFill>
                          <a:schemeClr val="dk1"/>
                        </a:solidFill>
                        <a:effectLst/>
                        <a:latin typeface="Times New Roman" pitchFamily="18" charset="0"/>
                        <a:ea typeface="+mn-ea"/>
                        <a:cs typeface="Times New Roman" pitchFamily="18" charset="0"/>
                      </a:endParaRPr>
                    </a:p>
                    <a:p>
                      <a:r>
                        <a:rPr lang="vi-VN" sz="2800" b="1" kern="1200" dirty="0" smtClean="0">
                          <a:solidFill>
                            <a:schemeClr val="dk1"/>
                          </a:solidFill>
                          <a:effectLst/>
                          <a:latin typeface="Times New Roman" pitchFamily="18" charset="0"/>
                          <a:ea typeface="+mn-ea"/>
                          <a:cs typeface="Times New Roman" pitchFamily="18" charset="0"/>
                        </a:rPr>
                        <a:t>bình, hướng tới ổn định, tương trợ, hợp tác phát triển phồn vinh, tăng cường vị thế ASEAN trên trường quốc tế.</a:t>
                      </a:r>
                      <a:endParaRPr lang="en-US" sz="28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209673216"/>
                  </a:ext>
                </a:extLst>
              </a:tr>
            </a:tbl>
          </a:graphicData>
        </a:graphic>
      </p:graphicFrame>
    </p:spTree>
    <p:extLst>
      <p:ext uri="{BB962C8B-B14F-4D97-AF65-F5344CB8AC3E}">
        <p14:creationId xmlns:p14="http://schemas.microsoft.com/office/powerpoint/2010/main" val="1694118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8"/>
          <p:cNvSpPr/>
          <p:nvPr/>
        </p:nvSpPr>
        <p:spPr>
          <a:xfrm>
            <a:off x="101600" y="77486"/>
            <a:ext cx="11988800" cy="6683332"/>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lIns="60954" tIns="30477" rIns="60954" bIns="30477"/>
          <a:lstStyle/>
          <a:p>
            <a:endParaRPr lang="en-US"/>
          </a:p>
        </p:txBody>
      </p:sp>
      <p:sp>
        <p:nvSpPr>
          <p:cNvPr id="19" name="TextBox 19"/>
          <p:cNvSpPr txBox="1"/>
          <p:nvPr/>
        </p:nvSpPr>
        <p:spPr>
          <a:xfrm>
            <a:off x="101600" y="77486"/>
            <a:ext cx="2128009" cy="2170395"/>
          </a:xfrm>
          <a:prstGeom prst="rect">
            <a:avLst/>
          </a:prstGeom>
        </p:spPr>
        <p:txBody>
          <a:bodyPr lIns="33863" tIns="33863" rIns="33863" bIns="33863" rtlCol="0" anchor="ctr"/>
          <a:lstStyle/>
          <a:p>
            <a:pPr algn="ctr">
              <a:lnSpc>
                <a:spcPts val="1772"/>
              </a:lnSpc>
              <a:spcBef>
                <a:spcPct val="0"/>
              </a:spcBef>
            </a:pPr>
            <a:endParaRPr/>
          </a:p>
        </p:txBody>
      </p:sp>
      <p:grpSp>
        <p:nvGrpSpPr>
          <p:cNvPr id="46" name="Group 45"/>
          <p:cNvGrpSpPr/>
          <p:nvPr/>
        </p:nvGrpSpPr>
        <p:grpSpPr>
          <a:xfrm>
            <a:off x="101600" y="482600"/>
            <a:ext cx="4673601" cy="781453"/>
            <a:chOff x="152399" y="493211"/>
            <a:chExt cx="2203615" cy="1172180"/>
          </a:xfrm>
        </p:grpSpPr>
        <p:sp>
          <p:nvSpPr>
            <p:cNvPr id="43" name="Round Same Side Corner Rectangle 42"/>
            <p:cNvSpPr/>
            <p:nvPr/>
          </p:nvSpPr>
          <p:spPr>
            <a:xfrm rot="5400000">
              <a:off x="632188" y="13422"/>
              <a:ext cx="1172180" cy="2131757"/>
            </a:xfrm>
            <a:prstGeom prst="round2SameRect">
              <a:avLst/>
            </a:prstGeom>
            <a:solidFill>
              <a:srgbClr val="FFF89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285727" y="545005"/>
              <a:ext cx="2070287" cy="807914"/>
            </a:xfrm>
            <a:prstGeom prst="rect">
              <a:avLst/>
            </a:prstGeom>
            <a:noFill/>
          </p:spPr>
          <p:txBody>
            <a:bodyPr wrap="square" rtlCol="0">
              <a:spAutoFit/>
            </a:bodyPr>
            <a:lstStyle/>
            <a:p>
              <a:r>
                <a:rPr lang="en-US" sz="2900" b="1" dirty="0">
                  <a:latin typeface="Arial" panose="020B0604020202020204" pitchFamily="34" charset="0"/>
                  <a:cs typeface="Arial" panose="020B0604020202020204" pitchFamily="34" charset="0"/>
                </a:rPr>
                <a:t> </a:t>
              </a:r>
              <a:r>
                <a:rPr lang="en-US" sz="2900" b="1" dirty="0" smtClean="0">
                  <a:latin typeface="Arial" panose="020B0604020202020204" pitchFamily="34" charset="0"/>
                  <a:cs typeface="Arial" panose="020B0604020202020204" pitchFamily="34" charset="0"/>
                </a:rPr>
                <a:t>Ý </a:t>
              </a:r>
              <a:r>
                <a:rPr lang="en-US" sz="2900" b="1" dirty="0" err="1" smtClean="0">
                  <a:latin typeface="Arial" panose="020B0604020202020204" pitchFamily="34" charset="0"/>
                  <a:cs typeface="Arial" panose="020B0604020202020204" pitchFamily="34" charset="0"/>
                </a:rPr>
                <a:t>nghĩa</a:t>
              </a:r>
              <a:endParaRPr lang="en-US" sz="2900" b="1" dirty="0">
                <a:latin typeface="Arial" panose="020B0604020202020204" pitchFamily="34" charset="0"/>
                <a:cs typeface="Arial" panose="020B0604020202020204" pitchFamily="34" charset="0"/>
              </a:endParaRPr>
            </a:p>
          </p:txBody>
        </p:sp>
      </p:grpSp>
      <p:sp>
        <p:nvSpPr>
          <p:cNvPr id="2" name="Rectangle: Rounded Corners 1">
            <a:extLst>
              <a:ext uri="{FF2B5EF4-FFF2-40B4-BE49-F238E27FC236}">
                <a16:creationId xmlns="" xmlns:a16="http://schemas.microsoft.com/office/drawing/2014/main" id="{3BAB6662-DB10-9E97-8577-01D9FCB18F58}"/>
              </a:ext>
            </a:extLst>
          </p:cNvPr>
          <p:cNvSpPr/>
          <p:nvPr/>
        </p:nvSpPr>
        <p:spPr>
          <a:xfrm>
            <a:off x="568705" y="1683112"/>
            <a:ext cx="5740400" cy="2170395"/>
          </a:xfrm>
          <a:prstGeom prst="roundRect">
            <a:avLst>
              <a:gd name="adj" fmla="val 10417"/>
            </a:avLst>
          </a:prstGeom>
          <a:solidFill>
            <a:schemeClr val="bg1"/>
          </a:solidFill>
          <a:ln w="38100">
            <a:solidFill>
              <a:schemeClr val="accent1">
                <a:lumMod val="75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60954" tIns="30477" rIns="60954" bIns="30477" rtlCol="0" anchor="ctr"/>
          <a:lstStyle/>
          <a:p>
            <a:pPr algn="just">
              <a:lnSpc>
                <a:spcPct val="150000"/>
              </a:lnSpc>
              <a:spcBef>
                <a:spcPts val="67"/>
              </a:spcBef>
              <a:spcAft>
                <a:spcPts val="67"/>
              </a:spcAft>
            </a:pPr>
            <a:r>
              <a:rPr lang="en-US" sz="3200" dirty="0" err="1" smtClean="0">
                <a:solidFill>
                  <a:schemeClr val="tx1"/>
                </a:solidFill>
                <a:latin typeface="+mj-lt"/>
                <a:ea typeface="Times New Roman" panose="02020603050405020304" pitchFamily="18" charset="0"/>
                <a:cs typeface="Times New Roman" pitchFamily="18" charset="0"/>
              </a:rPr>
              <a:t>Đưa</a:t>
            </a:r>
            <a:r>
              <a:rPr lang="en-US" sz="3200" dirty="0" smtClean="0">
                <a:solidFill>
                  <a:schemeClr val="tx1"/>
                </a:solidFill>
                <a:latin typeface="+mj-lt"/>
                <a:ea typeface="Times New Roman" panose="02020603050405020304" pitchFamily="18" charset="0"/>
                <a:cs typeface="Times New Roman" pitchFamily="18" charset="0"/>
              </a:rPr>
              <a:t> ASEAN </a:t>
            </a:r>
            <a:r>
              <a:rPr lang="en-US" sz="3200" dirty="0" err="1" smtClean="0">
                <a:solidFill>
                  <a:schemeClr val="tx1"/>
                </a:solidFill>
                <a:latin typeface="+mj-lt"/>
                <a:ea typeface="Times New Roman" panose="02020603050405020304" pitchFamily="18" charset="0"/>
                <a:cs typeface="Times New Roman" pitchFamily="18" charset="0"/>
              </a:rPr>
              <a:t>lên</a:t>
            </a:r>
            <a:r>
              <a:rPr lang="en-US" sz="3200" dirty="0" smtClean="0">
                <a:solidFill>
                  <a:schemeClr val="tx1"/>
                </a:solidFill>
                <a:latin typeface="+mj-lt"/>
                <a:ea typeface="Times New Roman" panose="02020603050405020304" pitchFamily="18" charset="0"/>
                <a:cs typeface="Times New Roman" pitchFamily="18" charset="0"/>
              </a:rPr>
              <a:t> </a:t>
            </a:r>
            <a:r>
              <a:rPr lang="en-US" sz="3200" dirty="0" err="1" smtClean="0">
                <a:solidFill>
                  <a:schemeClr val="tx1"/>
                </a:solidFill>
                <a:latin typeface="+mj-lt"/>
                <a:ea typeface="Times New Roman" panose="02020603050405020304" pitchFamily="18" charset="0"/>
                <a:cs typeface="Times New Roman" pitchFamily="18" charset="0"/>
              </a:rPr>
              <a:t>một</a:t>
            </a:r>
            <a:r>
              <a:rPr lang="en-US" sz="3200" dirty="0" smtClean="0">
                <a:solidFill>
                  <a:schemeClr val="tx1"/>
                </a:solidFill>
                <a:latin typeface="+mj-lt"/>
                <a:ea typeface="Times New Roman" panose="02020603050405020304" pitchFamily="18" charset="0"/>
                <a:cs typeface="Times New Roman" pitchFamily="18" charset="0"/>
              </a:rPr>
              <a:t> </a:t>
            </a:r>
            <a:r>
              <a:rPr lang="en-US" sz="3200" dirty="0" err="1" smtClean="0">
                <a:solidFill>
                  <a:schemeClr val="tx1"/>
                </a:solidFill>
                <a:latin typeface="+mj-lt"/>
                <a:ea typeface="Times New Roman" panose="02020603050405020304" pitchFamily="18" charset="0"/>
                <a:cs typeface="Times New Roman" pitchFamily="18" charset="0"/>
              </a:rPr>
              <a:t>tầm</a:t>
            </a:r>
            <a:r>
              <a:rPr lang="en-US" sz="3200" dirty="0" smtClean="0">
                <a:solidFill>
                  <a:schemeClr val="tx1"/>
                </a:solidFill>
                <a:latin typeface="+mj-lt"/>
                <a:ea typeface="Times New Roman" panose="02020603050405020304" pitchFamily="18" charset="0"/>
                <a:cs typeface="Times New Roman" pitchFamily="18" charset="0"/>
              </a:rPr>
              <a:t> </a:t>
            </a:r>
            <a:r>
              <a:rPr lang="en-US" sz="3200" dirty="0" err="1" smtClean="0">
                <a:solidFill>
                  <a:schemeClr val="tx1"/>
                </a:solidFill>
                <a:latin typeface="+mj-lt"/>
                <a:ea typeface="Times New Roman" panose="02020603050405020304" pitchFamily="18" charset="0"/>
                <a:cs typeface="Times New Roman" pitchFamily="18" charset="0"/>
              </a:rPr>
              <a:t>cao</a:t>
            </a:r>
            <a:r>
              <a:rPr lang="en-US" sz="3200" dirty="0" smtClean="0">
                <a:solidFill>
                  <a:schemeClr val="tx1"/>
                </a:solidFill>
                <a:latin typeface="+mj-lt"/>
                <a:ea typeface="Times New Roman" panose="02020603050405020304" pitchFamily="18" charset="0"/>
                <a:cs typeface="Times New Roman" pitchFamily="18" charset="0"/>
              </a:rPr>
              <a:t> </a:t>
            </a:r>
            <a:r>
              <a:rPr lang="en-US" sz="3200" dirty="0" err="1" smtClean="0">
                <a:solidFill>
                  <a:schemeClr val="tx1"/>
                </a:solidFill>
                <a:latin typeface="+mj-lt"/>
                <a:ea typeface="Times New Roman" panose="02020603050405020304" pitchFamily="18" charset="0"/>
                <a:cs typeface="Times New Roman" pitchFamily="18" charset="0"/>
              </a:rPr>
              <a:t>mới</a:t>
            </a:r>
            <a:r>
              <a:rPr lang="en-US" sz="3200" dirty="0">
                <a:solidFill>
                  <a:schemeClr val="tx1"/>
                </a:solidFill>
                <a:latin typeface="+mj-lt"/>
                <a:ea typeface="Times New Roman" panose="02020603050405020304" pitchFamily="18" charset="0"/>
                <a:cs typeface="Times New Roman" pitchFamily="18" charset="0"/>
              </a:rPr>
              <a:t> </a:t>
            </a:r>
            <a:r>
              <a:rPr lang="en-US" sz="3200" dirty="0" err="1" smtClean="0">
                <a:solidFill>
                  <a:schemeClr val="tx1"/>
                </a:solidFill>
                <a:latin typeface="+mj-lt"/>
                <a:ea typeface="Times New Roman" panose="02020603050405020304" pitchFamily="18" charset="0"/>
                <a:cs typeface="Times New Roman" pitchFamily="18" charset="0"/>
              </a:rPr>
              <a:t>có</a:t>
            </a:r>
            <a:r>
              <a:rPr lang="en-US" sz="3200" dirty="0" smtClean="0">
                <a:solidFill>
                  <a:schemeClr val="tx1"/>
                </a:solidFill>
                <a:latin typeface="+mj-lt"/>
                <a:ea typeface="Times New Roman" panose="02020603050405020304" pitchFamily="18" charset="0"/>
                <a:cs typeface="Times New Roman" pitchFamily="18" charset="0"/>
              </a:rPr>
              <a:t> </a:t>
            </a:r>
            <a:r>
              <a:rPr lang="en-US" sz="3200" dirty="0" err="1" smtClean="0">
                <a:solidFill>
                  <a:schemeClr val="tx1"/>
                </a:solidFill>
                <a:latin typeface="+mj-lt"/>
                <a:ea typeface="Times New Roman" panose="02020603050405020304" pitchFamily="18" charset="0"/>
                <a:cs typeface="Times New Roman" pitchFamily="18" charset="0"/>
              </a:rPr>
              <a:t>sự</a:t>
            </a:r>
            <a:r>
              <a:rPr lang="en-US" sz="3200" dirty="0" smtClean="0">
                <a:solidFill>
                  <a:schemeClr val="tx1"/>
                </a:solidFill>
                <a:latin typeface="+mj-lt"/>
                <a:ea typeface="Times New Roman" panose="02020603050405020304" pitchFamily="18" charset="0"/>
                <a:cs typeface="Times New Roman" pitchFamily="18" charset="0"/>
              </a:rPr>
              <a:t> </a:t>
            </a:r>
            <a:r>
              <a:rPr lang="en-US" sz="3200" dirty="0" err="1" smtClean="0">
                <a:solidFill>
                  <a:schemeClr val="tx1"/>
                </a:solidFill>
                <a:latin typeface="+mj-lt"/>
                <a:ea typeface="Times New Roman" panose="02020603050405020304" pitchFamily="18" charset="0"/>
                <a:cs typeface="Times New Roman" pitchFamily="18" charset="0"/>
              </a:rPr>
              <a:t>liên</a:t>
            </a:r>
            <a:r>
              <a:rPr lang="en-US" sz="3200" dirty="0" smtClean="0">
                <a:solidFill>
                  <a:schemeClr val="tx1"/>
                </a:solidFill>
                <a:latin typeface="+mj-lt"/>
                <a:ea typeface="Times New Roman" panose="02020603050405020304" pitchFamily="18" charset="0"/>
                <a:cs typeface="Times New Roman" pitchFamily="18" charset="0"/>
              </a:rPr>
              <a:t> </a:t>
            </a:r>
            <a:r>
              <a:rPr lang="en-US" sz="3200" dirty="0" err="1" smtClean="0">
                <a:solidFill>
                  <a:schemeClr val="tx1"/>
                </a:solidFill>
                <a:latin typeface="+mj-lt"/>
                <a:ea typeface="Times New Roman" panose="02020603050405020304" pitchFamily="18" charset="0"/>
                <a:cs typeface="Times New Roman" pitchFamily="18" charset="0"/>
              </a:rPr>
              <a:t>kết</a:t>
            </a:r>
            <a:r>
              <a:rPr lang="en-US" sz="3200" dirty="0" smtClean="0">
                <a:solidFill>
                  <a:schemeClr val="tx1"/>
                </a:solidFill>
                <a:latin typeface="+mj-lt"/>
                <a:ea typeface="Times New Roman" panose="02020603050405020304" pitchFamily="18" charset="0"/>
                <a:cs typeface="Times New Roman" pitchFamily="18" charset="0"/>
              </a:rPr>
              <a:t> </a:t>
            </a:r>
            <a:r>
              <a:rPr lang="en-US" sz="3200" dirty="0" err="1" smtClean="0">
                <a:solidFill>
                  <a:schemeClr val="tx1"/>
                </a:solidFill>
                <a:latin typeface="+mj-lt"/>
                <a:ea typeface="Times New Roman" panose="02020603050405020304" pitchFamily="18" charset="0"/>
                <a:cs typeface="Times New Roman" pitchFamily="18" charset="0"/>
              </a:rPr>
              <a:t>hợp</a:t>
            </a:r>
            <a:r>
              <a:rPr lang="en-US" sz="3200" dirty="0" smtClean="0">
                <a:solidFill>
                  <a:schemeClr val="tx1"/>
                </a:solidFill>
                <a:latin typeface="+mj-lt"/>
                <a:ea typeface="Times New Roman" panose="02020603050405020304" pitchFamily="18" charset="0"/>
                <a:cs typeface="Times New Roman" pitchFamily="18" charset="0"/>
              </a:rPr>
              <a:t> </a:t>
            </a:r>
            <a:r>
              <a:rPr lang="en-US" sz="3200" dirty="0" err="1" smtClean="0">
                <a:solidFill>
                  <a:schemeClr val="tx1"/>
                </a:solidFill>
                <a:latin typeface="+mj-lt"/>
                <a:ea typeface="Times New Roman" panose="02020603050405020304" pitchFamily="18" charset="0"/>
                <a:cs typeface="Times New Roman" pitchFamily="18" charset="0"/>
              </a:rPr>
              <a:t>tác</a:t>
            </a:r>
            <a:r>
              <a:rPr lang="en-US" sz="3200" dirty="0" smtClean="0">
                <a:solidFill>
                  <a:schemeClr val="tx1"/>
                </a:solidFill>
                <a:latin typeface="+mj-lt"/>
                <a:ea typeface="Times New Roman" panose="02020603050405020304" pitchFamily="18" charset="0"/>
                <a:cs typeface="Times New Roman" pitchFamily="18" charset="0"/>
              </a:rPr>
              <a:t> </a:t>
            </a:r>
            <a:r>
              <a:rPr lang="en-US" sz="3200" dirty="0" err="1" smtClean="0">
                <a:solidFill>
                  <a:schemeClr val="tx1"/>
                </a:solidFill>
                <a:latin typeface="+mj-lt"/>
                <a:ea typeface="Times New Roman" panose="02020603050405020304" pitchFamily="18" charset="0"/>
                <a:cs typeface="Times New Roman" pitchFamily="18" charset="0"/>
              </a:rPr>
              <a:t>chặt</a:t>
            </a:r>
            <a:r>
              <a:rPr lang="en-US" sz="3200" dirty="0" smtClean="0">
                <a:solidFill>
                  <a:schemeClr val="tx1"/>
                </a:solidFill>
                <a:latin typeface="+mj-lt"/>
                <a:ea typeface="Times New Roman" panose="02020603050405020304" pitchFamily="18" charset="0"/>
                <a:cs typeface="Times New Roman" pitchFamily="18" charset="0"/>
              </a:rPr>
              <a:t> </a:t>
            </a:r>
            <a:r>
              <a:rPr lang="en-US" sz="3200" dirty="0" err="1" smtClean="0">
                <a:solidFill>
                  <a:schemeClr val="tx1"/>
                </a:solidFill>
                <a:latin typeface="+mj-lt"/>
                <a:ea typeface="Times New Roman" panose="02020603050405020304" pitchFamily="18" charset="0"/>
                <a:cs typeface="Times New Roman" pitchFamily="18" charset="0"/>
              </a:rPr>
              <a:t>chẽ</a:t>
            </a:r>
            <a:r>
              <a:rPr lang="en-US" sz="3200" dirty="0" smtClean="0">
                <a:solidFill>
                  <a:schemeClr val="tx1"/>
                </a:solidFill>
                <a:latin typeface="+mj-lt"/>
                <a:ea typeface="Times New Roman" panose="02020603050405020304" pitchFamily="18" charset="0"/>
                <a:cs typeface="Times New Roman" pitchFamily="18" charset="0"/>
              </a:rPr>
              <a:t>, </a:t>
            </a:r>
            <a:r>
              <a:rPr lang="en-US" sz="3200" dirty="0" err="1" smtClean="0">
                <a:solidFill>
                  <a:schemeClr val="tx1"/>
                </a:solidFill>
                <a:latin typeface="+mj-lt"/>
                <a:ea typeface="Times New Roman" panose="02020603050405020304" pitchFamily="18" charset="0"/>
                <a:cs typeface="Times New Roman" pitchFamily="18" charset="0"/>
              </a:rPr>
              <a:t>sâu</a:t>
            </a:r>
            <a:r>
              <a:rPr lang="en-US" sz="3200" dirty="0" smtClean="0">
                <a:solidFill>
                  <a:schemeClr val="tx1"/>
                </a:solidFill>
                <a:latin typeface="+mj-lt"/>
                <a:ea typeface="Times New Roman" panose="02020603050405020304" pitchFamily="18" charset="0"/>
                <a:cs typeface="Times New Roman" pitchFamily="18" charset="0"/>
              </a:rPr>
              <a:t> </a:t>
            </a:r>
            <a:r>
              <a:rPr lang="en-US" sz="3200" dirty="0" err="1" smtClean="0">
                <a:solidFill>
                  <a:schemeClr val="tx1"/>
                </a:solidFill>
                <a:latin typeface="+mj-lt"/>
                <a:ea typeface="Times New Roman" panose="02020603050405020304" pitchFamily="18" charset="0"/>
                <a:cs typeface="Times New Roman" pitchFamily="18" charset="0"/>
              </a:rPr>
              <a:t>rộng</a:t>
            </a:r>
            <a:r>
              <a:rPr lang="en-US" sz="3200" dirty="0" smtClean="0">
                <a:solidFill>
                  <a:schemeClr val="tx1"/>
                </a:solidFill>
                <a:latin typeface="+mj-lt"/>
                <a:ea typeface="Times New Roman" panose="02020603050405020304" pitchFamily="18" charset="0"/>
                <a:cs typeface="Times New Roman" pitchFamily="18" charset="0"/>
              </a:rPr>
              <a:t>…</a:t>
            </a:r>
            <a:endParaRPr lang="en-US" sz="3200" dirty="0">
              <a:solidFill>
                <a:schemeClr val="tx1"/>
              </a:solidFill>
              <a:latin typeface="+mj-lt"/>
              <a:ea typeface="Calibri" panose="020F0502020204030204" pitchFamily="34" charset="0"/>
              <a:cs typeface="Times New Roman" pitchFamily="18" charset="0"/>
            </a:endParaRPr>
          </a:p>
        </p:txBody>
      </p:sp>
      <p:sp>
        <p:nvSpPr>
          <p:cNvPr id="3" name="Rectangle: Rounded Corners 2">
            <a:extLst>
              <a:ext uri="{FF2B5EF4-FFF2-40B4-BE49-F238E27FC236}">
                <a16:creationId xmlns="" xmlns:a16="http://schemas.microsoft.com/office/drawing/2014/main" id="{BD3B2A38-3009-B81E-4564-79CE3F33FCD3}"/>
              </a:ext>
            </a:extLst>
          </p:cNvPr>
          <p:cNvSpPr/>
          <p:nvPr/>
        </p:nvSpPr>
        <p:spPr>
          <a:xfrm>
            <a:off x="568705" y="4088285"/>
            <a:ext cx="5740400" cy="2426815"/>
          </a:xfrm>
          <a:prstGeom prst="roundRect">
            <a:avLst>
              <a:gd name="adj" fmla="val 10417"/>
            </a:avLst>
          </a:prstGeom>
          <a:solidFill>
            <a:schemeClr val="bg1"/>
          </a:solidFill>
          <a:ln w="38100">
            <a:solidFill>
              <a:schemeClr val="accent1">
                <a:lumMod val="75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60954" tIns="30477" rIns="60954" bIns="30477" rtlCol="0" anchor="ctr"/>
          <a:lstStyle/>
          <a:p>
            <a:pPr algn="just">
              <a:lnSpc>
                <a:spcPct val="150000"/>
              </a:lnSpc>
              <a:spcBef>
                <a:spcPts val="67"/>
              </a:spcBef>
              <a:spcAft>
                <a:spcPts val="67"/>
              </a:spcAft>
            </a:pPr>
            <a:r>
              <a:rPr lang="en-US" sz="32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Tăng</a:t>
            </a:r>
            <a:r>
              <a:rPr lang="en-US" sz="32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cường</a:t>
            </a:r>
            <a:r>
              <a:rPr lang="en-US" sz="32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vị</a:t>
            </a:r>
            <a:r>
              <a:rPr lang="en-US" sz="32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thế</a:t>
            </a:r>
            <a:r>
              <a:rPr lang="en-US" sz="32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32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smtClean="0">
                <a:solidFill>
                  <a:schemeClr val="tx1"/>
                </a:solidFill>
                <a:ea typeface="Times New Roman" panose="02020603050405020304" pitchFamily="18" charset="0"/>
                <a:cs typeface="Times New Roman" pitchFamily="18" charset="0"/>
              </a:rPr>
              <a:t>ASEAN </a:t>
            </a:r>
            <a:r>
              <a:rPr lang="en-US" sz="3200" dirty="0" err="1" smtClean="0">
                <a:solidFill>
                  <a:schemeClr val="tx1"/>
                </a:solidFill>
                <a:ea typeface="Times New Roman" panose="02020603050405020304" pitchFamily="18" charset="0"/>
                <a:cs typeface="Times New Roman" pitchFamily="18" charset="0"/>
              </a:rPr>
              <a:t>trên</a:t>
            </a:r>
            <a:r>
              <a:rPr lang="en-US" sz="3200" dirty="0" smtClean="0">
                <a:solidFill>
                  <a:schemeClr val="tx1"/>
                </a:solidFill>
                <a:ea typeface="Times New Roman" panose="02020603050405020304" pitchFamily="18" charset="0"/>
                <a:cs typeface="Times New Roman" pitchFamily="18" charset="0"/>
              </a:rPr>
              <a:t> </a:t>
            </a:r>
            <a:r>
              <a:rPr lang="en-US" sz="3200" dirty="0" err="1" smtClean="0">
                <a:solidFill>
                  <a:schemeClr val="tx1"/>
                </a:solidFill>
                <a:ea typeface="Times New Roman" panose="02020603050405020304" pitchFamily="18" charset="0"/>
                <a:cs typeface="Times New Roman" pitchFamily="18" charset="0"/>
              </a:rPr>
              <a:t>trường</a:t>
            </a:r>
            <a:r>
              <a:rPr lang="en-US" sz="3200" dirty="0" smtClean="0">
                <a:solidFill>
                  <a:schemeClr val="tx1"/>
                </a:solidFill>
                <a:ea typeface="Times New Roman" panose="02020603050405020304" pitchFamily="18" charset="0"/>
                <a:cs typeface="Times New Roman" pitchFamily="18" charset="0"/>
              </a:rPr>
              <a:t> </a:t>
            </a:r>
            <a:r>
              <a:rPr lang="en-US" sz="3200" dirty="0" err="1" smtClean="0">
                <a:solidFill>
                  <a:schemeClr val="tx1"/>
                </a:solidFill>
                <a:ea typeface="Times New Roman" panose="02020603050405020304" pitchFamily="18" charset="0"/>
                <a:cs typeface="Times New Roman" pitchFamily="18" charset="0"/>
              </a:rPr>
              <a:t>quốc</a:t>
            </a:r>
            <a:r>
              <a:rPr lang="en-US" sz="3200" dirty="0" smtClean="0">
                <a:solidFill>
                  <a:schemeClr val="tx1"/>
                </a:solidFill>
                <a:ea typeface="Times New Roman" panose="02020603050405020304" pitchFamily="18" charset="0"/>
                <a:cs typeface="Times New Roman" pitchFamily="18" charset="0"/>
              </a:rPr>
              <a:t> </a:t>
            </a:r>
            <a:r>
              <a:rPr lang="en-US" sz="3200" dirty="0" err="1" smtClean="0">
                <a:solidFill>
                  <a:schemeClr val="tx1"/>
                </a:solidFill>
                <a:ea typeface="Times New Roman" panose="02020603050405020304" pitchFamily="18" charset="0"/>
                <a:cs typeface="Times New Roman" pitchFamily="18" charset="0"/>
              </a:rPr>
              <a:t>tế</a:t>
            </a:r>
            <a:r>
              <a:rPr lang="en-US" sz="3200" dirty="0" smtClean="0">
                <a:solidFill>
                  <a:schemeClr val="tx1"/>
                </a:solidFill>
                <a:ea typeface="Times New Roman" panose="02020603050405020304" pitchFamily="18" charset="0"/>
                <a:cs typeface="Times New Roman" pitchFamily="18" charset="0"/>
              </a:rPr>
              <a:t>….</a:t>
            </a:r>
            <a:r>
              <a:rPr lang="en-US" sz="32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200" dirty="0">
              <a:latin typeface="Arial" panose="020B0604020202020204" pitchFamily="34" charset="0"/>
              <a:ea typeface="Calibri" panose="020F0502020204030204" pitchFamily="34" charset="0"/>
              <a:cs typeface="Arial" panose="020B0604020202020204" pitchFamily="34" charset="0"/>
            </a:endParaRPr>
          </a:p>
        </p:txBody>
      </p:sp>
      <p:pic>
        <p:nvPicPr>
          <p:cNvPr id="12" name="Picture 11">
            <a:extLst>
              <a:ext uri="{FF2B5EF4-FFF2-40B4-BE49-F238E27FC236}">
                <a16:creationId xmlns="" xmlns:a16="http://schemas.microsoft.com/office/drawing/2014/main" id="{3D0C8ADE-ACB3-8F8B-D817-1D63E82490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3635" y="1162684"/>
            <a:ext cx="5541435" cy="5231114"/>
          </a:xfrm>
          <a:prstGeom prst="rect">
            <a:avLst/>
          </a:prstGeom>
        </p:spPr>
      </p:pic>
    </p:spTree>
    <p:extLst>
      <p:ext uri="{BB962C8B-B14F-4D97-AF65-F5344CB8AC3E}">
        <p14:creationId xmlns:p14="http://schemas.microsoft.com/office/powerpoint/2010/main" val="286283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8"/>
          <p:cNvSpPr/>
          <p:nvPr/>
        </p:nvSpPr>
        <p:spPr>
          <a:xfrm>
            <a:off x="101600" y="77486"/>
            <a:ext cx="11988800" cy="6683332"/>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lIns="60954" tIns="30477" rIns="60954" bIns="30477"/>
          <a:lstStyle/>
          <a:p>
            <a:endParaRPr lang="en-US"/>
          </a:p>
        </p:txBody>
      </p:sp>
      <p:sp>
        <p:nvSpPr>
          <p:cNvPr id="19" name="TextBox 19"/>
          <p:cNvSpPr txBox="1"/>
          <p:nvPr/>
        </p:nvSpPr>
        <p:spPr>
          <a:xfrm>
            <a:off x="101600" y="77486"/>
            <a:ext cx="2128009" cy="2170395"/>
          </a:xfrm>
          <a:prstGeom prst="rect">
            <a:avLst/>
          </a:prstGeom>
        </p:spPr>
        <p:txBody>
          <a:bodyPr lIns="33863" tIns="33863" rIns="33863" bIns="33863" rtlCol="0" anchor="ctr"/>
          <a:lstStyle/>
          <a:p>
            <a:pPr algn="ctr">
              <a:lnSpc>
                <a:spcPts val="1772"/>
              </a:lnSpc>
              <a:spcBef>
                <a:spcPct val="0"/>
              </a:spcBef>
            </a:pPr>
            <a:endParaRPr/>
          </a:p>
        </p:txBody>
      </p:sp>
      <p:grpSp>
        <p:nvGrpSpPr>
          <p:cNvPr id="46" name="Group 45"/>
          <p:cNvGrpSpPr/>
          <p:nvPr/>
        </p:nvGrpSpPr>
        <p:grpSpPr>
          <a:xfrm>
            <a:off x="101600" y="1308045"/>
            <a:ext cx="5114428" cy="828533"/>
            <a:chOff x="152399" y="422591"/>
            <a:chExt cx="2131757" cy="1242800"/>
          </a:xfrm>
        </p:grpSpPr>
        <p:sp>
          <p:nvSpPr>
            <p:cNvPr id="43" name="Round Same Side Corner Rectangle 42"/>
            <p:cNvSpPr/>
            <p:nvPr/>
          </p:nvSpPr>
          <p:spPr>
            <a:xfrm rot="5400000">
              <a:off x="632188" y="13422"/>
              <a:ext cx="1172180" cy="2131757"/>
            </a:xfrm>
            <a:prstGeom prst="round2SameRect">
              <a:avLst/>
            </a:prstGeom>
            <a:solidFill>
              <a:srgbClr val="FFF89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152399" y="422591"/>
              <a:ext cx="2067497" cy="877163"/>
            </a:xfrm>
            <a:prstGeom prst="rect">
              <a:avLst/>
            </a:prstGeom>
            <a:noFill/>
          </p:spPr>
          <p:txBody>
            <a:bodyPr wrap="square" rtlCol="0">
              <a:spAutoFit/>
            </a:bodyPr>
            <a:lstStyle/>
            <a:p>
              <a:r>
                <a:rPr lang="en-US" sz="2900" b="1" dirty="0" smtClean="0">
                  <a:latin typeface="Arial" panose="020B0604020202020204" pitchFamily="34" charset="0"/>
                  <a:cs typeface="Arial" panose="020B0604020202020204" pitchFamily="34" charset="0"/>
                </a:rPr>
                <a:t>a. </a:t>
              </a:r>
              <a:r>
                <a:rPr lang="en-US" sz="3200" b="1" dirty="0">
                  <a:latin typeface="Arial" panose="020B0604020202020204" pitchFamily="34" charset="0"/>
                  <a:cs typeface="Arial" panose="020B0604020202020204" pitchFamily="34" charset="0"/>
                </a:rPr>
                <a:t>Ý </a:t>
              </a:r>
              <a:r>
                <a:rPr lang="en-US" sz="3200" b="1" dirty="0" err="1">
                  <a:latin typeface="Arial" panose="020B0604020202020204" pitchFamily="34" charset="0"/>
                  <a:cs typeface="Arial" panose="020B0604020202020204" pitchFamily="34" charset="0"/>
                </a:rPr>
                <a:t>tưởng</a:t>
              </a:r>
              <a:r>
                <a:rPr lang="en-US" sz="3200" b="1" dirty="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xây</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dựng</a:t>
              </a:r>
              <a:endParaRPr lang="en-US" sz="2900" b="1" dirty="0">
                <a:latin typeface="Arial" panose="020B0604020202020204" pitchFamily="34" charset="0"/>
                <a:cs typeface="Arial" panose="020B0604020202020204" pitchFamily="34" charset="0"/>
              </a:endParaRPr>
            </a:p>
          </p:txBody>
        </p:sp>
      </p:grpSp>
      <p:sp>
        <p:nvSpPr>
          <p:cNvPr id="3" name="TextBox 2">
            <a:extLst>
              <a:ext uri="{FF2B5EF4-FFF2-40B4-BE49-F238E27FC236}">
                <a16:creationId xmlns="" xmlns:a16="http://schemas.microsoft.com/office/drawing/2014/main" id="{56DA0902-9794-29DF-1B1E-9CA137EFBD0B}"/>
              </a:ext>
            </a:extLst>
          </p:cNvPr>
          <p:cNvSpPr txBox="1"/>
          <p:nvPr/>
        </p:nvSpPr>
        <p:spPr>
          <a:xfrm>
            <a:off x="244930" y="464940"/>
            <a:ext cx="11562696" cy="553998"/>
          </a:xfrm>
          <a:prstGeom prst="rect">
            <a:avLst/>
          </a:prstGeom>
          <a:noFill/>
        </p:spPr>
        <p:txBody>
          <a:bodyPr wrap="square" lIns="60954" tIns="30477" rIns="60954" bIns="30477" rtlCol="0">
            <a:spAutoFit/>
          </a:bodyPr>
          <a:lstStyle/>
          <a:p>
            <a:pPr algn="ctr"/>
            <a:r>
              <a:rPr lang="en-US" sz="3200" b="1" dirty="0" smtClean="0">
                <a:latin typeface="Times New Roman" pitchFamily="18" charset="0"/>
                <a:ea typeface="Times New Roman" pitchFamily="18" charset="0"/>
                <a:cs typeface="Times New Roman" pitchFamily="18" charset="0"/>
              </a:rPr>
              <a:t>1. Ý </a:t>
            </a:r>
            <a:r>
              <a:rPr lang="en-US" sz="3200" b="1" dirty="0" err="1">
                <a:latin typeface="Times New Roman" pitchFamily="18" charset="0"/>
                <a:ea typeface="Times New Roman" pitchFamily="18" charset="0"/>
                <a:cs typeface="Times New Roman" pitchFamily="18" charset="0"/>
              </a:rPr>
              <a:t>tưởng</a:t>
            </a:r>
            <a:r>
              <a:rPr lang="en-US" sz="3200" b="1" dirty="0">
                <a:latin typeface="Times New Roman" pitchFamily="18" charset="0"/>
                <a:ea typeface="Times New Roman" pitchFamily="18" charset="0"/>
                <a:cs typeface="Times New Roman" pitchFamily="18" charset="0"/>
              </a:rPr>
              <a:t>, </a:t>
            </a:r>
            <a:r>
              <a:rPr lang="en-US" sz="3200" b="1" dirty="0" err="1">
                <a:latin typeface="Times New Roman" pitchFamily="18" charset="0"/>
                <a:ea typeface="Times New Roman" pitchFamily="18" charset="0"/>
                <a:cs typeface="Times New Roman" pitchFamily="18" charset="0"/>
              </a:rPr>
              <a:t>mục</a:t>
            </a:r>
            <a:r>
              <a:rPr lang="en-US" sz="3200" b="1" dirty="0">
                <a:latin typeface="Times New Roman" pitchFamily="18" charset="0"/>
                <a:ea typeface="Times New Roman" pitchFamily="18" charset="0"/>
                <a:cs typeface="Times New Roman" pitchFamily="18" charset="0"/>
              </a:rPr>
              <a:t> </a:t>
            </a:r>
            <a:r>
              <a:rPr lang="en-US" sz="3200" b="1" dirty="0" err="1">
                <a:latin typeface="Times New Roman" pitchFamily="18" charset="0"/>
                <a:ea typeface="Times New Roman" pitchFamily="18" charset="0"/>
                <a:cs typeface="Times New Roman" pitchFamily="18" charset="0"/>
              </a:rPr>
              <a:t>tiêu</a:t>
            </a:r>
            <a:r>
              <a:rPr lang="en-US" sz="3200" b="1" dirty="0">
                <a:latin typeface="Times New Roman" pitchFamily="18" charset="0"/>
                <a:ea typeface="Times New Roman" pitchFamily="18" charset="0"/>
                <a:cs typeface="Times New Roman" pitchFamily="18" charset="0"/>
              </a:rPr>
              <a:t>, </a:t>
            </a:r>
            <a:r>
              <a:rPr lang="en-US" sz="3200" b="1" dirty="0" err="1">
                <a:latin typeface="Times New Roman" pitchFamily="18" charset="0"/>
                <a:ea typeface="Times New Roman" pitchFamily="18" charset="0"/>
                <a:cs typeface="Times New Roman" pitchFamily="18" charset="0"/>
              </a:rPr>
              <a:t>kế</a:t>
            </a:r>
            <a:r>
              <a:rPr lang="en-US" sz="3200" b="1" dirty="0">
                <a:latin typeface="Times New Roman" pitchFamily="18" charset="0"/>
                <a:ea typeface="Times New Roman" pitchFamily="18" charset="0"/>
                <a:cs typeface="Times New Roman" pitchFamily="18" charset="0"/>
              </a:rPr>
              <a:t> </a:t>
            </a:r>
            <a:r>
              <a:rPr lang="en-US" sz="3200" b="1" dirty="0" err="1">
                <a:latin typeface="Times New Roman" pitchFamily="18" charset="0"/>
                <a:ea typeface="Times New Roman" pitchFamily="18" charset="0"/>
                <a:cs typeface="Times New Roman" pitchFamily="18" charset="0"/>
              </a:rPr>
              <a:t>hoạch</a:t>
            </a:r>
            <a:r>
              <a:rPr lang="en-US" sz="3200" b="1" dirty="0">
                <a:latin typeface="Times New Roman" pitchFamily="18" charset="0"/>
                <a:ea typeface="Times New Roman" pitchFamily="18" charset="0"/>
                <a:cs typeface="Times New Roman" pitchFamily="18" charset="0"/>
              </a:rPr>
              <a:t> </a:t>
            </a:r>
            <a:r>
              <a:rPr lang="en-US" sz="3200" b="1" dirty="0" err="1">
                <a:latin typeface="Times New Roman" pitchFamily="18" charset="0"/>
                <a:ea typeface="Times New Roman" pitchFamily="18" charset="0"/>
                <a:cs typeface="Times New Roman" pitchFamily="18" charset="0"/>
              </a:rPr>
              <a:t>xây</a:t>
            </a:r>
            <a:r>
              <a:rPr lang="en-US" sz="3200" b="1" dirty="0">
                <a:latin typeface="Times New Roman" pitchFamily="18" charset="0"/>
                <a:ea typeface="Times New Roman" pitchFamily="18" charset="0"/>
                <a:cs typeface="Times New Roman" pitchFamily="18" charset="0"/>
              </a:rPr>
              <a:t> </a:t>
            </a:r>
            <a:r>
              <a:rPr lang="en-US" sz="3200" b="1" dirty="0" err="1">
                <a:latin typeface="Times New Roman" pitchFamily="18" charset="0"/>
                <a:ea typeface="Times New Roman" pitchFamily="18" charset="0"/>
                <a:cs typeface="Times New Roman" pitchFamily="18" charset="0"/>
              </a:rPr>
              <a:t>dựng</a:t>
            </a:r>
            <a:r>
              <a:rPr lang="en-US" sz="3200" b="1" dirty="0">
                <a:latin typeface="Times New Roman" pitchFamily="18" charset="0"/>
                <a:ea typeface="Times New Roman" pitchFamily="18" charset="0"/>
                <a:cs typeface="Times New Roman" pitchFamily="18" charset="0"/>
              </a:rPr>
              <a:t> </a:t>
            </a:r>
            <a:r>
              <a:rPr lang="en-US" sz="3200" b="1" dirty="0" err="1">
                <a:latin typeface="Times New Roman" pitchFamily="18" charset="0"/>
                <a:ea typeface="Times New Roman" pitchFamily="18" charset="0"/>
                <a:cs typeface="Times New Roman" pitchFamily="18" charset="0"/>
              </a:rPr>
              <a:t>Cộng</a:t>
            </a:r>
            <a:r>
              <a:rPr lang="en-US" sz="3200" b="1" dirty="0">
                <a:latin typeface="Times New Roman" pitchFamily="18" charset="0"/>
                <a:ea typeface="Times New Roman" pitchFamily="18" charset="0"/>
                <a:cs typeface="Times New Roman" pitchFamily="18" charset="0"/>
              </a:rPr>
              <a:t> </a:t>
            </a:r>
            <a:r>
              <a:rPr lang="en-US" sz="3200" b="1" dirty="0" err="1">
                <a:latin typeface="Times New Roman" pitchFamily="18" charset="0"/>
                <a:ea typeface="Times New Roman" pitchFamily="18" charset="0"/>
                <a:cs typeface="Times New Roman" pitchFamily="18" charset="0"/>
              </a:rPr>
              <a:t>đồng</a:t>
            </a:r>
            <a:r>
              <a:rPr lang="en-US" sz="3200" b="1" dirty="0">
                <a:latin typeface="Times New Roman" pitchFamily="18" charset="0"/>
                <a:ea typeface="Times New Roman" pitchFamily="18" charset="0"/>
                <a:cs typeface="Times New Roman" pitchFamily="18" charset="0"/>
              </a:rPr>
              <a:t> ASEAN</a:t>
            </a:r>
            <a:endParaRPr lang="en-US" sz="32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 xmlns:a16="http://schemas.microsoft.com/office/drawing/2014/main" id="{5EF95B46-3C8C-94DB-C69A-D1B12800648B}"/>
              </a:ext>
            </a:extLst>
          </p:cNvPr>
          <p:cNvSpPr txBox="1"/>
          <p:nvPr/>
        </p:nvSpPr>
        <p:spPr>
          <a:xfrm>
            <a:off x="523635" y="2462838"/>
            <a:ext cx="4673600" cy="3826683"/>
          </a:xfrm>
          <a:prstGeom prst="rect">
            <a:avLst/>
          </a:prstGeom>
          <a:noFill/>
        </p:spPr>
        <p:txBody>
          <a:bodyPr wrap="square" lIns="60954" tIns="30477" rIns="60954" bIns="30477">
            <a:spAutoFit/>
          </a:bodyPr>
          <a:lstStyle/>
          <a:p>
            <a:pPr marL="380962" indent="-380962" algn="just">
              <a:lnSpc>
                <a:spcPct val="150000"/>
              </a:lnSpc>
              <a:spcBef>
                <a:spcPts val="67"/>
              </a:spcBef>
              <a:spcAft>
                <a:spcPts val="67"/>
              </a:spcAft>
              <a:buFont typeface="Arial" panose="020B0604020202020204" pitchFamily="34" charset="0"/>
              <a:buChar char="•"/>
            </a:pPr>
            <a:r>
              <a:rPr lang="vi-VN" sz="2700" dirty="0">
                <a:solidFill>
                  <a:srgbClr val="000000"/>
                </a:solidFill>
                <a:ea typeface="Times New Roman" panose="02020603050405020304" pitchFamily="18" charset="0"/>
              </a:rPr>
              <a:t>Khi ASEAN thành </a:t>
            </a:r>
            <a:r>
              <a:rPr lang="vi-VN" sz="2700" dirty="0" smtClean="0">
                <a:solidFill>
                  <a:srgbClr val="000000"/>
                </a:solidFill>
                <a:ea typeface="Times New Roman" panose="02020603050405020304" pitchFamily="18" charset="0"/>
              </a:rPr>
              <a:t>lập</a:t>
            </a:r>
            <a:r>
              <a:rPr lang="en-US" sz="2700" dirty="0" smtClean="0">
                <a:solidFill>
                  <a:srgbClr val="000000"/>
                </a:solidFill>
                <a:ea typeface="Times New Roman" panose="02020603050405020304" pitchFamily="18" charset="0"/>
              </a:rPr>
              <a:t> </a:t>
            </a:r>
            <a:r>
              <a:rPr lang="vi-VN" sz="2700" dirty="0">
                <a:solidFill>
                  <a:srgbClr val="000000"/>
                </a:solidFill>
                <a:ea typeface="Times New Roman" panose="02020603050405020304" pitchFamily="18" charset="0"/>
              </a:rPr>
              <a:t>(1967) </a:t>
            </a:r>
            <a:endParaRPr lang="en-US" sz="2700" dirty="0">
              <a:ea typeface="Calibri" panose="020F0502020204030204" pitchFamily="34" charset="0"/>
            </a:endParaRPr>
          </a:p>
          <a:p>
            <a:pPr marL="380962" indent="-380962" algn="just">
              <a:lnSpc>
                <a:spcPct val="150000"/>
              </a:lnSpc>
              <a:spcBef>
                <a:spcPts val="67"/>
              </a:spcBef>
              <a:spcAft>
                <a:spcPts val="67"/>
              </a:spcAft>
              <a:buFont typeface="Arial" panose="020B0604020202020204" pitchFamily="34" charset="0"/>
              <a:buChar char="•"/>
            </a:pPr>
            <a:r>
              <a:rPr lang="vi-VN" sz="2700" i="1" dirty="0">
                <a:solidFill>
                  <a:srgbClr val="000000"/>
                </a:solidFill>
                <a:ea typeface="Times New Roman" panose="02020603050405020304" pitchFamily="18" charset="0"/>
              </a:rPr>
              <a:t>Tuyên bố Băng Cốc </a:t>
            </a:r>
            <a:r>
              <a:rPr lang="vi-VN" sz="2700" dirty="0">
                <a:solidFill>
                  <a:srgbClr val="000000"/>
                </a:solidFill>
                <a:ea typeface="Times New Roman" panose="02020603050405020304" pitchFamily="18" charset="0"/>
              </a:rPr>
              <a:t>(1967) nêu ra mục tiêu xây dựng cộng đồng thịnh vượng, hòa bình Đông Nam Á. </a:t>
            </a:r>
            <a:endParaRPr lang="en-US" sz="2700" dirty="0">
              <a:ea typeface="Calibri" panose="020F0502020204030204" pitchFamily="34" charset="0"/>
            </a:endParaRPr>
          </a:p>
        </p:txBody>
      </p:sp>
      <p:grpSp>
        <p:nvGrpSpPr>
          <p:cNvPr id="12" name="Group 11">
            <a:extLst>
              <a:ext uri="{FF2B5EF4-FFF2-40B4-BE49-F238E27FC236}">
                <a16:creationId xmlns="" xmlns:a16="http://schemas.microsoft.com/office/drawing/2014/main" id="{AB2603AE-F85A-AF6C-B451-77FE74EBC54B}"/>
              </a:ext>
            </a:extLst>
          </p:cNvPr>
          <p:cNvGrpSpPr/>
          <p:nvPr/>
        </p:nvGrpSpPr>
        <p:grpSpPr>
          <a:xfrm>
            <a:off x="5197234" y="1308044"/>
            <a:ext cx="6755279" cy="5684456"/>
            <a:chOff x="7795853" y="1962065"/>
            <a:chExt cx="10132920" cy="8526681"/>
          </a:xfrm>
        </p:grpSpPr>
        <p:pic>
          <p:nvPicPr>
            <p:cNvPr id="10" name="Picture 9" descr="A group of men sitting at a table with microphones&#10;&#10;Description automatically generated">
              <a:extLst>
                <a:ext uri="{FF2B5EF4-FFF2-40B4-BE49-F238E27FC236}">
                  <a16:creationId xmlns="" xmlns:a16="http://schemas.microsoft.com/office/drawing/2014/main" id="{4DE32B69-00D5-FCF2-6734-2775DFB98A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0805" y="1962065"/>
              <a:ext cx="9320636" cy="6362870"/>
            </a:xfrm>
            <a:prstGeom prst="rect">
              <a:avLst/>
            </a:prstGeom>
          </p:spPr>
        </p:pic>
        <p:sp>
          <p:nvSpPr>
            <p:cNvPr id="11" name="TextBox 10">
              <a:extLst>
                <a:ext uri="{FF2B5EF4-FFF2-40B4-BE49-F238E27FC236}">
                  <a16:creationId xmlns="" xmlns:a16="http://schemas.microsoft.com/office/drawing/2014/main" id="{9FBD84C1-BBBC-2D7A-8E4F-C9814897562E}"/>
                </a:ext>
              </a:extLst>
            </p:cNvPr>
            <p:cNvSpPr txBox="1"/>
            <p:nvPr/>
          </p:nvSpPr>
          <p:spPr>
            <a:xfrm>
              <a:off x="7795853" y="8411254"/>
              <a:ext cx="10132920" cy="2077492"/>
            </a:xfrm>
            <a:prstGeom prst="rect">
              <a:avLst/>
            </a:prstGeom>
            <a:noFill/>
          </p:spPr>
          <p:txBody>
            <a:bodyPr wrap="square" rtlCol="0">
              <a:spAutoFit/>
            </a:bodyPr>
            <a:lstStyle/>
            <a:p>
              <a:pPr algn="ctr">
                <a:lnSpc>
                  <a:spcPct val="150000"/>
                </a:lnSpc>
              </a:pPr>
              <a:r>
                <a:rPr lang="en-US" sz="2800" dirty="0" err="1">
                  <a:latin typeface="Times New Roman" pitchFamily="18" charset="0"/>
                  <a:cs typeface="Times New Roman" pitchFamily="18" charset="0"/>
                </a:rPr>
                <a:t>Đại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diện</a:t>
              </a:r>
              <a:r>
                <a:rPr lang="en-US" sz="2800" dirty="0">
                  <a:latin typeface="Times New Roman" pitchFamily="18" charset="0"/>
                  <a:cs typeface="Times New Roman" pitchFamily="18" charset="0"/>
                </a:rPr>
                <a:t> 5 </a:t>
              </a:r>
              <a:r>
                <a:rPr lang="en-US" sz="2800" dirty="0" err="1">
                  <a:latin typeface="Times New Roman" pitchFamily="18" charset="0"/>
                  <a:cs typeface="Times New Roman" pitchFamily="18" charset="0"/>
                </a:rPr>
                <a:t>quốc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khối</a:t>
              </a:r>
              <a:r>
                <a:rPr lang="en-US" sz="2800" dirty="0">
                  <a:latin typeface="Times New Roman" pitchFamily="18" charset="0"/>
                  <a:cs typeface="Times New Roman" pitchFamily="18" charset="0"/>
                </a:rPr>
                <a:t> ASEAN </a:t>
              </a:r>
              <a:r>
                <a:rPr lang="en-US" sz="2800" dirty="0" err="1">
                  <a:latin typeface="Times New Roman" pitchFamily="18" charset="0"/>
                  <a:cs typeface="Times New Roman" pitchFamily="18" charset="0"/>
                </a:rPr>
                <a:t>kí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Cốc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ngày</a:t>
              </a:r>
              <a:r>
                <a:rPr lang="en-US" sz="2800" dirty="0">
                  <a:latin typeface="Times New Roman" pitchFamily="18" charset="0"/>
                  <a:cs typeface="Times New Roman" pitchFamily="18" charset="0"/>
                </a:rPr>
                <a:t> 8/8/1967</a:t>
              </a:r>
            </a:p>
          </p:txBody>
        </p:sp>
      </p:grpSp>
    </p:spTree>
    <p:extLst>
      <p:ext uri="{BB962C8B-B14F-4D97-AF65-F5344CB8AC3E}">
        <p14:creationId xmlns:p14="http://schemas.microsoft.com/office/powerpoint/2010/main" val="3763526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4"/>
        <p:cNvGrpSpPr/>
        <p:nvPr/>
      </p:nvGrpSpPr>
      <p:grpSpPr>
        <a:xfrm>
          <a:off x="0" y="0"/>
          <a:ext cx="0" cy="0"/>
          <a:chOff x="0" y="0"/>
          <a:chExt cx="0" cy="0"/>
        </a:xfrm>
      </p:grpSpPr>
      <p:sp>
        <p:nvSpPr>
          <p:cNvPr id="245" name="Google Shape;245;p1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6" name="Google Shape;246;p19"/>
          <p:cNvSpPr/>
          <p:nvPr/>
        </p:nvSpPr>
        <p:spPr>
          <a:xfrm rot="-2700000" flipH="1">
            <a:off x="-376156" y="-253670"/>
            <a:ext cx="1827638" cy="1376989"/>
          </a:xfrm>
          <a:custGeom>
            <a:avLst/>
            <a:gdLst/>
            <a:ahLst/>
            <a:cxnLst/>
            <a:rect l="l" t="t" r="r" b="b"/>
            <a:pathLst>
              <a:path w="1827638" h="1376989" extrusionOk="0">
                <a:moveTo>
                  <a:pt x="0" y="987379"/>
                </a:moveTo>
                <a:lnTo>
                  <a:pt x="987379" y="0"/>
                </a:lnTo>
                <a:lnTo>
                  <a:pt x="1827638" y="840260"/>
                </a:lnTo>
                <a:lnTo>
                  <a:pt x="1827638" y="1376989"/>
                </a:lnTo>
                <a:lnTo>
                  <a:pt x="0" y="1376989"/>
                </a:lnTo>
                <a:close/>
              </a:path>
            </a:pathLst>
          </a:custGeom>
          <a:solidFill>
            <a:schemeClr val="accent1">
              <a:alpha val="29803"/>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7" name="Google Shape;247;p19"/>
          <p:cNvSpPr/>
          <p:nvPr/>
        </p:nvSpPr>
        <p:spPr>
          <a:xfrm rot="-2700000" flipH="1">
            <a:off x="891641" y="422146"/>
            <a:ext cx="645368" cy="645368"/>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8" name="Google Shape;248;p19"/>
          <p:cNvSpPr/>
          <p:nvPr/>
        </p:nvSpPr>
        <p:spPr>
          <a:xfrm rot="-2700000" flipH="1">
            <a:off x="10043482" y="655140"/>
            <a:ext cx="687472" cy="687472"/>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9" name="Google Shape;249;p19"/>
          <p:cNvSpPr/>
          <p:nvPr/>
        </p:nvSpPr>
        <p:spPr>
          <a:xfrm rot="10800000" flipH="1">
            <a:off x="9356643" y="0"/>
            <a:ext cx="2835357" cy="1480837"/>
          </a:xfrm>
          <a:custGeom>
            <a:avLst/>
            <a:gdLst/>
            <a:ahLst/>
            <a:cxnLst/>
            <a:rect l="l" t="t" r="r" b="b"/>
            <a:pathLst>
              <a:path w="2835357" h="1480837" extrusionOk="0">
                <a:moveTo>
                  <a:pt x="2835357" y="1480837"/>
                </a:moveTo>
                <a:lnTo>
                  <a:pt x="0" y="1480837"/>
                </a:lnTo>
                <a:lnTo>
                  <a:pt x="1552727" y="0"/>
                </a:lnTo>
                <a:lnTo>
                  <a:pt x="2835357" y="1223245"/>
                </a:lnTo>
                <a:close/>
              </a:path>
            </a:pathLst>
          </a:custGeom>
          <a:solidFill>
            <a:schemeClr val="accent4">
              <a:alpha val="29803"/>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0" name="Google Shape;250;p19"/>
          <p:cNvSpPr/>
          <p:nvPr/>
        </p:nvSpPr>
        <p:spPr>
          <a:xfrm flipH="1">
            <a:off x="7976344" y="6115501"/>
            <a:ext cx="1494513" cy="742499"/>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1" name="Google Shape;251;p19"/>
          <p:cNvSpPr/>
          <p:nvPr/>
        </p:nvSpPr>
        <p:spPr>
          <a:xfrm flipH="1">
            <a:off x="7604080" y="6453143"/>
            <a:ext cx="814903" cy="404857"/>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2" name="Google Shape;252;p19"/>
          <p:cNvSpPr txBox="1"/>
          <p:nvPr/>
        </p:nvSpPr>
        <p:spPr>
          <a:xfrm>
            <a:off x="-27180" y="36472"/>
            <a:ext cx="4958409" cy="6370934"/>
          </a:xfrm>
          <a:prstGeom prst="rect">
            <a:avLst/>
          </a:prstGeom>
          <a:solidFill>
            <a:schemeClr val="accent4">
              <a:lumMod val="20000"/>
              <a:lumOff val="80000"/>
            </a:schemeClr>
          </a:solidFill>
          <a:ln w="9525" cap="flat" cmpd="sng">
            <a:solidFill>
              <a:srgbClr val="0070C0"/>
            </a:solidFill>
            <a:prstDash val="solid"/>
            <a:round/>
            <a:headEnd type="none" w="sm" len="sm"/>
            <a:tailEnd type="none" w="sm" len="sm"/>
          </a:ln>
        </p:spPr>
        <p:txBody>
          <a:bodyPr spcFirstLastPara="1" wrap="square" lIns="91425" tIns="45700" rIns="91425" bIns="45700" anchor="t" anchorCtr="0">
            <a:spAutoFit/>
          </a:bodyPr>
          <a:lstStyle/>
          <a:p>
            <a:pPr lvl="0" algn="just">
              <a:buClr>
                <a:srgbClr val="00B0F0"/>
              </a:buClr>
              <a:buSzPts val="2800"/>
              <a:defRPr/>
            </a:pPr>
            <a:r>
              <a:rPr kumimoji="0" lang="vi-VN" sz="2400" i="0" u="none" strike="noStrike" kern="0" cap="none" spc="0" normalizeH="0" baseline="0" noProof="0" dirty="0">
                <a:ln>
                  <a:noFill/>
                </a:ln>
                <a:solidFill>
                  <a:schemeClr val="accent1">
                    <a:lumMod val="50000"/>
                  </a:schemeClr>
                </a:solidFill>
                <a:effectLst/>
                <a:uLnTx/>
                <a:uFillTx/>
                <a:latin typeface="Times New Roman" pitchFamily="18" charset="0"/>
                <a:ea typeface="Calibri"/>
                <a:cs typeface="Times New Roman" pitchFamily="18" charset="0"/>
                <a:sym typeface="Calibri"/>
              </a:rPr>
              <a:t>Năm 1997, </a:t>
            </a:r>
            <a:r>
              <a:rPr lang="en-US" sz="2400" dirty="0" err="1" smtClean="0">
                <a:latin typeface="Times New Roman" pitchFamily="18" charset="0"/>
                <a:cs typeface="Times New Roman" pitchFamily="18" charset="0"/>
              </a:rPr>
              <a:t>Hội</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nghị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cấp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cao</a:t>
            </a:r>
            <a:r>
              <a:rPr lang="en-US" sz="2400" dirty="0">
                <a:latin typeface="Times New Roman" pitchFamily="18" charset="0"/>
                <a:cs typeface="Times New Roman" pitchFamily="18" charset="0"/>
              </a:rPr>
              <a:t> ASEAN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tại</a:t>
            </a:r>
            <a:r>
              <a:rPr lang="en-US" sz="2400" dirty="0">
                <a:latin typeface="Times New Roman" pitchFamily="18" charset="0"/>
                <a:cs typeface="Times New Roman" pitchFamily="18" charset="0"/>
              </a:rPr>
              <a:t> Ma-</a:t>
            </a:r>
            <a:r>
              <a:rPr lang="en-US" sz="2400" dirty="0" err="1">
                <a:latin typeface="Times New Roman" pitchFamily="18" charset="0"/>
                <a:cs typeface="Times New Roman" pitchFamily="18" charset="0"/>
              </a:rPr>
              <a:t>lai</a:t>
            </a:r>
            <a:r>
              <a:rPr lang="en-US" sz="2400" dirty="0">
                <a:latin typeface="Times New Roman" pitchFamily="18" charset="0"/>
                <a:cs typeface="Times New Roman" pitchFamily="18" charset="0"/>
              </a:rPr>
              <a:t>-xi-a</a:t>
            </a:r>
            <a:r>
              <a:rPr kumimoji="0" lang="vi-VN" sz="2400" i="0" u="none" strike="noStrike" kern="0" cap="none" spc="0" normalizeH="0" baseline="0" noProof="0" dirty="0" smtClean="0">
                <a:ln>
                  <a:noFill/>
                </a:ln>
                <a:solidFill>
                  <a:schemeClr val="accent1">
                    <a:lumMod val="50000"/>
                  </a:schemeClr>
                </a:solidFill>
                <a:effectLst/>
                <a:uLnTx/>
                <a:uFillTx/>
                <a:latin typeface="Times New Roman" pitchFamily="18" charset="0"/>
                <a:ea typeface="Calibri"/>
                <a:cs typeface="Times New Roman" pitchFamily="18" charset="0"/>
                <a:sym typeface="Calibri"/>
              </a:rPr>
              <a:t> </a:t>
            </a:r>
            <a:r>
              <a:rPr kumimoji="0" lang="en-US" sz="2400" i="0" u="none" strike="noStrike" kern="0" cap="none" spc="0" normalizeH="0" baseline="0" noProof="0" dirty="0" err="1" smtClean="0">
                <a:ln>
                  <a:noFill/>
                </a:ln>
                <a:solidFill>
                  <a:schemeClr val="accent1">
                    <a:lumMod val="50000"/>
                  </a:schemeClr>
                </a:solidFill>
                <a:effectLst/>
                <a:uLnTx/>
                <a:uFillTx/>
                <a:latin typeface="Times New Roman" pitchFamily="18" charset="0"/>
                <a:ea typeface="Calibri"/>
                <a:cs typeface="Times New Roman" pitchFamily="18" charset="0"/>
                <a:sym typeface="Calibri"/>
              </a:rPr>
              <a:t>thông</a:t>
            </a:r>
            <a:r>
              <a:rPr kumimoji="0" lang="en-US" sz="2400" i="0" u="none" strike="noStrike" kern="0" cap="none" spc="0" normalizeH="0" noProof="0" dirty="0" smtClean="0">
                <a:ln>
                  <a:noFill/>
                </a:ln>
                <a:solidFill>
                  <a:schemeClr val="accent1">
                    <a:lumMod val="50000"/>
                  </a:schemeClr>
                </a:solidFill>
                <a:effectLst/>
                <a:uLnTx/>
                <a:uFillTx/>
                <a:latin typeface="Times New Roman" pitchFamily="18" charset="0"/>
                <a:ea typeface="Calibri"/>
                <a:cs typeface="Times New Roman" pitchFamily="18" charset="0"/>
                <a:sym typeface="Calibri"/>
              </a:rPr>
              <a:t> qua </a:t>
            </a:r>
            <a:r>
              <a:rPr kumimoji="0" lang="vi-VN" sz="2400" b="1" i="0" u="none" strike="noStrike" kern="0" cap="none" spc="0" normalizeH="0" baseline="0" noProof="0" dirty="0" smtClean="0">
                <a:ln>
                  <a:noFill/>
                </a:ln>
                <a:solidFill>
                  <a:srgbClr val="C00000"/>
                </a:solidFill>
                <a:effectLst/>
                <a:uLnTx/>
                <a:uFillTx/>
                <a:latin typeface="Times New Roman" pitchFamily="18" charset="0"/>
                <a:ea typeface="Calibri"/>
                <a:cs typeface="Times New Roman" pitchFamily="18" charset="0"/>
                <a:sym typeface="Calibri"/>
              </a:rPr>
              <a:t>Tầm </a:t>
            </a:r>
            <a:r>
              <a:rPr kumimoji="0" lang="vi-VN" sz="2400" b="1" i="0" u="none" strike="noStrike" kern="0" cap="none" spc="0" normalizeH="0" baseline="0" noProof="0" dirty="0">
                <a:ln>
                  <a:noFill/>
                </a:ln>
                <a:solidFill>
                  <a:srgbClr val="C00000"/>
                </a:solidFill>
                <a:effectLst/>
                <a:uLnTx/>
                <a:uFillTx/>
                <a:latin typeface="Times New Roman" pitchFamily="18" charset="0"/>
                <a:ea typeface="Calibri"/>
                <a:cs typeface="Times New Roman" pitchFamily="18" charset="0"/>
                <a:sym typeface="Calibri"/>
              </a:rPr>
              <a:t>nhìn ASEAN 2020 </a:t>
            </a:r>
            <a:r>
              <a:rPr kumimoji="0" lang="vi-VN" sz="2400" i="0" u="none" strike="noStrike" kern="0" cap="none" spc="0" normalizeH="0" baseline="0" noProof="0" dirty="0">
                <a:ln>
                  <a:noFill/>
                </a:ln>
                <a:solidFill>
                  <a:schemeClr val="accent1">
                    <a:lumMod val="50000"/>
                  </a:schemeClr>
                </a:solidFill>
                <a:effectLst/>
                <a:uLnTx/>
                <a:uFillTx/>
                <a:latin typeface="Times New Roman" pitchFamily="18" charset="0"/>
                <a:ea typeface="Calibri"/>
                <a:cs typeface="Times New Roman" pitchFamily="18" charset="0"/>
                <a:sym typeface="Calibri"/>
              </a:rPr>
              <a:t>về một Cộng đồng “gắn kết trong bản sắc chung”, đáp ứng nguyện vọng của các quốc gia thành viên về một khu vực Đông Nam Á </a:t>
            </a:r>
            <a:r>
              <a:rPr kumimoji="0" lang="en-US" sz="2400" i="0" u="none" strike="noStrike" kern="0" cap="none" spc="0" normalizeH="0" baseline="0" noProof="0" dirty="0" err="1" smtClean="0">
                <a:ln>
                  <a:noFill/>
                </a:ln>
                <a:solidFill>
                  <a:schemeClr val="accent1">
                    <a:lumMod val="50000"/>
                  </a:schemeClr>
                </a:solidFill>
                <a:effectLst/>
                <a:uLnTx/>
                <a:uFillTx/>
                <a:latin typeface="Times New Roman" pitchFamily="18" charset="0"/>
                <a:ea typeface="Calibri"/>
                <a:cs typeface="Times New Roman" pitchFamily="18" charset="0"/>
                <a:sym typeface="Calibri"/>
              </a:rPr>
              <a:t>hòa</a:t>
            </a:r>
            <a:r>
              <a:rPr kumimoji="0" lang="en-US" sz="2400" i="0" u="none" strike="noStrike" kern="0" cap="none" spc="0" normalizeH="0" noProof="0" dirty="0" smtClean="0">
                <a:ln>
                  <a:noFill/>
                </a:ln>
                <a:solidFill>
                  <a:schemeClr val="accent1">
                    <a:lumMod val="50000"/>
                  </a:schemeClr>
                </a:solidFill>
                <a:effectLst/>
                <a:uLnTx/>
                <a:uFillTx/>
                <a:latin typeface="Times New Roman" pitchFamily="18" charset="0"/>
                <a:ea typeface="Calibri"/>
                <a:cs typeface="Times New Roman" pitchFamily="18" charset="0"/>
                <a:sym typeface="Calibri"/>
              </a:rPr>
              <a:t> </a:t>
            </a:r>
            <a:r>
              <a:rPr kumimoji="0" lang="en-US" sz="2400" i="0" u="none" strike="noStrike" kern="0" cap="none" spc="0" normalizeH="0" noProof="0" dirty="0" err="1" smtClean="0">
                <a:ln>
                  <a:noFill/>
                </a:ln>
                <a:solidFill>
                  <a:schemeClr val="accent1">
                    <a:lumMod val="50000"/>
                  </a:schemeClr>
                </a:solidFill>
                <a:effectLst/>
                <a:uLnTx/>
                <a:uFillTx/>
                <a:latin typeface="Times New Roman" pitchFamily="18" charset="0"/>
                <a:ea typeface="Calibri"/>
                <a:cs typeface="Times New Roman" pitchFamily="18" charset="0"/>
                <a:sym typeface="Calibri"/>
              </a:rPr>
              <a:t>bình</a:t>
            </a:r>
            <a:r>
              <a:rPr kumimoji="0" lang="en-US" sz="2400" i="0" u="none" strike="noStrike" kern="0" cap="none" spc="0" normalizeH="0" noProof="0" dirty="0" smtClean="0">
                <a:ln>
                  <a:noFill/>
                </a:ln>
                <a:solidFill>
                  <a:schemeClr val="accent1">
                    <a:lumMod val="50000"/>
                  </a:schemeClr>
                </a:solidFill>
                <a:effectLst/>
                <a:uLnTx/>
                <a:uFillTx/>
                <a:latin typeface="Times New Roman" pitchFamily="18" charset="0"/>
                <a:ea typeface="Calibri"/>
                <a:cs typeface="Times New Roman" pitchFamily="18" charset="0"/>
                <a:sym typeface="Calibri"/>
              </a:rPr>
              <a:t> </a:t>
            </a:r>
            <a:r>
              <a:rPr kumimoji="0" lang="en-US" sz="2400" i="0" u="none" strike="noStrike" kern="0" cap="none" spc="0" normalizeH="0" noProof="0" dirty="0" err="1" smtClean="0">
                <a:ln>
                  <a:noFill/>
                </a:ln>
                <a:solidFill>
                  <a:schemeClr val="accent1">
                    <a:lumMod val="50000"/>
                  </a:schemeClr>
                </a:solidFill>
                <a:effectLst/>
                <a:uLnTx/>
                <a:uFillTx/>
                <a:latin typeface="Times New Roman" pitchFamily="18" charset="0"/>
                <a:ea typeface="Calibri"/>
                <a:cs typeface="Times New Roman" pitchFamily="18" charset="0"/>
                <a:sym typeface="Calibri"/>
              </a:rPr>
              <a:t>và</a:t>
            </a:r>
            <a:r>
              <a:rPr kumimoji="0" lang="en-US" sz="2400" i="0" u="none" strike="noStrike" kern="0" cap="none" spc="0" normalizeH="0" noProof="0" dirty="0" smtClean="0">
                <a:ln>
                  <a:noFill/>
                </a:ln>
                <a:solidFill>
                  <a:schemeClr val="accent1">
                    <a:lumMod val="50000"/>
                  </a:schemeClr>
                </a:solidFill>
                <a:effectLst/>
                <a:uLnTx/>
                <a:uFillTx/>
                <a:latin typeface="Times New Roman" pitchFamily="18" charset="0"/>
                <a:ea typeface="Calibri"/>
                <a:cs typeface="Times New Roman" pitchFamily="18" charset="0"/>
                <a:sym typeface="Calibri"/>
              </a:rPr>
              <a:t> </a:t>
            </a:r>
            <a:r>
              <a:rPr kumimoji="0" lang="en-US" sz="2400" i="0" u="none" strike="noStrike" kern="0" cap="none" spc="0" normalizeH="0" noProof="0" dirty="0" err="1" smtClean="0">
                <a:ln>
                  <a:noFill/>
                </a:ln>
                <a:solidFill>
                  <a:schemeClr val="accent1">
                    <a:lumMod val="50000"/>
                  </a:schemeClr>
                </a:solidFill>
                <a:effectLst/>
                <a:uLnTx/>
                <a:uFillTx/>
                <a:latin typeface="Times New Roman" pitchFamily="18" charset="0"/>
                <a:ea typeface="Calibri"/>
                <a:cs typeface="Times New Roman" pitchFamily="18" charset="0"/>
                <a:sym typeface="Calibri"/>
              </a:rPr>
              <a:t>ổn</a:t>
            </a:r>
            <a:r>
              <a:rPr kumimoji="0" lang="en-US" sz="2400" i="0" u="none" strike="noStrike" kern="0" cap="none" spc="0" normalizeH="0" noProof="0" dirty="0" smtClean="0">
                <a:ln>
                  <a:noFill/>
                </a:ln>
                <a:solidFill>
                  <a:schemeClr val="accent1">
                    <a:lumMod val="50000"/>
                  </a:schemeClr>
                </a:solidFill>
                <a:effectLst/>
                <a:uLnTx/>
                <a:uFillTx/>
                <a:latin typeface="Times New Roman" pitchFamily="18" charset="0"/>
                <a:ea typeface="Calibri"/>
                <a:cs typeface="Times New Roman" pitchFamily="18" charset="0"/>
                <a:sym typeface="Calibri"/>
              </a:rPr>
              <a:t> </a:t>
            </a:r>
            <a:r>
              <a:rPr kumimoji="0" lang="en-US" sz="2400" i="0" u="none" strike="noStrike" kern="0" cap="none" spc="0" normalizeH="0" noProof="0" dirty="0" err="1" smtClean="0">
                <a:ln>
                  <a:noFill/>
                </a:ln>
                <a:solidFill>
                  <a:schemeClr val="accent1">
                    <a:lumMod val="50000"/>
                  </a:schemeClr>
                </a:solidFill>
                <a:effectLst/>
                <a:uLnTx/>
                <a:uFillTx/>
                <a:latin typeface="Times New Roman" pitchFamily="18" charset="0"/>
                <a:ea typeface="Calibri"/>
                <a:cs typeface="Times New Roman" pitchFamily="18" charset="0"/>
                <a:sym typeface="Calibri"/>
              </a:rPr>
              <a:t>định</a:t>
            </a:r>
            <a:r>
              <a:rPr kumimoji="0" lang="en-US" sz="2400" i="0" u="none" strike="noStrike" kern="0" cap="none" spc="0" normalizeH="0" noProof="0" dirty="0" smtClean="0">
                <a:ln>
                  <a:noFill/>
                </a:ln>
                <a:solidFill>
                  <a:schemeClr val="accent1">
                    <a:lumMod val="50000"/>
                  </a:schemeClr>
                </a:solidFill>
                <a:effectLst/>
                <a:uLnTx/>
                <a:uFillTx/>
                <a:latin typeface="Times New Roman" pitchFamily="18" charset="0"/>
                <a:ea typeface="Calibri"/>
                <a:cs typeface="Times New Roman" pitchFamily="18" charset="0"/>
                <a:sym typeface="Calibri"/>
              </a:rPr>
              <a:t> </a:t>
            </a:r>
            <a:r>
              <a:rPr kumimoji="0" lang="vi-VN" sz="2400" i="0" u="none" strike="noStrike" kern="0" cap="none" spc="0" normalizeH="0" baseline="0" noProof="0" dirty="0" smtClean="0">
                <a:ln>
                  <a:noFill/>
                </a:ln>
                <a:solidFill>
                  <a:schemeClr val="accent1">
                    <a:lumMod val="50000"/>
                  </a:schemeClr>
                </a:solidFill>
                <a:effectLst/>
                <a:uLnTx/>
                <a:uFillTx/>
                <a:latin typeface="Times New Roman" pitchFamily="18" charset="0"/>
                <a:ea typeface="Calibri"/>
                <a:cs typeface="Times New Roman" pitchFamily="18" charset="0"/>
                <a:sym typeface="Calibri"/>
              </a:rPr>
              <a:t>và </a:t>
            </a:r>
            <a:r>
              <a:rPr kumimoji="0" lang="en-US" sz="2400" i="0" u="none" strike="noStrike" kern="0" cap="none" spc="0" normalizeH="0" baseline="0" noProof="0" dirty="0" err="1" smtClean="0">
                <a:ln>
                  <a:noFill/>
                </a:ln>
                <a:solidFill>
                  <a:schemeClr val="accent1">
                    <a:lumMod val="50000"/>
                  </a:schemeClr>
                </a:solidFill>
                <a:effectLst/>
                <a:uLnTx/>
                <a:uFillTx/>
                <a:latin typeface="Times New Roman" pitchFamily="18" charset="0"/>
                <a:ea typeface="Calibri"/>
                <a:cs typeface="Times New Roman" pitchFamily="18" charset="0"/>
                <a:sym typeface="Calibri"/>
              </a:rPr>
              <a:t>phát</a:t>
            </a:r>
            <a:r>
              <a:rPr kumimoji="0" lang="en-US" sz="2400" i="0" u="none" strike="noStrike" kern="0" cap="none" spc="0" normalizeH="0" noProof="0" dirty="0" smtClean="0">
                <a:ln>
                  <a:noFill/>
                </a:ln>
                <a:solidFill>
                  <a:schemeClr val="accent1">
                    <a:lumMod val="50000"/>
                  </a:schemeClr>
                </a:solidFill>
                <a:effectLst/>
                <a:uLnTx/>
                <a:uFillTx/>
                <a:latin typeface="Times New Roman" pitchFamily="18" charset="0"/>
                <a:ea typeface="Calibri"/>
                <a:cs typeface="Times New Roman" pitchFamily="18" charset="0"/>
                <a:sym typeface="Calibri"/>
              </a:rPr>
              <a:t> </a:t>
            </a:r>
            <a:r>
              <a:rPr kumimoji="0" lang="en-US" sz="2400" i="0" u="none" strike="noStrike" kern="0" cap="none" spc="0" normalizeH="0" noProof="0" dirty="0" err="1" smtClean="0">
                <a:ln>
                  <a:noFill/>
                </a:ln>
                <a:solidFill>
                  <a:schemeClr val="accent1">
                    <a:lumMod val="50000"/>
                  </a:schemeClr>
                </a:solidFill>
                <a:effectLst/>
                <a:uLnTx/>
                <a:uFillTx/>
                <a:latin typeface="Times New Roman" pitchFamily="18" charset="0"/>
                <a:ea typeface="Calibri"/>
                <a:cs typeface="Times New Roman" pitchFamily="18" charset="0"/>
                <a:sym typeface="Calibri"/>
              </a:rPr>
              <a:t>triển</a:t>
            </a:r>
            <a:r>
              <a:rPr kumimoji="0" lang="en-US" sz="2400" i="0" u="none" strike="noStrike" kern="0" cap="none" spc="0" normalizeH="0" baseline="0" noProof="0" dirty="0" smtClean="0">
                <a:ln>
                  <a:noFill/>
                </a:ln>
                <a:solidFill>
                  <a:schemeClr val="accent1">
                    <a:lumMod val="50000"/>
                  </a:schemeClr>
                </a:solidFill>
                <a:effectLst/>
                <a:uLnTx/>
                <a:uFillTx/>
                <a:latin typeface="Times New Roman" pitchFamily="18" charset="0"/>
                <a:ea typeface="Calibri"/>
                <a:cs typeface="Times New Roman" pitchFamily="18" charset="0"/>
                <a:sym typeface="Calibri"/>
              </a:rPr>
              <a:t>.</a:t>
            </a:r>
          </a:p>
          <a:p>
            <a:pPr algn="just">
              <a:buClr>
                <a:srgbClr val="00B0F0"/>
              </a:buClr>
              <a:buSzPts val="2800"/>
              <a:defRPr/>
            </a:pPr>
            <a:r>
              <a:rPr lang="vi-VN" sz="2400" b="1" dirty="0">
                <a:latin typeface="+mj-lt"/>
              </a:rPr>
              <a:t>Tầm nhìn ASEAN 2020 là văn bản đầu tiên đề xuất ý tưởng xây dựng một Cộng đồng ASEAN </a:t>
            </a:r>
            <a:r>
              <a:rPr lang="vi-VN" sz="2400" dirty="0">
                <a:latin typeface="+mj-lt"/>
              </a:rPr>
              <a:t>có nhận thức về các mối quan hệ lịch sử, gắn bó với nhau trong một</a:t>
            </a:r>
            <a:r>
              <a:rPr lang="en-US" sz="2400" dirty="0">
                <a:latin typeface="+mj-lt"/>
              </a:rPr>
              <a:t> </a:t>
            </a:r>
            <a:r>
              <a:rPr lang="vi-VN" sz="2400" dirty="0">
                <a:latin typeface="+mj-lt"/>
              </a:rPr>
              <a:t>bản sắc khu vực chung</a:t>
            </a:r>
            <a:r>
              <a:rPr lang="vi-VN" sz="2400" b="1" dirty="0">
                <a:latin typeface="+mj-lt"/>
              </a:rPr>
              <a:t>, cùng nhau giữ gìn hoà bình, hướng tới ổn định, tương trợ, hợp tác phát triển phồn vinh, tăng cường vị thế ASEAN trên trường quốc tế</a:t>
            </a:r>
            <a:r>
              <a:rPr lang="vi-VN" sz="2400" b="1" dirty="0" smtClean="0">
                <a:latin typeface="+mj-lt"/>
              </a:rPr>
              <a:t>.</a:t>
            </a:r>
            <a:endParaRPr lang="en-US" sz="2400" b="1" i="1" dirty="0">
              <a:solidFill>
                <a:srgbClr val="C00000"/>
              </a:solidFill>
              <a:latin typeface="+mj-lt"/>
            </a:endParaRPr>
          </a:p>
        </p:txBody>
      </p:sp>
      <p:sp>
        <p:nvSpPr>
          <p:cNvPr id="254" name="Google Shape;254;p19"/>
          <p:cNvSpPr txBox="1"/>
          <p:nvPr/>
        </p:nvSpPr>
        <p:spPr>
          <a:xfrm>
            <a:off x="5187076" y="3789273"/>
            <a:ext cx="6918356" cy="1169511"/>
          </a:xfrm>
          <a:prstGeom prst="rect">
            <a:avLst/>
          </a:prstGeom>
          <a:solidFill>
            <a:schemeClr val="lt1"/>
          </a:solidFill>
          <a:ln w="9525" cap="flat" cmpd="sng">
            <a:noFill/>
            <a:prstDash val="solid"/>
            <a:round/>
            <a:headEnd type="none" w="sm" len="sm"/>
            <a:tailEnd type="none" w="sm" len="sm"/>
          </a:ln>
        </p:spPr>
        <p:txBody>
          <a:bodyPr spcFirstLastPara="1" wrap="square" lIns="91425" tIns="45700" rIns="91425" bIns="45700" anchor="t" anchorCtr="0">
            <a:spAutoFit/>
          </a:bodyPr>
          <a:lstStyle/>
          <a:p>
            <a:pPr algn="ctr">
              <a:buClr>
                <a:srgbClr val="00B0F0"/>
              </a:buClr>
              <a:buSzPts val="2800"/>
              <a:defRPr/>
            </a:pPr>
            <a:r>
              <a:rPr lang="en-US" sz="2800" dirty="0" err="1" smtClean="0">
                <a:latin typeface="Times New Roman" pitchFamily="18" charset="0"/>
                <a:cs typeface="Times New Roman" pitchFamily="18" charset="0"/>
              </a:rPr>
              <a:t>Hình</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2. </a:t>
            </a:r>
            <a:r>
              <a:rPr lang="en-US" sz="2800" dirty="0" err="1">
                <a:latin typeface="Times New Roman" pitchFamily="18" charset="0"/>
                <a:cs typeface="Times New Roman" pitchFamily="18" charset="0"/>
              </a:rPr>
              <a:t>Hội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cấp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cao</a:t>
            </a:r>
            <a:r>
              <a:rPr lang="en-US" sz="2800" dirty="0">
                <a:latin typeface="Times New Roman" pitchFamily="18" charset="0"/>
                <a:cs typeface="Times New Roman" pitchFamily="18" charset="0"/>
              </a:rPr>
              <a:t> ASEAN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tại</a:t>
            </a:r>
            <a:r>
              <a:rPr lang="en-US" sz="2800" dirty="0">
                <a:latin typeface="Times New Roman" pitchFamily="18" charset="0"/>
                <a:cs typeface="Times New Roman" pitchFamily="18" charset="0"/>
              </a:rPr>
              <a:t> Ma-</a:t>
            </a:r>
            <a:r>
              <a:rPr lang="en-US" sz="2800" dirty="0" err="1">
                <a:latin typeface="Times New Roman" pitchFamily="18" charset="0"/>
                <a:cs typeface="Times New Roman" pitchFamily="18" charset="0"/>
              </a:rPr>
              <a:t>lai</a:t>
            </a:r>
            <a:r>
              <a:rPr lang="en-US" sz="2800" dirty="0">
                <a:latin typeface="Times New Roman" pitchFamily="18" charset="0"/>
                <a:cs typeface="Times New Roman" pitchFamily="18" charset="0"/>
              </a:rPr>
              <a:t>-xi-a (15-12-1997)</a:t>
            </a:r>
          </a:p>
          <a:p>
            <a:pPr marL="0" marR="0" lvl="0" indent="0" algn="just" defTabSz="914400" rtl="0" eaLnBrk="1" fontAlgn="auto" latinLnBrk="0" hangingPunct="1">
              <a:lnSpc>
                <a:spcPct val="100000"/>
              </a:lnSpc>
              <a:spcBef>
                <a:spcPts val="0"/>
              </a:spcBef>
              <a:spcAft>
                <a:spcPts val="0"/>
              </a:spcAft>
              <a:buClr>
                <a:srgbClr val="00B0F0"/>
              </a:buClr>
              <a:buSzPts val="2800"/>
              <a:buFont typeface="Calibri"/>
              <a:buNone/>
              <a:tabLst/>
              <a:defRPr/>
            </a:pPr>
            <a:endParaRPr kumimoji="0" sz="1400" b="0" i="0" u="none" strike="noStrike" kern="0" cap="none" spc="0" normalizeH="0" baseline="0" noProof="0" dirty="0">
              <a:ln>
                <a:noFill/>
              </a:ln>
              <a:solidFill>
                <a:schemeClr val="accent1">
                  <a:lumMod val="50000"/>
                </a:schemeClr>
              </a:solidFill>
              <a:effectLst/>
              <a:uLnTx/>
              <a:uFillTx/>
              <a:latin typeface="Sitka Banner" pitchFamily="2" charset="0"/>
              <a:cs typeface="Arial"/>
              <a:sym typeface="Arial"/>
            </a:endParaRPr>
          </a:p>
        </p:txBody>
      </p:sp>
      <p:pic>
        <p:nvPicPr>
          <p:cNvPr id="13" name="Picture 12" descr="A group of men sitting in a room&#10;&#10;Description automatically generated">
            <a:extLst>
              <a:ext uri="{FF2B5EF4-FFF2-40B4-BE49-F238E27FC236}">
                <a16:creationId xmlns="" xmlns:a16="http://schemas.microsoft.com/office/drawing/2014/main" id="{25901B40-B87B-5157-1956-877E48429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0000" y="192575"/>
            <a:ext cx="7035432" cy="34062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7"/>
          <p:cNvGrpSpPr/>
          <p:nvPr/>
        </p:nvGrpSpPr>
        <p:grpSpPr>
          <a:xfrm>
            <a:off x="9640200" y="473270"/>
            <a:ext cx="2444559" cy="631977"/>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txBody>
            <a:bodyPr/>
            <a:lstStyle/>
            <a:p>
              <a:endParaRPr lang="en-US"/>
            </a:p>
          </p:txBody>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2" name="Group 2"/>
          <p:cNvGrpSpPr/>
          <p:nvPr/>
        </p:nvGrpSpPr>
        <p:grpSpPr>
          <a:xfrm>
            <a:off x="9633850" y="1405430"/>
            <a:ext cx="2444559" cy="631977"/>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txBody>
            <a:bodyPr/>
            <a:lstStyle/>
            <a:p>
              <a:endParaRPr lang="en-US"/>
            </a:p>
          </p:txBody>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7" name="Group 7"/>
          <p:cNvGrpSpPr/>
          <p:nvPr/>
        </p:nvGrpSpPr>
        <p:grpSpPr>
          <a:xfrm>
            <a:off x="9633850" y="2382355"/>
            <a:ext cx="2444559" cy="631977"/>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txBody>
            <a:bodyPr/>
            <a:lstStyle/>
            <a:p>
              <a:endParaRPr lang="en-US"/>
            </a:p>
          </p:txBody>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2" name="Group 12"/>
          <p:cNvGrpSpPr/>
          <p:nvPr/>
        </p:nvGrpSpPr>
        <p:grpSpPr>
          <a:xfrm>
            <a:off x="9633850" y="5191783"/>
            <a:ext cx="2444559" cy="631977"/>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txBody>
            <a:bodyPr/>
            <a:lstStyle/>
            <a:p>
              <a:endParaRPr lang="en-US"/>
            </a:p>
          </p:txBody>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7" name="Group 17"/>
          <p:cNvGrpSpPr/>
          <p:nvPr/>
        </p:nvGrpSpPr>
        <p:grpSpPr>
          <a:xfrm>
            <a:off x="-56210" y="351768"/>
            <a:ext cx="11532083" cy="6683332"/>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p>
          </p:txBody>
        </p:sp>
      </p:grpSp>
      <p:grpSp>
        <p:nvGrpSpPr>
          <p:cNvPr id="20" name="Group 20"/>
          <p:cNvGrpSpPr/>
          <p:nvPr/>
        </p:nvGrpSpPr>
        <p:grpSpPr>
          <a:xfrm>
            <a:off x="489857" y="670290"/>
            <a:ext cx="10986017" cy="7549582"/>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grpSp>
      <p:sp>
        <p:nvSpPr>
          <p:cNvPr id="33" name="TextBox 33"/>
          <p:cNvSpPr txBox="1"/>
          <p:nvPr/>
        </p:nvSpPr>
        <p:spPr>
          <a:xfrm>
            <a:off x="155706" y="689963"/>
            <a:ext cx="9167907" cy="4320735"/>
          </a:xfrm>
          <a:prstGeom prst="rect">
            <a:avLst/>
          </a:prstGeom>
        </p:spPr>
        <p:txBody>
          <a:bodyPr wrap="square" lIns="0" tIns="0" rIns="0" bIns="0" rtlCol="0" anchor="t">
            <a:spAutoFit/>
          </a:bodyPr>
          <a:lstStyle/>
          <a:p>
            <a:pPr algn="ctr">
              <a:lnSpc>
                <a:spcPct val="150000"/>
              </a:lnSpc>
              <a:spcBef>
                <a:spcPts val="67"/>
              </a:spcBef>
              <a:spcAft>
                <a:spcPts val="67"/>
              </a:spcAft>
            </a:pPr>
            <a:r>
              <a:rPr lang="en-US" sz="4800" b="1" i="1" dirty="0" err="1" smtClean="0"/>
              <a:t>Vì</a:t>
            </a:r>
            <a:r>
              <a:rPr lang="en-US" sz="4800" b="1" i="1" dirty="0" smtClean="0"/>
              <a:t> </a:t>
            </a:r>
            <a:r>
              <a:rPr lang="en-US" sz="4800" b="1" i="1" dirty="0" err="1"/>
              <a:t>sao</a:t>
            </a:r>
            <a:r>
              <a:rPr lang="en-US" sz="4800" b="1" i="1" dirty="0"/>
              <a:t> </a:t>
            </a:r>
            <a:r>
              <a:rPr lang="en-US" sz="4800" b="1" i="1" dirty="0" err="1"/>
              <a:t>năm</a:t>
            </a:r>
            <a:r>
              <a:rPr lang="en-US" sz="4800" b="1" i="1" dirty="0"/>
              <a:t> 1997, ý </a:t>
            </a:r>
            <a:r>
              <a:rPr lang="en-US" sz="4800" b="1" i="1" dirty="0" err="1"/>
              <a:t>tưởng</a:t>
            </a:r>
            <a:r>
              <a:rPr lang="en-US" sz="4800" b="1" i="1" dirty="0"/>
              <a:t> </a:t>
            </a:r>
            <a:r>
              <a:rPr lang="en-US" sz="4800" b="1" i="1" dirty="0" err="1"/>
              <a:t>về</a:t>
            </a:r>
            <a:r>
              <a:rPr lang="en-US" sz="4800" b="1" i="1" dirty="0"/>
              <a:t> </a:t>
            </a:r>
            <a:r>
              <a:rPr lang="en-US" sz="4800" b="1" i="1" dirty="0" err="1"/>
              <a:t>xây</a:t>
            </a:r>
            <a:r>
              <a:rPr lang="en-US" sz="4800" b="1" i="1" dirty="0"/>
              <a:t> </a:t>
            </a:r>
            <a:r>
              <a:rPr lang="en-US" sz="4800" b="1" i="1" dirty="0" err="1"/>
              <a:t>dựng</a:t>
            </a:r>
            <a:r>
              <a:rPr lang="en-US" sz="4800" b="1" i="1" dirty="0"/>
              <a:t> </a:t>
            </a:r>
            <a:r>
              <a:rPr lang="en-US" sz="4800" b="1" i="1" dirty="0" err="1"/>
              <a:t>Cộng</a:t>
            </a:r>
            <a:r>
              <a:rPr lang="en-US" sz="4800" b="1" i="1" dirty="0"/>
              <a:t> </a:t>
            </a:r>
            <a:r>
              <a:rPr lang="en-US" sz="4800" b="1" i="1" dirty="0" err="1"/>
              <a:t>đồng</a:t>
            </a:r>
            <a:r>
              <a:rPr lang="en-US" sz="4800" b="1" i="1" dirty="0"/>
              <a:t> ASEAN </a:t>
            </a:r>
            <a:r>
              <a:rPr lang="en-US" sz="4800" b="1" i="1" dirty="0" err="1"/>
              <a:t>chính</a:t>
            </a:r>
            <a:r>
              <a:rPr lang="en-US" sz="4800" b="1" i="1" dirty="0"/>
              <a:t> </a:t>
            </a:r>
            <a:r>
              <a:rPr lang="en-US" sz="4800" b="1" i="1" dirty="0" err="1"/>
              <a:t>thức</a:t>
            </a:r>
            <a:r>
              <a:rPr lang="en-US" sz="4800" b="1" i="1" dirty="0"/>
              <a:t> </a:t>
            </a:r>
            <a:r>
              <a:rPr lang="en-US" sz="4800" b="1" i="1" dirty="0" err="1"/>
              <a:t>được</a:t>
            </a:r>
            <a:r>
              <a:rPr lang="en-US" sz="4800" b="1" i="1" dirty="0"/>
              <a:t> </a:t>
            </a:r>
            <a:r>
              <a:rPr lang="en-US" sz="4800" b="1" i="1" dirty="0" err="1"/>
              <a:t>khẳng</a:t>
            </a:r>
            <a:r>
              <a:rPr lang="en-US" sz="4800" b="1" i="1" dirty="0"/>
              <a:t> </a:t>
            </a:r>
            <a:r>
              <a:rPr lang="en-US" sz="4800" b="1" i="1" dirty="0" err="1"/>
              <a:t>định</a:t>
            </a:r>
            <a:r>
              <a:rPr lang="en-US" sz="4800" b="1" i="1" dirty="0"/>
              <a:t>?</a:t>
            </a:r>
            <a:endParaRPr lang="en-US" sz="4800" b="1" dirty="0"/>
          </a:p>
          <a:p>
            <a:pPr algn="ctr">
              <a:lnSpc>
                <a:spcPct val="150000"/>
              </a:lnSpc>
              <a:spcBef>
                <a:spcPts val="67"/>
              </a:spcBef>
              <a:spcAft>
                <a:spcPts val="67"/>
              </a:spcAft>
            </a:pPr>
            <a:endParaRPr lang="vi-VN" sz="4800" b="1" dirty="0">
              <a:ea typeface="Times New Roman" panose="02020603050405020304" pitchFamily="18" charset="0"/>
              <a:cs typeface="Arial" panose="020B0604020202020204" pitchFamily="34" charset="0"/>
            </a:endParaRPr>
          </a:p>
        </p:txBody>
      </p:sp>
      <p:sp>
        <p:nvSpPr>
          <p:cNvPr id="36" name="Freeform 36"/>
          <p:cNvSpPr/>
          <p:nvPr/>
        </p:nvSpPr>
        <p:spPr>
          <a:xfrm rot="-1729736">
            <a:off x="923850" y="3950250"/>
            <a:ext cx="276278" cy="2575475"/>
          </a:xfrm>
          <a:custGeom>
            <a:avLst/>
            <a:gdLst/>
            <a:ahLst/>
            <a:cxnLst/>
            <a:rect l="l" t="t" r="r" b="b"/>
            <a:pathLst>
              <a:path w="414417" h="3863212">
                <a:moveTo>
                  <a:pt x="0" y="0"/>
                </a:moveTo>
                <a:lnTo>
                  <a:pt x="414417" y="0"/>
                </a:lnTo>
                <a:lnTo>
                  <a:pt x="414417" y="3863212"/>
                </a:lnTo>
                <a:lnTo>
                  <a:pt x="0" y="38632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lIns="60954" tIns="30477" rIns="60954" bIns="30477"/>
          <a:lstStyle/>
          <a:p>
            <a:endParaRPr lang="en-US"/>
          </a:p>
        </p:txBody>
      </p:sp>
      <p:sp>
        <p:nvSpPr>
          <p:cNvPr id="34" name="Freeform 4">
            <a:extLst>
              <a:ext uri="{FF2B5EF4-FFF2-40B4-BE49-F238E27FC236}">
                <a16:creationId xmlns="" xmlns:a16="http://schemas.microsoft.com/office/drawing/2014/main" id="{53970B79-0D57-A683-8297-37DDEB5576FA}"/>
              </a:ext>
            </a:extLst>
          </p:cNvPr>
          <p:cNvSpPr/>
          <p:nvPr/>
        </p:nvSpPr>
        <p:spPr>
          <a:xfrm>
            <a:off x="9451034" y="670290"/>
            <a:ext cx="1802698" cy="1802698"/>
          </a:xfrm>
          <a:custGeom>
            <a:avLst/>
            <a:gdLst/>
            <a:ahLst/>
            <a:cxnLst/>
            <a:rect l="l" t="t" r="r" b="b"/>
            <a:pathLst>
              <a:path w="2704047" h="2704047">
                <a:moveTo>
                  <a:pt x="0" y="0"/>
                </a:moveTo>
                <a:lnTo>
                  <a:pt x="2704047" y="0"/>
                </a:lnTo>
                <a:lnTo>
                  <a:pt x="2704047" y="2704047"/>
                </a:lnTo>
                <a:lnTo>
                  <a:pt x="0" y="270404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lIns="60954" tIns="30477" rIns="60954" bIns="30477"/>
          <a:lstStyle/>
          <a:p>
            <a:endParaRPr lang="en-US"/>
          </a:p>
        </p:txBody>
      </p:sp>
    </p:spTree>
    <p:extLst>
      <p:ext uri="{BB962C8B-B14F-4D97-AF65-F5344CB8AC3E}">
        <p14:creationId xmlns:p14="http://schemas.microsoft.com/office/powerpoint/2010/main" val="630428117"/>
      </p:ext>
    </p:extLst>
  </p:cSld>
  <p:clrMapOvr>
    <a:masterClrMapping/>
  </p:clrMapOvr>
  <p:transition spd="slow">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7"/>
          <p:cNvGrpSpPr/>
          <p:nvPr/>
        </p:nvGrpSpPr>
        <p:grpSpPr>
          <a:xfrm>
            <a:off x="-56210" y="351768"/>
            <a:ext cx="11532083" cy="6683332"/>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p>
          </p:txBody>
        </p:sp>
      </p:grpSp>
      <p:grpSp>
        <p:nvGrpSpPr>
          <p:cNvPr id="20" name="Group 20"/>
          <p:cNvGrpSpPr/>
          <p:nvPr/>
        </p:nvGrpSpPr>
        <p:grpSpPr>
          <a:xfrm>
            <a:off x="489857" y="670290"/>
            <a:ext cx="10986017" cy="7549582"/>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grpSp>
      <p:sp>
        <p:nvSpPr>
          <p:cNvPr id="33" name="TextBox 33"/>
          <p:cNvSpPr txBox="1"/>
          <p:nvPr/>
        </p:nvSpPr>
        <p:spPr>
          <a:xfrm>
            <a:off x="163286" y="689962"/>
            <a:ext cx="10434031" cy="5416868"/>
          </a:xfrm>
          <a:prstGeom prst="rect">
            <a:avLst/>
          </a:prstGeom>
        </p:spPr>
        <p:txBody>
          <a:bodyPr wrap="square" lIns="0" tIns="0" rIns="0" bIns="0" rtlCol="0" anchor="t">
            <a:spAutoFit/>
          </a:bodyPr>
          <a:lstStyle/>
          <a:p>
            <a:pPr marL="457200" indent="-457200">
              <a:buFontTx/>
              <a:buChar char="-"/>
            </a:pPr>
            <a:r>
              <a:rPr lang="en-US" sz="3200" i="1" dirty="0" err="1" smtClean="0"/>
              <a:t>Vì</a:t>
            </a:r>
            <a:r>
              <a:rPr lang="en-US" sz="3200" i="1" dirty="0" smtClean="0"/>
              <a:t> </a:t>
            </a:r>
            <a:r>
              <a:rPr lang="en-US" sz="3200" i="1" dirty="0" err="1" smtClean="0"/>
              <a:t>đ</a:t>
            </a:r>
            <a:r>
              <a:rPr lang="en-US" sz="3200" dirty="0" err="1" smtClean="0"/>
              <a:t>ó</a:t>
            </a:r>
            <a:r>
              <a:rPr lang="en-US" sz="3200" dirty="0" smtClean="0"/>
              <a:t> </a:t>
            </a:r>
            <a:r>
              <a:rPr lang="en-US" sz="3200" dirty="0" err="1"/>
              <a:t>là</a:t>
            </a:r>
            <a:r>
              <a:rPr lang="en-US" sz="3200" dirty="0"/>
              <a:t> </a:t>
            </a:r>
            <a:r>
              <a:rPr lang="en-US" sz="3200" dirty="0" err="1"/>
              <a:t>lúc</a:t>
            </a:r>
            <a:r>
              <a:rPr lang="en-US" sz="3200" dirty="0"/>
              <a:t> 9/10 </a:t>
            </a:r>
            <a:r>
              <a:rPr lang="en-US" sz="3200" dirty="0" err="1"/>
              <a:t>nước</a:t>
            </a:r>
            <a:r>
              <a:rPr lang="en-US" sz="3200" dirty="0"/>
              <a:t> </a:t>
            </a:r>
            <a:r>
              <a:rPr lang="en-US" sz="3200" dirty="0" err="1"/>
              <a:t>Đông</a:t>
            </a:r>
            <a:r>
              <a:rPr lang="en-US" sz="3200" dirty="0"/>
              <a:t> Nam Á </a:t>
            </a:r>
            <a:r>
              <a:rPr lang="en-US" sz="3200" dirty="0" err="1"/>
              <a:t>trở</a:t>
            </a:r>
            <a:r>
              <a:rPr lang="en-US" sz="3200" dirty="0"/>
              <a:t> </a:t>
            </a:r>
            <a:r>
              <a:rPr lang="en-US" sz="3200" dirty="0" err="1"/>
              <a:t>thành</a:t>
            </a:r>
            <a:r>
              <a:rPr lang="en-US" sz="3200" dirty="0"/>
              <a:t> </a:t>
            </a:r>
            <a:r>
              <a:rPr lang="en-US" sz="3200" dirty="0" err="1"/>
              <a:t>thành</a:t>
            </a:r>
            <a:r>
              <a:rPr lang="en-US" sz="3200" dirty="0"/>
              <a:t> </a:t>
            </a:r>
            <a:r>
              <a:rPr lang="en-US" sz="3200" dirty="0" err="1"/>
              <a:t>viên</a:t>
            </a:r>
            <a:r>
              <a:rPr lang="en-US" sz="3200" dirty="0"/>
              <a:t> ASEAN </a:t>
            </a:r>
            <a:r>
              <a:rPr lang="en-US" sz="3200" dirty="0" err="1"/>
              <a:t>và</a:t>
            </a:r>
            <a:r>
              <a:rPr lang="en-US" sz="3200" dirty="0"/>
              <a:t> </a:t>
            </a:r>
            <a:r>
              <a:rPr lang="en-US" sz="3200" dirty="0" err="1"/>
              <a:t>quá</a:t>
            </a:r>
            <a:r>
              <a:rPr lang="en-US" sz="3200" dirty="0"/>
              <a:t> </a:t>
            </a:r>
            <a:r>
              <a:rPr lang="en-US" sz="3200" dirty="0" err="1"/>
              <a:t>trình</a:t>
            </a:r>
            <a:r>
              <a:rPr lang="en-US" sz="3200" dirty="0"/>
              <a:t> </a:t>
            </a:r>
            <a:r>
              <a:rPr lang="en-US" sz="3200" dirty="0" err="1"/>
              <a:t>hợp</a:t>
            </a:r>
            <a:r>
              <a:rPr lang="en-US" sz="3200" dirty="0"/>
              <a:t> </a:t>
            </a:r>
            <a:r>
              <a:rPr lang="en-US" sz="3200" dirty="0" err="1"/>
              <a:t>tác</a:t>
            </a:r>
            <a:r>
              <a:rPr lang="en-US" sz="3200" dirty="0"/>
              <a:t> </a:t>
            </a:r>
            <a:r>
              <a:rPr lang="en-US" sz="3200" dirty="0" err="1"/>
              <a:t>khu</a:t>
            </a:r>
            <a:r>
              <a:rPr lang="en-US" sz="3200" dirty="0"/>
              <a:t> </a:t>
            </a:r>
            <a:r>
              <a:rPr lang="en-US" sz="3200" dirty="0" err="1"/>
              <a:t>vực</a:t>
            </a:r>
            <a:r>
              <a:rPr lang="en-US" sz="3200" dirty="0"/>
              <a:t> </a:t>
            </a:r>
            <a:r>
              <a:rPr lang="en-US" sz="3200" dirty="0" err="1"/>
              <a:t>đang</a:t>
            </a:r>
            <a:r>
              <a:rPr lang="en-US" sz="3200" dirty="0"/>
              <a:t> </a:t>
            </a:r>
            <a:r>
              <a:rPr lang="en-US" sz="3200" dirty="0" err="1"/>
              <a:t>trở</a:t>
            </a:r>
            <a:r>
              <a:rPr lang="en-US" sz="3200" dirty="0"/>
              <a:t> </a:t>
            </a:r>
            <a:r>
              <a:rPr lang="en-US" sz="3200" dirty="0" err="1"/>
              <a:t>nên</a:t>
            </a:r>
            <a:r>
              <a:rPr lang="en-US" sz="3200" dirty="0"/>
              <a:t> </a:t>
            </a:r>
            <a:r>
              <a:rPr lang="en-US" sz="3200" dirty="0" err="1"/>
              <a:t>mạnh</a:t>
            </a:r>
            <a:r>
              <a:rPr lang="en-US" sz="3200" dirty="0"/>
              <a:t> </a:t>
            </a:r>
            <a:r>
              <a:rPr lang="en-US" sz="3200" dirty="0" err="1" smtClean="0"/>
              <a:t>mẽ</a:t>
            </a:r>
            <a:r>
              <a:rPr lang="en-US" sz="3200" dirty="0" smtClean="0"/>
              <a:t>.</a:t>
            </a:r>
          </a:p>
          <a:p>
            <a:pPr marL="457200" indent="-457200">
              <a:buFontTx/>
              <a:buChar char="-"/>
            </a:pPr>
            <a:r>
              <a:rPr lang="en-US" sz="3200" dirty="0" err="1" smtClean="0"/>
              <a:t>Mục</a:t>
            </a:r>
            <a:r>
              <a:rPr lang="en-US" sz="3200" dirty="0" smtClean="0"/>
              <a:t> </a:t>
            </a:r>
            <a:r>
              <a:rPr lang="en-US" sz="3200" dirty="0" err="1"/>
              <a:t>tiêu</a:t>
            </a:r>
            <a:r>
              <a:rPr lang="en-US" sz="3200" dirty="0"/>
              <a:t> </a:t>
            </a:r>
            <a:r>
              <a:rPr lang="en-US" sz="3200" dirty="0" err="1"/>
              <a:t>thành</a:t>
            </a:r>
            <a:r>
              <a:rPr lang="en-US" sz="3200" dirty="0"/>
              <a:t> </a:t>
            </a:r>
            <a:r>
              <a:rPr lang="en-US" sz="3200" dirty="0" err="1"/>
              <a:t>lập</a:t>
            </a:r>
            <a:r>
              <a:rPr lang="en-US" sz="3200" dirty="0"/>
              <a:t> </a:t>
            </a:r>
            <a:r>
              <a:rPr lang="en-US" sz="3200" dirty="0" err="1"/>
              <a:t>Cộng</a:t>
            </a:r>
            <a:r>
              <a:rPr lang="en-US" sz="3200" dirty="0"/>
              <a:t> </a:t>
            </a:r>
            <a:r>
              <a:rPr lang="en-US" sz="3200" dirty="0" err="1"/>
              <a:t>đồng</a:t>
            </a:r>
            <a:r>
              <a:rPr lang="en-US" sz="3200" dirty="0"/>
              <a:t> ASEAN </a:t>
            </a:r>
            <a:r>
              <a:rPr lang="en-US" sz="3200" dirty="0" err="1"/>
              <a:t>là</a:t>
            </a:r>
            <a:r>
              <a:rPr lang="en-US" sz="3200" dirty="0"/>
              <a:t> </a:t>
            </a:r>
            <a:r>
              <a:rPr lang="en-US" sz="3200" dirty="0" err="1"/>
              <a:t>đưa</a:t>
            </a:r>
            <a:r>
              <a:rPr lang="en-US" sz="3200" dirty="0"/>
              <a:t> ASEAN </a:t>
            </a:r>
            <a:r>
              <a:rPr lang="en-US" sz="3200" dirty="0" err="1"/>
              <a:t>từ</a:t>
            </a:r>
            <a:r>
              <a:rPr lang="en-US" sz="3200" dirty="0"/>
              <a:t> </a:t>
            </a:r>
            <a:r>
              <a:rPr lang="en-US" sz="3200" dirty="0" err="1"/>
              <a:t>hiệp</a:t>
            </a:r>
            <a:r>
              <a:rPr lang="en-US" sz="3200" dirty="0"/>
              <a:t> </a:t>
            </a:r>
            <a:r>
              <a:rPr lang="en-US" sz="3200" dirty="0" err="1"/>
              <a:t>hội</a:t>
            </a:r>
            <a:r>
              <a:rPr lang="en-US" sz="3200" dirty="0"/>
              <a:t> </a:t>
            </a:r>
            <a:r>
              <a:rPr lang="en-US" sz="3200" dirty="0" err="1"/>
              <a:t>trở</a:t>
            </a:r>
            <a:r>
              <a:rPr lang="en-US" sz="3200" dirty="0"/>
              <a:t> </a:t>
            </a:r>
            <a:r>
              <a:rPr lang="en-US" sz="3200" dirty="0" err="1"/>
              <a:t>thành</a:t>
            </a:r>
            <a:r>
              <a:rPr lang="en-US" sz="3200" dirty="0"/>
              <a:t> </a:t>
            </a:r>
            <a:r>
              <a:rPr lang="en-US" sz="3200" dirty="0" err="1"/>
              <a:t>một</a:t>
            </a:r>
            <a:r>
              <a:rPr lang="en-US" sz="3200" dirty="0"/>
              <a:t> </a:t>
            </a:r>
            <a:r>
              <a:rPr lang="en-US" sz="3200" dirty="0" err="1"/>
              <a:t>cộng</a:t>
            </a:r>
            <a:r>
              <a:rPr lang="en-US" sz="3200" dirty="0"/>
              <a:t> </a:t>
            </a:r>
            <a:r>
              <a:rPr lang="en-US" sz="3200" dirty="0" err="1"/>
              <a:t>đồng</a:t>
            </a:r>
            <a:r>
              <a:rPr lang="en-US" sz="3200" dirty="0"/>
              <a:t> </a:t>
            </a:r>
            <a:r>
              <a:rPr lang="en-US" sz="3200" dirty="0" err="1"/>
              <a:t>có</a:t>
            </a:r>
            <a:r>
              <a:rPr lang="en-US" sz="3200" dirty="0"/>
              <a:t> </a:t>
            </a:r>
            <a:r>
              <a:rPr lang="en-US" sz="3200" dirty="0" err="1"/>
              <a:t>mức</a:t>
            </a:r>
            <a:r>
              <a:rPr lang="en-US" sz="3200" dirty="0"/>
              <a:t> </a:t>
            </a:r>
            <a:r>
              <a:rPr lang="en-US" sz="3200" dirty="0" err="1"/>
              <a:t>độ</a:t>
            </a:r>
            <a:r>
              <a:rPr lang="en-US" sz="3200" dirty="0"/>
              <a:t> </a:t>
            </a:r>
            <a:r>
              <a:rPr lang="en-US" sz="3200" dirty="0" err="1"/>
              <a:t>liên</a:t>
            </a:r>
            <a:r>
              <a:rPr lang="en-US" sz="3200" dirty="0"/>
              <a:t> </a:t>
            </a:r>
            <a:r>
              <a:rPr lang="en-US" sz="3200" dirty="0" err="1"/>
              <a:t>kết</a:t>
            </a:r>
            <a:r>
              <a:rPr lang="en-US" sz="3200" dirty="0"/>
              <a:t> </a:t>
            </a:r>
            <a:r>
              <a:rPr lang="en-US" sz="3200" dirty="0" err="1"/>
              <a:t>sâu</a:t>
            </a:r>
            <a:r>
              <a:rPr lang="en-US" sz="3200" dirty="0"/>
              <a:t> </a:t>
            </a:r>
            <a:r>
              <a:rPr lang="en-US" sz="3200" dirty="0" err="1"/>
              <a:t>rộng</a:t>
            </a:r>
            <a:r>
              <a:rPr lang="en-US" sz="3200" dirty="0"/>
              <a:t> </a:t>
            </a:r>
            <a:r>
              <a:rPr lang="en-US" sz="3200" dirty="0" err="1"/>
              <a:t>hơn</a:t>
            </a:r>
            <a:r>
              <a:rPr lang="en-US" sz="3200" dirty="0"/>
              <a:t> </a:t>
            </a:r>
            <a:r>
              <a:rPr lang="en-US" sz="3200" dirty="0" err="1"/>
              <a:t>được</a:t>
            </a:r>
            <a:r>
              <a:rPr lang="en-US" sz="3200" dirty="0"/>
              <a:t> </a:t>
            </a:r>
            <a:r>
              <a:rPr lang="en-US" sz="3200" dirty="0" err="1"/>
              <a:t>thiết</a:t>
            </a:r>
            <a:r>
              <a:rPr lang="en-US" sz="3200" dirty="0"/>
              <a:t> </a:t>
            </a:r>
            <a:r>
              <a:rPr lang="en-US" sz="3200" dirty="0" err="1"/>
              <a:t>lập</a:t>
            </a:r>
            <a:r>
              <a:rPr lang="en-US" sz="3200" dirty="0"/>
              <a:t> </a:t>
            </a:r>
            <a:r>
              <a:rPr lang="en-US" sz="3200" dirty="0" err="1"/>
              <a:t>với</a:t>
            </a:r>
            <a:r>
              <a:rPr lang="en-US" sz="3200" dirty="0"/>
              <a:t> </a:t>
            </a:r>
            <a:r>
              <a:rPr lang="en-US" sz="3200" dirty="0" err="1"/>
              <a:t>ba</a:t>
            </a:r>
            <a:r>
              <a:rPr lang="en-US" sz="3200" dirty="0"/>
              <a:t> </a:t>
            </a:r>
            <a:r>
              <a:rPr lang="en-US" sz="3200" dirty="0" err="1"/>
              <a:t>trụ</a:t>
            </a:r>
            <a:r>
              <a:rPr lang="en-US" sz="3200" dirty="0"/>
              <a:t> </a:t>
            </a:r>
            <a:r>
              <a:rPr lang="en-US" sz="3200" dirty="0" err="1"/>
              <a:t>cột</a:t>
            </a:r>
            <a:r>
              <a:rPr lang="en-US" sz="3200" dirty="0"/>
              <a:t> </a:t>
            </a:r>
            <a:r>
              <a:rPr lang="en-US" sz="3200" dirty="0" err="1"/>
              <a:t>chính</a:t>
            </a:r>
            <a:r>
              <a:rPr lang="en-US" sz="3200" dirty="0"/>
              <a:t> </a:t>
            </a:r>
            <a:r>
              <a:rPr lang="en-US" sz="3200" dirty="0" err="1"/>
              <a:t>là</a:t>
            </a:r>
            <a:r>
              <a:rPr lang="en-US" sz="3200" dirty="0"/>
              <a:t> </a:t>
            </a:r>
            <a:r>
              <a:rPr lang="en-US" sz="3200" dirty="0" err="1"/>
              <a:t>hợp</a:t>
            </a:r>
            <a:r>
              <a:rPr lang="en-US" sz="3200" dirty="0"/>
              <a:t> </a:t>
            </a:r>
            <a:r>
              <a:rPr lang="en-US" sz="3200" dirty="0" err="1"/>
              <a:t>tác</a:t>
            </a:r>
            <a:r>
              <a:rPr lang="en-US" sz="3200" dirty="0"/>
              <a:t> </a:t>
            </a:r>
            <a:r>
              <a:rPr lang="en-US" sz="3200" dirty="0" err="1"/>
              <a:t>chính</a:t>
            </a:r>
            <a:r>
              <a:rPr lang="en-US" sz="3200" dirty="0"/>
              <a:t> </a:t>
            </a:r>
            <a:r>
              <a:rPr lang="en-US" sz="3200" dirty="0" err="1"/>
              <a:t>trị</a:t>
            </a:r>
            <a:r>
              <a:rPr lang="en-US" sz="3200" dirty="0"/>
              <a:t> - an </a:t>
            </a:r>
            <a:r>
              <a:rPr lang="en-US" sz="3200" dirty="0" err="1"/>
              <a:t>ninh</a:t>
            </a:r>
            <a:r>
              <a:rPr lang="en-US" sz="3200" dirty="0"/>
              <a:t>, </a:t>
            </a:r>
            <a:r>
              <a:rPr lang="en-US" sz="3200" dirty="0" err="1"/>
              <a:t>kinh</a:t>
            </a:r>
            <a:r>
              <a:rPr lang="en-US" sz="3200" dirty="0"/>
              <a:t> </a:t>
            </a:r>
            <a:r>
              <a:rPr lang="en-US" sz="3200" dirty="0" err="1"/>
              <a:t>tế</a:t>
            </a:r>
            <a:r>
              <a:rPr lang="en-US" sz="3200" dirty="0"/>
              <a:t> </a:t>
            </a:r>
            <a:r>
              <a:rPr lang="en-US" sz="3200" dirty="0" err="1"/>
              <a:t>và</a:t>
            </a:r>
            <a:r>
              <a:rPr lang="en-US" sz="3200" dirty="0"/>
              <a:t> </a:t>
            </a:r>
            <a:r>
              <a:rPr lang="en-US" sz="3200" dirty="0" err="1"/>
              <a:t>văn</a:t>
            </a:r>
            <a:r>
              <a:rPr lang="en-US" sz="3200" dirty="0"/>
              <a:t> </a:t>
            </a:r>
            <a:r>
              <a:rPr lang="en-US" sz="3200" dirty="0" err="1"/>
              <a:t>hóa</a:t>
            </a:r>
            <a:r>
              <a:rPr lang="en-US" sz="3200" dirty="0"/>
              <a:t> – </a:t>
            </a:r>
            <a:r>
              <a:rPr lang="en-US" sz="3200" dirty="0" err="1"/>
              <a:t>xã</a:t>
            </a:r>
            <a:r>
              <a:rPr lang="en-US" sz="3200" dirty="0"/>
              <a:t> </a:t>
            </a:r>
            <a:r>
              <a:rPr lang="en-US" sz="3200" dirty="0" err="1"/>
              <a:t>hội</a:t>
            </a:r>
            <a:r>
              <a:rPr lang="en-US" sz="3200" dirty="0"/>
              <a:t> </a:t>
            </a:r>
            <a:r>
              <a:rPr lang="en-US" sz="3200" dirty="0" err="1"/>
              <a:t>trên</a:t>
            </a:r>
            <a:r>
              <a:rPr lang="en-US" sz="3200" dirty="0"/>
              <a:t> </a:t>
            </a:r>
            <a:r>
              <a:rPr lang="en-US" sz="3200" dirty="0" err="1"/>
              <a:t>cơ</a:t>
            </a:r>
            <a:r>
              <a:rPr lang="en-US" sz="3200" dirty="0"/>
              <a:t> </a:t>
            </a:r>
            <a:r>
              <a:rPr lang="en-US" sz="3200" dirty="0" err="1"/>
              <a:t>sở</a:t>
            </a:r>
            <a:r>
              <a:rPr lang="en-US" sz="3200" dirty="0"/>
              <a:t> </a:t>
            </a:r>
            <a:r>
              <a:rPr lang="en-US" sz="3200" dirty="0" err="1"/>
              <a:t>pháp</a:t>
            </a:r>
            <a:r>
              <a:rPr lang="en-US" sz="3200" dirty="0"/>
              <a:t> </a:t>
            </a:r>
            <a:r>
              <a:rPr lang="en-US" sz="3200" dirty="0" err="1"/>
              <a:t>lý</a:t>
            </a:r>
            <a:r>
              <a:rPr lang="en-US" sz="3200" dirty="0"/>
              <a:t> </a:t>
            </a:r>
            <a:r>
              <a:rPr lang="en-US" sz="3200" dirty="0" err="1"/>
              <a:t>là</a:t>
            </a:r>
            <a:r>
              <a:rPr lang="en-US" sz="3200" dirty="0"/>
              <a:t> </a:t>
            </a:r>
            <a:r>
              <a:rPr lang="en-US" sz="3200" dirty="0" err="1"/>
              <a:t>Hiến</a:t>
            </a:r>
            <a:r>
              <a:rPr lang="en-US" sz="3200" dirty="0"/>
              <a:t> </a:t>
            </a:r>
            <a:r>
              <a:rPr lang="en-US" sz="3200" dirty="0" err="1"/>
              <a:t>chương</a:t>
            </a:r>
            <a:r>
              <a:rPr lang="en-US" sz="3200" dirty="0"/>
              <a:t> ASEAN</a:t>
            </a:r>
            <a:r>
              <a:rPr lang="en-US" sz="3200" dirty="0" smtClean="0"/>
              <a:t>.</a:t>
            </a:r>
          </a:p>
          <a:p>
            <a:pPr marL="457200" indent="-457200">
              <a:buFontTx/>
              <a:buChar char="-"/>
            </a:pPr>
            <a:r>
              <a:rPr lang="en-US" sz="3200" dirty="0" smtClean="0"/>
              <a:t> </a:t>
            </a:r>
            <a:r>
              <a:rPr lang="en-US" sz="3200" dirty="0" err="1"/>
              <a:t>Cộng</a:t>
            </a:r>
            <a:r>
              <a:rPr lang="en-US" sz="3200" dirty="0"/>
              <a:t> </a:t>
            </a:r>
            <a:r>
              <a:rPr lang="en-US" sz="3200" dirty="0" err="1"/>
              <a:t>đồng</a:t>
            </a:r>
            <a:r>
              <a:rPr lang="en-US" sz="3200" dirty="0"/>
              <a:t> ASEAN </a:t>
            </a:r>
            <a:r>
              <a:rPr lang="en-US" sz="3200" dirty="0" err="1"/>
              <a:t>có</a:t>
            </a:r>
            <a:r>
              <a:rPr lang="en-US" sz="3200" dirty="0"/>
              <a:t> </a:t>
            </a:r>
            <a:r>
              <a:rPr lang="en-US" sz="3200" dirty="0" err="1"/>
              <a:t>sự</a:t>
            </a:r>
            <a:r>
              <a:rPr lang="en-US" sz="3200" dirty="0"/>
              <a:t> </a:t>
            </a:r>
            <a:r>
              <a:rPr lang="en-US" sz="3200" dirty="0" err="1"/>
              <a:t>tham</a:t>
            </a:r>
            <a:r>
              <a:rPr lang="en-US" sz="3200" dirty="0"/>
              <a:t> </a:t>
            </a:r>
            <a:r>
              <a:rPr lang="en-US" sz="3200" dirty="0" err="1"/>
              <a:t>gia</a:t>
            </a:r>
            <a:r>
              <a:rPr lang="en-US" sz="3200" dirty="0"/>
              <a:t> </a:t>
            </a:r>
            <a:r>
              <a:rPr lang="en-US" sz="3200" dirty="0" err="1"/>
              <a:t>rộng</a:t>
            </a:r>
            <a:r>
              <a:rPr lang="en-US" sz="3200" dirty="0"/>
              <a:t> </a:t>
            </a:r>
            <a:r>
              <a:rPr lang="en-US" sz="3200" dirty="0" err="1"/>
              <a:t>rãi</a:t>
            </a:r>
            <a:r>
              <a:rPr lang="en-US" sz="3200" dirty="0"/>
              <a:t> </a:t>
            </a:r>
            <a:r>
              <a:rPr lang="en-US" sz="3200" dirty="0" err="1"/>
              <a:t>của</a:t>
            </a:r>
            <a:r>
              <a:rPr lang="en-US" sz="3200" dirty="0"/>
              <a:t> </a:t>
            </a:r>
            <a:r>
              <a:rPr lang="en-US" sz="3200" dirty="0" err="1"/>
              <a:t>người</a:t>
            </a:r>
            <a:r>
              <a:rPr lang="en-US" sz="3200" dirty="0"/>
              <a:t> </a:t>
            </a:r>
            <a:r>
              <a:rPr lang="en-US" sz="3200" dirty="0" err="1"/>
              <a:t>dân</a:t>
            </a:r>
            <a:r>
              <a:rPr lang="en-US" sz="3200" dirty="0"/>
              <a:t>, </a:t>
            </a:r>
            <a:r>
              <a:rPr lang="en-US" sz="3200" dirty="0" err="1"/>
              <a:t>đem</a:t>
            </a:r>
            <a:r>
              <a:rPr lang="en-US" sz="3200" dirty="0"/>
              <a:t> </a:t>
            </a:r>
            <a:r>
              <a:rPr lang="en-US" sz="3200" dirty="0" err="1"/>
              <a:t>lại</a:t>
            </a:r>
            <a:r>
              <a:rPr lang="en-US" sz="3200" dirty="0"/>
              <a:t> </a:t>
            </a:r>
            <a:r>
              <a:rPr lang="en-US" sz="3200" dirty="0" err="1"/>
              <a:t>lợi</a:t>
            </a:r>
            <a:r>
              <a:rPr lang="en-US" sz="3200" dirty="0"/>
              <a:t> </a:t>
            </a:r>
            <a:r>
              <a:rPr lang="en-US" sz="3200" dirty="0" err="1"/>
              <a:t>ích</a:t>
            </a:r>
            <a:r>
              <a:rPr lang="en-US" sz="3200" dirty="0"/>
              <a:t> </a:t>
            </a:r>
            <a:r>
              <a:rPr lang="en-US" sz="3200" dirty="0" err="1"/>
              <a:t>thiết</a:t>
            </a:r>
            <a:r>
              <a:rPr lang="en-US" sz="3200" dirty="0"/>
              <a:t> </a:t>
            </a:r>
            <a:r>
              <a:rPr lang="en-US" sz="3200" dirty="0" err="1"/>
              <a:t>thực</a:t>
            </a:r>
            <a:r>
              <a:rPr lang="en-US" sz="3200" dirty="0"/>
              <a:t> </a:t>
            </a:r>
            <a:r>
              <a:rPr lang="en-US" sz="3200" dirty="0" err="1"/>
              <a:t>cho</a:t>
            </a:r>
            <a:r>
              <a:rPr lang="en-US" sz="3200" dirty="0"/>
              <a:t> </a:t>
            </a:r>
            <a:r>
              <a:rPr lang="en-US" sz="3200" dirty="0" err="1"/>
              <a:t>người</a:t>
            </a:r>
            <a:r>
              <a:rPr lang="en-US" sz="3200" dirty="0"/>
              <a:t> </a:t>
            </a:r>
            <a:r>
              <a:rPr lang="en-US" sz="3200" dirty="0" err="1"/>
              <a:t>dân</a:t>
            </a:r>
            <a:r>
              <a:rPr lang="en-US" sz="3200" dirty="0"/>
              <a:t>, </a:t>
            </a:r>
            <a:r>
              <a:rPr lang="en-US" sz="3200" dirty="0" err="1"/>
              <a:t>đồng</a:t>
            </a:r>
            <a:r>
              <a:rPr lang="en-US" sz="3200" dirty="0"/>
              <a:t> </a:t>
            </a:r>
            <a:r>
              <a:rPr lang="en-US" sz="3200" dirty="0" err="1"/>
              <a:t>thời</a:t>
            </a:r>
            <a:r>
              <a:rPr lang="en-US" sz="3200" dirty="0"/>
              <a:t> </a:t>
            </a:r>
            <a:r>
              <a:rPr lang="en-US" sz="3200" dirty="0" err="1"/>
              <a:t>là</a:t>
            </a:r>
            <a:r>
              <a:rPr lang="en-US" sz="3200" dirty="0"/>
              <a:t> </a:t>
            </a:r>
            <a:r>
              <a:rPr lang="en-US" sz="3200" dirty="0" err="1"/>
              <a:t>một</a:t>
            </a:r>
            <a:r>
              <a:rPr lang="en-US" sz="3200" dirty="0"/>
              <a:t> </a:t>
            </a:r>
            <a:r>
              <a:rPr lang="en-US" sz="3200" dirty="0" err="1"/>
              <a:t>cộng</a:t>
            </a:r>
            <a:r>
              <a:rPr lang="en-US" sz="3200" dirty="0"/>
              <a:t> </a:t>
            </a:r>
            <a:r>
              <a:rPr lang="en-US" sz="3200" dirty="0" err="1"/>
              <a:t>đồng</a:t>
            </a:r>
            <a:r>
              <a:rPr lang="en-US" sz="3200" dirty="0"/>
              <a:t> </a:t>
            </a:r>
            <a:r>
              <a:rPr lang="en-US" sz="3200" dirty="0" err="1"/>
              <a:t>mở</a:t>
            </a:r>
            <a:r>
              <a:rPr lang="en-US" sz="3200" dirty="0"/>
              <a:t> </a:t>
            </a:r>
            <a:r>
              <a:rPr lang="en-US" sz="3200" dirty="0" err="1"/>
              <a:t>rộng</a:t>
            </a:r>
            <a:r>
              <a:rPr lang="en-US" sz="3200" dirty="0"/>
              <a:t> </a:t>
            </a:r>
            <a:r>
              <a:rPr lang="en-US" sz="3200" dirty="0" err="1"/>
              <a:t>hợp</a:t>
            </a:r>
            <a:r>
              <a:rPr lang="en-US" sz="3200" dirty="0"/>
              <a:t> </a:t>
            </a:r>
            <a:r>
              <a:rPr lang="en-US" sz="3200" dirty="0" err="1"/>
              <a:t>tác</a:t>
            </a:r>
            <a:r>
              <a:rPr lang="en-US" sz="3200" dirty="0"/>
              <a:t> </a:t>
            </a:r>
            <a:r>
              <a:rPr lang="en-US" sz="3200" dirty="0" err="1"/>
              <a:t>với</a:t>
            </a:r>
            <a:r>
              <a:rPr lang="en-US" sz="3200" dirty="0"/>
              <a:t> </a:t>
            </a:r>
            <a:r>
              <a:rPr lang="en-US" sz="3200" dirty="0" err="1"/>
              <a:t>bên</a:t>
            </a:r>
            <a:r>
              <a:rPr lang="en-US" sz="3200" dirty="0"/>
              <a:t> </a:t>
            </a:r>
            <a:r>
              <a:rPr lang="en-US" sz="3200" dirty="0" err="1" smtClean="0"/>
              <a:t>ngoài</a:t>
            </a:r>
            <a:r>
              <a:rPr lang="en-US" sz="3200" dirty="0"/>
              <a:t>.</a:t>
            </a:r>
          </a:p>
        </p:txBody>
      </p:sp>
      <p:sp>
        <p:nvSpPr>
          <p:cNvPr id="36" name="Freeform 36"/>
          <p:cNvSpPr/>
          <p:nvPr/>
        </p:nvSpPr>
        <p:spPr>
          <a:xfrm rot="-1729736">
            <a:off x="10961467" y="3849989"/>
            <a:ext cx="276278" cy="2575475"/>
          </a:xfrm>
          <a:custGeom>
            <a:avLst/>
            <a:gdLst/>
            <a:ahLst/>
            <a:cxnLst/>
            <a:rect l="l" t="t" r="r" b="b"/>
            <a:pathLst>
              <a:path w="414417" h="3863212">
                <a:moveTo>
                  <a:pt x="0" y="0"/>
                </a:moveTo>
                <a:lnTo>
                  <a:pt x="414417" y="0"/>
                </a:lnTo>
                <a:lnTo>
                  <a:pt x="414417" y="3863212"/>
                </a:lnTo>
                <a:lnTo>
                  <a:pt x="0" y="38632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lIns="60954" tIns="30477" rIns="60954" bIns="30477"/>
          <a:lstStyle/>
          <a:p>
            <a:endParaRPr lang="en-US"/>
          </a:p>
        </p:txBody>
      </p:sp>
      <p:sp>
        <p:nvSpPr>
          <p:cNvPr id="34" name="Freeform 4">
            <a:extLst>
              <a:ext uri="{FF2B5EF4-FFF2-40B4-BE49-F238E27FC236}">
                <a16:creationId xmlns="" xmlns:a16="http://schemas.microsoft.com/office/drawing/2014/main" id="{53970B79-0D57-A683-8297-37DDEB5576FA}"/>
              </a:ext>
            </a:extLst>
          </p:cNvPr>
          <p:cNvSpPr/>
          <p:nvPr/>
        </p:nvSpPr>
        <p:spPr>
          <a:xfrm>
            <a:off x="9695969" y="409026"/>
            <a:ext cx="1802698" cy="1802698"/>
          </a:xfrm>
          <a:custGeom>
            <a:avLst/>
            <a:gdLst/>
            <a:ahLst/>
            <a:cxnLst/>
            <a:rect l="l" t="t" r="r" b="b"/>
            <a:pathLst>
              <a:path w="2704047" h="2704047">
                <a:moveTo>
                  <a:pt x="0" y="0"/>
                </a:moveTo>
                <a:lnTo>
                  <a:pt x="2704047" y="0"/>
                </a:lnTo>
                <a:lnTo>
                  <a:pt x="2704047" y="2704047"/>
                </a:lnTo>
                <a:lnTo>
                  <a:pt x="0" y="270404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lIns="60954" tIns="30477" rIns="60954" bIns="30477"/>
          <a:lstStyle/>
          <a:p>
            <a:endParaRPr lang="en-US"/>
          </a:p>
        </p:txBody>
      </p:sp>
    </p:spTree>
    <p:extLst>
      <p:ext uri="{BB962C8B-B14F-4D97-AF65-F5344CB8AC3E}">
        <p14:creationId xmlns:p14="http://schemas.microsoft.com/office/powerpoint/2010/main" val="3506528541"/>
      </p:ext>
    </p:extLst>
  </p:cSld>
  <p:clrMapOvr>
    <a:masterClrMapping/>
  </p:clrMapOvr>
  <p:transition spd="slow">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8"/>
          <p:cNvSpPr/>
          <p:nvPr/>
        </p:nvSpPr>
        <p:spPr>
          <a:xfrm>
            <a:off x="101600" y="77486"/>
            <a:ext cx="11988800" cy="6683332"/>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lIns="60954" tIns="30477" rIns="60954" bIns="30477"/>
          <a:lstStyle/>
          <a:p>
            <a:endParaRPr lang="en-US"/>
          </a:p>
        </p:txBody>
      </p:sp>
      <p:sp>
        <p:nvSpPr>
          <p:cNvPr id="19" name="TextBox 19"/>
          <p:cNvSpPr txBox="1"/>
          <p:nvPr/>
        </p:nvSpPr>
        <p:spPr>
          <a:xfrm>
            <a:off x="101600" y="77486"/>
            <a:ext cx="2128009" cy="2170395"/>
          </a:xfrm>
          <a:prstGeom prst="rect">
            <a:avLst/>
          </a:prstGeom>
        </p:spPr>
        <p:txBody>
          <a:bodyPr lIns="33863" tIns="33863" rIns="33863" bIns="33863" rtlCol="0" anchor="ctr"/>
          <a:lstStyle/>
          <a:p>
            <a:pPr algn="ctr">
              <a:lnSpc>
                <a:spcPts val="1772"/>
              </a:lnSpc>
              <a:spcBef>
                <a:spcPct val="0"/>
              </a:spcBef>
            </a:pPr>
            <a:endParaRPr/>
          </a:p>
        </p:txBody>
      </p:sp>
      <p:sp>
        <p:nvSpPr>
          <p:cNvPr id="49" name="Rounded Rectangular Callout 48"/>
          <p:cNvSpPr/>
          <p:nvPr/>
        </p:nvSpPr>
        <p:spPr>
          <a:xfrm>
            <a:off x="3340557" y="165677"/>
            <a:ext cx="8467072" cy="2170395"/>
          </a:xfrm>
          <a:prstGeom prst="wedgeRoundRectCallout">
            <a:avLst>
              <a:gd name="adj1" fmla="val -60012"/>
              <a:gd name="adj2" fmla="val 51520"/>
              <a:gd name="adj3" fmla="val 16667"/>
            </a:avLst>
          </a:prstGeom>
          <a:solidFill>
            <a:schemeClr val="bg1"/>
          </a:solidFill>
          <a:ln w="38100">
            <a:solidFill>
              <a:srgbClr val="0039A6"/>
            </a:solidFill>
          </a:ln>
        </p:spPr>
        <p:style>
          <a:lnRef idx="1">
            <a:schemeClr val="accent3"/>
          </a:lnRef>
          <a:fillRef idx="2">
            <a:schemeClr val="accent3"/>
          </a:fillRef>
          <a:effectRef idx="1">
            <a:schemeClr val="accent3"/>
          </a:effectRef>
          <a:fontRef idx="minor">
            <a:schemeClr val="dk1"/>
          </a:fontRef>
        </p:style>
        <p:txBody>
          <a:bodyPr lIns="60954" tIns="30477" rIns="60954" bIns="30477" rtlCol="0" anchor="ctr"/>
          <a:lstStyle/>
          <a:p>
            <a:pPr algn="just">
              <a:lnSpc>
                <a:spcPct val="150000"/>
              </a:lnSpc>
            </a:pPr>
            <a:r>
              <a:rPr lang="en-US" sz="2700" b="1" i="1" dirty="0" err="1">
                <a:solidFill>
                  <a:srgbClr val="FF0000"/>
                </a:solidFill>
                <a:latin typeface="Arial" panose="020B0604020202020204" pitchFamily="34" charset="0"/>
                <a:cs typeface="Arial" panose="020B0604020202020204" pitchFamily="34" charset="0"/>
              </a:rPr>
              <a:t>Nhóm</a:t>
            </a:r>
            <a:r>
              <a:rPr lang="en-US" sz="2700" b="1" i="1" dirty="0">
                <a:solidFill>
                  <a:srgbClr val="FF0000"/>
                </a:solidFill>
                <a:latin typeface="Arial" panose="020B0604020202020204" pitchFamily="34" charset="0"/>
                <a:cs typeface="Arial" panose="020B0604020202020204" pitchFamily="34" charset="0"/>
              </a:rPr>
              <a:t> 3, 4: </a:t>
            </a:r>
            <a:r>
              <a:rPr lang="vi-VN" sz="2700" dirty="0">
                <a:cs typeface="Arial" panose="020B0604020202020204" pitchFamily="34" charset="0"/>
              </a:rPr>
              <a:t>Khai thác Tư liệu 2, thông tin mục 1b SGK </a:t>
            </a:r>
            <a:r>
              <a:rPr lang="vi-VN" sz="2700" dirty="0" smtClean="0">
                <a:cs typeface="Arial" panose="020B0604020202020204" pitchFamily="34" charset="0"/>
              </a:rPr>
              <a:t>tr.2</a:t>
            </a:r>
            <a:r>
              <a:rPr lang="en-US" sz="2700" dirty="0" smtClean="0">
                <a:cs typeface="Arial" panose="020B0604020202020204" pitchFamily="34" charset="0"/>
              </a:rPr>
              <a:t>3</a:t>
            </a:r>
            <a:r>
              <a:rPr lang="vi-VN" sz="2700" dirty="0" smtClean="0">
                <a:cs typeface="Arial" panose="020B0604020202020204" pitchFamily="34" charset="0"/>
              </a:rPr>
              <a:t> </a:t>
            </a:r>
            <a:r>
              <a:rPr lang="vi-VN" sz="2700" dirty="0">
                <a:cs typeface="Arial" panose="020B0604020202020204" pitchFamily="34" charset="0"/>
              </a:rPr>
              <a:t>và trả lời câu hỏi: </a:t>
            </a:r>
            <a:r>
              <a:rPr lang="vi-VN" sz="2700" i="1" dirty="0">
                <a:cs typeface="Arial" panose="020B0604020202020204" pitchFamily="34" charset="0"/>
              </a:rPr>
              <a:t>Nêu mục tiêu xây dựng Cộng đồng ASEAN. </a:t>
            </a:r>
            <a:endParaRPr lang="en-US" sz="2700" i="1" dirty="0">
              <a:cs typeface="Arial" panose="020B0604020202020204" pitchFamily="34" charset="0"/>
            </a:endParaRPr>
          </a:p>
        </p:txBody>
      </p:sp>
      <p:sp>
        <p:nvSpPr>
          <p:cNvPr id="3" name="Rectangle: Diagonal Corners Rounded 2">
            <a:extLst>
              <a:ext uri="{FF2B5EF4-FFF2-40B4-BE49-F238E27FC236}">
                <a16:creationId xmlns="" xmlns:a16="http://schemas.microsoft.com/office/drawing/2014/main" id="{576C1D68-8FCE-7F0B-4498-A8147A147C4D}"/>
              </a:ext>
            </a:extLst>
          </p:cNvPr>
          <p:cNvSpPr/>
          <p:nvPr/>
        </p:nvSpPr>
        <p:spPr>
          <a:xfrm>
            <a:off x="3184071" y="2456512"/>
            <a:ext cx="8499929" cy="3193174"/>
          </a:xfrm>
          <a:prstGeom prst="round2DiagRect">
            <a:avLst>
              <a:gd name="adj1" fmla="val 7023"/>
              <a:gd name="adj2" fmla="val 0"/>
            </a:avLst>
          </a:prstGeom>
          <a:solidFill>
            <a:srgbClr val="D2E3F6"/>
          </a:solidFill>
          <a:ln w="28575">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lIns="60954" tIns="30477" rIns="60954" bIns="30477" rtlCol="0" anchor="ctr"/>
          <a:lstStyle/>
          <a:p>
            <a:pPr algn="just">
              <a:lnSpc>
                <a:spcPts val="3666"/>
              </a:lnSpc>
            </a:pPr>
            <a:r>
              <a:rPr lang="en-US" sz="2800" b="1" dirty="0">
                <a:solidFill>
                  <a:srgbClr val="ED2939"/>
                </a:solidFill>
                <a:latin typeface="Times New Roman" panose="02020603050405020304" pitchFamily="18" charset="0"/>
                <a:cs typeface="Times New Roman" panose="02020603050405020304" pitchFamily="18" charset="0"/>
              </a:rPr>
              <a:t>TƯ </a:t>
            </a:r>
            <a:r>
              <a:rPr lang="en-US" sz="2800" b="1" dirty="0" smtClean="0">
                <a:solidFill>
                  <a:srgbClr val="ED2939"/>
                </a:solidFill>
                <a:latin typeface="Times New Roman" panose="02020603050405020304" pitchFamily="18" charset="0"/>
                <a:cs typeface="Times New Roman" panose="02020603050405020304" pitchFamily="18" charset="0"/>
              </a:rPr>
              <a:t>LIỆU: </a:t>
            </a:r>
            <a:r>
              <a:rPr lang="en-US" sz="2800" dirty="0">
                <a:solidFill>
                  <a:schemeClr val="tx1"/>
                </a:solidFill>
                <a:latin typeface="Times New Roman" panose="02020603050405020304" pitchFamily="18" charset="0"/>
                <a:cs typeface="Times New Roman" panose="02020603050405020304" pitchFamily="18" charset="0"/>
              </a:rPr>
              <a:t>“</a:t>
            </a:r>
            <a:r>
              <a:rPr lang="en-US" sz="2800" dirty="0" err="1">
                <a:solidFill>
                  <a:schemeClr val="tx1"/>
                </a:solidFill>
                <a:latin typeface="Times New Roman" panose="02020603050405020304" pitchFamily="18" charset="0"/>
                <a:cs typeface="Times New Roman" panose="02020603050405020304" pitchFamily="18" charset="0"/>
              </a:rPr>
              <a:t>Cộng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ASEAN </a:t>
            </a:r>
            <a:r>
              <a:rPr lang="en-US" sz="2800" dirty="0" err="1">
                <a:solidFill>
                  <a:schemeClr val="tx1"/>
                </a:solidFill>
                <a:latin typeface="Times New Roman" panose="02020603050405020304" pitchFamily="18" charset="0"/>
                <a:cs typeface="Times New Roman" panose="02020603050405020304" pitchFamily="18" charset="0"/>
              </a:rPr>
              <a:t>sẽ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lập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gồm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trụ</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hợp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an </a:t>
            </a:r>
            <a:r>
              <a:rPr lang="en-US" sz="2800" dirty="0" err="1">
                <a:solidFill>
                  <a:schemeClr val="tx1"/>
                </a:solidFill>
                <a:latin typeface="Times New Roman" panose="02020603050405020304" pitchFamily="18" charset="0"/>
                <a:cs typeface="Times New Roman" panose="02020603050405020304" pitchFamily="18" charset="0"/>
              </a:rPr>
              <a:t>ninh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hợp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hợp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hóa</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xã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hội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gắn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chặt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mục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đảm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hòa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ổn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vượng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vực</a:t>
            </a:r>
            <a:r>
              <a:rPr lang="en-US" sz="2800" dirty="0">
                <a:solidFill>
                  <a:schemeClr val="tx1"/>
                </a:solidFill>
                <a:latin typeface="Times New Roman" panose="02020603050405020304" pitchFamily="18" charset="0"/>
                <a:cs typeface="Times New Roman" panose="02020603050405020304" pitchFamily="18" charset="0"/>
              </a:rPr>
              <a:t>.”</a:t>
            </a:r>
          </a:p>
          <a:p>
            <a:pPr algn="r">
              <a:lnSpc>
                <a:spcPts val="3666"/>
              </a:lnSpc>
            </a:pPr>
            <a:r>
              <a:rPr lang="en-US" sz="2400" dirty="0">
                <a:solidFill>
                  <a:schemeClr val="tx1"/>
                </a:solidFill>
                <a:latin typeface="Times New Roman" panose="02020603050405020304" pitchFamily="18" charset="0"/>
                <a:cs typeface="Times New Roman" panose="02020603050405020304" pitchFamily="18" charset="0"/>
              </a:rPr>
              <a:t>(</a:t>
            </a:r>
            <a:r>
              <a:rPr lang="en-US" sz="2400" dirty="0" err="1">
                <a:solidFill>
                  <a:schemeClr val="tx1"/>
                </a:solidFill>
                <a:latin typeface="Times New Roman" panose="02020603050405020304" pitchFamily="18" charset="0"/>
                <a:cs typeface="Times New Roman" panose="02020603050405020304" pitchFamily="18" charset="0"/>
              </a:rPr>
              <a:t>Trích</a:t>
            </a:r>
            <a:r>
              <a:rPr lang="en-US" sz="2400"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Tuyên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bố</a:t>
            </a:r>
            <a:r>
              <a:rPr lang="en-US" sz="2400" i="1" dirty="0">
                <a:solidFill>
                  <a:schemeClr val="tx1"/>
                </a:solidFill>
                <a:latin typeface="Times New Roman" panose="02020603050405020304" pitchFamily="18" charset="0"/>
                <a:cs typeface="Times New Roman" panose="02020603050405020304" pitchFamily="18" charset="0"/>
              </a:rPr>
              <a:t> Ba-li II </a:t>
            </a:r>
            <a:r>
              <a:rPr lang="en-US" sz="2400" dirty="0">
                <a:solidFill>
                  <a:schemeClr val="tx1"/>
                </a:solidFill>
                <a:latin typeface="Times New Roman" panose="02020603050405020304" pitchFamily="18" charset="0"/>
                <a:cs typeface="Times New Roman" panose="02020603050405020304" pitchFamily="18" charset="0"/>
              </a:rPr>
              <a:t>(2003), </a:t>
            </a:r>
            <a:r>
              <a:rPr lang="en-US" sz="2400" dirty="0" err="1">
                <a:solidFill>
                  <a:schemeClr val="tx1"/>
                </a:solidFill>
                <a:latin typeface="Times New Roman" panose="02020603050405020304" pitchFamily="18" charset="0"/>
                <a:cs typeface="Times New Roman" panose="02020603050405020304" pitchFamily="18" charset="0"/>
              </a:rPr>
              <a:t>Nguồn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Bộ</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Ngoại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giao</a:t>
            </a:r>
            <a:r>
              <a:rPr lang="en-US" sz="2400" dirty="0">
                <a:solidFill>
                  <a:schemeClr val="tx1"/>
                </a:solidFill>
                <a:latin typeface="Times New Roman" panose="02020603050405020304" pitchFamily="18" charset="0"/>
                <a:cs typeface="Times New Roman" panose="02020603050405020304" pitchFamily="18" charset="0"/>
              </a:rPr>
              <a:t>)</a:t>
            </a:r>
            <a:r>
              <a:rPr lang="en-US" sz="2400" dirty="0">
                <a:solidFill>
                  <a:srgbClr val="ED2939"/>
                </a:solidFill>
                <a:latin typeface="Times New Roman" panose="02020603050405020304" pitchFamily="18" charset="0"/>
                <a:cs typeface="Times New Roman" panose="02020603050405020304" pitchFamily="18" charset="0"/>
              </a:rPr>
              <a:t> </a:t>
            </a:r>
          </a:p>
        </p:txBody>
      </p:sp>
      <p:grpSp>
        <p:nvGrpSpPr>
          <p:cNvPr id="2" name="Group 1"/>
          <p:cNvGrpSpPr/>
          <p:nvPr/>
        </p:nvGrpSpPr>
        <p:grpSpPr>
          <a:xfrm>
            <a:off x="384371" y="1778311"/>
            <a:ext cx="3537287" cy="4989503"/>
            <a:chOff x="1094870" y="2656973"/>
            <a:chExt cx="5305930" cy="7484254"/>
          </a:xfrm>
        </p:grpSpPr>
        <p:pic>
          <p:nvPicPr>
            <p:cNvPr id="48" name="Picture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870" y="4381500"/>
              <a:ext cx="5305930" cy="5759727"/>
            </a:xfrm>
            <a:prstGeom prst="rect">
              <a:avLst/>
            </a:prstGeom>
          </p:spPr>
        </p:pic>
        <p:pic>
          <p:nvPicPr>
            <p:cNvPr id="51" name="Picture 50"/>
            <p:cNvPicPr>
              <a:picLocks noChangeAspect="1"/>
            </p:cNvPicPr>
            <p:nvPr/>
          </p:nvPicPr>
          <p:blipFill>
            <a:blip r:embed="rId3"/>
            <a:stretch>
              <a:fillRect/>
            </a:stretch>
          </p:blipFill>
          <p:spPr>
            <a:xfrm>
              <a:off x="3274503" y="2656973"/>
              <a:ext cx="1528193" cy="1501538"/>
            </a:xfrm>
            <a:prstGeom prst="rect">
              <a:avLst/>
            </a:prstGeom>
          </p:spPr>
        </p:pic>
      </p:grpSp>
      <p:grpSp>
        <p:nvGrpSpPr>
          <p:cNvPr id="9" name="Group 8">
            <a:extLst>
              <a:ext uri="{FF2B5EF4-FFF2-40B4-BE49-F238E27FC236}">
                <a16:creationId xmlns="" xmlns:a16="http://schemas.microsoft.com/office/drawing/2014/main" id="{DE83AFC4-D815-DB7D-F8DF-631DE58634EA}"/>
              </a:ext>
            </a:extLst>
          </p:cNvPr>
          <p:cNvGrpSpPr/>
          <p:nvPr/>
        </p:nvGrpSpPr>
        <p:grpSpPr>
          <a:xfrm>
            <a:off x="101599" y="328808"/>
            <a:ext cx="2919188" cy="1320378"/>
            <a:chOff x="152399" y="493211"/>
            <a:chExt cx="1916187" cy="1172180"/>
          </a:xfrm>
        </p:grpSpPr>
        <p:sp>
          <p:nvSpPr>
            <p:cNvPr id="10" name="Round Same Side Corner Rectangle 42">
              <a:extLst>
                <a:ext uri="{FF2B5EF4-FFF2-40B4-BE49-F238E27FC236}">
                  <a16:creationId xmlns="" xmlns:a16="http://schemas.microsoft.com/office/drawing/2014/main" id="{6BADB5EF-580F-D065-3600-84999750F975}"/>
                </a:ext>
              </a:extLst>
            </p:cNvPr>
            <p:cNvSpPr/>
            <p:nvPr/>
          </p:nvSpPr>
          <p:spPr>
            <a:xfrm rot="5400000">
              <a:off x="524403" y="121207"/>
              <a:ext cx="1172180" cy="1916187"/>
            </a:xfrm>
            <a:prstGeom prst="round2SameRect">
              <a:avLst/>
            </a:prstGeom>
            <a:solidFill>
              <a:srgbClr val="FFF89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946B5978-3689-5BE4-D6EE-6B25409FC37A}"/>
                </a:ext>
              </a:extLst>
            </p:cNvPr>
            <p:cNvSpPr txBox="1"/>
            <p:nvPr/>
          </p:nvSpPr>
          <p:spPr>
            <a:xfrm>
              <a:off x="285727" y="716459"/>
              <a:ext cx="1734955" cy="807914"/>
            </a:xfrm>
            <a:prstGeom prst="rect">
              <a:avLst/>
            </a:prstGeom>
            <a:noFill/>
          </p:spPr>
          <p:txBody>
            <a:bodyPr wrap="square" rtlCol="0">
              <a:spAutoFit/>
            </a:bodyPr>
            <a:lstStyle/>
            <a:p>
              <a:r>
                <a:rPr lang="en-US" sz="2900" b="1">
                  <a:latin typeface="Arial" panose="020B0604020202020204" pitchFamily="34" charset="0"/>
                  <a:cs typeface="Arial" panose="020B0604020202020204" pitchFamily="34" charset="0"/>
                </a:rPr>
                <a:t>THẢO LUẬN NHÓM</a:t>
              </a:r>
            </a:p>
          </p:txBody>
        </p:sp>
      </p:grpSp>
    </p:spTree>
    <p:extLst>
      <p:ext uri="{BB962C8B-B14F-4D97-AF65-F5344CB8AC3E}">
        <p14:creationId xmlns:p14="http://schemas.microsoft.com/office/powerpoint/2010/main" val="31042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anim calcmode="lin" valueType="num">
                                      <p:cBhvr>
                                        <p:cTn id="12" dur="500" fill="hold"/>
                                        <p:tgtEl>
                                          <p:spTgt spid="49"/>
                                        </p:tgtEl>
                                        <p:attrNameLst>
                                          <p:attrName>ppt_x</p:attrName>
                                        </p:attrNameLst>
                                      </p:cBhvr>
                                      <p:tavLst>
                                        <p:tav tm="0">
                                          <p:val>
                                            <p:strVal val="#ppt_x"/>
                                          </p:val>
                                        </p:tav>
                                        <p:tav tm="100000">
                                          <p:val>
                                            <p:strVal val="#ppt_x"/>
                                          </p:val>
                                        </p:tav>
                                      </p:tavLst>
                                    </p:anim>
                                    <p:anim calcmode="lin" valueType="num">
                                      <p:cBhvr>
                                        <p:cTn id="13" dur="500" fill="hold"/>
                                        <p:tgtEl>
                                          <p:spTgt spid="49"/>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33850" y="1405430"/>
            <a:ext cx="2444559" cy="631977"/>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txBody>
            <a:bodyPr/>
            <a:lstStyle/>
            <a:p>
              <a:endParaRPr lang="en-US"/>
            </a:p>
          </p:txBody>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7" name="Group 7"/>
          <p:cNvGrpSpPr/>
          <p:nvPr/>
        </p:nvGrpSpPr>
        <p:grpSpPr>
          <a:xfrm>
            <a:off x="9633850" y="2382355"/>
            <a:ext cx="2444559" cy="631977"/>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txBody>
            <a:bodyPr/>
            <a:lstStyle/>
            <a:p>
              <a:endParaRPr lang="en-US"/>
            </a:p>
          </p:txBody>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2" name="Group 12"/>
          <p:cNvGrpSpPr/>
          <p:nvPr/>
        </p:nvGrpSpPr>
        <p:grpSpPr>
          <a:xfrm>
            <a:off x="9633850" y="5191783"/>
            <a:ext cx="2444559" cy="631977"/>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txBody>
            <a:bodyPr/>
            <a:lstStyle/>
            <a:p>
              <a:endParaRPr lang="en-US"/>
            </a:p>
          </p:txBody>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7" name="Group 17"/>
          <p:cNvGrpSpPr/>
          <p:nvPr/>
        </p:nvGrpSpPr>
        <p:grpSpPr>
          <a:xfrm>
            <a:off x="-56210" y="351768"/>
            <a:ext cx="11532083" cy="6683332"/>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p>
          </p:txBody>
        </p:sp>
      </p:grpSp>
      <p:grpSp>
        <p:nvGrpSpPr>
          <p:cNvPr id="20" name="Group 20"/>
          <p:cNvGrpSpPr/>
          <p:nvPr/>
        </p:nvGrpSpPr>
        <p:grpSpPr>
          <a:xfrm>
            <a:off x="-326283" y="351768"/>
            <a:ext cx="11802157" cy="7868104"/>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grpSp>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p:blipFill>
        <p:spPr>
          <a:xfrm>
            <a:off x="419909" y="1067037"/>
            <a:ext cx="5311205" cy="5301531"/>
          </a:xfrm>
          <a:prstGeom prst="rect">
            <a:avLst/>
          </a:prstGeom>
        </p:spPr>
      </p:pic>
      <p:sp>
        <p:nvSpPr>
          <p:cNvPr id="40" name="TextBox 39"/>
          <p:cNvSpPr txBox="1"/>
          <p:nvPr/>
        </p:nvSpPr>
        <p:spPr>
          <a:xfrm>
            <a:off x="5820998" y="1112893"/>
            <a:ext cx="5625425" cy="4524315"/>
          </a:xfrm>
          <a:prstGeom prst="rect">
            <a:avLst/>
          </a:prstGeom>
          <a:noFill/>
        </p:spPr>
        <p:txBody>
          <a:bodyPr wrap="square" rtlCol="0">
            <a:spAutoFit/>
          </a:bodyPr>
          <a:lstStyle/>
          <a:p>
            <a:pPr marL="380962" indent="-380962" algn="just">
              <a:lnSpc>
                <a:spcPct val="150000"/>
              </a:lnSpc>
              <a:buFont typeface="Arial" panose="020B0604020202020204" pitchFamily="34" charset="0"/>
              <a:buChar char="•"/>
            </a:pPr>
            <a:r>
              <a:rPr lang="en-US" sz="3200" dirty="0" err="1" smtClean="0">
                <a:latin typeface="Arial" panose="020B0604020202020204" pitchFamily="34" charset="0"/>
                <a:cs typeface="Arial" panose="020B0604020202020204" pitchFamily="34" charset="0"/>
              </a:rPr>
              <a:t>Đây</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là</a:t>
            </a:r>
            <a:r>
              <a:rPr lang="vi-VN" sz="3200" dirty="0" smtClean="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mẫu tem “Chào mừng Cộng đồng ASEAN” năm 2015.</a:t>
            </a:r>
          </a:p>
          <a:p>
            <a:pPr marL="380962" indent="-380962">
              <a:lnSpc>
                <a:spcPct val="150000"/>
              </a:lnSpc>
              <a:buFont typeface="Arial" panose="020B0604020202020204" pitchFamily="34" charset="0"/>
              <a:buChar char="•"/>
            </a:pPr>
            <a:r>
              <a:rPr lang="vi-VN" sz="3200" dirty="0">
                <a:latin typeface="Arial" panose="020B0604020202020204" pitchFamily="34" charset="0"/>
                <a:cs typeface="Arial" panose="020B0604020202020204" pitchFamily="34" charset="0"/>
              </a:rPr>
              <a:t>Theo em, vì sao tất cả các nước thành viên đều chào mừng Cộng </a:t>
            </a:r>
            <a:r>
              <a:rPr lang="vi-VN" sz="3200" dirty="0" smtClean="0">
                <a:latin typeface="Arial" panose="020B0604020202020204" pitchFamily="34" charset="0"/>
                <a:cs typeface="Arial" panose="020B0604020202020204" pitchFamily="34" charset="0"/>
              </a:rPr>
              <a:t>đồng</a:t>
            </a:r>
            <a:r>
              <a:rPr lang="en-US" sz="3200" dirty="0" smtClean="0">
                <a:latin typeface="Arial" panose="020B0604020202020204" pitchFamily="34" charset="0"/>
                <a:cs typeface="Arial" panose="020B0604020202020204" pitchFamily="34" charset="0"/>
              </a:rPr>
              <a:t> </a:t>
            </a:r>
            <a:r>
              <a:rPr lang="vi-VN" sz="3200" dirty="0" smtClean="0">
                <a:latin typeface="Arial" panose="020B0604020202020204" pitchFamily="34" charset="0"/>
                <a:cs typeface="Arial" panose="020B0604020202020204" pitchFamily="34" charset="0"/>
              </a:rPr>
              <a:t>ASEAN</a:t>
            </a:r>
            <a:r>
              <a:rPr lang="vi-VN"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56545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ircle(in)">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FC1D7B-F5F6-47C7-A770-25E546EBD4A5}"/>
              </a:ext>
            </a:extLst>
          </p:cNvPr>
          <p:cNvSpPr>
            <a:spLocks noGrp="1"/>
          </p:cNvSpPr>
          <p:nvPr>
            <p:ph type="title"/>
          </p:nvPr>
        </p:nvSpPr>
        <p:spPr/>
        <p:txBody>
          <a:bodyPr/>
          <a:lstStyle/>
          <a:p>
            <a:pPr algn="ctr"/>
            <a:r>
              <a:rPr lang="en-US" b="1" dirty="0" smtClean="0"/>
              <a:t>XEM PHIM </a:t>
            </a:r>
            <a:endParaRPr lang="en-US" b="1" dirty="0"/>
          </a:p>
        </p:txBody>
      </p:sp>
      <p:sp>
        <p:nvSpPr>
          <p:cNvPr id="3" name="Content Placeholder 2">
            <a:extLst>
              <a:ext uri="{FF2B5EF4-FFF2-40B4-BE49-F238E27FC236}">
                <a16:creationId xmlns="" xmlns:a16="http://schemas.microsoft.com/office/drawing/2014/main" id="{3CEFD218-2949-4255-9970-76DBF03EF36E}"/>
              </a:ext>
            </a:extLst>
          </p:cNvPr>
          <p:cNvSpPr>
            <a:spLocks noGrp="1"/>
          </p:cNvSpPr>
          <p:nvPr>
            <p:ph idx="1"/>
          </p:nvPr>
        </p:nvSpPr>
        <p:spPr>
          <a:xfrm>
            <a:off x="1001486" y="1548034"/>
            <a:ext cx="10515600" cy="4351338"/>
          </a:xfrm>
        </p:spPr>
        <p:txBody>
          <a:bodyPr/>
          <a:lstStyle/>
          <a:p>
            <a:pPr marL="50800" indent="0" algn="ctr">
              <a:buNone/>
            </a:pPr>
            <a:endParaRPr lang="en-US" b="1" i="1" dirty="0" smtClean="0">
              <a:latin typeface="Arial" pitchFamily="34" charset="0"/>
              <a:cs typeface="Arial" pitchFamily="34" charset="0"/>
            </a:endParaRPr>
          </a:p>
          <a:p>
            <a:pPr marL="50800" indent="0" algn="ctr">
              <a:buNone/>
            </a:pPr>
            <a:endParaRPr lang="en-US" b="1" i="1" dirty="0">
              <a:latin typeface="Arial" pitchFamily="34" charset="0"/>
              <a:cs typeface="Arial" pitchFamily="34" charset="0"/>
            </a:endParaRPr>
          </a:p>
          <a:p>
            <a:pPr marL="50800" indent="0" algn="ctr">
              <a:buNone/>
            </a:pPr>
            <a:r>
              <a:rPr lang="en-US" sz="3600" b="1" i="1" dirty="0" err="1" smtClean="0">
                <a:latin typeface="Arial" pitchFamily="34" charset="0"/>
                <a:cs typeface="Arial" pitchFamily="34" charset="0"/>
              </a:rPr>
              <a:t>Hội</a:t>
            </a:r>
            <a:r>
              <a:rPr lang="en-US" sz="3600" b="1" i="1" dirty="0" smtClean="0">
                <a:latin typeface="Arial" pitchFamily="34" charset="0"/>
                <a:cs typeface="Arial" pitchFamily="34" charset="0"/>
              </a:rPr>
              <a:t> </a:t>
            </a:r>
            <a:r>
              <a:rPr lang="en-US" sz="3600" b="1" i="1" dirty="0" err="1">
                <a:latin typeface="Arial" pitchFamily="34" charset="0"/>
                <a:cs typeface="Arial" pitchFamily="34" charset="0"/>
              </a:rPr>
              <a:t>nghị</a:t>
            </a:r>
            <a:r>
              <a:rPr lang="en-US" sz="3600" b="1" i="1" dirty="0">
                <a:latin typeface="Arial" pitchFamily="34" charset="0"/>
                <a:cs typeface="Arial" pitchFamily="34" charset="0"/>
              </a:rPr>
              <a:t> </a:t>
            </a:r>
            <a:r>
              <a:rPr lang="en-US" sz="3600" b="1" i="1" dirty="0" err="1">
                <a:latin typeface="Arial" pitchFamily="34" charset="0"/>
                <a:cs typeface="Arial" pitchFamily="34" charset="0"/>
              </a:rPr>
              <a:t>cấp</a:t>
            </a:r>
            <a:r>
              <a:rPr lang="en-US" sz="3600" b="1" i="1" dirty="0">
                <a:latin typeface="Arial" pitchFamily="34" charset="0"/>
                <a:cs typeface="Arial" pitchFamily="34" charset="0"/>
              </a:rPr>
              <a:t> </a:t>
            </a:r>
            <a:r>
              <a:rPr lang="en-US" sz="3600" b="1" i="1" dirty="0" err="1">
                <a:latin typeface="Arial" pitchFamily="34" charset="0"/>
                <a:cs typeface="Arial" pitchFamily="34" charset="0"/>
              </a:rPr>
              <a:t>cao</a:t>
            </a:r>
            <a:r>
              <a:rPr lang="en-US" sz="3600" b="1" i="1" dirty="0">
                <a:latin typeface="Arial" pitchFamily="34" charset="0"/>
                <a:cs typeface="Arial" pitchFamily="34" charset="0"/>
              </a:rPr>
              <a:t> </a:t>
            </a:r>
            <a:r>
              <a:rPr lang="vi-VN" sz="3600" b="1" i="1" dirty="0">
                <a:latin typeface="Arial" pitchFamily="34" charset="0"/>
                <a:cs typeface="Arial" pitchFamily="34" charset="0"/>
              </a:rPr>
              <a:t>ASEAN</a:t>
            </a:r>
            <a:r>
              <a:rPr lang="en-US" sz="3600" b="1" i="1" dirty="0">
                <a:latin typeface="Arial" pitchFamily="34" charset="0"/>
                <a:cs typeface="Arial" pitchFamily="34" charset="0"/>
              </a:rPr>
              <a:t> </a:t>
            </a:r>
            <a:r>
              <a:rPr lang="en-US" sz="3600" b="1" i="1" dirty="0" err="1">
                <a:latin typeface="Arial" pitchFamily="34" charset="0"/>
                <a:cs typeface="Arial" pitchFamily="34" charset="0"/>
              </a:rPr>
              <a:t>lần</a:t>
            </a:r>
            <a:r>
              <a:rPr lang="en-US" sz="3600" b="1" i="1" dirty="0">
                <a:latin typeface="Arial" pitchFamily="34" charset="0"/>
                <a:cs typeface="Arial" pitchFamily="34" charset="0"/>
              </a:rPr>
              <a:t> </a:t>
            </a:r>
            <a:r>
              <a:rPr lang="en-US" sz="3600" b="1" i="1" dirty="0" err="1">
                <a:latin typeface="Arial" pitchFamily="34" charset="0"/>
                <a:cs typeface="Arial" pitchFamily="34" charset="0"/>
              </a:rPr>
              <a:t>thứ</a:t>
            </a:r>
            <a:r>
              <a:rPr lang="en-US" sz="3600" b="1" i="1" dirty="0">
                <a:latin typeface="Arial" pitchFamily="34" charset="0"/>
                <a:cs typeface="Arial" pitchFamily="34" charset="0"/>
              </a:rPr>
              <a:t> </a:t>
            </a:r>
            <a:r>
              <a:rPr lang="en-US" sz="3600" b="1" i="1" dirty="0" smtClean="0">
                <a:latin typeface="Arial" pitchFamily="34" charset="0"/>
                <a:cs typeface="Arial" pitchFamily="34" charset="0"/>
              </a:rPr>
              <a:t>27</a:t>
            </a:r>
            <a:endParaRPr lang="en-US" sz="3600" b="1" dirty="0">
              <a:latin typeface="Arial" pitchFamily="34" charset="0"/>
              <a:cs typeface="Arial" pitchFamily="34" charset="0"/>
            </a:endParaRPr>
          </a:p>
        </p:txBody>
      </p:sp>
    </p:spTree>
    <p:extLst>
      <p:ext uri="{BB962C8B-B14F-4D97-AF65-F5344CB8AC3E}">
        <p14:creationId xmlns:p14="http://schemas.microsoft.com/office/powerpoint/2010/main" val="25600997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8"/>
          <p:cNvSpPr/>
          <p:nvPr/>
        </p:nvSpPr>
        <p:spPr>
          <a:xfrm>
            <a:off x="101600" y="77486"/>
            <a:ext cx="11988800" cy="6683332"/>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lIns="60954" tIns="30477" rIns="60954" bIns="30477"/>
          <a:lstStyle/>
          <a:p>
            <a:endParaRPr lang="en-US"/>
          </a:p>
        </p:txBody>
      </p:sp>
      <p:sp>
        <p:nvSpPr>
          <p:cNvPr id="2" name="Rectangle: Rounded Corners 1"/>
          <p:cNvSpPr/>
          <p:nvPr/>
        </p:nvSpPr>
        <p:spPr>
          <a:xfrm>
            <a:off x="476517" y="780723"/>
            <a:ext cx="1676400" cy="5296555"/>
          </a:xfrm>
          <a:prstGeom prst="roundRect">
            <a:avLst/>
          </a:prstGeom>
          <a:solidFill>
            <a:schemeClr val="accent3">
              <a:lumMod val="75000"/>
            </a:schemeClr>
          </a:solidFill>
        </p:spPr>
        <p:style>
          <a:lnRef idx="3">
            <a:schemeClr val="lt1"/>
          </a:lnRef>
          <a:fillRef idx="1">
            <a:schemeClr val="accent6"/>
          </a:fillRef>
          <a:effectRef idx="1">
            <a:schemeClr val="accent6"/>
          </a:effectRef>
          <a:fontRef idx="minor">
            <a:schemeClr val="lt1"/>
          </a:fontRef>
        </p:style>
        <p:txBody>
          <a:bodyPr vert="vert270" lIns="60954" tIns="30477" rIns="60954" bIns="30477" rtlCol="0" anchor="ctr"/>
          <a:lstStyle/>
          <a:p>
            <a:pPr algn="ctr">
              <a:lnSpc>
                <a:spcPct val="150000"/>
              </a:lnSpc>
            </a:pPr>
            <a:r>
              <a:rPr lang="en-US" sz="2900" b="1" dirty="0">
                <a:solidFill>
                  <a:schemeClr val="bg1"/>
                </a:solidFill>
                <a:latin typeface="Arial" panose="020B0604020202020204" pitchFamily="34" charset="0"/>
                <a:cs typeface="Arial" panose="020B0604020202020204" pitchFamily="34" charset="0"/>
              </a:rPr>
              <a:t>b. </a:t>
            </a:r>
            <a:r>
              <a:rPr lang="en-US" sz="2900" b="1" dirty="0" err="1">
                <a:solidFill>
                  <a:schemeClr val="bg1"/>
                </a:solidFill>
                <a:latin typeface="Arial" panose="020B0604020202020204" pitchFamily="34" charset="0"/>
                <a:cs typeface="Arial" panose="020B0604020202020204" pitchFamily="34" charset="0"/>
              </a:rPr>
              <a:t>Mục</a:t>
            </a:r>
            <a:r>
              <a:rPr lang="en-US" sz="2900" b="1" dirty="0">
                <a:solidFill>
                  <a:schemeClr val="bg1"/>
                </a:solidFill>
                <a:latin typeface="Arial" panose="020B0604020202020204" pitchFamily="34" charset="0"/>
                <a:cs typeface="Arial" panose="020B0604020202020204" pitchFamily="34" charset="0"/>
              </a:rPr>
              <a:t> </a:t>
            </a:r>
            <a:r>
              <a:rPr lang="en-US" sz="2900" b="1" dirty="0" err="1">
                <a:solidFill>
                  <a:schemeClr val="bg1"/>
                </a:solidFill>
                <a:latin typeface="Arial" panose="020B0604020202020204" pitchFamily="34" charset="0"/>
                <a:cs typeface="Arial" panose="020B0604020202020204" pitchFamily="34" charset="0"/>
              </a:rPr>
              <a:t>tiêu</a:t>
            </a:r>
            <a:r>
              <a:rPr lang="en-US" sz="2900" b="1" dirty="0">
                <a:solidFill>
                  <a:schemeClr val="bg1"/>
                </a:solidFill>
                <a:latin typeface="Arial" panose="020B0604020202020204" pitchFamily="34" charset="0"/>
                <a:cs typeface="Arial" panose="020B0604020202020204" pitchFamily="34" charset="0"/>
              </a:rPr>
              <a:t> </a:t>
            </a:r>
            <a:r>
              <a:rPr lang="en-US" sz="2900" b="1" dirty="0" err="1" smtClean="0">
                <a:solidFill>
                  <a:schemeClr val="bg1"/>
                </a:solidFill>
                <a:latin typeface="Arial" panose="020B0604020202020204" pitchFamily="34" charset="0"/>
                <a:cs typeface="Arial" panose="020B0604020202020204" pitchFamily="34" charset="0"/>
              </a:rPr>
              <a:t>của</a:t>
            </a:r>
            <a:r>
              <a:rPr lang="en-US" sz="2900" b="1" dirty="0" smtClean="0">
                <a:solidFill>
                  <a:schemeClr val="bg1"/>
                </a:solidFill>
                <a:latin typeface="Arial" panose="020B0604020202020204" pitchFamily="34" charset="0"/>
                <a:cs typeface="Arial" panose="020B0604020202020204" pitchFamily="34" charset="0"/>
              </a:rPr>
              <a:t> </a:t>
            </a:r>
            <a:endParaRPr lang="en-US" sz="2900" b="1" dirty="0">
              <a:solidFill>
                <a:schemeClr val="bg1"/>
              </a:solidFill>
              <a:latin typeface="Arial" panose="020B0604020202020204" pitchFamily="34" charset="0"/>
              <a:cs typeface="Arial" panose="020B0604020202020204" pitchFamily="34" charset="0"/>
            </a:endParaRPr>
          </a:p>
          <a:p>
            <a:pPr algn="ctr">
              <a:lnSpc>
                <a:spcPct val="150000"/>
              </a:lnSpc>
            </a:pPr>
            <a:r>
              <a:rPr lang="en-US" sz="2900" b="1" dirty="0" err="1">
                <a:solidFill>
                  <a:schemeClr val="bg1"/>
                </a:solidFill>
                <a:latin typeface="Arial" panose="020B0604020202020204" pitchFamily="34" charset="0"/>
                <a:cs typeface="Arial" panose="020B0604020202020204" pitchFamily="34" charset="0"/>
              </a:rPr>
              <a:t>Cộng</a:t>
            </a:r>
            <a:r>
              <a:rPr lang="en-US" sz="2900" b="1" dirty="0">
                <a:solidFill>
                  <a:schemeClr val="bg1"/>
                </a:solidFill>
                <a:latin typeface="Arial" panose="020B0604020202020204" pitchFamily="34" charset="0"/>
                <a:cs typeface="Arial" panose="020B0604020202020204" pitchFamily="34" charset="0"/>
              </a:rPr>
              <a:t> </a:t>
            </a:r>
            <a:r>
              <a:rPr lang="en-US" sz="2900" b="1" dirty="0" err="1">
                <a:solidFill>
                  <a:schemeClr val="bg1"/>
                </a:solidFill>
                <a:latin typeface="Arial" panose="020B0604020202020204" pitchFamily="34" charset="0"/>
                <a:cs typeface="Arial" panose="020B0604020202020204" pitchFamily="34" charset="0"/>
              </a:rPr>
              <a:t>đồng</a:t>
            </a:r>
            <a:r>
              <a:rPr lang="en-US" sz="2900" b="1" dirty="0">
                <a:solidFill>
                  <a:schemeClr val="bg1"/>
                </a:solidFill>
                <a:latin typeface="Arial" panose="020B0604020202020204" pitchFamily="34" charset="0"/>
                <a:cs typeface="Arial" panose="020B0604020202020204" pitchFamily="34" charset="0"/>
              </a:rPr>
              <a:t> ASEAN</a:t>
            </a:r>
          </a:p>
        </p:txBody>
      </p:sp>
      <p:sp>
        <p:nvSpPr>
          <p:cNvPr id="3" name="Rounded Rectangle 2"/>
          <p:cNvSpPr/>
          <p:nvPr/>
        </p:nvSpPr>
        <p:spPr>
          <a:xfrm>
            <a:off x="2924714" y="780723"/>
            <a:ext cx="8788400" cy="2366066"/>
          </a:xfrm>
          <a:prstGeom prst="roundRect">
            <a:avLst>
              <a:gd name="adj" fmla="val 10226"/>
            </a:avLst>
          </a:prstGeom>
          <a:solidFill>
            <a:schemeClr val="accent5">
              <a:lumMod val="40000"/>
              <a:lumOff val="60000"/>
            </a:schemeClr>
          </a:solidFill>
          <a:ln w="28575">
            <a:solidFill>
              <a:schemeClr val="accent5">
                <a:lumMod val="7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just">
              <a:lnSpc>
                <a:spcPct val="150000"/>
              </a:lnSpc>
            </a:pPr>
            <a:r>
              <a:rPr lang="vi-VN" sz="2700" dirty="0">
                <a:solidFill>
                  <a:schemeClr val="tx1"/>
                </a:solidFill>
                <a:cs typeface="Arial" panose="020B0604020202020204" pitchFamily="34" charset="0"/>
              </a:rPr>
              <a:t>Đưa ASEAN trở thành Cộng đồng có mức độ liên kết sâu rộng, </a:t>
            </a:r>
            <a:r>
              <a:rPr lang="en-US" sz="2700" dirty="0" err="1" smtClean="0">
                <a:solidFill>
                  <a:schemeClr val="tx1"/>
                </a:solidFill>
                <a:cs typeface="Arial" panose="020B0604020202020204" pitchFamily="34" charset="0"/>
              </a:rPr>
              <a:t>dựa</a:t>
            </a:r>
            <a:r>
              <a:rPr lang="en-US" sz="2700" dirty="0" smtClean="0">
                <a:solidFill>
                  <a:schemeClr val="tx1"/>
                </a:solidFill>
                <a:cs typeface="Arial" panose="020B0604020202020204" pitchFamily="34" charset="0"/>
              </a:rPr>
              <a:t> </a:t>
            </a:r>
            <a:r>
              <a:rPr lang="vi-VN" sz="2700" dirty="0" smtClean="0">
                <a:solidFill>
                  <a:schemeClr val="tx1"/>
                </a:solidFill>
                <a:cs typeface="Arial" panose="020B0604020202020204" pitchFamily="34" charset="0"/>
              </a:rPr>
              <a:t>trên </a:t>
            </a:r>
            <a:r>
              <a:rPr lang="vi-VN" sz="2700" dirty="0">
                <a:solidFill>
                  <a:schemeClr val="tx1"/>
                </a:solidFill>
                <a:cs typeface="Arial" panose="020B0604020202020204" pitchFamily="34" charset="0"/>
              </a:rPr>
              <a:t>cơ sở pháp lí là Hiến chương ASEAN.</a:t>
            </a:r>
            <a:endParaRPr lang="en-US" sz="2700" dirty="0">
              <a:solidFill>
                <a:schemeClr val="tx1"/>
              </a:solidFill>
              <a:latin typeface="Arial" panose="020B0604020202020204" pitchFamily="34" charset="0"/>
              <a:cs typeface="Arial" panose="020B0604020202020204" pitchFamily="34" charset="0"/>
            </a:endParaRPr>
          </a:p>
        </p:txBody>
      </p:sp>
      <p:sp>
        <p:nvSpPr>
          <p:cNvPr id="17" name="Rounded Rectangle 16"/>
          <p:cNvSpPr/>
          <p:nvPr/>
        </p:nvSpPr>
        <p:spPr>
          <a:xfrm>
            <a:off x="2921450" y="3419153"/>
            <a:ext cx="8788400" cy="1290027"/>
          </a:xfrm>
          <a:prstGeom prst="roundRect">
            <a:avLst/>
          </a:prstGeom>
          <a:solidFill>
            <a:schemeClr val="accent5">
              <a:lumMod val="40000"/>
              <a:lumOff val="60000"/>
            </a:schemeClr>
          </a:solidFill>
          <a:ln w="28575">
            <a:solidFill>
              <a:schemeClr val="accent5">
                <a:lumMod val="7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just">
              <a:lnSpc>
                <a:spcPct val="150000"/>
              </a:lnSpc>
            </a:pPr>
            <a:r>
              <a:rPr lang="en-US" sz="2700" dirty="0" err="1" smtClean="0">
                <a:solidFill>
                  <a:schemeClr val="tx1"/>
                </a:solidFill>
                <a:latin typeface="Arial" pitchFamily="34" charset="0"/>
                <a:cs typeface="Arial" pitchFamily="34" charset="0"/>
              </a:rPr>
              <a:t>Dựa</a:t>
            </a:r>
            <a:r>
              <a:rPr lang="en-US" sz="2700" dirty="0" smtClean="0">
                <a:solidFill>
                  <a:schemeClr val="tx1"/>
                </a:solidFill>
                <a:latin typeface="Arial" pitchFamily="34" charset="0"/>
                <a:cs typeface="Arial" pitchFamily="34" charset="0"/>
              </a:rPr>
              <a:t> </a:t>
            </a:r>
            <a:r>
              <a:rPr lang="en-US" sz="2700" dirty="0" err="1" smtClean="0">
                <a:solidFill>
                  <a:schemeClr val="tx1"/>
                </a:solidFill>
                <a:latin typeface="Arial" pitchFamily="34" charset="0"/>
                <a:cs typeface="Arial" pitchFamily="34" charset="0"/>
              </a:rPr>
              <a:t>trên</a:t>
            </a:r>
            <a:r>
              <a:rPr lang="en-US" sz="2700" dirty="0" smtClean="0">
                <a:solidFill>
                  <a:schemeClr val="tx1"/>
                </a:solidFill>
                <a:latin typeface="Arial" pitchFamily="34" charset="0"/>
                <a:cs typeface="Arial" pitchFamily="34" charset="0"/>
              </a:rPr>
              <a:t> </a:t>
            </a:r>
            <a:r>
              <a:rPr lang="vi-VN" sz="2700" dirty="0" smtClean="0">
                <a:solidFill>
                  <a:schemeClr val="tx1"/>
                </a:solidFill>
                <a:cs typeface="Arial" panose="020B0604020202020204" pitchFamily="34" charset="0"/>
              </a:rPr>
              <a:t>ba </a:t>
            </a:r>
            <a:r>
              <a:rPr lang="vi-VN" sz="2700" dirty="0">
                <a:solidFill>
                  <a:schemeClr val="tx1"/>
                </a:solidFill>
                <a:cs typeface="Arial" panose="020B0604020202020204" pitchFamily="34" charset="0"/>
              </a:rPr>
              <a:t>trụ cột chính là Chính trị - An ninh, Kinh tế và Văn hoá - Xã hội,</a:t>
            </a:r>
            <a:r>
              <a:rPr lang="en-US" sz="2700" dirty="0" smtClean="0">
                <a:solidFill>
                  <a:schemeClr val="tx1"/>
                </a:solidFill>
              </a:rPr>
              <a:t>.</a:t>
            </a:r>
            <a:endParaRPr lang="en-US" sz="2700" dirty="0">
              <a:solidFill>
                <a:schemeClr val="tx1"/>
              </a:solidFill>
            </a:endParaRPr>
          </a:p>
        </p:txBody>
      </p:sp>
      <p:sp>
        <p:nvSpPr>
          <p:cNvPr id="20" name="Rounded Rectangle 19"/>
          <p:cNvSpPr/>
          <p:nvPr/>
        </p:nvSpPr>
        <p:spPr>
          <a:xfrm>
            <a:off x="2946400" y="4987400"/>
            <a:ext cx="8788400" cy="1089878"/>
          </a:xfrm>
          <a:prstGeom prst="roundRect">
            <a:avLst/>
          </a:prstGeom>
          <a:solidFill>
            <a:schemeClr val="accent5">
              <a:lumMod val="40000"/>
              <a:lumOff val="60000"/>
            </a:schemeClr>
          </a:solidFill>
          <a:ln w="28575">
            <a:solidFill>
              <a:schemeClr val="accent5">
                <a:lumMod val="7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just"/>
            <a:r>
              <a:rPr lang="en-US" sz="2800" dirty="0">
                <a:solidFill>
                  <a:schemeClr val="tx1"/>
                </a:solidFill>
                <a:latin typeface="Arial" pitchFamily="34" charset="0"/>
                <a:cs typeface="Arial" pitchFamily="34" charset="0"/>
              </a:rPr>
              <a:t>M</a:t>
            </a:r>
            <a:r>
              <a:rPr lang="vi-VN" sz="2800" dirty="0">
                <a:solidFill>
                  <a:schemeClr val="tx1"/>
                </a:solidFill>
                <a:latin typeface="Arial" pitchFamily="34" charset="0"/>
                <a:cs typeface="Arial" pitchFamily="34" charset="0"/>
              </a:rPr>
              <a:t>ục </a:t>
            </a:r>
            <a:r>
              <a:rPr lang="en-US" sz="2800" dirty="0" err="1" smtClean="0">
                <a:solidFill>
                  <a:schemeClr val="tx1"/>
                </a:solidFill>
                <a:latin typeface="Arial" pitchFamily="34" charset="0"/>
                <a:cs typeface="Arial" pitchFamily="34" charset="0"/>
              </a:rPr>
              <a:t>tiêu</a:t>
            </a:r>
            <a:r>
              <a:rPr lang="en-US" sz="2800" dirty="0" smtClean="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chung</a:t>
            </a:r>
            <a:r>
              <a:rPr lang="en-US" sz="2800" dirty="0">
                <a:solidFill>
                  <a:schemeClr val="tx1"/>
                </a:solidFill>
                <a:latin typeface="Arial" pitchFamily="34" charset="0"/>
                <a:cs typeface="Arial" pitchFamily="34" charset="0"/>
              </a:rPr>
              <a:t>:</a:t>
            </a:r>
            <a:r>
              <a:rPr lang="vi-VN" sz="2800" dirty="0">
                <a:solidFill>
                  <a:schemeClr val="tx1"/>
                </a:solidFill>
                <a:latin typeface="Arial" pitchFamily="34" charset="0"/>
                <a:cs typeface="Arial" pitchFamily="34" charset="0"/>
              </a:rPr>
              <a:t> đảm bảo hoà bình, ổn định lâu dài và thịnh vượng trong khu vực</a:t>
            </a:r>
            <a:r>
              <a:rPr lang="vi-VN" sz="2800" dirty="0" smtClean="0">
                <a:solidFill>
                  <a:schemeClr val="tx1"/>
                </a:solidFill>
                <a:latin typeface="Arial" pitchFamily="34" charset="0"/>
                <a:cs typeface="Arial" pitchFamily="34" charset="0"/>
              </a:rPr>
              <a:t>.</a:t>
            </a:r>
            <a:endParaRPr lang="en-US" sz="2700" dirty="0">
              <a:solidFill>
                <a:schemeClr val="tx1"/>
              </a:solidFill>
              <a:latin typeface="Arial" panose="020B0604020202020204" pitchFamily="34" charset="0"/>
              <a:cs typeface="Arial" panose="020B0604020202020204" pitchFamily="34" charset="0"/>
            </a:endParaRPr>
          </a:p>
        </p:txBody>
      </p:sp>
      <p:sp>
        <p:nvSpPr>
          <p:cNvPr id="4" name="Right Arrow 3"/>
          <p:cNvSpPr/>
          <p:nvPr/>
        </p:nvSpPr>
        <p:spPr>
          <a:xfrm>
            <a:off x="2246030" y="1757275"/>
            <a:ext cx="585571" cy="529249"/>
          </a:xfrm>
          <a:prstGeom prst="rightArrow">
            <a:avLst/>
          </a:prstGeom>
          <a:solidFill>
            <a:srgbClr val="FF0000"/>
          </a:solidFill>
        </p:spPr>
        <p:style>
          <a:lnRef idx="3">
            <a:schemeClr val="lt1"/>
          </a:lnRef>
          <a:fillRef idx="1">
            <a:schemeClr val="accent2"/>
          </a:fillRef>
          <a:effectRef idx="1">
            <a:schemeClr val="accent2"/>
          </a:effectRef>
          <a:fontRef idx="minor">
            <a:schemeClr val="lt1"/>
          </a:fontRef>
        </p:style>
        <p:txBody>
          <a:bodyPr lIns="60954" tIns="30477" rIns="60954" bIns="30477" rtlCol="0" anchor="ctr"/>
          <a:lstStyle/>
          <a:p>
            <a:pPr algn="ctr"/>
            <a:endParaRPr lang="en-US"/>
          </a:p>
        </p:txBody>
      </p:sp>
      <p:sp>
        <p:nvSpPr>
          <p:cNvPr id="22" name="Right Arrow 21"/>
          <p:cNvSpPr/>
          <p:nvPr/>
        </p:nvSpPr>
        <p:spPr>
          <a:xfrm>
            <a:off x="2244575" y="3851629"/>
            <a:ext cx="585216" cy="530352"/>
          </a:xfrm>
          <a:prstGeom prst="rightArrow">
            <a:avLst/>
          </a:prstGeom>
          <a:solidFill>
            <a:srgbClr val="FF0000"/>
          </a:solidFill>
        </p:spPr>
        <p:style>
          <a:lnRef idx="3">
            <a:schemeClr val="lt1"/>
          </a:lnRef>
          <a:fillRef idx="1">
            <a:schemeClr val="accent2"/>
          </a:fillRef>
          <a:effectRef idx="1">
            <a:schemeClr val="accent2"/>
          </a:effectRef>
          <a:fontRef idx="minor">
            <a:schemeClr val="lt1"/>
          </a:fontRef>
        </p:style>
        <p:txBody>
          <a:bodyPr lIns="60954" tIns="30477" rIns="60954" bIns="30477" rtlCol="0" anchor="ctr"/>
          <a:lstStyle/>
          <a:p>
            <a:pPr algn="ctr"/>
            <a:endParaRPr lang="en-US"/>
          </a:p>
        </p:txBody>
      </p:sp>
      <p:sp>
        <p:nvSpPr>
          <p:cNvPr id="23" name="Right Arrow 22"/>
          <p:cNvSpPr/>
          <p:nvPr/>
        </p:nvSpPr>
        <p:spPr>
          <a:xfrm flipV="1">
            <a:off x="2244575" y="5267162"/>
            <a:ext cx="585216" cy="530352"/>
          </a:xfrm>
          <a:prstGeom prst="rightArrow">
            <a:avLst/>
          </a:prstGeom>
          <a:solidFill>
            <a:srgbClr val="FF0000"/>
          </a:solidFill>
        </p:spPr>
        <p:style>
          <a:lnRef idx="3">
            <a:schemeClr val="lt1"/>
          </a:lnRef>
          <a:fillRef idx="1">
            <a:schemeClr val="accent2"/>
          </a:fillRef>
          <a:effectRef idx="1">
            <a:schemeClr val="accent2"/>
          </a:effectRef>
          <a:fontRef idx="minor">
            <a:schemeClr val="lt1"/>
          </a:fontRef>
        </p:style>
        <p:txBody>
          <a:bodyPr lIns="60954" tIns="30477" rIns="60954" bIns="30477" rtlCol="0" anchor="ctr"/>
          <a:lstStyle/>
          <a:p>
            <a:pPr algn="ctr"/>
            <a:endParaRPr lang="en-US"/>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917" y="5313820"/>
            <a:ext cx="1464309" cy="1518780"/>
          </a:xfrm>
          <a:prstGeom prst="rect">
            <a:avLst/>
          </a:prstGeom>
        </p:spPr>
      </p:pic>
    </p:spTree>
    <p:extLst>
      <p:ext uri="{BB962C8B-B14F-4D97-AF65-F5344CB8AC3E}">
        <p14:creationId xmlns:p14="http://schemas.microsoft.com/office/powerpoint/2010/main" val="254543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3"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strips(upRight)">
                                      <p:cBhvr>
                                        <p:cTn id="14" dur="500"/>
                                        <p:tgtEl>
                                          <p:spTgt spid="4"/>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3"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strips(upRight)">
                                      <p:cBhvr>
                                        <p:cTn id="23" dur="500"/>
                                        <p:tgtEl>
                                          <p:spTgt spid="22"/>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strips(downRight)">
                                      <p:cBhvr>
                                        <p:cTn id="32" dur="500"/>
                                        <p:tgtEl>
                                          <p:spTgt spid="23"/>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7" grpId="0" animBg="1"/>
      <p:bldP spid="20" grpId="0" animBg="1"/>
      <p:bldP spid="4" grpId="0" animBg="1"/>
      <p:bldP spid="22"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0" name="Google Shape;260;p20"/>
          <p:cNvSpPr/>
          <p:nvPr/>
        </p:nvSpPr>
        <p:spPr>
          <a:xfrm rot="-2700000" flipH="1">
            <a:off x="-376156" y="-253670"/>
            <a:ext cx="1827638" cy="1376989"/>
          </a:xfrm>
          <a:custGeom>
            <a:avLst/>
            <a:gdLst/>
            <a:ahLst/>
            <a:cxnLst/>
            <a:rect l="l" t="t" r="r" b="b"/>
            <a:pathLst>
              <a:path w="1827638" h="1376989" extrusionOk="0">
                <a:moveTo>
                  <a:pt x="0" y="987379"/>
                </a:moveTo>
                <a:lnTo>
                  <a:pt x="987379" y="0"/>
                </a:lnTo>
                <a:lnTo>
                  <a:pt x="1827638" y="840260"/>
                </a:lnTo>
                <a:lnTo>
                  <a:pt x="1827638" y="1376989"/>
                </a:lnTo>
                <a:lnTo>
                  <a:pt x="0" y="1376989"/>
                </a:lnTo>
                <a:close/>
              </a:path>
            </a:pathLst>
          </a:custGeom>
          <a:solidFill>
            <a:schemeClr val="accent1">
              <a:alpha val="29803"/>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1" name="Google Shape;261;p20"/>
          <p:cNvSpPr/>
          <p:nvPr/>
        </p:nvSpPr>
        <p:spPr>
          <a:xfrm rot="-2700000" flipH="1">
            <a:off x="891641" y="422146"/>
            <a:ext cx="645368" cy="645368"/>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2" name="Google Shape;262;p20"/>
          <p:cNvSpPr/>
          <p:nvPr/>
        </p:nvSpPr>
        <p:spPr>
          <a:xfrm rot="-2700000" flipH="1">
            <a:off x="10043482" y="655140"/>
            <a:ext cx="687472" cy="687472"/>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3" name="Google Shape;263;p20"/>
          <p:cNvSpPr/>
          <p:nvPr/>
        </p:nvSpPr>
        <p:spPr>
          <a:xfrm rot="10800000" flipH="1">
            <a:off x="9356643" y="0"/>
            <a:ext cx="2835357" cy="1480837"/>
          </a:xfrm>
          <a:custGeom>
            <a:avLst/>
            <a:gdLst/>
            <a:ahLst/>
            <a:cxnLst/>
            <a:rect l="l" t="t" r="r" b="b"/>
            <a:pathLst>
              <a:path w="2835357" h="1480837" extrusionOk="0">
                <a:moveTo>
                  <a:pt x="2835357" y="1480837"/>
                </a:moveTo>
                <a:lnTo>
                  <a:pt x="0" y="1480837"/>
                </a:lnTo>
                <a:lnTo>
                  <a:pt x="1552727" y="0"/>
                </a:lnTo>
                <a:lnTo>
                  <a:pt x="2835357" y="1223245"/>
                </a:lnTo>
                <a:close/>
              </a:path>
            </a:pathLst>
          </a:custGeom>
          <a:solidFill>
            <a:schemeClr val="accent4">
              <a:alpha val="29803"/>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4" name="Google Shape;264;p20"/>
          <p:cNvSpPr/>
          <p:nvPr/>
        </p:nvSpPr>
        <p:spPr>
          <a:xfrm flipH="1">
            <a:off x="7976344" y="6115501"/>
            <a:ext cx="1494513" cy="742499"/>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5" name="Google Shape;265;p20"/>
          <p:cNvSpPr/>
          <p:nvPr/>
        </p:nvSpPr>
        <p:spPr>
          <a:xfrm flipH="1">
            <a:off x="7604080" y="6453143"/>
            <a:ext cx="814903" cy="404857"/>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66" name="Google Shape;266;p20" descr="Hiến chương ASEAN chính thức có hiệu lực: Một dấu mốc lịch sử"/>
          <p:cNvPicPr preferRelativeResize="0"/>
          <p:nvPr/>
        </p:nvPicPr>
        <p:blipFill rotWithShape="1">
          <a:blip r:embed="rId3">
            <a:alphaModFix/>
          </a:blip>
          <a:srcRect/>
          <a:stretch/>
        </p:blipFill>
        <p:spPr>
          <a:xfrm>
            <a:off x="31838" y="460073"/>
            <a:ext cx="5341000" cy="4386251"/>
          </a:xfrm>
          <a:prstGeom prst="rect">
            <a:avLst/>
          </a:prstGeom>
          <a:noFill/>
          <a:ln>
            <a:noFill/>
          </a:ln>
        </p:spPr>
      </p:pic>
      <p:sp>
        <p:nvSpPr>
          <p:cNvPr id="267" name="Google Shape;267;p20"/>
          <p:cNvSpPr txBox="1"/>
          <p:nvPr/>
        </p:nvSpPr>
        <p:spPr>
          <a:xfrm>
            <a:off x="88618" y="4963836"/>
            <a:ext cx="5341000" cy="1384954"/>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spAutoFit/>
          </a:bodyPr>
          <a:lstStyle/>
          <a:p>
            <a:pPr lvl="0" algn="ctr">
              <a:buClr>
                <a:srgbClr val="000000"/>
              </a:buClr>
              <a:defRPr/>
            </a:pPr>
            <a:r>
              <a:rPr lang="vi-VN" sz="2800" kern="0" dirty="0" smtClean="0">
                <a:solidFill>
                  <a:srgbClr val="232C12"/>
                </a:solidFill>
                <a:ea typeface="Calibri"/>
                <a:cs typeface="Calibri"/>
                <a:sym typeface="Calibri"/>
              </a:rPr>
              <a:t>15/12/2008</a:t>
            </a:r>
            <a:r>
              <a:rPr lang="en-US" sz="2800" kern="0" dirty="0" smtClean="0">
                <a:solidFill>
                  <a:srgbClr val="232C12"/>
                </a:solidFill>
                <a:ea typeface="Calibri"/>
                <a:cs typeface="Calibri"/>
                <a:sym typeface="Calibri"/>
              </a:rPr>
              <a:t>, </a:t>
            </a:r>
            <a:r>
              <a:rPr lang="vi-VN" sz="2800" kern="0" dirty="0" smtClean="0">
                <a:solidFill>
                  <a:srgbClr val="232C12"/>
                </a:solidFill>
                <a:ea typeface="Calibri"/>
                <a:cs typeface="Calibri"/>
                <a:sym typeface="Calibri"/>
              </a:rPr>
              <a:t>Lễ </a:t>
            </a:r>
            <a:r>
              <a:rPr kumimoji="0" lang="vi-VN" sz="2800" i="0" u="none" strike="noStrike" kern="0" cap="none" spc="0" normalizeH="0" baseline="0" noProof="0" dirty="0">
                <a:ln>
                  <a:noFill/>
                </a:ln>
                <a:solidFill>
                  <a:srgbClr val="232C12"/>
                </a:solidFill>
                <a:effectLst/>
                <a:uLnTx/>
                <a:uFillTx/>
                <a:ea typeface="Calibri"/>
                <a:cs typeface="Calibri"/>
                <a:sym typeface="Calibri"/>
              </a:rPr>
              <a:t>chào mừng Hiến chương ASEAN 2007 chính thức có hiệu </a:t>
            </a:r>
            <a:r>
              <a:rPr kumimoji="0" lang="vi-VN" sz="2800" i="0" u="none" strike="noStrike" kern="0" cap="none" spc="0" normalizeH="0" baseline="0" noProof="0" dirty="0" smtClean="0">
                <a:ln>
                  <a:noFill/>
                </a:ln>
                <a:solidFill>
                  <a:srgbClr val="232C12"/>
                </a:solidFill>
                <a:effectLst/>
                <a:uLnTx/>
                <a:uFillTx/>
                <a:ea typeface="Calibri"/>
                <a:cs typeface="Calibri"/>
                <a:sym typeface="Calibri"/>
              </a:rPr>
              <a:t>lực tại </a:t>
            </a:r>
            <a:r>
              <a:rPr kumimoji="0" lang="vi-VN" sz="2800" i="0" u="none" strike="noStrike" kern="0" cap="none" spc="0" normalizeH="0" baseline="0" noProof="0" dirty="0">
                <a:ln>
                  <a:noFill/>
                </a:ln>
                <a:solidFill>
                  <a:srgbClr val="232C12"/>
                </a:solidFill>
                <a:effectLst/>
                <a:uLnTx/>
                <a:uFillTx/>
                <a:ea typeface="Calibri"/>
                <a:cs typeface="Calibri"/>
                <a:sym typeface="Calibri"/>
              </a:rPr>
              <a:t>Jakarta.</a:t>
            </a:r>
            <a:endParaRPr kumimoji="0" sz="1400" i="0" u="none" strike="noStrike" kern="0" cap="none" spc="0" normalizeH="0" baseline="0" noProof="0" dirty="0">
              <a:ln>
                <a:noFill/>
              </a:ln>
              <a:solidFill>
                <a:srgbClr val="232C12"/>
              </a:solidFill>
              <a:effectLst/>
              <a:uLnTx/>
              <a:uFillTx/>
              <a:cs typeface="Arial"/>
              <a:sym typeface="Arial"/>
            </a:endParaRPr>
          </a:p>
        </p:txBody>
      </p:sp>
      <p:sp>
        <p:nvSpPr>
          <p:cNvPr id="268" name="Google Shape;268;p20"/>
          <p:cNvSpPr txBox="1"/>
          <p:nvPr/>
        </p:nvSpPr>
        <p:spPr>
          <a:xfrm>
            <a:off x="5518237" y="460073"/>
            <a:ext cx="6585146" cy="5693866"/>
          </a:xfrm>
          <a:prstGeom prst="rect">
            <a:avLst/>
          </a:prstGeom>
          <a:solidFill>
            <a:schemeClr val="accent4">
              <a:lumMod val="20000"/>
              <a:lumOff val="80000"/>
            </a:schemeClr>
          </a:solidFill>
          <a:ln w="9525" cap="flat" cmpd="sng">
            <a:solidFill>
              <a:srgbClr val="0070C0"/>
            </a:solidFill>
            <a:prstDash val="solid"/>
            <a:round/>
            <a:headEnd type="none" w="sm" len="sm"/>
            <a:tailEnd type="none" w="sm" len="sm"/>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500" i="0" u="none" strike="noStrike" kern="0" cap="none" spc="0" normalizeH="0" baseline="0" noProof="0" dirty="0">
                <a:ln>
                  <a:noFill/>
                </a:ln>
                <a:solidFill>
                  <a:srgbClr val="002060"/>
                </a:solidFill>
                <a:effectLst/>
                <a:uLnTx/>
                <a:uFillTx/>
                <a:latin typeface="Sitka Banner" pitchFamily="2" charset="0"/>
                <a:ea typeface="Calibri"/>
                <a:cs typeface="Calibri"/>
                <a:sym typeface="Calibri"/>
              </a:rPr>
              <a:t>Hiến chương ASEAN gồm Lời nói đầu và 13 </a:t>
            </a:r>
            <a:r>
              <a:rPr lang="en-US" sz="2500" kern="0" dirty="0">
                <a:solidFill>
                  <a:srgbClr val="002060"/>
                </a:solidFill>
                <a:latin typeface="Sitka Banner" pitchFamily="2" charset="0"/>
                <a:ea typeface="Calibri"/>
                <a:cs typeface="Calibri"/>
                <a:sym typeface="Calibri"/>
              </a:rPr>
              <a:t>c</a:t>
            </a:r>
            <a:r>
              <a:rPr kumimoji="0" lang="vi-VN" sz="2500" i="0" u="none" strike="noStrike" kern="0" cap="none" spc="0" normalizeH="0" baseline="0" noProof="0" dirty="0">
                <a:ln>
                  <a:noFill/>
                </a:ln>
                <a:solidFill>
                  <a:srgbClr val="002060"/>
                </a:solidFill>
                <a:effectLst/>
                <a:uLnTx/>
                <a:uFillTx/>
                <a:latin typeface="Sitka Banner" pitchFamily="2" charset="0"/>
                <a:ea typeface="Calibri"/>
                <a:cs typeface="Calibri"/>
                <a:sym typeface="Calibri"/>
              </a:rPr>
              <a:t>hương, 55 </a:t>
            </a:r>
            <a:r>
              <a:rPr lang="en-US" sz="2500" kern="0" dirty="0">
                <a:solidFill>
                  <a:srgbClr val="002060"/>
                </a:solidFill>
                <a:latin typeface="Sitka Banner" pitchFamily="2" charset="0"/>
                <a:ea typeface="Calibri"/>
                <a:cs typeface="Calibri"/>
                <a:sym typeface="Calibri"/>
              </a:rPr>
              <a:t>đ</a:t>
            </a:r>
            <a:r>
              <a:rPr kumimoji="0" lang="vi-VN" sz="2500" i="0" u="none" strike="noStrike" kern="0" cap="none" spc="0" normalizeH="0" baseline="0" noProof="0" dirty="0">
                <a:ln>
                  <a:noFill/>
                </a:ln>
                <a:solidFill>
                  <a:srgbClr val="002060"/>
                </a:solidFill>
                <a:effectLst/>
                <a:uLnTx/>
                <a:uFillTx/>
                <a:latin typeface="Sitka Banner" pitchFamily="2" charset="0"/>
                <a:ea typeface="Calibri"/>
                <a:cs typeface="Calibri"/>
                <a:sym typeface="Calibri"/>
              </a:rPr>
              <a:t>iều, với các nội dung: </a:t>
            </a:r>
            <a:endParaRPr kumimoji="0" sz="1400" i="0" u="none" strike="noStrike" kern="0" cap="none" spc="0" normalizeH="0" baseline="0" noProof="0" dirty="0">
              <a:ln>
                <a:noFill/>
              </a:ln>
              <a:solidFill>
                <a:srgbClr val="002060"/>
              </a:solidFill>
              <a:effectLst/>
              <a:uLnTx/>
              <a:uFillTx/>
              <a:latin typeface="Sitka Banner" pitchFamily="2" charset="0"/>
              <a:cs typeface="Arial"/>
              <a:sym typeface="Arial"/>
            </a:endParaRPr>
          </a:p>
          <a:p>
            <a:pPr marL="457200" marR="0" lvl="0" indent="-457200" algn="just" defTabSz="914400" rtl="0" eaLnBrk="1" fontAlgn="auto" latinLnBrk="0" hangingPunct="1">
              <a:lnSpc>
                <a:spcPct val="100000"/>
              </a:lnSpc>
              <a:spcBef>
                <a:spcPts val="0"/>
              </a:spcBef>
              <a:spcAft>
                <a:spcPts val="0"/>
              </a:spcAft>
              <a:buClr>
                <a:srgbClr val="00B0F0"/>
              </a:buClr>
              <a:buSzPts val="2500"/>
              <a:buFont typeface="Arial"/>
              <a:buChar char="•"/>
              <a:tabLst/>
              <a:defRPr/>
            </a:pPr>
            <a:r>
              <a:rPr kumimoji="0" lang="vi-VN" sz="2500" i="0" u="none" strike="noStrike" kern="0" cap="none" spc="0" normalizeH="0" baseline="0" noProof="0" dirty="0">
                <a:ln>
                  <a:noFill/>
                </a:ln>
                <a:solidFill>
                  <a:srgbClr val="002060"/>
                </a:solidFill>
                <a:effectLst/>
                <a:uLnTx/>
                <a:uFillTx/>
                <a:latin typeface="Sitka Banner" pitchFamily="2" charset="0"/>
                <a:ea typeface="Calibri"/>
                <a:cs typeface="Calibri"/>
                <a:sym typeface="Calibri"/>
              </a:rPr>
              <a:t>Mục đích - Nguyên tắc hoạt động; </a:t>
            </a:r>
            <a:endParaRPr kumimoji="0" sz="1400" i="0" u="none" strike="noStrike" kern="0" cap="none" spc="0" normalizeH="0" baseline="0" noProof="0" dirty="0">
              <a:ln>
                <a:noFill/>
              </a:ln>
              <a:solidFill>
                <a:srgbClr val="002060"/>
              </a:solidFill>
              <a:effectLst/>
              <a:uLnTx/>
              <a:uFillTx/>
              <a:latin typeface="Sitka Banner" pitchFamily="2" charset="0"/>
              <a:cs typeface="Arial"/>
              <a:sym typeface="Arial"/>
            </a:endParaRPr>
          </a:p>
          <a:p>
            <a:pPr marL="457200" marR="0" lvl="0" indent="-457200" algn="just" defTabSz="914400" rtl="0" eaLnBrk="1" fontAlgn="auto" latinLnBrk="0" hangingPunct="1">
              <a:lnSpc>
                <a:spcPct val="100000"/>
              </a:lnSpc>
              <a:spcBef>
                <a:spcPts val="0"/>
              </a:spcBef>
              <a:spcAft>
                <a:spcPts val="0"/>
              </a:spcAft>
              <a:buClr>
                <a:srgbClr val="00B0F0"/>
              </a:buClr>
              <a:buSzPts val="2500"/>
              <a:buFont typeface="Arial"/>
              <a:buChar char="•"/>
              <a:tabLst/>
              <a:defRPr/>
            </a:pPr>
            <a:r>
              <a:rPr kumimoji="0" lang="vi-VN" sz="2500" i="0" u="none" strike="noStrike" kern="0" cap="none" spc="0" normalizeH="0" baseline="0" noProof="0" dirty="0">
                <a:ln>
                  <a:noFill/>
                </a:ln>
                <a:solidFill>
                  <a:srgbClr val="002060"/>
                </a:solidFill>
                <a:effectLst/>
                <a:uLnTx/>
                <a:uFillTx/>
                <a:latin typeface="Sitka Banner" pitchFamily="2" charset="0"/>
                <a:ea typeface="Calibri"/>
                <a:cs typeface="Calibri"/>
                <a:sym typeface="Calibri"/>
              </a:rPr>
              <a:t>Tư cách pháp nhân; </a:t>
            </a:r>
            <a:endParaRPr kumimoji="0" sz="1400" i="0" u="none" strike="noStrike" kern="0" cap="none" spc="0" normalizeH="0" baseline="0" noProof="0" dirty="0">
              <a:ln>
                <a:noFill/>
              </a:ln>
              <a:solidFill>
                <a:srgbClr val="002060"/>
              </a:solidFill>
              <a:effectLst/>
              <a:uLnTx/>
              <a:uFillTx/>
              <a:latin typeface="Sitka Banner" pitchFamily="2" charset="0"/>
              <a:cs typeface="Arial"/>
              <a:sym typeface="Arial"/>
            </a:endParaRPr>
          </a:p>
          <a:p>
            <a:pPr marL="457200" marR="0" lvl="0" indent="-457200" algn="just" defTabSz="914400" rtl="0" eaLnBrk="1" fontAlgn="auto" latinLnBrk="0" hangingPunct="1">
              <a:lnSpc>
                <a:spcPct val="100000"/>
              </a:lnSpc>
              <a:spcBef>
                <a:spcPts val="0"/>
              </a:spcBef>
              <a:spcAft>
                <a:spcPts val="0"/>
              </a:spcAft>
              <a:buClr>
                <a:srgbClr val="00B0F0"/>
              </a:buClr>
              <a:buSzPts val="2500"/>
              <a:buFont typeface="Arial"/>
              <a:buChar char="•"/>
              <a:tabLst/>
              <a:defRPr/>
            </a:pPr>
            <a:r>
              <a:rPr kumimoji="0" lang="vi-VN" sz="2500" i="0" u="none" strike="noStrike" kern="0" cap="none" spc="0" normalizeH="0" baseline="0" noProof="0" dirty="0">
                <a:ln>
                  <a:noFill/>
                </a:ln>
                <a:solidFill>
                  <a:srgbClr val="002060"/>
                </a:solidFill>
                <a:effectLst/>
                <a:uLnTx/>
                <a:uFillTx/>
                <a:latin typeface="Sitka Banner" pitchFamily="2" charset="0"/>
                <a:ea typeface="Calibri"/>
                <a:cs typeface="Calibri"/>
                <a:sym typeface="Calibri"/>
              </a:rPr>
              <a:t>Quy chế thành viên; </a:t>
            </a:r>
            <a:endParaRPr kumimoji="0" sz="1400" i="0" u="none" strike="noStrike" kern="0" cap="none" spc="0" normalizeH="0" baseline="0" noProof="0" dirty="0">
              <a:ln>
                <a:noFill/>
              </a:ln>
              <a:solidFill>
                <a:srgbClr val="002060"/>
              </a:solidFill>
              <a:effectLst/>
              <a:uLnTx/>
              <a:uFillTx/>
              <a:latin typeface="Sitka Banner" pitchFamily="2" charset="0"/>
              <a:cs typeface="Arial"/>
              <a:sym typeface="Arial"/>
            </a:endParaRPr>
          </a:p>
          <a:p>
            <a:pPr marL="457200" marR="0" lvl="0" indent="-457200" algn="just" defTabSz="914400" rtl="0" eaLnBrk="1" fontAlgn="auto" latinLnBrk="0" hangingPunct="1">
              <a:lnSpc>
                <a:spcPct val="100000"/>
              </a:lnSpc>
              <a:spcBef>
                <a:spcPts val="0"/>
              </a:spcBef>
              <a:spcAft>
                <a:spcPts val="0"/>
              </a:spcAft>
              <a:buClr>
                <a:srgbClr val="00B0F0"/>
              </a:buClr>
              <a:buSzPts val="2500"/>
              <a:buFont typeface="Arial"/>
              <a:buChar char="•"/>
              <a:tabLst/>
              <a:defRPr/>
            </a:pPr>
            <a:r>
              <a:rPr kumimoji="0" lang="vi-VN" sz="2500" i="0" u="none" strike="noStrike" kern="0" cap="none" spc="0" normalizeH="0" baseline="0" noProof="0" dirty="0">
                <a:ln>
                  <a:noFill/>
                </a:ln>
                <a:solidFill>
                  <a:srgbClr val="002060"/>
                </a:solidFill>
                <a:effectLst/>
                <a:uLnTx/>
                <a:uFillTx/>
                <a:latin typeface="Sitka Banner" pitchFamily="2" charset="0"/>
                <a:ea typeface="Calibri"/>
                <a:cs typeface="Calibri"/>
                <a:sym typeface="Calibri"/>
              </a:rPr>
              <a:t>Cơ cấu tổ chức; </a:t>
            </a:r>
            <a:endParaRPr kumimoji="0" sz="1400" i="0" u="none" strike="noStrike" kern="0" cap="none" spc="0" normalizeH="0" baseline="0" noProof="0" dirty="0">
              <a:ln>
                <a:noFill/>
              </a:ln>
              <a:solidFill>
                <a:srgbClr val="002060"/>
              </a:solidFill>
              <a:effectLst/>
              <a:uLnTx/>
              <a:uFillTx/>
              <a:latin typeface="Sitka Banner" pitchFamily="2" charset="0"/>
              <a:cs typeface="Arial"/>
              <a:sym typeface="Arial"/>
            </a:endParaRPr>
          </a:p>
          <a:p>
            <a:pPr marL="457200" marR="0" lvl="0" indent="-457200" algn="just" defTabSz="914400" rtl="0" eaLnBrk="1" fontAlgn="auto" latinLnBrk="0" hangingPunct="1">
              <a:lnSpc>
                <a:spcPct val="100000"/>
              </a:lnSpc>
              <a:spcBef>
                <a:spcPts val="0"/>
              </a:spcBef>
              <a:spcAft>
                <a:spcPts val="0"/>
              </a:spcAft>
              <a:buClr>
                <a:srgbClr val="00B0F0"/>
              </a:buClr>
              <a:buSzPts val="2500"/>
              <a:buFont typeface="Arial"/>
              <a:buChar char="•"/>
              <a:tabLst/>
              <a:defRPr/>
            </a:pPr>
            <a:r>
              <a:rPr kumimoji="0" lang="vi-VN" sz="2500" i="0" u="none" strike="noStrike" kern="0" cap="none" spc="0" normalizeH="0" baseline="0" noProof="0" dirty="0">
                <a:ln>
                  <a:noFill/>
                </a:ln>
                <a:solidFill>
                  <a:srgbClr val="002060"/>
                </a:solidFill>
                <a:effectLst/>
                <a:uLnTx/>
                <a:uFillTx/>
                <a:latin typeface="Sitka Banner" pitchFamily="2" charset="0"/>
                <a:ea typeface="Calibri"/>
                <a:cs typeface="Calibri"/>
                <a:sym typeface="Calibri"/>
              </a:rPr>
              <a:t>Các thể chế liên quan ASEAN; </a:t>
            </a:r>
            <a:endParaRPr kumimoji="0" sz="1400" i="0" u="none" strike="noStrike" kern="0" cap="none" spc="0" normalizeH="0" baseline="0" noProof="0" dirty="0">
              <a:ln>
                <a:noFill/>
              </a:ln>
              <a:solidFill>
                <a:srgbClr val="002060"/>
              </a:solidFill>
              <a:effectLst/>
              <a:uLnTx/>
              <a:uFillTx/>
              <a:latin typeface="Sitka Banner" pitchFamily="2" charset="0"/>
              <a:cs typeface="Arial"/>
              <a:sym typeface="Arial"/>
            </a:endParaRPr>
          </a:p>
          <a:p>
            <a:pPr marL="457200" marR="0" lvl="0" indent="-457200" algn="just" defTabSz="914400" rtl="0" eaLnBrk="1" fontAlgn="auto" latinLnBrk="0" hangingPunct="1">
              <a:lnSpc>
                <a:spcPct val="100000"/>
              </a:lnSpc>
              <a:spcBef>
                <a:spcPts val="0"/>
              </a:spcBef>
              <a:spcAft>
                <a:spcPts val="0"/>
              </a:spcAft>
              <a:buClr>
                <a:srgbClr val="00B0F0"/>
              </a:buClr>
              <a:buSzPts val="2500"/>
              <a:buFont typeface="Arial"/>
              <a:buChar char="•"/>
              <a:tabLst/>
              <a:defRPr/>
            </a:pPr>
            <a:r>
              <a:rPr kumimoji="0" lang="vi-VN" sz="2500" i="0" u="none" strike="noStrike" kern="0" cap="none" spc="0" normalizeH="0" baseline="0" noProof="0" dirty="0">
                <a:ln>
                  <a:noFill/>
                </a:ln>
                <a:solidFill>
                  <a:srgbClr val="002060"/>
                </a:solidFill>
                <a:effectLst/>
                <a:uLnTx/>
                <a:uFillTx/>
                <a:latin typeface="Sitka Banner" pitchFamily="2" charset="0"/>
                <a:ea typeface="Calibri"/>
                <a:cs typeface="Calibri"/>
                <a:sym typeface="Calibri"/>
              </a:rPr>
              <a:t>Các ưu đãi miễn trừ; </a:t>
            </a:r>
            <a:endParaRPr kumimoji="0" sz="1400" i="0" u="none" strike="noStrike" kern="0" cap="none" spc="0" normalizeH="0" baseline="0" noProof="0" dirty="0">
              <a:ln>
                <a:noFill/>
              </a:ln>
              <a:solidFill>
                <a:srgbClr val="002060"/>
              </a:solidFill>
              <a:effectLst/>
              <a:uLnTx/>
              <a:uFillTx/>
              <a:latin typeface="Sitka Banner" pitchFamily="2" charset="0"/>
              <a:cs typeface="Arial"/>
              <a:sym typeface="Arial"/>
            </a:endParaRPr>
          </a:p>
          <a:p>
            <a:pPr marL="457200" marR="0" lvl="0" indent="-457200" algn="just" defTabSz="914400" rtl="0" eaLnBrk="1" fontAlgn="auto" latinLnBrk="0" hangingPunct="1">
              <a:lnSpc>
                <a:spcPct val="100000"/>
              </a:lnSpc>
              <a:spcBef>
                <a:spcPts val="0"/>
              </a:spcBef>
              <a:spcAft>
                <a:spcPts val="0"/>
              </a:spcAft>
              <a:buClr>
                <a:srgbClr val="00B0F0"/>
              </a:buClr>
              <a:buSzPts val="2500"/>
              <a:buFont typeface="Arial"/>
              <a:buChar char="•"/>
              <a:tabLst/>
              <a:defRPr/>
            </a:pPr>
            <a:r>
              <a:rPr kumimoji="0" lang="vi-VN" sz="2500" i="0" u="none" strike="noStrike" kern="0" cap="none" spc="0" normalizeH="0" baseline="0" noProof="0" dirty="0">
                <a:ln>
                  <a:noFill/>
                </a:ln>
                <a:solidFill>
                  <a:srgbClr val="002060"/>
                </a:solidFill>
                <a:effectLst/>
                <a:uLnTx/>
                <a:uFillTx/>
                <a:latin typeface="Sitka Banner" pitchFamily="2" charset="0"/>
                <a:ea typeface="Calibri"/>
                <a:cs typeface="Calibri"/>
                <a:sym typeface="Calibri"/>
              </a:rPr>
              <a:t>Ra quyết định; </a:t>
            </a:r>
            <a:endParaRPr kumimoji="0" sz="1400" i="0" u="none" strike="noStrike" kern="0" cap="none" spc="0" normalizeH="0" baseline="0" noProof="0" dirty="0">
              <a:ln>
                <a:noFill/>
              </a:ln>
              <a:solidFill>
                <a:srgbClr val="002060"/>
              </a:solidFill>
              <a:effectLst/>
              <a:uLnTx/>
              <a:uFillTx/>
              <a:latin typeface="Sitka Banner" pitchFamily="2" charset="0"/>
              <a:cs typeface="Arial"/>
              <a:sym typeface="Arial"/>
            </a:endParaRPr>
          </a:p>
          <a:p>
            <a:pPr marL="457200" marR="0" lvl="0" indent="-457200" algn="just" defTabSz="914400" rtl="0" eaLnBrk="1" fontAlgn="auto" latinLnBrk="0" hangingPunct="1">
              <a:lnSpc>
                <a:spcPct val="100000"/>
              </a:lnSpc>
              <a:spcBef>
                <a:spcPts val="0"/>
              </a:spcBef>
              <a:spcAft>
                <a:spcPts val="0"/>
              </a:spcAft>
              <a:buClr>
                <a:srgbClr val="00B0F0"/>
              </a:buClr>
              <a:buSzPts val="2500"/>
              <a:buFont typeface="Arial"/>
              <a:buChar char="•"/>
              <a:tabLst/>
              <a:defRPr/>
            </a:pPr>
            <a:r>
              <a:rPr kumimoji="0" lang="vi-VN" sz="2500" i="0" u="none" strike="noStrike" kern="0" cap="none" spc="0" normalizeH="0" baseline="0" noProof="0" dirty="0">
                <a:ln>
                  <a:noFill/>
                </a:ln>
                <a:solidFill>
                  <a:srgbClr val="002060"/>
                </a:solidFill>
                <a:effectLst/>
                <a:uLnTx/>
                <a:uFillTx/>
                <a:latin typeface="Sitka Banner" pitchFamily="2" charset="0"/>
                <a:ea typeface="Calibri"/>
                <a:cs typeface="Calibri"/>
                <a:sym typeface="Calibri"/>
              </a:rPr>
              <a:t>Giải quyết tranh chấp; </a:t>
            </a:r>
            <a:endParaRPr kumimoji="0" sz="1400" i="0" u="none" strike="noStrike" kern="0" cap="none" spc="0" normalizeH="0" baseline="0" noProof="0" dirty="0">
              <a:ln>
                <a:noFill/>
              </a:ln>
              <a:solidFill>
                <a:srgbClr val="002060"/>
              </a:solidFill>
              <a:effectLst/>
              <a:uLnTx/>
              <a:uFillTx/>
              <a:latin typeface="Sitka Banner" pitchFamily="2" charset="0"/>
              <a:cs typeface="Arial"/>
              <a:sym typeface="Arial"/>
            </a:endParaRPr>
          </a:p>
          <a:p>
            <a:pPr marL="457200" marR="0" lvl="0" indent="-457200" algn="just" defTabSz="914400" rtl="0" eaLnBrk="1" fontAlgn="auto" latinLnBrk="0" hangingPunct="1">
              <a:lnSpc>
                <a:spcPct val="100000"/>
              </a:lnSpc>
              <a:spcBef>
                <a:spcPts val="0"/>
              </a:spcBef>
              <a:spcAft>
                <a:spcPts val="0"/>
              </a:spcAft>
              <a:buClr>
                <a:srgbClr val="00B0F0"/>
              </a:buClr>
              <a:buSzPts val="2500"/>
              <a:buFont typeface="Arial"/>
              <a:buChar char="•"/>
              <a:tabLst/>
              <a:defRPr/>
            </a:pPr>
            <a:r>
              <a:rPr kumimoji="0" lang="vi-VN" sz="2500" i="0" u="none" strike="noStrike" kern="0" cap="none" spc="0" normalizeH="0" baseline="0" noProof="0" dirty="0">
                <a:ln>
                  <a:noFill/>
                </a:ln>
                <a:solidFill>
                  <a:srgbClr val="002060"/>
                </a:solidFill>
                <a:effectLst/>
                <a:uLnTx/>
                <a:uFillTx/>
                <a:latin typeface="Sitka Banner" pitchFamily="2" charset="0"/>
                <a:ea typeface="Calibri"/>
                <a:cs typeface="Calibri"/>
                <a:sym typeface="Calibri"/>
              </a:rPr>
              <a:t>Tài chính - Ngân sách; </a:t>
            </a:r>
            <a:endParaRPr kumimoji="0" sz="1400" i="0" u="none" strike="noStrike" kern="0" cap="none" spc="0" normalizeH="0" baseline="0" noProof="0" dirty="0">
              <a:ln>
                <a:noFill/>
              </a:ln>
              <a:solidFill>
                <a:srgbClr val="002060"/>
              </a:solidFill>
              <a:effectLst/>
              <a:uLnTx/>
              <a:uFillTx/>
              <a:latin typeface="Sitka Banner" pitchFamily="2" charset="0"/>
              <a:cs typeface="Arial"/>
              <a:sym typeface="Arial"/>
            </a:endParaRPr>
          </a:p>
          <a:p>
            <a:pPr marL="457200" marR="0" lvl="0" indent="-457200" algn="just" defTabSz="914400" rtl="0" eaLnBrk="1" fontAlgn="auto" latinLnBrk="0" hangingPunct="1">
              <a:lnSpc>
                <a:spcPct val="100000"/>
              </a:lnSpc>
              <a:spcBef>
                <a:spcPts val="0"/>
              </a:spcBef>
              <a:spcAft>
                <a:spcPts val="0"/>
              </a:spcAft>
              <a:buClr>
                <a:srgbClr val="00B0F0"/>
              </a:buClr>
              <a:buSzPts val="2500"/>
              <a:buFont typeface="Arial"/>
              <a:buChar char="•"/>
              <a:tabLst/>
              <a:defRPr/>
            </a:pPr>
            <a:r>
              <a:rPr kumimoji="0" lang="vi-VN" sz="2500" i="0" u="none" strike="noStrike" kern="0" cap="none" spc="0" normalizeH="0" baseline="0" noProof="0" dirty="0">
                <a:ln>
                  <a:noFill/>
                </a:ln>
                <a:solidFill>
                  <a:srgbClr val="002060"/>
                </a:solidFill>
                <a:effectLst/>
                <a:uLnTx/>
                <a:uFillTx/>
                <a:latin typeface="Sitka Banner" pitchFamily="2" charset="0"/>
                <a:ea typeface="Calibri"/>
                <a:cs typeface="Calibri"/>
                <a:sym typeface="Calibri"/>
              </a:rPr>
              <a:t>Các vấn đề hành chính - thủ tục; </a:t>
            </a:r>
            <a:endParaRPr kumimoji="0" sz="1400" i="0" u="none" strike="noStrike" kern="0" cap="none" spc="0" normalizeH="0" baseline="0" noProof="0" dirty="0">
              <a:ln>
                <a:noFill/>
              </a:ln>
              <a:solidFill>
                <a:srgbClr val="002060"/>
              </a:solidFill>
              <a:effectLst/>
              <a:uLnTx/>
              <a:uFillTx/>
              <a:latin typeface="Sitka Banner" pitchFamily="2" charset="0"/>
              <a:cs typeface="Arial"/>
              <a:sym typeface="Arial"/>
            </a:endParaRPr>
          </a:p>
          <a:p>
            <a:pPr marL="457200" marR="0" lvl="0" indent="-457200" algn="just" defTabSz="914400" rtl="0" eaLnBrk="1" fontAlgn="auto" latinLnBrk="0" hangingPunct="1">
              <a:lnSpc>
                <a:spcPct val="100000"/>
              </a:lnSpc>
              <a:spcBef>
                <a:spcPts val="0"/>
              </a:spcBef>
              <a:spcAft>
                <a:spcPts val="0"/>
              </a:spcAft>
              <a:buClr>
                <a:srgbClr val="00B0F0"/>
              </a:buClr>
              <a:buSzPts val="2500"/>
              <a:buFont typeface="Arial"/>
              <a:buChar char="•"/>
              <a:tabLst/>
              <a:defRPr/>
            </a:pPr>
            <a:r>
              <a:rPr kumimoji="0" lang="vi-VN" sz="2500" i="0" u="none" strike="noStrike" kern="0" cap="none" spc="0" normalizeH="0" baseline="0" noProof="0" dirty="0">
                <a:ln>
                  <a:noFill/>
                </a:ln>
                <a:solidFill>
                  <a:srgbClr val="002060"/>
                </a:solidFill>
                <a:effectLst/>
                <a:uLnTx/>
                <a:uFillTx/>
                <a:latin typeface="Sitka Banner" pitchFamily="2" charset="0"/>
                <a:ea typeface="Calibri"/>
                <a:cs typeface="Calibri"/>
                <a:sym typeface="Calibri"/>
              </a:rPr>
              <a:t>Biểu trưng và biểu tượng; </a:t>
            </a:r>
            <a:endParaRPr kumimoji="0" sz="1400" i="0" u="none" strike="noStrike" kern="0" cap="none" spc="0" normalizeH="0" baseline="0" noProof="0" dirty="0">
              <a:ln>
                <a:noFill/>
              </a:ln>
              <a:solidFill>
                <a:srgbClr val="002060"/>
              </a:solidFill>
              <a:effectLst/>
              <a:uLnTx/>
              <a:uFillTx/>
              <a:latin typeface="Sitka Banner" pitchFamily="2" charset="0"/>
              <a:cs typeface="Arial"/>
              <a:sym typeface="Arial"/>
            </a:endParaRPr>
          </a:p>
          <a:p>
            <a:pPr marL="457200" marR="0" lvl="0" indent="-457200" algn="just" defTabSz="914400" rtl="0" eaLnBrk="1" fontAlgn="auto" latinLnBrk="0" hangingPunct="1">
              <a:lnSpc>
                <a:spcPct val="100000"/>
              </a:lnSpc>
              <a:spcBef>
                <a:spcPts val="0"/>
              </a:spcBef>
              <a:spcAft>
                <a:spcPts val="0"/>
              </a:spcAft>
              <a:buClr>
                <a:srgbClr val="00B0F0"/>
              </a:buClr>
              <a:buSzPts val="2500"/>
              <a:buFont typeface="Arial"/>
              <a:buChar char="•"/>
              <a:tabLst/>
              <a:defRPr/>
            </a:pPr>
            <a:r>
              <a:rPr kumimoji="0" lang="vi-VN" sz="2500" i="0" u="none" strike="noStrike" kern="0" cap="none" spc="0" normalizeH="0" baseline="0" noProof="0" dirty="0">
                <a:ln>
                  <a:noFill/>
                </a:ln>
                <a:solidFill>
                  <a:srgbClr val="002060"/>
                </a:solidFill>
                <a:effectLst/>
                <a:uLnTx/>
                <a:uFillTx/>
                <a:latin typeface="Sitka Banner" pitchFamily="2" charset="0"/>
                <a:ea typeface="Calibri"/>
                <a:cs typeface="Calibri"/>
                <a:sym typeface="Calibri"/>
              </a:rPr>
              <a:t>Quan hệ đối ngoại và các điều khoản chung. </a:t>
            </a:r>
            <a:endParaRPr kumimoji="0" sz="1400" i="0" u="none" strike="noStrike" kern="0" cap="none" spc="0" normalizeH="0" baseline="0" noProof="0" dirty="0">
              <a:ln>
                <a:noFill/>
              </a:ln>
              <a:solidFill>
                <a:srgbClr val="002060"/>
              </a:solidFill>
              <a:effectLst/>
              <a:uLnTx/>
              <a:uFillTx/>
              <a:latin typeface="Sitka Banner" pitchFamily="2" charset="0"/>
              <a:cs typeface="Arial"/>
              <a:sym typeface="Arial"/>
            </a:endParaRPr>
          </a:p>
        </p:txBody>
      </p:sp>
    </p:spTree>
    <p:extLst>
      <p:ext uri="{BB962C8B-B14F-4D97-AF65-F5344CB8AC3E}">
        <p14:creationId xmlns:p14="http://schemas.microsoft.com/office/powerpoint/2010/main" val="994656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4BFB3A9B-3BCD-8E1C-0D0B-8C23AC811B35}"/>
              </a:ext>
            </a:extLst>
          </p:cNvPr>
          <p:cNvPicPr>
            <a:picLocks noChangeAspect="1"/>
          </p:cNvPicPr>
          <p:nvPr/>
        </p:nvPicPr>
        <p:blipFill>
          <a:blip r:embed="rId2"/>
          <a:stretch>
            <a:fillRect/>
          </a:stretch>
        </p:blipFill>
        <p:spPr>
          <a:xfrm>
            <a:off x="289783" y="6417479"/>
            <a:ext cx="11662659" cy="384081"/>
          </a:xfrm>
          <a:prstGeom prst="rect">
            <a:avLst/>
          </a:prstGeom>
        </p:spPr>
      </p:pic>
      <p:pic>
        <p:nvPicPr>
          <p:cNvPr id="2050" name="Picture 2" descr="Tuyên bố Chung của Hội nghị Bộ trưởng Ngoại giao ASEAN lần thứ 43 “Tăng  cường các nỗ lực hướng tới Cộng đồng ASEAN: từ Tầm nhìn đến Hành động”">
            <a:extLst>
              <a:ext uri="{FF2B5EF4-FFF2-40B4-BE49-F238E27FC236}">
                <a16:creationId xmlns="" xmlns:a16="http://schemas.microsoft.com/office/drawing/2014/main" id="{732E0BB1-8EFB-052C-C68E-2CDBDF6C3D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379"/>
          <a:stretch/>
        </p:blipFill>
        <p:spPr bwMode="auto">
          <a:xfrm>
            <a:off x="1" y="0"/>
            <a:ext cx="1041410" cy="9948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uyên bố Chung của Hội nghị Bộ trưởng Ngoại giao ASEAN lần thứ 43 “Tăng  cường các nỗ lực hướng tới Cộng đồng ASEAN: từ Tầm nhìn đến Hành động”">
            <a:extLst>
              <a:ext uri="{FF2B5EF4-FFF2-40B4-BE49-F238E27FC236}">
                <a16:creationId xmlns="" xmlns:a16="http://schemas.microsoft.com/office/drawing/2014/main" id="{F1E15365-FE79-F634-83E0-715A5DE3A0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379"/>
          <a:stretch/>
        </p:blipFill>
        <p:spPr bwMode="auto">
          <a:xfrm>
            <a:off x="3424989" y="930442"/>
            <a:ext cx="5382127" cy="514128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 xmlns:a16="http://schemas.microsoft.com/office/drawing/2014/main" id="{196E6AAA-E5BB-968B-E8F5-4BCE41DA5F26}"/>
              </a:ext>
            </a:extLst>
          </p:cNvPr>
          <p:cNvSpPr/>
          <p:nvPr/>
        </p:nvSpPr>
        <p:spPr>
          <a:xfrm>
            <a:off x="3616935" y="5694204"/>
            <a:ext cx="3518912" cy="584775"/>
          </a:xfrm>
          <a:prstGeom prst="rect">
            <a:avLst/>
          </a:prstGeom>
          <a:noFill/>
        </p:spPr>
        <p:txBody>
          <a:bodyPr wrap="none" lIns="91440" tIns="45720" rIns="91440" bIns="45720">
            <a:prstTxWarp prst="textCanDown">
              <a:avLst/>
            </a:prstTxWarp>
            <a:spAutoFit/>
          </a:bodyPr>
          <a:lstStyle/>
          <a:p>
            <a:pPr algn="ctr"/>
            <a:r>
              <a:rPr lang="en-US" sz="3200" b="1"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VĂN HOÁ – XÃ HỘI</a:t>
            </a:r>
          </a:p>
        </p:txBody>
      </p:sp>
      <p:sp>
        <p:nvSpPr>
          <p:cNvPr id="9" name="Rectangle 8">
            <a:extLst>
              <a:ext uri="{FF2B5EF4-FFF2-40B4-BE49-F238E27FC236}">
                <a16:creationId xmlns="" xmlns:a16="http://schemas.microsoft.com/office/drawing/2014/main" id="{8DEB1060-9894-1C1E-4FAB-F67C5A220EC6}"/>
              </a:ext>
            </a:extLst>
          </p:cNvPr>
          <p:cNvSpPr/>
          <p:nvPr/>
        </p:nvSpPr>
        <p:spPr>
          <a:xfrm rot="3359241">
            <a:off x="6734843" y="3477827"/>
            <a:ext cx="3518912" cy="584775"/>
          </a:xfrm>
          <a:prstGeom prst="rect">
            <a:avLst/>
          </a:prstGeom>
          <a:noFill/>
        </p:spPr>
        <p:txBody>
          <a:bodyPr wrap="none" lIns="91440" tIns="45720" rIns="91440" bIns="45720">
            <a:prstTxWarp prst="textCanUp">
              <a:avLst/>
            </a:prstTxWarp>
            <a:spAutoFit/>
          </a:bodyPr>
          <a:lstStyle/>
          <a:p>
            <a:pPr algn="ctr"/>
            <a:r>
              <a:rPr lang="en-US" sz="700" b="1" dirty="0">
                <a:ln w="22225">
                  <a:solidFill>
                    <a:schemeClr val="accent2"/>
                  </a:solidFill>
                  <a:prstDash val="solid"/>
                </a:ln>
                <a:solidFill>
                  <a:schemeClr val="accent2">
                    <a:lumMod val="40000"/>
                    <a:lumOff val="60000"/>
                  </a:schemeClr>
                </a:solidFill>
              </a:rPr>
              <a:t>KINH TẾ</a:t>
            </a:r>
          </a:p>
        </p:txBody>
      </p:sp>
      <p:sp>
        <p:nvSpPr>
          <p:cNvPr id="10" name="Rectangle 9">
            <a:extLst>
              <a:ext uri="{FF2B5EF4-FFF2-40B4-BE49-F238E27FC236}">
                <a16:creationId xmlns="" xmlns:a16="http://schemas.microsoft.com/office/drawing/2014/main" id="{4A658A96-3997-3950-AED2-12BBDB40A6FE}"/>
              </a:ext>
            </a:extLst>
          </p:cNvPr>
          <p:cNvSpPr/>
          <p:nvPr/>
        </p:nvSpPr>
        <p:spPr>
          <a:xfrm rot="17511540">
            <a:off x="3101389" y="2141931"/>
            <a:ext cx="3720984" cy="584775"/>
          </a:xfrm>
          <a:prstGeom prst="rect">
            <a:avLst/>
          </a:prstGeom>
          <a:noFill/>
        </p:spPr>
        <p:txBody>
          <a:bodyPr wrap="none" lIns="91440" tIns="45720" rIns="91440" bIns="45720">
            <a:prstTxWarp prst="textCanUp">
              <a:avLst/>
            </a:prstTxWarp>
            <a:spAutoFit/>
          </a:bodyPr>
          <a:lstStyle/>
          <a:p>
            <a:pPr algn="ctr"/>
            <a:r>
              <a:rPr lang="en-US" sz="32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CHÍNH TRỊ-AN </a:t>
            </a:r>
            <a:r>
              <a:rPr lang="en-US" sz="32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NINH</a:t>
            </a:r>
            <a:endParaRPr lang="en-US" sz="32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 name="Rectangle 2">
            <a:extLst>
              <a:ext uri="{FF2B5EF4-FFF2-40B4-BE49-F238E27FC236}">
                <a16:creationId xmlns="" xmlns:a16="http://schemas.microsoft.com/office/drawing/2014/main" id="{A203A8D9-9203-FD41-B47D-0CC3E732DD5C}"/>
              </a:ext>
            </a:extLst>
          </p:cNvPr>
          <p:cNvSpPr/>
          <p:nvPr/>
        </p:nvSpPr>
        <p:spPr>
          <a:xfrm>
            <a:off x="1629678" y="168840"/>
            <a:ext cx="7971521" cy="646331"/>
          </a:xfrm>
          <a:prstGeom prst="rect">
            <a:avLst/>
          </a:prstGeom>
          <a:noFill/>
        </p:spPr>
        <p:txBody>
          <a:bodyPr wrap="square" lIns="91440" tIns="45720" rIns="91440" bIns="45720">
            <a:spAutoFit/>
          </a:bodyPr>
          <a:lstStyle/>
          <a:p>
            <a:pPr algn="just"/>
            <a:r>
              <a:rPr lang="en-US" sz="3600" b="1" dirty="0" smtClean="0">
                <a:ln w="12700">
                  <a:solidFill>
                    <a:schemeClr val="accent5"/>
                  </a:solidFill>
                  <a:prstDash val="solid"/>
                </a:ln>
                <a:solidFill>
                  <a:srgbClr val="FF0000"/>
                </a:solidFill>
                <a:latin typeface="Arial" pitchFamily="34" charset="0"/>
                <a:cs typeface="Arial" pitchFamily="34" charset="0"/>
              </a:rPr>
              <a:t>Ba </a:t>
            </a:r>
            <a:r>
              <a:rPr lang="en-US" sz="3600" b="1" dirty="0" err="1">
                <a:ln w="12700">
                  <a:solidFill>
                    <a:schemeClr val="accent5"/>
                  </a:solidFill>
                  <a:prstDash val="solid"/>
                </a:ln>
                <a:solidFill>
                  <a:srgbClr val="FF0000"/>
                </a:solidFill>
                <a:latin typeface="Arial" pitchFamily="34" charset="0"/>
                <a:cs typeface="Arial" pitchFamily="34" charset="0"/>
              </a:rPr>
              <a:t>trụ</a:t>
            </a:r>
            <a:r>
              <a:rPr lang="en-US" sz="3600" b="1" dirty="0">
                <a:ln w="12700">
                  <a:solidFill>
                    <a:schemeClr val="accent5"/>
                  </a:solidFill>
                  <a:prstDash val="solid"/>
                </a:ln>
                <a:solidFill>
                  <a:srgbClr val="FF0000"/>
                </a:solidFill>
                <a:latin typeface="Arial" pitchFamily="34" charset="0"/>
                <a:cs typeface="Arial" pitchFamily="34" charset="0"/>
              </a:rPr>
              <a:t> </a:t>
            </a:r>
            <a:r>
              <a:rPr lang="en-US" sz="3600" b="1" dirty="0" err="1">
                <a:ln w="12700">
                  <a:solidFill>
                    <a:schemeClr val="accent5"/>
                  </a:solidFill>
                  <a:prstDash val="solid"/>
                </a:ln>
                <a:solidFill>
                  <a:srgbClr val="FF0000"/>
                </a:solidFill>
                <a:latin typeface="Arial" pitchFamily="34" charset="0"/>
                <a:cs typeface="Arial" pitchFamily="34" charset="0"/>
              </a:rPr>
              <a:t>cột</a:t>
            </a:r>
            <a:r>
              <a:rPr lang="en-US" sz="3600" b="1" dirty="0">
                <a:ln w="12700">
                  <a:solidFill>
                    <a:schemeClr val="accent5"/>
                  </a:solidFill>
                  <a:prstDash val="solid"/>
                </a:ln>
                <a:solidFill>
                  <a:srgbClr val="FF0000"/>
                </a:solidFill>
                <a:latin typeface="Arial" pitchFamily="34" charset="0"/>
                <a:cs typeface="Arial" pitchFamily="34" charset="0"/>
              </a:rPr>
              <a:t> </a:t>
            </a:r>
            <a:r>
              <a:rPr lang="en-US" sz="3600" b="1" dirty="0" err="1">
                <a:ln w="12700">
                  <a:solidFill>
                    <a:schemeClr val="accent5"/>
                  </a:solidFill>
                  <a:prstDash val="solid"/>
                </a:ln>
                <a:solidFill>
                  <a:srgbClr val="FF0000"/>
                </a:solidFill>
                <a:latin typeface="Arial" pitchFamily="34" charset="0"/>
                <a:cs typeface="Arial" pitchFamily="34" charset="0"/>
              </a:rPr>
              <a:t>của</a:t>
            </a:r>
            <a:r>
              <a:rPr lang="en-US" sz="3600" b="1" dirty="0">
                <a:ln w="12700">
                  <a:solidFill>
                    <a:schemeClr val="accent5"/>
                  </a:solidFill>
                  <a:prstDash val="solid"/>
                </a:ln>
                <a:solidFill>
                  <a:srgbClr val="FF0000"/>
                </a:solidFill>
                <a:latin typeface="Arial" pitchFamily="34" charset="0"/>
                <a:cs typeface="Arial" pitchFamily="34" charset="0"/>
              </a:rPr>
              <a:t> </a:t>
            </a:r>
            <a:r>
              <a:rPr lang="en-US" sz="3600" b="1" dirty="0" err="1">
                <a:ln w="12700">
                  <a:solidFill>
                    <a:schemeClr val="accent5"/>
                  </a:solidFill>
                  <a:prstDash val="solid"/>
                </a:ln>
                <a:solidFill>
                  <a:srgbClr val="FF0000"/>
                </a:solidFill>
                <a:latin typeface="Arial" pitchFamily="34" charset="0"/>
                <a:cs typeface="Arial" pitchFamily="34" charset="0"/>
              </a:rPr>
              <a:t>Cộng</a:t>
            </a:r>
            <a:r>
              <a:rPr lang="en-US" sz="3600" b="1" dirty="0">
                <a:ln w="12700">
                  <a:solidFill>
                    <a:schemeClr val="accent5"/>
                  </a:solidFill>
                  <a:prstDash val="solid"/>
                </a:ln>
                <a:solidFill>
                  <a:srgbClr val="FF0000"/>
                </a:solidFill>
                <a:latin typeface="Arial" pitchFamily="34" charset="0"/>
                <a:cs typeface="Arial" pitchFamily="34" charset="0"/>
              </a:rPr>
              <a:t> </a:t>
            </a:r>
            <a:r>
              <a:rPr lang="en-US" sz="3600" b="1" dirty="0" err="1">
                <a:ln w="12700">
                  <a:solidFill>
                    <a:schemeClr val="accent5"/>
                  </a:solidFill>
                  <a:prstDash val="solid"/>
                </a:ln>
                <a:solidFill>
                  <a:srgbClr val="FF0000"/>
                </a:solidFill>
                <a:latin typeface="Arial" pitchFamily="34" charset="0"/>
                <a:cs typeface="Arial" pitchFamily="34" charset="0"/>
              </a:rPr>
              <a:t>đồng</a:t>
            </a:r>
            <a:r>
              <a:rPr lang="en-US" sz="3600" b="1" dirty="0">
                <a:ln w="12700">
                  <a:solidFill>
                    <a:schemeClr val="accent5"/>
                  </a:solidFill>
                  <a:prstDash val="solid"/>
                </a:ln>
                <a:solidFill>
                  <a:srgbClr val="FF0000"/>
                </a:solidFill>
                <a:latin typeface="Arial" pitchFamily="34" charset="0"/>
                <a:cs typeface="Arial" pitchFamily="34" charset="0"/>
              </a:rPr>
              <a:t> ASEAN</a:t>
            </a:r>
          </a:p>
        </p:txBody>
      </p:sp>
      <p:pic>
        <p:nvPicPr>
          <p:cNvPr id="5" name="Picture 4">
            <a:extLst>
              <a:ext uri="{FF2B5EF4-FFF2-40B4-BE49-F238E27FC236}">
                <a16:creationId xmlns="" xmlns:a16="http://schemas.microsoft.com/office/drawing/2014/main" id="{524C31FD-80C7-8966-BCD0-33AD56A62922}"/>
              </a:ext>
            </a:extLst>
          </p:cNvPr>
          <p:cNvPicPr>
            <a:picLocks noChangeAspect="1"/>
          </p:cNvPicPr>
          <p:nvPr/>
        </p:nvPicPr>
        <p:blipFill>
          <a:blip r:embed="rId2"/>
          <a:stretch>
            <a:fillRect/>
          </a:stretch>
        </p:blipFill>
        <p:spPr>
          <a:xfrm>
            <a:off x="442183" y="6569879"/>
            <a:ext cx="11662659" cy="384081"/>
          </a:xfrm>
          <a:prstGeom prst="rect">
            <a:avLst/>
          </a:prstGeom>
        </p:spPr>
      </p:pic>
    </p:spTree>
    <p:extLst>
      <p:ext uri="{BB962C8B-B14F-4D97-AF65-F5344CB8AC3E}">
        <p14:creationId xmlns:p14="http://schemas.microsoft.com/office/powerpoint/2010/main" val="40432937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childTnLst>
                                    <p:animClr clrSpc="rgb" dir="cw">
                                      <p:cBhvr override="childStyle">
                                        <p:cTn id="6" dur="250" autoRev="1" fill="remove"/>
                                        <p:tgtEl>
                                          <p:spTgt spid="10"/>
                                        </p:tgtEl>
                                        <p:attrNameLst>
                                          <p:attrName>style.color</p:attrName>
                                        </p:attrNameLst>
                                      </p:cBhvr>
                                      <p:to>
                                        <a:schemeClr val="bg1"/>
                                      </p:to>
                                    </p:animClr>
                                    <p:animClr clrSpc="rgb" dir="cw">
                                      <p:cBhvr>
                                        <p:cTn id="7" dur="250" autoRev="1" fill="remove"/>
                                        <p:tgtEl>
                                          <p:spTgt spid="10"/>
                                        </p:tgtEl>
                                        <p:attrNameLst>
                                          <p:attrName>fillcolor</p:attrName>
                                        </p:attrNameLst>
                                      </p:cBhvr>
                                      <p:to>
                                        <a:schemeClr val="bg1"/>
                                      </p:to>
                                    </p:animClr>
                                    <p:set>
                                      <p:cBhvr>
                                        <p:cTn id="8" dur="250" autoRev="1" fill="remove"/>
                                        <p:tgtEl>
                                          <p:spTgt spid="10"/>
                                        </p:tgtEl>
                                        <p:attrNameLst>
                                          <p:attrName>fill.type</p:attrName>
                                        </p:attrNameLst>
                                      </p:cBhvr>
                                      <p:to>
                                        <p:strVal val="solid"/>
                                      </p:to>
                                    </p:set>
                                    <p:set>
                                      <p:cBhvr>
                                        <p:cTn id="9" dur="250" autoRev="1" fill="remove"/>
                                        <p:tgtEl>
                                          <p:spTgt spid="10"/>
                                        </p:tgtEl>
                                        <p:attrNameLst>
                                          <p:attrName>fill.on</p:attrName>
                                        </p:attrNameLst>
                                      </p:cBhvr>
                                      <p:to>
                                        <p:strVal val="true"/>
                                      </p:to>
                                    </p:set>
                                  </p:childTnLst>
                                </p:cTn>
                              </p:par>
                              <p:par>
                                <p:cTn id="10" presetID="27" presetClass="emph" presetSubtype="0" repeatCount="indefinite" fill="remove" grpId="0" nodeType="withEffect">
                                  <p:stCondLst>
                                    <p:cond delay="0"/>
                                  </p:stCondLst>
                                  <p:childTnLst>
                                    <p:animClr clrSpc="rgb" dir="cw">
                                      <p:cBhvr override="childStyle">
                                        <p:cTn id="11" dur="250" autoRev="1" fill="remove"/>
                                        <p:tgtEl>
                                          <p:spTgt spid="9"/>
                                        </p:tgtEl>
                                        <p:attrNameLst>
                                          <p:attrName>style.color</p:attrName>
                                        </p:attrNameLst>
                                      </p:cBhvr>
                                      <p:to>
                                        <a:schemeClr val="bg1"/>
                                      </p:to>
                                    </p:animClr>
                                    <p:animClr clrSpc="rgb" dir="cw">
                                      <p:cBhvr>
                                        <p:cTn id="12" dur="250" autoRev="1" fill="remove"/>
                                        <p:tgtEl>
                                          <p:spTgt spid="9"/>
                                        </p:tgtEl>
                                        <p:attrNameLst>
                                          <p:attrName>fillcolor</p:attrName>
                                        </p:attrNameLst>
                                      </p:cBhvr>
                                      <p:to>
                                        <a:schemeClr val="bg1"/>
                                      </p:to>
                                    </p:animClr>
                                    <p:set>
                                      <p:cBhvr>
                                        <p:cTn id="13" dur="250" autoRev="1" fill="remove"/>
                                        <p:tgtEl>
                                          <p:spTgt spid="9"/>
                                        </p:tgtEl>
                                        <p:attrNameLst>
                                          <p:attrName>fill.type</p:attrName>
                                        </p:attrNameLst>
                                      </p:cBhvr>
                                      <p:to>
                                        <p:strVal val="solid"/>
                                      </p:to>
                                    </p:set>
                                    <p:set>
                                      <p:cBhvr>
                                        <p:cTn id="14" dur="250" autoRev="1" fill="remove"/>
                                        <p:tgtEl>
                                          <p:spTgt spid="9"/>
                                        </p:tgtEl>
                                        <p:attrNameLst>
                                          <p:attrName>fill.on</p:attrName>
                                        </p:attrNameLst>
                                      </p:cBhvr>
                                      <p:to>
                                        <p:strVal val="true"/>
                                      </p:to>
                                    </p:set>
                                  </p:childTnLst>
                                </p:cTn>
                              </p:par>
                              <p:par>
                                <p:cTn id="15" presetID="27" presetClass="emph" presetSubtype="0" repeatCount="indefinite" fill="remove" grpId="0" nodeType="withEffect">
                                  <p:stCondLst>
                                    <p:cond delay="0"/>
                                  </p:stCondLst>
                                  <p:childTnLst>
                                    <p:animClr clrSpc="rgb" dir="cw">
                                      <p:cBhvr override="childStyle">
                                        <p:cTn id="16" dur="250" autoRev="1" fill="remove"/>
                                        <p:tgtEl>
                                          <p:spTgt spid="8"/>
                                        </p:tgtEl>
                                        <p:attrNameLst>
                                          <p:attrName>style.color</p:attrName>
                                        </p:attrNameLst>
                                      </p:cBhvr>
                                      <p:to>
                                        <a:schemeClr val="bg1"/>
                                      </p:to>
                                    </p:animClr>
                                    <p:animClr clrSpc="rgb" dir="cw">
                                      <p:cBhvr>
                                        <p:cTn id="17" dur="250" autoRev="1" fill="remove"/>
                                        <p:tgtEl>
                                          <p:spTgt spid="8"/>
                                        </p:tgtEl>
                                        <p:attrNameLst>
                                          <p:attrName>fillcolor</p:attrName>
                                        </p:attrNameLst>
                                      </p:cBhvr>
                                      <p:to>
                                        <a:schemeClr val="bg1"/>
                                      </p:to>
                                    </p:animClr>
                                    <p:set>
                                      <p:cBhvr>
                                        <p:cTn id="18" dur="250" autoRev="1" fill="remove"/>
                                        <p:tgtEl>
                                          <p:spTgt spid="8"/>
                                        </p:tgtEl>
                                        <p:attrNameLst>
                                          <p:attrName>fill.type</p:attrName>
                                        </p:attrNameLst>
                                      </p:cBhvr>
                                      <p:to>
                                        <p:strVal val="solid"/>
                                      </p:to>
                                    </p:set>
                                    <p:set>
                                      <p:cBhvr>
                                        <p:cTn id="19" dur="250" autoRev="1" fill="remove"/>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uyên bố Chung của Hội nghị Bộ trưởng Ngoại giao ASEAN lần thứ 43 “Tăng  cường các nỗ lực hướng tới Cộng đồng ASEAN: từ Tầm nhìn đến Hành động”">
            <a:extLst>
              <a:ext uri="{FF2B5EF4-FFF2-40B4-BE49-F238E27FC236}">
                <a16:creationId xmlns:a16="http://schemas.microsoft.com/office/drawing/2014/main" xmlns="" id="{732E0BB1-8EFB-052C-C68E-2CDBDF6C3D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379"/>
          <a:stretch/>
        </p:blipFill>
        <p:spPr bwMode="auto">
          <a:xfrm>
            <a:off x="0" y="0"/>
            <a:ext cx="1175551" cy="11229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B078BC5B-07B7-9C6D-F1F3-1E0AF890E3BB}"/>
              </a:ext>
            </a:extLst>
          </p:cNvPr>
          <p:cNvSpPr/>
          <p:nvPr/>
        </p:nvSpPr>
        <p:spPr>
          <a:xfrm>
            <a:off x="1471237" y="168840"/>
            <a:ext cx="6268505" cy="954107"/>
          </a:xfrm>
          <a:prstGeom prst="rect">
            <a:avLst/>
          </a:prstGeom>
          <a:noFill/>
        </p:spPr>
        <p:txBody>
          <a:bodyPr wrap="square" lIns="91440" tIns="45720" rIns="91440" bIns="45720">
            <a:spAutoFit/>
          </a:bodyPr>
          <a:lstStyle/>
          <a:p>
            <a:pPr marL="514350" indent="-514350" algn="just">
              <a:buAutoNum type="arabicPeriod"/>
            </a:pPr>
            <a:r>
              <a:rPr lang="en-US" sz="2800" b="1" dirty="0">
                <a:ln w="12700">
                  <a:solidFill>
                    <a:schemeClr val="accent5"/>
                  </a:solidFill>
                  <a:prstDash val="solid"/>
                </a:ln>
                <a:solidFill>
                  <a:srgbClr val="FF0000"/>
                </a:solidFill>
              </a:rPr>
              <a:t>Ý </a:t>
            </a:r>
            <a:r>
              <a:rPr lang="en-US" sz="2800" b="1" dirty="0" err="1">
                <a:ln w="12700">
                  <a:solidFill>
                    <a:schemeClr val="accent5"/>
                  </a:solidFill>
                  <a:prstDash val="solid"/>
                </a:ln>
                <a:solidFill>
                  <a:srgbClr val="FF0000"/>
                </a:solidFill>
              </a:rPr>
              <a:t>tưởng</a:t>
            </a:r>
            <a:r>
              <a:rPr lang="en-US" sz="2800" b="1" dirty="0">
                <a:ln w="12700">
                  <a:solidFill>
                    <a:schemeClr val="accent5"/>
                  </a:solidFill>
                  <a:prstDash val="solid"/>
                </a:ln>
                <a:solidFill>
                  <a:srgbClr val="FF0000"/>
                </a:solidFill>
              </a:rPr>
              <a:t>, </a:t>
            </a:r>
            <a:r>
              <a:rPr lang="en-US" sz="2800" b="1" dirty="0" err="1">
                <a:ln w="12700">
                  <a:solidFill>
                    <a:schemeClr val="accent5"/>
                  </a:solidFill>
                  <a:prstDash val="solid"/>
                </a:ln>
                <a:solidFill>
                  <a:srgbClr val="FF0000"/>
                </a:solidFill>
              </a:rPr>
              <a:t>mục</a:t>
            </a:r>
            <a:r>
              <a:rPr lang="en-US" sz="2800" b="1" dirty="0">
                <a:ln w="12700">
                  <a:solidFill>
                    <a:schemeClr val="accent5"/>
                  </a:solidFill>
                  <a:prstDash val="solid"/>
                </a:ln>
                <a:solidFill>
                  <a:srgbClr val="FF0000"/>
                </a:solidFill>
              </a:rPr>
              <a:t> </a:t>
            </a:r>
            <a:r>
              <a:rPr lang="en-US" sz="2800" b="1" dirty="0" err="1">
                <a:ln w="12700">
                  <a:solidFill>
                    <a:schemeClr val="accent5"/>
                  </a:solidFill>
                  <a:prstDash val="solid"/>
                </a:ln>
                <a:solidFill>
                  <a:srgbClr val="FF0000"/>
                </a:solidFill>
              </a:rPr>
              <a:t>tiêu</a:t>
            </a:r>
            <a:r>
              <a:rPr lang="en-US" sz="2800" b="1" dirty="0">
                <a:ln w="12700">
                  <a:solidFill>
                    <a:schemeClr val="accent5"/>
                  </a:solidFill>
                  <a:prstDash val="solid"/>
                </a:ln>
                <a:solidFill>
                  <a:srgbClr val="FF0000"/>
                </a:solidFill>
              </a:rPr>
              <a:t> </a:t>
            </a:r>
            <a:r>
              <a:rPr lang="en-US" sz="2800" b="1" dirty="0" err="1">
                <a:ln w="12700">
                  <a:solidFill>
                    <a:schemeClr val="accent5"/>
                  </a:solidFill>
                  <a:prstDash val="solid"/>
                </a:ln>
                <a:solidFill>
                  <a:srgbClr val="FF0000"/>
                </a:solidFill>
              </a:rPr>
              <a:t>và</a:t>
            </a:r>
            <a:r>
              <a:rPr lang="en-US" sz="2800" b="1" dirty="0">
                <a:ln w="12700">
                  <a:solidFill>
                    <a:schemeClr val="accent5"/>
                  </a:solidFill>
                  <a:prstDash val="solid"/>
                </a:ln>
                <a:solidFill>
                  <a:srgbClr val="FF0000"/>
                </a:solidFill>
              </a:rPr>
              <a:t> </a:t>
            </a:r>
            <a:r>
              <a:rPr lang="en-US" sz="2800" b="1" dirty="0" err="1">
                <a:ln w="12700">
                  <a:solidFill>
                    <a:schemeClr val="accent5"/>
                  </a:solidFill>
                  <a:prstDash val="solid"/>
                </a:ln>
                <a:solidFill>
                  <a:srgbClr val="FF0000"/>
                </a:solidFill>
              </a:rPr>
              <a:t>kế</a:t>
            </a:r>
            <a:r>
              <a:rPr lang="en-US" sz="2800" b="1" dirty="0">
                <a:ln w="12700">
                  <a:solidFill>
                    <a:schemeClr val="accent5"/>
                  </a:solidFill>
                  <a:prstDash val="solid"/>
                </a:ln>
                <a:solidFill>
                  <a:srgbClr val="FF0000"/>
                </a:solidFill>
              </a:rPr>
              <a:t> </a:t>
            </a:r>
            <a:r>
              <a:rPr lang="en-US" sz="2800" b="1" dirty="0" err="1">
                <a:ln w="12700">
                  <a:solidFill>
                    <a:schemeClr val="accent5"/>
                  </a:solidFill>
                  <a:prstDash val="solid"/>
                </a:ln>
                <a:solidFill>
                  <a:srgbClr val="FF0000"/>
                </a:solidFill>
              </a:rPr>
              <a:t>hoạch</a:t>
            </a:r>
            <a:r>
              <a:rPr lang="en-US" sz="2800" b="1" dirty="0">
                <a:ln w="12700">
                  <a:solidFill>
                    <a:schemeClr val="accent5"/>
                  </a:solidFill>
                  <a:prstDash val="solid"/>
                </a:ln>
                <a:solidFill>
                  <a:srgbClr val="FF0000"/>
                </a:solidFill>
              </a:rPr>
              <a:t> </a:t>
            </a:r>
          </a:p>
          <a:p>
            <a:pPr algn="just"/>
            <a:r>
              <a:rPr lang="en-US" sz="2800" b="1" dirty="0">
                <a:ln w="12700">
                  <a:solidFill>
                    <a:schemeClr val="accent5"/>
                  </a:solidFill>
                  <a:prstDash val="solid"/>
                </a:ln>
                <a:solidFill>
                  <a:srgbClr val="FF0000"/>
                </a:solidFill>
              </a:rPr>
              <a:t>       </a:t>
            </a:r>
            <a:r>
              <a:rPr lang="en-US" sz="2800" b="1" dirty="0" err="1">
                <a:ln w="12700">
                  <a:solidFill>
                    <a:schemeClr val="accent5"/>
                  </a:solidFill>
                  <a:prstDash val="solid"/>
                </a:ln>
                <a:solidFill>
                  <a:srgbClr val="FF0000"/>
                </a:solidFill>
              </a:rPr>
              <a:t>x</a:t>
            </a:r>
            <a:r>
              <a:rPr lang="en-US" sz="2800" b="1" cap="none" spc="0" dirty="0" err="1">
                <a:ln w="12700">
                  <a:solidFill>
                    <a:schemeClr val="accent5"/>
                  </a:solidFill>
                  <a:prstDash val="solid"/>
                </a:ln>
                <a:solidFill>
                  <a:srgbClr val="FF0000"/>
                </a:solidFill>
                <a:effectLst/>
              </a:rPr>
              <a:t>ây</a:t>
            </a:r>
            <a:r>
              <a:rPr lang="en-US" sz="2800" b="1" cap="none" spc="0" dirty="0">
                <a:ln w="12700">
                  <a:solidFill>
                    <a:schemeClr val="accent5"/>
                  </a:solidFill>
                  <a:prstDash val="solid"/>
                </a:ln>
                <a:solidFill>
                  <a:srgbClr val="FF0000"/>
                </a:solidFill>
                <a:effectLst/>
              </a:rPr>
              <a:t> </a:t>
            </a:r>
            <a:r>
              <a:rPr lang="en-US" sz="2800" b="1" cap="none" spc="0" dirty="0" err="1">
                <a:ln w="12700">
                  <a:solidFill>
                    <a:schemeClr val="accent5"/>
                  </a:solidFill>
                  <a:prstDash val="solid"/>
                </a:ln>
                <a:solidFill>
                  <a:srgbClr val="FF0000"/>
                </a:solidFill>
                <a:effectLst/>
              </a:rPr>
              <a:t>dựng</a:t>
            </a:r>
            <a:r>
              <a:rPr lang="en-US" sz="2800" b="1" cap="none" spc="0" dirty="0">
                <a:ln w="12700">
                  <a:solidFill>
                    <a:schemeClr val="accent5"/>
                  </a:solidFill>
                  <a:prstDash val="solid"/>
                </a:ln>
                <a:solidFill>
                  <a:srgbClr val="FF0000"/>
                </a:solidFill>
                <a:effectLst/>
              </a:rPr>
              <a:t> </a:t>
            </a:r>
            <a:r>
              <a:rPr lang="en-US" sz="2800" b="1" cap="none" spc="0" dirty="0" err="1">
                <a:ln w="12700">
                  <a:solidFill>
                    <a:schemeClr val="accent5"/>
                  </a:solidFill>
                  <a:prstDash val="solid"/>
                </a:ln>
                <a:solidFill>
                  <a:srgbClr val="FF0000"/>
                </a:solidFill>
                <a:effectLst/>
              </a:rPr>
              <a:t>Cộng</a:t>
            </a:r>
            <a:r>
              <a:rPr lang="en-US" sz="2800" b="1" cap="none" spc="0" dirty="0">
                <a:ln w="12700">
                  <a:solidFill>
                    <a:schemeClr val="accent5"/>
                  </a:solidFill>
                  <a:prstDash val="solid"/>
                </a:ln>
                <a:solidFill>
                  <a:srgbClr val="FF0000"/>
                </a:solidFill>
                <a:effectLst/>
              </a:rPr>
              <a:t> </a:t>
            </a:r>
            <a:r>
              <a:rPr lang="en-US" sz="2800" b="1" cap="none" spc="0" dirty="0" err="1">
                <a:ln w="12700">
                  <a:solidFill>
                    <a:schemeClr val="accent5"/>
                  </a:solidFill>
                  <a:prstDash val="solid"/>
                </a:ln>
                <a:solidFill>
                  <a:srgbClr val="FF0000"/>
                </a:solidFill>
                <a:effectLst/>
              </a:rPr>
              <a:t>đồng</a:t>
            </a:r>
            <a:r>
              <a:rPr lang="en-US" sz="2800" b="1" cap="none" spc="0" dirty="0">
                <a:ln w="12700">
                  <a:solidFill>
                    <a:schemeClr val="accent5"/>
                  </a:solidFill>
                  <a:prstDash val="solid"/>
                </a:ln>
                <a:solidFill>
                  <a:srgbClr val="FF0000"/>
                </a:solidFill>
                <a:effectLst/>
              </a:rPr>
              <a:t> ASEAN</a:t>
            </a:r>
          </a:p>
        </p:txBody>
      </p:sp>
      <p:sp>
        <p:nvSpPr>
          <p:cNvPr id="3" name="Title 1">
            <a:extLst>
              <a:ext uri="{FF2B5EF4-FFF2-40B4-BE49-F238E27FC236}">
                <a16:creationId xmlns:a16="http://schemas.microsoft.com/office/drawing/2014/main" xmlns="" id="{D7BF7290-779B-FB11-C4A8-F99814E84C34}"/>
              </a:ext>
            </a:extLst>
          </p:cNvPr>
          <p:cNvSpPr>
            <a:spLocks noGrp="1"/>
          </p:cNvSpPr>
          <p:nvPr>
            <p:ph type="title"/>
          </p:nvPr>
        </p:nvSpPr>
        <p:spPr>
          <a:xfrm>
            <a:off x="587775" y="1135467"/>
            <a:ext cx="6824825" cy="523221"/>
          </a:xfrm>
        </p:spPr>
        <p:txBody>
          <a:bodyPr>
            <a:normAutofit/>
          </a:bodyPr>
          <a:lstStyle/>
          <a:p>
            <a:r>
              <a:rPr lang="en-US" sz="2800" b="1" dirty="0">
                <a:solidFill>
                  <a:srgbClr val="FF0000"/>
                </a:solidFill>
                <a:latin typeface="Times New Roman" panose="02020603050405020304" pitchFamily="18" charset="0"/>
                <a:cs typeface="Times New Roman" panose="02020603050405020304" pitchFamily="18" charset="0"/>
              </a:rPr>
              <a:t>c. </a:t>
            </a:r>
            <a:r>
              <a:rPr lang="en-US" sz="2800" b="1" dirty="0" err="1">
                <a:solidFill>
                  <a:srgbClr val="FF0000"/>
                </a:solidFill>
                <a:latin typeface="Times New Roman" panose="02020603050405020304" pitchFamily="18" charset="0"/>
                <a:cs typeface="Times New Roman" panose="02020603050405020304" pitchFamily="18" charset="0"/>
              </a:rPr>
              <a:t>Kế</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hoạch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xây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dựng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Cộng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đồng</a:t>
            </a:r>
            <a:r>
              <a:rPr lang="en-US" sz="2800" b="1" dirty="0">
                <a:solidFill>
                  <a:srgbClr val="FF0000"/>
                </a:solidFill>
                <a:latin typeface="Times New Roman" panose="02020603050405020304" pitchFamily="18" charset="0"/>
                <a:cs typeface="Times New Roman" panose="02020603050405020304" pitchFamily="18" charset="0"/>
              </a:rPr>
              <a:t> ASEAN</a:t>
            </a:r>
          </a:p>
        </p:txBody>
      </p:sp>
      <p:sp>
        <p:nvSpPr>
          <p:cNvPr id="18" name="Title 1">
            <a:extLst>
              <a:ext uri="{FF2B5EF4-FFF2-40B4-BE49-F238E27FC236}">
                <a16:creationId xmlns:a16="http://schemas.microsoft.com/office/drawing/2014/main" xmlns="" id="{57A6DCD3-9802-7AB4-74D7-A6898D84D7E7}"/>
              </a:ext>
            </a:extLst>
          </p:cNvPr>
          <p:cNvSpPr txBox="1">
            <a:spLocks/>
          </p:cNvSpPr>
          <p:nvPr/>
        </p:nvSpPr>
        <p:spPr>
          <a:xfrm>
            <a:off x="4016828" y="5979300"/>
            <a:ext cx="8175171" cy="523221"/>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smtClean="0">
                <a:solidFill>
                  <a:srgbClr val="FF0000"/>
                </a:solidFill>
                <a:latin typeface="Times New Roman" panose="02020603050405020304" pitchFamily="18" charset="0"/>
                <a:cs typeface="Times New Roman" panose="02020603050405020304" pitchFamily="18" charset="0"/>
              </a:rPr>
              <a:t>              </a:t>
            </a:r>
            <a:r>
              <a:rPr lang="en-US" sz="1800" b="1" dirty="0" err="1" smtClean="0">
                <a:solidFill>
                  <a:srgbClr val="FF0000"/>
                </a:solidFill>
                <a:latin typeface="Times New Roman" panose="02020603050405020304" pitchFamily="18" charset="0"/>
                <a:cs typeface="Times New Roman" panose="02020603050405020304" pitchFamily="18" charset="0"/>
              </a:rPr>
              <a:t>Hình</a:t>
            </a:r>
            <a:r>
              <a:rPr lang="en-US" sz="1800" b="1" dirty="0" smtClean="0">
                <a:solidFill>
                  <a:srgbClr val="FF0000"/>
                </a:solidFill>
                <a:latin typeface="Times New Roman" panose="02020603050405020304" pitchFamily="18" charset="0"/>
                <a:cs typeface="Times New Roman" panose="02020603050405020304" pitchFamily="18" charset="0"/>
              </a:rPr>
              <a:t> 3.  </a:t>
            </a:r>
            <a:r>
              <a:rPr lang="en-US" sz="1800" b="1" dirty="0" err="1" smtClean="0">
                <a:solidFill>
                  <a:srgbClr val="FF0000"/>
                </a:solidFill>
                <a:latin typeface="Times New Roman" panose="02020603050405020304" pitchFamily="18" charset="0"/>
                <a:cs typeface="Times New Roman" panose="02020603050405020304" pitchFamily="18" charset="0"/>
              </a:rPr>
              <a:t>Lễ</a:t>
            </a:r>
            <a:r>
              <a:rPr lang="en-US" sz="1800" b="1" dirty="0" smtClean="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kí</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kết</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Tuyên</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bố</a:t>
            </a:r>
            <a:r>
              <a:rPr lang="en-US" sz="1800" b="1" dirty="0">
                <a:solidFill>
                  <a:srgbClr val="FF0000"/>
                </a:solidFill>
                <a:latin typeface="Times New Roman" panose="02020603050405020304" pitchFamily="18" charset="0"/>
                <a:cs typeface="Times New Roman" panose="02020603050405020304" pitchFamily="18" charset="0"/>
              </a:rPr>
              <a:t> Cua-la-</a:t>
            </a:r>
            <a:r>
              <a:rPr lang="en-US" sz="1800" b="1" dirty="0" err="1">
                <a:solidFill>
                  <a:srgbClr val="FF0000"/>
                </a:solidFill>
                <a:latin typeface="Times New Roman" panose="02020603050405020304" pitchFamily="18" charset="0"/>
                <a:cs typeface="Times New Roman" panose="02020603050405020304" pitchFamily="18" charset="0"/>
              </a:rPr>
              <a:t>lăm</a:t>
            </a:r>
            <a:r>
              <a:rPr lang="en-US" sz="1800" b="1" dirty="0">
                <a:solidFill>
                  <a:srgbClr val="FF0000"/>
                </a:solidFill>
                <a:latin typeface="Times New Roman" panose="02020603050405020304" pitchFamily="18" charset="0"/>
                <a:cs typeface="Times New Roman" panose="02020603050405020304" pitchFamily="18" charset="0"/>
              </a:rPr>
              <a:t>-</a:t>
            </a:r>
            <a:r>
              <a:rPr lang="en-US" sz="1800" b="1" dirty="0" err="1">
                <a:solidFill>
                  <a:srgbClr val="FF0000"/>
                </a:solidFill>
                <a:latin typeface="Times New Roman" panose="02020603050405020304" pitchFamily="18" charset="0"/>
                <a:cs typeface="Times New Roman" panose="02020603050405020304" pitchFamily="18" charset="0"/>
              </a:rPr>
              <a:t>pơ</a:t>
            </a:r>
            <a:r>
              <a:rPr lang="en-US" sz="1800" b="1" dirty="0">
                <a:solidFill>
                  <a:srgbClr val="FF0000"/>
                </a:solidFill>
                <a:latin typeface="Times New Roman" panose="02020603050405020304" pitchFamily="18" charset="0"/>
                <a:cs typeface="Times New Roman" panose="02020603050405020304" pitchFamily="18" charset="0"/>
              </a:rPr>
              <a:t> 2015 </a:t>
            </a:r>
            <a:r>
              <a:rPr lang="en-US" sz="1800" b="1" dirty="0" err="1">
                <a:solidFill>
                  <a:srgbClr val="FF0000"/>
                </a:solidFill>
                <a:latin typeface="Times New Roman" panose="02020603050405020304" pitchFamily="18" charset="0"/>
                <a:cs typeface="Times New Roman" panose="02020603050405020304" pitchFamily="18" charset="0"/>
              </a:rPr>
              <a:t>về</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thành</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lập</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Cộng</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đồng</a:t>
            </a:r>
            <a:r>
              <a:rPr lang="en-US" sz="1800" b="1" dirty="0">
                <a:solidFill>
                  <a:srgbClr val="FF0000"/>
                </a:solidFill>
                <a:latin typeface="Times New Roman" panose="02020603050405020304" pitchFamily="18" charset="0"/>
                <a:cs typeface="Times New Roman" panose="02020603050405020304" pitchFamily="18" charset="0"/>
              </a:rPr>
              <a:t> ASEAN</a:t>
            </a:r>
          </a:p>
        </p:txBody>
      </p:sp>
      <p:pic>
        <p:nvPicPr>
          <p:cNvPr id="5" name="Picture 4">
            <a:extLst>
              <a:ext uri="{FF2B5EF4-FFF2-40B4-BE49-F238E27FC236}">
                <a16:creationId xmlns:a16="http://schemas.microsoft.com/office/drawing/2014/main" xmlns="" id="{244656F2-E4FB-B11A-1958-194EC818E8BB}"/>
              </a:ext>
            </a:extLst>
          </p:cNvPr>
          <p:cNvPicPr>
            <a:picLocks noChangeAspect="1"/>
          </p:cNvPicPr>
          <p:nvPr/>
        </p:nvPicPr>
        <p:blipFill rotWithShape="1">
          <a:blip r:embed="rId3"/>
          <a:srcRect l="17002" t="39111" r="18156" b="40838"/>
          <a:stretch/>
        </p:blipFill>
        <p:spPr>
          <a:xfrm>
            <a:off x="6250638" y="3337411"/>
            <a:ext cx="5854972" cy="2768518"/>
          </a:xfrm>
          <a:prstGeom prst="rect">
            <a:avLst/>
          </a:prstGeom>
        </p:spPr>
      </p:pic>
      <p:pic>
        <p:nvPicPr>
          <p:cNvPr id="1026" name="Picture 2" descr="Hướng tới Cộng đồng ASEAN đoàn kết, vững mạnh và rộng mở - Báo Thái Bình  điện tử">
            <a:extLst>
              <a:ext uri="{FF2B5EF4-FFF2-40B4-BE49-F238E27FC236}">
                <a16:creationId xmlns:a16="http://schemas.microsoft.com/office/drawing/2014/main" xmlns="" id="{6FF3D124-61C0-5E20-C884-0D0C75E306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3978" y="327084"/>
            <a:ext cx="4032213" cy="302026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78F87174-30E8-DC35-A5B5-A66058D0052D}"/>
              </a:ext>
            </a:extLst>
          </p:cNvPr>
          <p:cNvGrpSpPr/>
          <p:nvPr/>
        </p:nvGrpSpPr>
        <p:grpSpPr>
          <a:xfrm>
            <a:off x="305339" y="1735379"/>
            <a:ext cx="5687248" cy="5265621"/>
            <a:chOff x="1396650" y="1283160"/>
            <a:chExt cx="7056713" cy="5444196"/>
          </a:xfrm>
        </p:grpSpPr>
        <p:sp>
          <p:nvSpPr>
            <p:cNvPr id="7" name="Thought Bubble: Cloud 6">
              <a:extLst>
                <a:ext uri="{FF2B5EF4-FFF2-40B4-BE49-F238E27FC236}">
                  <a16:creationId xmlns:a16="http://schemas.microsoft.com/office/drawing/2014/main" xmlns="" id="{D5454878-0BF9-320C-9365-BDF99A8EDACA}"/>
                </a:ext>
              </a:extLst>
            </p:cNvPr>
            <p:cNvSpPr/>
            <p:nvPr/>
          </p:nvSpPr>
          <p:spPr>
            <a:xfrm>
              <a:off x="1396650" y="1283160"/>
              <a:ext cx="7056713" cy="4207679"/>
            </a:xfrm>
            <a:prstGeom prst="cloudCallout">
              <a:avLst/>
            </a:prstGeom>
            <a:solidFill>
              <a:srgbClr val="EBF4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rPr>
                <a:t>Làm</a:t>
              </a:r>
              <a:r>
                <a:rPr lang="en-US" sz="2400" b="1" dirty="0">
                  <a:solidFill>
                    <a:srgbClr val="FF0000"/>
                  </a:solidFill>
                </a:rPr>
                <a:t> </a:t>
              </a:r>
              <a:r>
                <a:rPr lang="en-US" sz="2400" b="1" dirty="0" err="1">
                  <a:solidFill>
                    <a:srgbClr val="FF0000"/>
                  </a:solidFill>
                </a:rPr>
                <a:t>việc</a:t>
              </a:r>
              <a:r>
                <a:rPr lang="en-US" sz="2400" b="1" dirty="0">
                  <a:solidFill>
                    <a:srgbClr val="FF0000"/>
                  </a:solidFill>
                </a:rPr>
                <a:t> </a:t>
              </a:r>
              <a:r>
                <a:rPr lang="en-US" sz="2400" b="1" dirty="0" err="1" smtClean="0">
                  <a:solidFill>
                    <a:srgbClr val="FF0000"/>
                  </a:solidFill>
                </a:rPr>
                <a:t>Cá</a:t>
              </a:r>
              <a:r>
                <a:rPr lang="en-US" sz="2400" b="1" dirty="0" smtClean="0">
                  <a:solidFill>
                    <a:srgbClr val="FF0000"/>
                  </a:solidFill>
                </a:rPr>
                <a:t> </a:t>
              </a:r>
              <a:r>
                <a:rPr lang="en-US" sz="2400" b="1" dirty="0" err="1" smtClean="0">
                  <a:solidFill>
                    <a:srgbClr val="FF0000"/>
                  </a:solidFill>
                </a:rPr>
                <a:t>nhân</a:t>
              </a:r>
              <a:endParaRPr lang="en-US" sz="2400" b="1" dirty="0">
                <a:solidFill>
                  <a:srgbClr val="FF0000"/>
                </a:solidFill>
              </a:endParaRPr>
            </a:p>
            <a:p>
              <a:pPr algn="ctr"/>
              <a:endParaRPr lang="en-US" sz="2000" b="1" dirty="0">
                <a:solidFill>
                  <a:srgbClr val="FF0000"/>
                </a:solidFill>
              </a:endParaRPr>
            </a:p>
            <a:p>
              <a:pPr algn="just"/>
              <a:r>
                <a:rPr lang="en-US" sz="2400" dirty="0">
                  <a:solidFill>
                    <a:srgbClr val="5F1A8D"/>
                  </a:solidFill>
                </a:rPr>
                <a:t>       </a:t>
              </a:r>
              <a:r>
                <a:rPr lang="en-US" sz="3200" dirty="0" err="1">
                  <a:solidFill>
                    <a:srgbClr val="5F1A8D"/>
                  </a:solidFill>
                  <a:latin typeface="Times New Roman" pitchFamily="18" charset="0"/>
                  <a:cs typeface="Times New Roman" pitchFamily="18" charset="0"/>
                </a:rPr>
                <a:t>Dựa</a:t>
              </a:r>
              <a:r>
                <a:rPr lang="en-US" sz="3200" dirty="0">
                  <a:solidFill>
                    <a:srgbClr val="5F1A8D"/>
                  </a:solidFill>
                  <a:latin typeface="Times New Roman" pitchFamily="18" charset="0"/>
                  <a:cs typeface="Times New Roman" pitchFamily="18" charset="0"/>
                </a:rPr>
                <a:t> </a:t>
              </a:r>
              <a:r>
                <a:rPr lang="en-US" sz="3200" dirty="0" err="1">
                  <a:solidFill>
                    <a:srgbClr val="5F1A8D"/>
                  </a:solidFill>
                  <a:latin typeface="Times New Roman" pitchFamily="18" charset="0"/>
                  <a:cs typeface="Times New Roman" pitchFamily="18" charset="0"/>
                </a:rPr>
                <a:t>vào</a:t>
              </a:r>
              <a:r>
                <a:rPr lang="en-US" sz="3200" dirty="0">
                  <a:solidFill>
                    <a:srgbClr val="5F1A8D"/>
                  </a:solidFill>
                  <a:latin typeface="Times New Roman" pitchFamily="18" charset="0"/>
                  <a:cs typeface="Times New Roman" pitchFamily="18" charset="0"/>
                </a:rPr>
                <a:t> </a:t>
              </a:r>
              <a:r>
                <a:rPr lang="en-US" sz="3200" dirty="0" err="1">
                  <a:solidFill>
                    <a:srgbClr val="5F1A8D"/>
                  </a:solidFill>
                  <a:latin typeface="Times New Roman" pitchFamily="18" charset="0"/>
                  <a:cs typeface="Times New Roman" pitchFamily="18" charset="0"/>
                </a:rPr>
                <a:t>thông</a:t>
              </a:r>
              <a:r>
                <a:rPr lang="en-US" sz="3200" dirty="0">
                  <a:solidFill>
                    <a:srgbClr val="5F1A8D"/>
                  </a:solidFill>
                  <a:latin typeface="Times New Roman" pitchFamily="18" charset="0"/>
                  <a:cs typeface="Times New Roman" pitchFamily="18" charset="0"/>
                </a:rPr>
                <a:t> tin </a:t>
              </a:r>
              <a:r>
                <a:rPr lang="en-US" sz="3200" dirty="0" err="1">
                  <a:solidFill>
                    <a:srgbClr val="5F1A8D"/>
                  </a:solidFill>
                  <a:latin typeface="Times New Roman" pitchFamily="18" charset="0"/>
                  <a:cs typeface="Times New Roman" pitchFamily="18" charset="0"/>
                </a:rPr>
                <a:t>và</a:t>
              </a:r>
              <a:r>
                <a:rPr lang="en-US" sz="3200" dirty="0">
                  <a:solidFill>
                    <a:srgbClr val="5F1A8D"/>
                  </a:solidFill>
                  <a:latin typeface="Times New Roman" pitchFamily="18" charset="0"/>
                  <a:cs typeface="Times New Roman" pitchFamily="18" charset="0"/>
                </a:rPr>
                <a:t> </a:t>
              </a:r>
              <a:r>
                <a:rPr lang="en-US" sz="3200" dirty="0" err="1">
                  <a:solidFill>
                    <a:srgbClr val="5F1A8D"/>
                  </a:solidFill>
                  <a:latin typeface="Times New Roman" pitchFamily="18" charset="0"/>
                  <a:cs typeface="Times New Roman" pitchFamily="18" charset="0"/>
                </a:rPr>
                <a:t>tư</a:t>
              </a:r>
              <a:r>
                <a:rPr lang="en-US" sz="3200" dirty="0">
                  <a:solidFill>
                    <a:srgbClr val="5F1A8D"/>
                  </a:solidFill>
                  <a:latin typeface="Times New Roman" pitchFamily="18" charset="0"/>
                  <a:cs typeface="Times New Roman" pitchFamily="18" charset="0"/>
                </a:rPr>
                <a:t> </a:t>
              </a:r>
              <a:r>
                <a:rPr lang="en-US" sz="3200" dirty="0" err="1">
                  <a:solidFill>
                    <a:srgbClr val="5F1A8D"/>
                  </a:solidFill>
                  <a:latin typeface="Times New Roman" pitchFamily="18" charset="0"/>
                  <a:cs typeface="Times New Roman" pitchFamily="18" charset="0"/>
                </a:rPr>
                <a:t>liệu</a:t>
              </a:r>
              <a:r>
                <a:rPr lang="en-US" sz="3200" dirty="0">
                  <a:solidFill>
                    <a:srgbClr val="5F1A8D"/>
                  </a:solidFill>
                  <a:latin typeface="Times New Roman" pitchFamily="18" charset="0"/>
                  <a:cs typeface="Times New Roman" pitchFamily="18" charset="0"/>
                </a:rPr>
                <a:t> </a:t>
              </a:r>
              <a:r>
                <a:rPr lang="en-US" sz="3200" dirty="0" err="1">
                  <a:solidFill>
                    <a:srgbClr val="5F1A8D"/>
                  </a:solidFill>
                  <a:latin typeface="Times New Roman" pitchFamily="18" charset="0"/>
                  <a:cs typeface="Times New Roman" pitchFamily="18" charset="0"/>
                </a:rPr>
                <a:t>trong</a:t>
              </a:r>
              <a:r>
                <a:rPr lang="en-US" sz="3200" dirty="0">
                  <a:solidFill>
                    <a:srgbClr val="5F1A8D"/>
                  </a:solidFill>
                  <a:latin typeface="Times New Roman" pitchFamily="18" charset="0"/>
                  <a:cs typeface="Times New Roman" pitchFamily="18" charset="0"/>
                </a:rPr>
                <a:t> </a:t>
              </a:r>
              <a:r>
                <a:rPr lang="en-US" sz="3200" dirty="0" smtClean="0">
                  <a:solidFill>
                    <a:srgbClr val="5F1A8D"/>
                  </a:solidFill>
                  <a:latin typeface="Times New Roman" pitchFamily="18" charset="0"/>
                  <a:cs typeface="Times New Roman" pitchFamily="18" charset="0"/>
                </a:rPr>
                <a:t>SGK </a:t>
              </a:r>
              <a:r>
                <a:rPr lang="en-US" sz="3200" dirty="0">
                  <a:solidFill>
                    <a:srgbClr val="5F1A8D"/>
                  </a:solidFill>
                  <a:latin typeface="Times New Roman" pitchFamily="18" charset="0"/>
                  <a:cs typeface="Times New Roman" pitchFamily="18" charset="0"/>
                </a:rPr>
                <a:t>tr. 23, </a:t>
              </a:r>
              <a:r>
                <a:rPr lang="en-US" sz="3200" dirty="0" smtClean="0">
                  <a:solidFill>
                    <a:srgbClr val="5F1A8D"/>
                  </a:solidFill>
                  <a:latin typeface="Times New Roman" pitchFamily="18" charset="0"/>
                  <a:cs typeface="Times New Roman" pitchFamily="18" charset="0"/>
                </a:rPr>
                <a:t>24 </a:t>
              </a:r>
              <a:r>
                <a:rPr lang="en-US" sz="3200" dirty="0" err="1" smtClean="0">
                  <a:solidFill>
                    <a:srgbClr val="5F1A8D"/>
                  </a:solidFill>
                  <a:latin typeface="Times New Roman" pitchFamily="18" charset="0"/>
                  <a:cs typeface="Times New Roman" pitchFamily="18" charset="0"/>
                </a:rPr>
                <a:t>và</a:t>
              </a:r>
              <a:r>
                <a:rPr lang="en-US" sz="3200" dirty="0" smtClean="0">
                  <a:solidFill>
                    <a:srgbClr val="5F1A8D"/>
                  </a:solidFill>
                  <a:latin typeface="Times New Roman" pitchFamily="18" charset="0"/>
                  <a:cs typeface="Times New Roman" pitchFamily="18" charset="0"/>
                </a:rPr>
                <a:t> </a:t>
              </a:r>
              <a:r>
                <a:rPr lang="en-US" sz="3200" dirty="0" err="1" smtClean="0">
                  <a:solidFill>
                    <a:srgbClr val="5F1A8D"/>
                  </a:solidFill>
                  <a:latin typeface="Times New Roman" pitchFamily="18" charset="0"/>
                  <a:cs typeface="Times New Roman" pitchFamily="18" charset="0"/>
                </a:rPr>
                <a:t>Hình</a:t>
              </a:r>
              <a:r>
                <a:rPr lang="en-US" sz="3200" dirty="0" smtClean="0">
                  <a:solidFill>
                    <a:srgbClr val="5F1A8D"/>
                  </a:solidFill>
                  <a:latin typeface="Times New Roman" pitchFamily="18" charset="0"/>
                  <a:cs typeface="Times New Roman" pitchFamily="18" charset="0"/>
                </a:rPr>
                <a:t> 3</a:t>
              </a:r>
              <a:endParaRPr lang="en-US" sz="3200" dirty="0">
                <a:solidFill>
                  <a:srgbClr val="5F1A8D"/>
                </a:solidFill>
                <a:latin typeface="Times New Roman" pitchFamily="18" charset="0"/>
                <a:cs typeface="Times New Roman" pitchFamily="18" charset="0"/>
              </a:endParaRPr>
            </a:p>
          </p:txBody>
        </p:sp>
        <p:pic>
          <p:nvPicPr>
            <p:cNvPr id="8" name="Graphic 7" descr="Megaphone">
              <a:extLst>
                <a:ext uri="{FF2B5EF4-FFF2-40B4-BE49-F238E27FC236}">
                  <a16:creationId xmlns:a16="http://schemas.microsoft.com/office/drawing/2014/main" xmlns="" id="{0303245B-F56B-AB66-DA78-BA5EE9453B57}"/>
                </a:ext>
              </a:extLst>
            </p:cNvPr>
            <p:cNvPicPr>
              <a:picLocks noChangeAspect="1"/>
            </p:cNvPicPr>
            <p:nvPr/>
          </p:nvPicPr>
          <p:blipFill>
            <a:blip r:embed="rId5">
              <a:extLst>
                <a:ext uri="{96DAC541-7B7A-43D3-8B79-37D633B846F1}">
                  <asvg:svgBlip xmlns:asvg="http://schemas.microsoft.com/office/drawing/2016/SVG/main" xmlns="" r:embed="rId7"/>
                </a:ext>
              </a:extLst>
            </a:blip>
            <a:stretch>
              <a:fillRect/>
            </a:stretch>
          </p:blipFill>
          <p:spPr>
            <a:xfrm>
              <a:off x="3236650" y="5812956"/>
              <a:ext cx="914400" cy="914400"/>
            </a:xfrm>
            <a:prstGeom prst="rect">
              <a:avLst/>
            </a:prstGeom>
          </p:spPr>
        </p:pic>
      </p:grpSp>
    </p:spTree>
    <p:extLst>
      <p:ext uri="{BB962C8B-B14F-4D97-AF65-F5344CB8AC3E}">
        <p14:creationId xmlns:p14="http://schemas.microsoft.com/office/powerpoint/2010/main" val="163615473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heel(1)">
                                      <p:cBhvr>
                                        <p:cTn id="10" dur="2000"/>
                                        <p:tgtEl>
                                          <p:spTgt spid="18"/>
                                        </p:tgtEl>
                                      </p:cBhvr>
                                    </p:animEffect>
                                  </p:childTnLst>
                                </p:cTn>
                              </p:par>
                              <p:par>
                                <p:cTn id="11" presetID="21"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 xmlns:a16="http://schemas.microsoft.com/office/drawing/2014/main" id="{1DCE5B17-90A5-4D96-9A86-42EA9E95DC9E}"/>
              </a:ext>
            </a:extLst>
          </p:cNvPr>
          <p:cNvGrpSpPr/>
          <p:nvPr/>
        </p:nvGrpSpPr>
        <p:grpSpPr>
          <a:xfrm>
            <a:off x="0" y="94603"/>
            <a:ext cx="12211050" cy="6715772"/>
            <a:chOff x="0" y="94603"/>
            <a:chExt cx="12211050" cy="6715772"/>
          </a:xfrm>
        </p:grpSpPr>
        <p:cxnSp>
          <p:nvCxnSpPr>
            <p:cNvPr id="5" name="Straight Connector 4">
              <a:extLst>
                <a:ext uri="{FF2B5EF4-FFF2-40B4-BE49-F238E27FC236}">
                  <a16:creationId xmlns="" xmlns:a16="http://schemas.microsoft.com/office/drawing/2014/main" id="{F841D0FC-5784-4B0F-B6AF-1C8350D67070}"/>
                </a:ext>
              </a:extLst>
            </p:cNvPr>
            <p:cNvCxnSpPr/>
            <p:nvPr/>
          </p:nvCxnSpPr>
          <p:spPr>
            <a:xfrm>
              <a:off x="0" y="94603"/>
              <a:ext cx="12192000" cy="0"/>
            </a:xfrm>
            <a:prstGeom prst="line">
              <a:avLst/>
            </a:prstGeom>
            <a:ln w="136525">
              <a:gradFill>
                <a:gsLst>
                  <a:gs pos="0">
                    <a:schemeClr val="accent4">
                      <a:lumMod val="50000"/>
                    </a:schemeClr>
                  </a:gs>
                  <a:gs pos="74000">
                    <a:schemeClr val="accent1">
                      <a:lumMod val="45000"/>
                      <a:lumOff val="55000"/>
                    </a:schemeClr>
                  </a:gs>
                  <a:gs pos="83000">
                    <a:schemeClr val="accent1">
                      <a:lumMod val="45000"/>
                      <a:lumOff val="55000"/>
                    </a:schemeClr>
                  </a:gs>
                  <a:gs pos="100000">
                    <a:schemeClr val="accent4"/>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EC581F02-E729-4A2C-8B37-A633110E0D70}"/>
                </a:ext>
              </a:extLst>
            </p:cNvPr>
            <p:cNvCxnSpPr/>
            <p:nvPr/>
          </p:nvCxnSpPr>
          <p:spPr>
            <a:xfrm>
              <a:off x="19050" y="6774863"/>
              <a:ext cx="12192000" cy="0"/>
            </a:xfrm>
            <a:prstGeom prst="line">
              <a:avLst/>
            </a:prstGeom>
            <a:ln w="136525">
              <a:gradFill>
                <a:gsLst>
                  <a:gs pos="0">
                    <a:schemeClr val="accent4">
                      <a:lumMod val="50000"/>
                    </a:schemeClr>
                  </a:gs>
                  <a:gs pos="74000">
                    <a:schemeClr val="accent1">
                      <a:lumMod val="45000"/>
                      <a:lumOff val="55000"/>
                    </a:schemeClr>
                  </a:gs>
                  <a:gs pos="83000">
                    <a:schemeClr val="accent1">
                      <a:lumMod val="45000"/>
                      <a:lumOff val="55000"/>
                    </a:schemeClr>
                  </a:gs>
                  <a:gs pos="100000">
                    <a:schemeClr val="accent4"/>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524D35AD-AC5B-422B-88D5-53B8B3D28F89}"/>
                </a:ext>
              </a:extLst>
            </p:cNvPr>
            <p:cNvCxnSpPr>
              <a:cxnSpLocks/>
            </p:cNvCxnSpPr>
            <p:nvPr/>
          </p:nvCxnSpPr>
          <p:spPr>
            <a:xfrm>
              <a:off x="74259" y="152400"/>
              <a:ext cx="19050" cy="6657975"/>
            </a:xfrm>
            <a:prstGeom prst="line">
              <a:avLst/>
            </a:prstGeom>
            <a:ln w="136525">
              <a:gradFill>
                <a:gsLst>
                  <a:gs pos="0">
                    <a:schemeClr val="accent4"/>
                  </a:gs>
                  <a:gs pos="74000">
                    <a:schemeClr val="accent1">
                      <a:lumMod val="45000"/>
                      <a:lumOff val="55000"/>
                    </a:schemeClr>
                  </a:gs>
                  <a:gs pos="83000">
                    <a:schemeClr val="accent1">
                      <a:lumMod val="45000"/>
                      <a:lumOff val="55000"/>
                    </a:schemeClr>
                  </a:gs>
                  <a:gs pos="100000">
                    <a:schemeClr val="accent4">
                      <a:lumMod val="5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F361142A-B5F8-45CA-96C8-5F649A33F938}"/>
                </a:ext>
              </a:extLst>
            </p:cNvPr>
            <p:cNvCxnSpPr>
              <a:cxnSpLocks/>
            </p:cNvCxnSpPr>
            <p:nvPr/>
          </p:nvCxnSpPr>
          <p:spPr>
            <a:xfrm>
              <a:off x="12089816" y="152400"/>
              <a:ext cx="19050" cy="6657975"/>
            </a:xfrm>
            <a:prstGeom prst="line">
              <a:avLst/>
            </a:prstGeom>
            <a:ln w="136525">
              <a:gradFill>
                <a:gsLst>
                  <a:gs pos="0">
                    <a:schemeClr val="accent4">
                      <a:lumMod val="50000"/>
                    </a:schemeClr>
                  </a:gs>
                  <a:gs pos="74000">
                    <a:schemeClr val="accent1">
                      <a:lumMod val="45000"/>
                      <a:lumOff val="55000"/>
                    </a:schemeClr>
                  </a:gs>
                  <a:gs pos="83000">
                    <a:schemeClr val="accent1">
                      <a:lumMod val="45000"/>
                      <a:lumOff val="55000"/>
                    </a:schemeClr>
                  </a:gs>
                  <a:gs pos="100000">
                    <a:schemeClr val="accent4"/>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 xmlns:a16="http://schemas.microsoft.com/office/drawing/2014/main" id="{9BDB1CEE-5AB7-DCD7-EDD1-D612EC0A978E}"/>
              </a:ext>
            </a:extLst>
          </p:cNvPr>
          <p:cNvSpPr/>
          <p:nvPr/>
        </p:nvSpPr>
        <p:spPr>
          <a:xfrm>
            <a:off x="0" y="-12464"/>
            <a:ext cx="12192000" cy="91125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 xmlns:a16="http://schemas.microsoft.com/office/drawing/2014/main" id="{F4801D99-2DC7-49EF-8BAA-D1DBBE5C318D}"/>
              </a:ext>
            </a:extLst>
          </p:cNvPr>
          <p:cNvSpPr txBox="1"/>
          <p:nvPr/>
        </p:nvSpPr>
        <p:spPr>
          <a:xfrm>
            <a:off x="523926" y="210778"/>
            <a:ext cx="11463706"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1. Ý </a:t>
            </a:r>
            <a:r>
              <a:rPr kumimoji="0" lang="en-US" sz="3200" b="1"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tưởng</a:t>
            </a:r>
            <a:r>
              <a:rPr kumimoji="0" lang="en-US" sz="3200" b="1"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mục</a:t>
            </a:r>
            <a:r>
              <a:rPr kumimoji="0" lang="en-US" sz="3200" b="1"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tiêu</a:t>
            </a:r>
            <a:r>
              <a:rPr kumimoji="0" lang="en-US" sz="3200" b="1"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kế</a:t>
            </a:r>
            <a:r>
              <a:rPr kumimoji="0" lang="en-US" sz="3200" b="1"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hoạch</a:t>
            </a:r>
            <a:r>
              <a:rPr kumimoji="0" lang="en-US" sz="3200" b="1"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xây</a:t>
            </a:r>
            <a:r>
              <a:rPr kumimoji="0" lang="en-US" sz="3200" b="1"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dựng</a:t>
            </a:r>
            <a:r>
              <a:rPr kumimoji="0" lang="en-US" sz="3200" b="1"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Cộng</a:t>
            </a:r>
            <a:r>
              <a:rPr kumimoji="0" lang="en-US" sz="3200" b="1"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đồng</a:t>
            </a:r>
            <a:r>
              <a:rPr kumimoji="0" lang="en-US" sz="3200" b="1"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ASEAN</a:t>
            </a:r>
            <a:endParaRPr kumimoji="0" lang="en-US" sz="2800" b="1" i="0" u="none" strike="noStrike" kern="1200" cap="none" spc="0" normalizeH="0" baseline="0" noProof="0" dirty="0">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6" name="Freeform 34">
            <a:extLst>
              <a:ext uri="{FF2B5EF4-FFF2-40B4-BE49-F238E27FC236}">
                <a16:creationId xmlns="" xmlns:a16="http://schemas.microsoft.com/office/drawing/2014/main" id="{BDFD32A7-88D2-6AB8-A3C1-6FE1EADF10BB}"/>
              </a:ext>
            </a:extLst>
          </p:cNvPr>
          <p:cNvSpPr/>
          <p:nvPr/>
        </p:nvSpPr>
        <p:spPr>
          <a:xfrm>
            <a:off x="-81889" y="34936"/>
            <a:ext cx="1246660"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 xmlns:a16="http://schemas.microsoft.com/office/drawing/2014/main" id="{5117C01C-F6B6-12AA-773C-A431BF81AF13}"/>
              </a:ext>
            </a:extLst>
          </p:cNvPr>
          <p:cNvSpPr txBox="1"/>
          <p:nvPr/>
        </p:nvSpPr>
        <p:spPr>
          <a:xfrm>
            <a:off x="453976" y="1653751"/>
            <a:ext cx="4102923" cy="3915966"/>
          </a:xfrm>
          <a:prstGeom prst="wedgeRoundRectCallout">
            <a:avLst>
              <a:gd name="adj1" fmla="val 46865"/>
              <a:gd name="adj2" fmla="val 70426"/>
              <a:gd name="adj3" fmla="val 16667"/>
            </a:avLst>
          </a:prstGeom>
          <a:solidFill>
            <a:sysClr val="window" lastClr="FFFFFF"/>
          </a:solidFill>
          <a:ln w="28575" cap="flat" cmpd="sng" algn="ctr">
            <a:solidFill>
              <a:srgbClr val="ED7D31"/>
            </a:solidFill>
            <a:prstDash val="solid"/>
            <a:miter lim="800000"/>
          </a:ln>
          <a:effectLst/>
        </p:spPr>
        <p:txBody>
          <a:bodyPr wrap="square" rtlCol="0">
            <a:spAutoFit/>
          </a:bodyPr>
          <a:lstStyle/>
          <a:p>
            <a:pPr lvl="0" algn="ctr">
              <a:defRPr/>
            </a:pPr>
            <a:r>
              <a:rPr lang="en-US" sz="2800" i="1" dirty="0" smtClean="0">
                <a:latin typeface="Arial" pitchFamily="34" charset="0"/>
                <a:cs typeface="Arial" pitchFamily="34" charset="0"/>
              </a:rPr>
              <a:t>- </a:t>
            </a:r>
            <a:r>
              <a:rPr lang="en-US" sz="2800" i="1" dirty="0" err="1" smtClean="0">
                <a:latin typeface="Arial" pitchFamily="34" charset="0"/>
                <a:cs typeface="Arial" pitchFamily="34" charset="0"/>
              </a:rPr>
              <a:t>Kế</a:t>
            </a:r>
            <a:r>
              <a:rPr lang="en-US" sz="2800" i="1" dirty="0" smtClean="0">
                <a:latin typeface="Arial" pitchFamily="34" charset="0"/>
                <a:cs typeface="Arial" pitchFamily="34" charset="0"/>
              </a:rPr>
              <a:t> </a:t>
            </a:r>
            <a:r>
              <a:rPr lang="en-US" sz="2800" i="1" dirty="0" err="1">
                <a:latin typeface="Arial" pitchFamily="34" charset="0"/>
                <a:cs typeface="Arial" pitchFamily="34" charset="0"/>
              </a:rPr>
              <a:t>hoạch</a:t>
            </a:r>
            <a:r>
              <a:rPr lang="en-US" sz="2800" i="1" dirty="0">
                <a:latin typeface="Arial" pitchFamily="34" charset="0"/>
                <a:cs typeface="Arial" pitchFamily="34" charset="0"/>
              </a:rPr>
              <a:t> </a:t>
            </a:r>
            <a:r>
              <a:rPr lang="en-US" sz="2800" i="1" dirty="0" err="1">
                <a:latin typeface="Arial" pitchFamily="34" charset="0"/>
                <a:cs typeface="Arial" pitchFamily="34" charset="0"/>
              </a:rPr>
              <a:t>xây</a:t>
            </a:r>
            <a:r>
              <a:rPr lang="en-US" sz="2800" i="1" dirty="0">
                <a:latin typeface="Arial" pitchFamily="34" charset="0"/>
                <a:cs typeface="Arial" pitchFamily="34" charset="0"/>
              </a:rPr>
              <a:t> </a:t>
            </a:r>
            <a:r>
              <a:rPr lang="en-US" sz="2800" i="1" dirty="0" err="1">
                <a:latin typeface="Arial" pitchFamily="34" charset="0"/>
                <a:cs typeface="Arial" pitchFamily="34" charset="0"/>
              </a:rPr>
              <a:t>dựng</a:t>
            </a:r>
            <a:r>
              <a:rPr lang="en-US" sz="2800" i="1" dirty="0">
                <a:latin typeface="Arial" pitchFamily="34" charset="0"/>
                <a:cs typeface="Arial" pitchFamily="34" charset="0"/>
              </a:rPr>
              <a:t> </a:t>
            </a:r>
            <a:r>
              <a:rPr lang="en-US" sz="2800" i="1" dirty="0" err="1">
                <a:latin typeface="Arial" pitchFamily="34" charset="0"/>
                <a:cs typeface="Arial" pitchFamily="34" charset="0"/>
              </a:rPr>
              <a:t>Cộng</a:t>
            </a:r>
            <a:r>
              <a:rPr lang="en-US" sz="2800" i="1" dirty="0">
                <a:latin typeface="Arial" pitchFamily="34" charset="0"/>
                <a:cs typeface="Arial" pitchFamily="34" charset="0"/>
              </a:rPr>
              <a:t> </a:t>
            </a:r>
            <a:r>
              <a:rPr lang="en-US" sz="2800" i="1" dirty="0" err="1">
                <a:latin typeface="Arial" pitchFamily="34" charset="0"/>
                <a:cs typeface="Arial" pitchFamily="34" charset="0"/>
              </a:rPr>
              <a:t>đồng</a:t>
            </a:r>
            <a:r>
              <a:rPr lang="en-US" sz="2800" i="1" dirty="0">
                <a:latin typeface="Arial" pitchFamily="34" charset="0"/>
                <a:cs typeface="Arial" pitchFamily="34" charset="0"/>
              </a:rPr>
              <a:t> ASEAN </a:t>
            </a:r>
            <a:r>
              <a:rPr lang="en-US" sz="2800" i="1" dirty="0" err="1">
                <a:latin typeface="Arial" pitchFamily="34" charset="0"/>
                <a:cs typeface="Arial" pitchFamily="34" charset="0"/>
              </a:rPr>
              <a:t>dựa</a:t>
            </a:r>
            <a:r>
              <a:rPr lang="en-US" sz="2800" i="1" dirty="0">
                <a:latin typeface="Arial" pitchFamily="34" charset="0"/>
                <a:cs typeface="Arial" pitchFamily="34" charset="0"/>
              </a:rPr>
              <a:t> </a:t>
            </a:r>
            <a:r>
              <a:rPr lang="en-US" sz="2800" i="1" dirty="0" err="1">
                <a:latin typeface="Arial" pitchFamily="34" charset="0"/>
                <a:cs typeface="Arial" pitchFamily="34" charset="0"/>
              </a:rPr>
              <a:t>trên</a:t>
            </a:r>
            <a:r>
              <a:rPr lang="en-US" sz="2800" i="1" dirty="0">
                <a:latin typeface="Arial" pitchFamily="34" charset="0"/>
                <a:cs typeface="Arial" pitchFamily="34" charset="0"/>
              </a:rPr>
              <a:t> </a:t>
            </a:r>
            <a:r>
              <a:rPr lang="en-US" sz="2800" i="1" dirty="0" err="1">
                <a:latin typeface="Arial" pitchFamily="34" charset="0"/>
                <a:cs typeface="Arial" pitchFamily="34" charset="0"/>
              </a:rPr>
              <a:t>cơ</a:t>
            </a:r>
            <a:r>
              <a:rPr lang="en-US" sz="2800" i="1" dirty="0">
                <a:latin typeface="Arial" pitchFamily="34" charset="0"/>
                <a:cs typeface="Arial" pitchFamily="34" charset="0"/>
              </a:rPr>
              <a:t> </a:t>
            </a:r>
            <a:r>
              <a:rPr lang="en-US" sz="2800" i="1" dirty="0" err="1">
                <a:latin typeface="Arial" pitchFamily="34" charset="0"/>
                <a:cs typeface="Arial" pitchFamily="34" charset="0"/>
              </a:rPr>
              <a:t>sở</a:t>
            </a:r>
            <a:r>
              <a:rPr lang="en-US" sz="2800" i="1" dirty="0">
                <a:latin typeface="Arial" pitchFamily="34" charset="0"/>
                <a:cs typeface="Arial" pitchFamily="34" charset="0"/>
              </a:rPr>
              <a:t> </a:t>
            </a:r>
            <a:r>
              <a:rPr lang="en-US" sz="2800" i="1" dirty="0" err="1">
                <a:latin typeface="Arial" pitchFamily="34" charset="0"/>
                <a:cs typeface="Arial" pitchFamily="34" charset="0"/>
              </a:rPr>
              <a:t>pháp</a:t>
            </a:r>
            <a:r>
              <a:rPr lang="en-US" sz="2800" i="1" dirty="0">
                <a:latin typeface="Arial" pitchFamily="34" charset="0"/>
                <a:cs typeface="Arial" pitchFamily="34" charset="0"/>
              </a:rPr>
              <a:t> </a:t>
            </a:r>
            <a:r>
              <a:rPr lang="en-US" sz="2800" i="1" dirty="0" err="1">
                <a:latin typeface="Arial" pitchFamily="34" charset="0"/>
                <a:cs typeface="Arial" pitchFamily="34" charset="0"/>
              </a:rPr>
              <a:t>lý</a:t>
            </a:r>
            <a:r>
              <a:rPr lang="en-US" sz="2800" i="1" dirty="0">
                <a:latin typeface="Arial" pitchFamily="34" charset="0"/>
                <a:cs typeface="Arial" pitchFamily="34" charset="0"/>
              </a:rPr>
              <a:t> </a:t>
            </a:r>
            <a:r>
              <a:rPr lang="en-US" sz="2800" i="1" dirty="0" err="1">
                <a:latin typeface="Arial" pitchFamily="34" charset="0"/>
                <a:cs typeface="Arial" pitchFamily="34" charset="0"/>
              </a:rPr>
              <a:t>nào</a:t>
            </a:r>
            <a:r>
              <a:rPr lang="en-US" sz="2800" i="1" dirty="0" smtClean="0">
                <a:latin typeface="Arial" pitchFamily="34" charset="0"/>
                <a:cs typeface="Arial" pitchFamily="34" charset="0"/>
              </a:rPr>
              <a:t>?</a:t>
            </a:r>
          </a:p>
          <a:p>
            <a:pPr lvl="0" algn="ctr">
              <a:defRPr/>
            </a:pPr>
            <a:r>
              <a:rPr kumimoji="0" lang="en-US" sz="2800" b="0" i="0" u="none" strike="noStrike" kern="0" cap="none" spc="0" normalizeH="0" baseline="0" noProof="0" dirty="0" smtClean="0">
                <a:ln>
                  <a:noFill/>
                </a:ln>
                <a:solidFill>
                  <a:srgbClr val="002060"/>
                </a:solidFill>
                <a:effectLst/>
                <a:uLnTx/>
                <a:uFillTx/>
                <a:latin typeface="Arial" pitchFamily="34" charset="0"/>
                <a:cs typeface="Arial" pitchFamily="34" charset="0"/>
              </a:rPr>
              <a:t>- </a:t>
            </a:r>
            <a:r>
              <a:rPr kumimoji="0" lang="en-US" sz="2800" b="0" i="0" u="none" strike="noStrike" kern="0" cap="none" spc="0" normalizeH="0" baseline="0" noProof="0" dirty="0" err="1" smtClean="0">
                <a:ln>
                  <a:noFill/>
                </a:ln>
                <a:solidFill>
                  <a:srgbClr val="002060"/>
                </a:solidFill>
                <a:effectLst/>
                <a:uLnTx/>
                <a:uFillTx/>
                <a:latin typeface="Arial" pitchFamily="34" charset="0"/>
                <a:cs typeface="Arial" pitchFamily="34" charset="0"/>
              </a:rPr>
              <a:t>Hoàn</a:t>
            </a:r>
            <a:r>
              <a:rPr kumimoji="0" lang="en-US" sz="2800" b="0" i="0" u="none" strike="noStrike" kern="0" cap="none" spc="0" normalizeH="0" baseline="0" noProof="0" dirty="0" smtClean="0">
                <a:ln>
                  <a:noFill/>
                </a:ln>
                <a:solidFill>
                  <a:srgbClr val="002060"/>
                </a:solidFill>
                <a:effectLst/>
                <a:uLnTx/>
                <a:uFillTx/>
                <a:latin typeface="Arial" pitchFamily="34" charset="0"/>
                <a:cs typeface="Arial" pitchFamily="34" charset="0"/>
              </a:rPr>
              <a:t> </a:t>
            </a:r>
            <a:r>
              <a:rPr kumimoji="0" lang="en-US" sz="2800" b="0" i="0" u="none" strike="noStrike" kern="0" cap="none" spc="0" normalizeH="0" baseline="0" noProof="0" dirty="0" err="1">
                <a:ln>
                  <a:noFill/>
                </a:ln>
                <a:solidFill>
                  <a:srgbClr val="002060"/>
                </a:solidFill>
                <a:effectLst/>
                <a:uLnTx/>
                <a:uFillTx/>
                <a:latin typeface="Arial" pitchFamily="34" charset="0"/>
                <a:cs typeface="Arial" pitchFamily="34" charset="0"/>
              </a:rPr>
              <a:t>thành</a:t>
            </a:r>
            <a:r>
              <a:rPr kumimoji="0" lang="en-US" sz="2800" b="0" i="0" u="none" strike="noStrike" kern="0" cap="none" spc="0" normalizeH="0" baseline="0" noProof="0" dirty="0">
                <a:ln>
                  <a:noFill/>
                </a:ln>
                <a:solidFill>
                  <a:srgbClr val="002060"/>
                </a:solidFill>
                <a:effectLst/>
                <a:uLnTx/>
                <a:uFillTx/>
                <a:latin typeface="Arial" pitchFamily="34" charset="0"/>
                <a:cs typeface="Arial" pitchFamily="34" charset="0"/>
              </a:rPr>
              <a:t> </a:t>
            </a:r>
            <a:r>
              <a:rPr kumimoji="0" lang="en-US" sz="2800" b="0" i="0" u="none" strike="noStrike" kern="0" cap="none" spc="0" normalizeH="0" baseline="0" noProof="0" dirty="0" err="1">
                <a:ln>
                  <a:noFill/>
                </a:ln>
                <a:solidFill>
                  <a:srgbClr val="002060"/>
                </a:solidFill>
                <a:effectLst/>
                <a:uLnTx/>
                <a:uFillTx/>
                <a:latin typeface="Arial" pitchFamily="34" charset="0"/>
                <a:cs typeface="Arial" pitchFamily="34" charset="0"/>
              </a:rPr>
              <a:t>phiếu</a:t>
            </a:r>
            <a:r>
              <a:rPr kumimoji="0" lang="en-US" sz="2800" b="0" i="0" u="none" strike="noStrike" kern="0" cap="none" spc="0" normalizeH="0" baseline="0" noProof="0" dirty="0">
                <a:ln>
                  <a:noFill/>
                </a:ln>
                <a:solidFill>
                  <a:srgbClr val="002060"/>
                </a:solidFill>
                <a:effectLst/>
                <a:uLnTx/>
                <a:uFillTx/>
                <a:latin typeface="Arial" pitchFamily="34" charset="0"/>
                <a:cs typeface="Arial" pitchFamily="34" charset="0"/>
              </a:rPr>
              <a:t> </a:t>
            </a:r>
            <a:r>
              <a:rPr kumimoji="0" lang="en-US" sz="2800" b="0" i="0" u="none" strike="noStrike" kern="0" cap="none" spc="0" normalizeH="0" baseline="0" noProof="0" dirty="0" err="1">
                <a:ln>
                  <a:noFill/>
                </a:ln>
                <a:solidFill>
                  <a:srgbClr val="002060"/>
                </a:solidFill>
                <a:effectLst/>
                <a:uLnTx/>
                <a:uFillTx/>
                <a:latin typeface="Arial" pitchFamily="34" charset="0"/>
                <a:cs typeface="Arial" pitchFamily="34" charset="0"/>
              </a:rPr>
              <a:t>học</a:t>
            </a:r>
            <a:r>
              <a:rPr kumimoji="0" lang="en-US" sz="2800" b="0" i="0" u="none" strike="noStrike" kern="0" cap="none" spc="0" normalizeH="0" baseline="0" noProof="0" dirty="0">
                <a:ln>
                  <a:noFill/>
                </a:ln>
                <a:solidFill>
                  <a:srgbClr val="002060"/>
                </a:solidFill>
                <a:effectLst/>
                <a:uLnTx/>
                <a:uFillTx/>
                <a:latin typeface="Arial" pitchFamily="34" charset="0"/>
                <a:cs typeface="Arial" pitchFamily="34" charset="0"/>
              </a:rPr>
              <a:t> </a:t>
            </a:r>
            <a:r>
              <a:rPr kumimoji="0" lang="en-US" sz="2800" b="0" i="0" u="none" strike="noStrike" kern="0" cap="none" spc="0" normalizeH="0" baseline="0" noProof="0" dirty="0" err="1">
                <a:ln>
                  <a:noFill/>
                </a:ln>
                <a:solidFill>
                  <a:srgbClr val="002060"/>
                </a:solidFill>
                <a:effectLst/>
                <a:uLnTx/>
                <a:uFillTx/>
                <a:latin typeface="Arial" pitchFamily="34" charset="0"/>
                <a:cs typeface="Arial" pitchFamily="34" charset="0"/>
              </a:rPr>
              <a:t>tập</a:t>
            </a:r>
            <a:r>
              <a:rPr kumimoji="0" lang="en-US" sz="2800" b="0" i="0" u="none" strike="noStrike" kern="0" cap="none" spc="0" normalizeH="0" baseline="0" noProof="0" dirty="0">
                <a:ln>
                  <a:noFill/>
                </a:ln>
                <a:solidFill>
                  <a:srgbClr val="002060"/>
                </a:solidFill>
                <a:effectLst/>
                <a:uLnTx/>
                <a:uFillTx/>
                <a:latin typeface="Arial" pitchFamily="34" charset="0"/>
                <a:cs typeface="Arial" pitchFamily="34" charset="0"/>
              </a:rPr>
              <a:t> </a:t>
            </a:r>
            <a:r>
              <a:rPr kumimoji="0" lang="en-US" sz="2800" b="0" i="0" u="none" strike="noStrike" kern="0" cap="none" spc="0" normalizeH="0" baseline="0" noProof="0" dirty="0" err="1">
                <a:ln>
                  <a:noFill/>
                </a:ln>
                <a:solidFill>
                  <a:srgbClr val="002060"/>
                </a:solidFill>
                <a:effectLst/>
                <a:uLnTx/>
                <a:uFillTx/>
                <a:latin typeface="Arial" pitchFamily="34" charset="0"/>
                <a:cs typeface="Arial" pitchFamily="34" charset="0"/>
              </a:rPr>
              <a:t>về</a:t>
            </a:r>
            <a:r>
              <a:rPr kumimoji="0" lang="en-US" sz="2800" b="0" i="0" u="none" strike="noStrike" kern="0" cap="none" spc="0" normalizeH="0" baseline="0" noProof="0" dirty="0">
                <a:ln>
                  <a:noFill/>
                </a:ln>
                <a:solidFill>
                  <a:srgbClr val="002060"/>
                </a:solidFill>
                <a:effectLst/>
                <a:uLnTx/>
                <a:uFillTx/>
                <a:latin typeface="Arial" pitchFamily="34" charset="0"/>
                <a:cs typeface="Arial" pitchFamily="34" charset="0"/>
              </a:rPr>
              <a:t> </a:t>
            </a:r>
            <a:r>
              <a:rPr kumimoji="0" lang="en-US" sz="2800" b="0" i="0" u="none" strike="noStrike" kern="0" cap="none" spc="0" normalizeH="0" baseline="0" noProof="0" dirty="0" err="1">
                <a:ln>
                  <a:noFill/>
                </a:ln>
                <a:solidFill>
                  <a:srgbClr val="002060"/>
                </a:solidFill>
                <a:effectLst/>
                <a:uLnTx/>
                <a:uFillTx/>
                <a:latin typeface="Arial" pitchFamily="34" charset="0"/>
                <a:cs typeface="Arial" pitchFamily="34" charset="0"/>
              </a:rPr>
              <a:t>kế</a:t>
            </a:r>
            <a:r>
              <a:rPr kumimoji="0" lang="en-US" sz="2800" b="0" i="0" u="none" strike="noStrike" kern="0" cap="none" spc="0" normalizeH="0" baseline="0" noProof="0" dirty="0">
                <a:ln>
                  <a:noFill/>
                </a:ln>
                <a:solidFill>
                  <a:srgbClr val="002060"/>
                </a:solidFill>
                <a:effectLst/>
                <a:uLnTx/>
                <a:uFillTx/>
                <a:latin typeface="Arial" pitchFamily="34" charset="0"/>
                <a:cs typeface="Arial" pitchFamily="34" charset="0"/>
              </a:rPr>
              <a:t> </a:t>
            </a:r>
            <a:r>
              <a:rPr kumimoji="0" lang="en-US" sz="2800" b="0" i="0" u="none" strike="noStrike" kern="0" cap="none" spc="0" normalizeH="0" baseline="0" noProof="0" dirty="0" err="1">
                <a:ln>
                  <a:noFill/>
                </a:ln>
                <a:solidFill>
                  <a:srgbClr val="002060"/>
                </a:solidFill>
                <a:effectLst/>
                <a:uLnTx/>
                <a:uFillTx/>
                <a:latin typeface="Arial" pitchFamily="34" charset="0"/>
                <a:cs typeface="Arial" pitchFamily="34" charset="0"/>
              </a:rPr>
              <a:t>hoạch</a:t>
            </a:r>
            <a:r>
              <a:rPr kumimoji="0" lang="en-US" sz="2800" b="0" i="0" u="none" strike="noStrike" kern="0" cap="none" spc="0" normalizeH="0" baseline="0" noProof="0" dirty="0">
                <a:ln>
                  <a:noFill/>
                </a:ln>
                <a:solidFill>
                  <a:srgbClr val="002060"/>
                </a:solidFill>
                <a:effectLst/>
                <a:uLnTx/>
                <a:uFillTx/>
                <a:latin typeface="Arial" pitchFamily="34" charset="0"/>
                <a:cs typeface="Arial" pitchFamily="34" charset="0"/>
              </a:rPr>
              <a:t> </a:t>
            </a:r>
            <a:r>
              <a:rPr kumimoji="0" lang="en-US" sz="2800" b="0" i="0" u="none" strike="noStrike" kern="0" cap="none" spc="0" normalizeH="0" baseline="0" noProof="0" dirty="0" err="1">
                <a:ln>
                  <a:noFill/>
                </a:ln>
                <a:solidFill>
                  <a:srgbClr val="002060"/>
                </a:solidFill>
                <a:effectLst/>
                <a:uLnTx/>
                <a:uFillTx/>
                <a:latin typeface="Arial" pitchFamily="34" charset="0"/>
                <a:cs typeface="Arial" pitchFamily="34" charset="0"/>
              </a:rPr>
              <a:t>xây</a:t>
            </a:r>
            <a:r>
              <a:rPr kumimoji="0" lang="en-US" sz="2800" b="0" i="0" u="none" strike="noStrike" kern="0" cap="none" spc="0" normalizeH="0" baseline="0" noProof="0" dirty="0">
                <a:ln>
                  <a:noFill/>
                </a:ln>
                <a:solidFill>
                  <a:srgbClr val="002060"/>
                </a:solidFill>
                <a:effectLst/>
                <a:uLnTx/>
                <a:uFillTx/>
                <a:latin typeface="Arial" pitchFamily="34" charset="0"/>
                <a:cs typeface="Arial" pitchFamily="34" charset="0"/>
              </a:rPr>
              <a:t> </a:t>
            </a:r>
            <a:r>
              <a:rPr kumimoji="0" lang="en-US" sz="2800" b="0" i="0" u="none" strike="noStrike" kern="0" cap="none" spc="0" normalizeH="0" baseline="0" noProof="0" dirty="0" err="1">
                <a:ln>
                  <a:noFill/>
                </a:ln>
                <a:solidFill>
                  <a:srgbClr val="002060"/>
                </a:solidFill>
                <a:effectLst/>
                <a:uLnTx/>
                <a:uFillTx/>
                <a:latin typeface="Arial" pitchFamily="34" charset="0"/>
                <a:cs typeface="Arial" pitchFamily="34" charset="0"/>
              </a:rPr>
              <a:t>dựng</a:t>
            </a:r>
            <a:r>
              <a:rPr kumimoji="0" lang="en-US" sz="2800" b="0" i="0" u="none" strike="noStrike" kern="0" cap="none" spc="0" normalizeH="0" baseline="0" noProof="0" dirty="0">
                <a:ln>
                  <a:noFill/>
                </a:ln>
                <a:solidFill>
                  <a:srgbClr val="002060"/>
                </a:solidFill>
                <a:effectLst/>
                <a:uLnTx/>
                <a:uFillTx/>
                <a:latin typeface="Arial" pitchFamily="34" charset="0"/>
                <a:cs typeface="Arial" pitchFamily="34" charset="0"/>
              </a:rPr>
              <a:t> </a:t>
            </a:r>
            <a:r>
              <a:rPr kumimoji="0" lang="en-US" sz="2800" b="0" i="0" u="none" strike="noStrike" kern="0" cap="none" spc="0" normalizeH="0" baseline="0" noProof="0" dirty="0" err="1">
                <a:ln>
                  <a:noFill/>
                </a:ln>
                <a:solidFill>
                  <a:srgbClr val="002060"/>
                </a:solidFill>
                <a:effectLst/>
                <a:uLnTx/>
                <a:uFillTx/>
                <a:latin typeface="Arial" pitchFamily="34" charset="0"/>
                <a:cs typeface="Arial" pitchFamily="34" charset="0"/>
              </a:rPr>
              <a:t>Cộng</a:t>
            </a:r>
            <a:r>
              <a:rPr kumimoji="0" lang="en-US" sz="2800" b="0" i="0" u="none" strike="noStrike" kern="0" cap="none" spc="0" normalizeH="0" baseline="0" noProof="0" dirty="0">
                <a:ln>
                  <a:noFill/>
                </a:ln>
                <a:solidFill>
                  <a:srgbClr val="002060"/>
                </a:solidFill>
                <a:effectLst/>
                <a:uLnTx/>
                <a:uFillTx/>
                <a:latin typeface="Arial" pitchFamily="34" charset="0"/>
                <a:cs typeface="Arial" pitchFamily="34" charset="0"/>
              </a:rPr>
              <a:t> </a:t>
            </a:r>
            <a:r>
              <a:rPr kumimoji="0" lang="en-US" sz="2800" b="0" i="0" u="none" strike="noStrike" kern="0" cap="none" spc="0" normalizeH="0" baseline="0" noProof="0" dirty="0" err="1">
                <a:ln>
                  <a:noFill/>
                </a:ln>
                <a:solidFill>
                  <a:srgbClr val="002060"/>
                </a:solidFill>
                <a:effectLst/>
                <a:uLnTx/>
                <a:uFillTx/>
                <a:latin typeface="Arial" pitchFamily="34" charset="0"/>
                <a:cs typeface="Arial" pitchFamily="34" charset="0"/>
              </a:rPr>
              <a:t>đồng</a:t>
            </a:r>
            <a:r>
              <a:rPr kumimoji="0" lang="en-US" sz="2800" b="0" i="0" u="none" strike="noStrike" kern="0" cap="none" spc="0" normalizeH="0" baseline="0" noProof="0" dirty="0">
                <a:ln>
                  <a:noFill/>
                </a:ln>
                <a:solidFill>
                  <a:srgbClr val="002060"/>
                </a:solidFill>
                <a:effectLst/>
                <a:uLnTx/>
                <a:uFillTx/>
                <a:latin typeface="Arial" pitchFamily="34" charset="0"/>
                <a:cs typeface="Arial" pitchFamily="34" charset="0"/>
              </a:rPr>
              <a:t> ASEAN?</a:t>
            </a:r>
          </a:p>
        </p:txBody>
      </p:sp>
      <p:sp>
        <p:nvSpPr>
          <p:cNvPr id="7" name="TextBox 6">
            <a:extLst>
              <a:ext uri="{FF2B5EF4-FFF2-40B4-BE49-F238E27FC236}">
                <a16:creationId xmlns="" xmlns:a16="http://schemas.microsoft.com/office/drawing/2014/main" id="{33820DBE-19AE-C5A9-3666-E84B3084EC10}"/>
              </a:ext>
            </a:extLst>
          </p:cNvPr>
          <p:cNvSpPr txBox="1"/>
          <p:nvPr/>
        </p:nvSpPr>
        <p:spPr>
          <a:xfrm>
            <a:off x="281603" y="1137287"/>
            <a:ext cx="9221626"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4472C4">
                    <a:lumMod val="50000"/>
                  </a:srgbClr>
                </a:solidFill>
                <a:latin typeface="Arial" pitchFamily="34" charset="0"/>
                <a:ea typeface="Times New Roman" panose="02020603050405020304" pitchFamily="18" charset="0"/>
                <a:cs typeface="Arial" pitchFamily="34" charset="0"/>
              </a:rPr>
              <a:t>c</a:t>
            </a:r>
            <a:r>
              <a:rPr kumimoji="0" lang="en-US" sz="3200" b="1" i="0" u="none" strike="noStrike" kern="1200" cap="none" spc="0" normalizeH="0" baseline="0" noProof="0" dirty="0">
                <a:ln>
                  <a:noFill/>
                </a:ln>
                <a:solidFill>
                  <a:srgbClr val="4472C4">
                    <a:lumMod val="50000"/>
                  </a:srgbClr>
                </a:solidFill>
                <a:effectLst/>
                <a:uLnTx/>
                <a:uFillTx/>
                <a:latin typeface="Arial" pitchFamily="34" charset="0"/>
                <a:ea typeface="Times New Roman" panose="02020603050405020304" pitchFamily="18" charset="0"/>
                <a:cs typeface="Arial" pitchFamily="34" charset="0"/>
              </a:rPr>
              <a:t>. </a:t>
            </a:r>
            <a:r>
              <a:rPr kumimoji="0" lang="en-US" sz="3200" b="1" i="0" u="none" strike="noStrike" kern="1200" cap="none" spc="0" normalizeH="0" baseline="0" noProof="0" dirty="0" err="1">
                <a:ln>
                  <a:noFill/>
                </a:ln>
                <a:solidFill>
                  <a:srgbClr val="4472C4">
                    <a:lumMod val="50000"/>
                  </a:srgbClr>
                </a:solidFill>
                <a:effectLst/>
                <a:uLnTx/>
                <a:uFillTx/>
                <a:latin typeface="Arial" pitchFamily="34" charset="0"/>
                <a:ea typeface="Times New Roman" panose="02020603050405020304" pitchFamily="18" charset="0"/>
                <a:cs typeface="Arial" pitchFamily="34" charset="0"/>
              </a:rPr>
              <a:t>Kế</a:t>
            </a:r>
            <a:r>
              <a:rPr kumimoji="0" lang="en-US" sz="3200" b="1" i="0" u="none" strike="noStrike" kern="1200" cap="none" spc="0" normalizeH="0" baseline="0" noProof="0" dirty="0">
                <a:ln>
                  <a:noFill/>
                </a:ln>
                <a:solidFill>
                  <a:srgbClr val="4472C4">
                    <a:lumMod val="50000"/>
                  </a:srgbClr>
                </a:solidFill>
                <a:effectLst/>
                <a:uLnTx/>
                <a:uFillTx/>
                <a:latin typeface="Arial" pitchFamily="34" charset="0"/>
                <a:ea typeface="Times New Roman" panose="02020603050405020304" pitchFamily="18" charset="0"/>
                <a:cs typeface="Arial" pitchFamily="34" charset="0"/>
              </a:rPr>
              <a:t> </a:t>
            </a:r>
            <a:r>
              <a:rPr kumimoji="0" lang="en-US" sz="3200" b="1" i="0" u="none" strike="noStrike" kern="1200" cap="none" spc="0" normalizeH="0" baseline="0" noProof="0" dirty="0" err="1">
                <a:ln>
                  <a:noFill/>
                </a:ln>
                <a:solidFill>
                  <a:srgbClr val="4472C4">
                    <a:lumMod val="50000"/>
                  </a:srgbClr>
                </a:solidFill>
                <a:effectLst/>
                <a:uLnTx/>
                <a:uFillTx/>
                <a:latin typeface="Arial" pitchFamily="34" charset="0"/>
                <a:ea typeface="Times New Roman" panose="02020603050405020304" pitchFamily="18" charset="0"/>
                <a:cs typeface="Arial" pitchFamily="34" charset="0"/>
              </a:rPr>
              <a:t>hoạch</a:t>
            </a:r>
            <a:r>
              <a:rPr kumimoji="0" lang="en-US" sz="3200" b="1" i="0" u="none" strike="noStrike" kern="1200" cap="none" spc="0" normalizeH="0" baseline="0" noProof="0" dirty="0">
                <a:ln>
                  <a:noFill/>
                </a:ln>
                <a:solidFill>
                  <a:srgbClr val="4472C4">
                    <a:lumMod val="50000"/>
                  </a:srgbClr>
                </a:solidFill>
                <a:effectLst/>
                <a:uLnTx/>
                <a:uFillTx/>
                <a:latin typeface="Arial" pitchFamily="34" charset="0"/>
                <a:ea typeface="Times New Roman" panose="02020603050405020304" pitchFamily="18" charset="0"/>
                <a:cs typeface="Arial" pitchFamily="34" charset="0"/>
              </a:rPr>
              <a:t> </a:t>
            </a:r>
            <a:r>
              <a:rPr kumimoji="0" lang="en-US" sz="3200" b="1" i="0" u="none" strike="noStrike" kern="1200" cap="none" spc="0" normalizeH="0" baseline="0" noProof="0" dirty="0" err="1">
                <a:ln>
                  <a:noFill/>
                </a:ln>
                <a:solidFill>
                  <a:srgbClr val="4472C4">
                    <a:lumMod val="50000"/>
                  </a:srgbClr>
                </a:solidFill>
                <a:effectLst/>
                <a:uLnTx/>
                <a:uFillTx/>
                <a:latin typeface="Arial" pitchFamily="34" charset="0"/>
                <a:ea typeface="Times New Roman" panose="02020603050405020304" pitchFamily="18" charset="0"/>
                <a:cs typeface="Arial" pitchFamily="34" charset="0"/>
              </a:rPr>
              <a:t>xây</a:t>
            </a:r>
            <a:r>
              <a:rPr kumimoji="0" lang="en-US" sz="3200" b="1" i="0" u="none" strike="noStrike" kern="1200" cap="none" spc="0" normalizeH="0" baseline="0" noProof="0" dirty="0">
                <a:ln>
                  <a:noFill/>
                </a:ln>
                <a:solidFill>
                  <a:srgbClr val="4472C4">
                    <a:lumMod val="50000"/>
                  </a:srgbClr>
                </a:solidFill>
                <a:effectLst/>
                <a:uLnTx/>
                <a:uFillTx/>
                <a:latin typeface="Arial" pitchFamily="34" charset="0"/>
                <a:ea typeface="Times New Roman" panose="02020603050405020304" pitchFamily="18" charset="0"/>
                <a:cs typeface="Arial" pitchFamily="34" charset="0"/>
              </a:rPr>
              <a:t> </a:t>
            </a:r>
            <a:r>
              <a:rPr kumimoji="0" lang="en-US" sz="3200" b="1" i="0" u="none" strike="noStrike" kern="1200" cap="none" spc="0" normalizeH="0" baseline="0" noProof="0" dirty="0" err="1">
                <a:ln>
                  <a:noFill/>
                </a:ln>
                <a:solidFill>
                  <a:srgbClr val="4472C4">
                    <a:lumMod val="50000"/>
                  </a:srgbClr>
                </a:solidFill>
                <a:effectLst/>
                <a:uLnTx/>
                <a:uFillTx/>
                <a:latin typeface="Arial" pitchFamily="34" charset="0"/>
                <a:ea typeface="Times New Roman" panose="02020603050405020304" pitchFamily="18" charset="0"/>
                <a:cs typeface="Arial" pitchFamily="34" charset="0"/>
              </a:rPr>
              <a:t>dựng</a:t>
            </a:r>
            <a:r>
              <a:rPr kumimoji="0" lang="en-US" sz="3200" b="1" i="0" u="none" strike="noStrike" kern="1200" cap="none" spc="0" normalizeH="0" baseline="0" noProof="0" dirty="0">
                <a:ln>
                  <a:noFill/>
                </a:ln>
                <a:solidFill>
                  <a:srgbClr val="4472C4">
                    <a:lumMod val="50000"/>
                  </a:srgbClr>
                </a:solidFill>
                <a:effectLst/>
                <a:uLnTx/>
                <a:uFillTx/>
                <a:latin typeface="Arial" pitchFamily="34" charset="0"/>
                <a:ea typeface="Times New Roman" panose="02020603050405020304" pitchFamily="18" charset="0"/>
                <a:cs typeface="Arial" pitchFamily="34" charset="0"/>
              </a:rPr>
              <a:t> </a:t>
            </a:r>
            <a:r>
              <a:rPr kumimoji="0" lang="en-US" sz="3200" b="1" i="0" u="none" strike="noStrike" kern="1200" cap="none" spc="0" normalizeH="0" baseline="0" noProof="0" dirty="0" err="1">
                <a:ln>
                  <a:noFill/>
                </a:ln>
                <a:solidFill>
                  <a:srgbClr val="4472C4">
                    <a:lumMod val="50000"/>
                  </a:srgbClr>
                </a:solidFill>
                <a:effectLst/>
                <a:uLnTx/>
                <a:uFillTx/>
                <a:latin typeface="Arial" pitchFamily="34" charset="0"/>
                <a:ea typeface="Times New Roman" panose="02020603050405020304" pitchFamily="18" charset="0"/>
                <a:cs typeface="Arial" pitchFamily="34" charset="0"/>
              </a:rPr>
              <a:t>Cộng</a:t>
            </a:r>
            <a:r>
              <a:rPr kumimoji="0" lang="en-US" sz="3200" b="1" i="0" u="none" strike="noStrike" kern="1200" cap="none" spc="0" normalizeH="0" baseline="0" noProof="0" dirty="0">
                <a:ln>
                  <a:noFill/>
                </a:ln>
                <a:solidFill>
                  <a:srgbClr val="4472C4">
                    <a:lumMod val="50000"/>
                  </a:srgbClr>
                </a:solidFill>
                <a:effectLst/>
                <a:uLnTx/>
                <a:uFillTx/>
                <a:latin typeface="Arial" pitchFamily="34" charset="0"/>
                <a:ea typeface="Times New Roman" panose="02020603050405020304" pitchFamily="18" charset="0"/>
                <a:cs typeface="Arial" pitchFamily="34" charset="0"/>
              </a:rPr>
              <a:t> </a:t>
            </a:r>
            <a:r>
              <a:rPr kumimoji="0" lang="en-US" sz="3200" b="1" i="0" u="none" strike="noStrike" kern="1200" cap="none" spc="0" normalizeH="0" baseline="0" noProof="0" dirty="0" err="1">
                <a:ln>
                  <a:noFill/>
                </a:ln>
                <a:solidFill>
                  <a:srgbClr val="4472C4">
                    <a:lumMod val="50000"/>
                  </a:srgbClr>
                </a:solidFill>
                <a:effectLst/>
                <a:uLnTx/>
                <a:uFillTx/>
                <a:latin typeface="Arial" pitchFamily="34" charset="0"/>
                <a:ea typeface="Times New Roman" panose="02020603050405020304" pitchFamily="18" charset="0"/>
                <a:cs typeface="Arial" pitchFamily="34" charset="0"/>
              </a:rPr>
              <a:t>đồng</a:t>
            </a:r>
            <a:r>
              <a:rPr kumimoji="0" lang="en-US" sz="3200" b="1" i="0" u="none" strike="noStrike" kern="1200" cap="none" spc="0" normalizeH="0" baseline="0" noProof="0" dirty="0">
                <a:ln>
                  <a:noFill/>
                </a:ln>
                <a:solidFill>
                  <a:srgbClr val="4472C4">
                    <a:lumMod val="50000"/>
                  </a:srgbClr>
                </a:solidFill>
                <a:effectLst/>
                <a:uLnTx/>
                <a:uFillTx/>
                <a:latin typeface="Arial" pitchFamily="34" charset="0"/>
                <a:ea typeface="Times New Roman" panose="02020603050405020304" pitchFamily="18" charset="0"/>
                <a:cs typeface="Arial" pitchFamily="34" charset="0"/>
              </a:rPr>
              <a:t> ASEAN</a:t>
            </a:r>
            <a:endParaRPr kumimoji="0" lang="en-US" sz="2800" b="1" i="0" u="none" strike="noStrike" kern="1200" cap="none" spc="0" normalizeH="0" baseline="0" noProof="0" dirty="0">
              <a:ln>
                <a:noFill/>
              </a:ln>
              <a:solidFill>
                <a:srgbClr val="4472C4">
                  <a:lumMod val="50000"/>
                </a:srgbClr>
              </a:solidFill>
              <a:effectLst/>
              <a:uLnTx/>
              <a:uFillTx/>
              <a:latin typeface="Arial" pitchFamily="34" charset="0"/>
              <a:ea typeface="Times New Roman" panose="02020603050405020304" pitchFamily="18" charset="0"/>
              <a:cs typeface="Arial" pitchFamily="34" charset="0"/>
            </a:endParaRPr>
          </a:p>
        </p:txBody>
      </p:sp>
      <p:sp>
        <p:nvSpPr>
          <p:cNvPr id="42" name="Freeform 23">
            <a:extLst>
              <a:ext uri="{FF2B5EF4-FFF2-40B4-BE49-F238E27FC236}">
                <a16:creationId xmlns="" xmlns:a16="http://schemas.microsoft.com/office/drawing/2014/main" id="{8A738CAB-3C23-0FF3-3A9B-63F9ECADA21B}"/>
              </a:ext>
            </a:extLst>
          </p:cNvPr>
          <p:cNvSpPr/>
          <p:nvPr/>
        </p:nvSpPr>
        <p:spPr>
          <a:xfrm>
            <a:off x="453976" y="5372100"/>
            <a:ext cx="2381740" cy="1391297"/>
          </a:xfrm>
          <a:custGeom>
            <a:avLst/>
            <a:gdLst/>
            <a:ahLst/>
            <a:cxnLst/>
            <a:rect l="l" t="t" r="r" b="b"/>
            <a:pathLst>
              <a:path w="5666256" h="3675984">
                <a:moveTo>
                  <a:pt x="0" y="0"/>
                </a:moveTo>
                <a:lnTo>
                  <a:pt x="5666256" y="0"/>
                </a:lnTo>
                <a:lnTo>
                  <a:pt x="5666256" y="3675984"/>
                </a:lnTo>
                <a:lnTo>
                  <a:pt x="0" y="367598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3073749451"/>
              </p:ext>
            </p:extLst>
          </p:nvPr>
        </p:nvGraphicFramePr>
        <p:xfrm>
          <a:off x="4892417" y="1877786"/>
          <a:ext cx="7014242" cy="3599688"/>
        </p:xfrm>
        <a:graphic>
          <a:graphicData uri="http://schemas.openxmlformats.org/drawingml/2006/table">
            <a:tbl>
              <a:tblPr firstRow="1" firstCol="1" bandRow="1">
                <a:tableStyleId>{5C22544A-7EE6-4342-B048-85BDC9FD1C3A}</a:tableStyleId>
              </a:tblPr>
              <a:tblGrid>
                <a:gridCol w="1965583"/>
                <a:gridCol w="5048659"/>
              </a:tblGrid>
              <a:tr h="517587">
                <a:tc>
                  <a:txBody>
                    <a:bodyPr/>
                    <a:lstStyle/>
                    <a:p>
                      <a:pPr algn="ctr">
                        <a:lnSpc>
                          <a:spcPct val="150000"/>
                        </a:lnSpc>
                        <a:spcAft>
                          <a:spcPts val="0"/>
                        </a:spcAft>
                        <a:tabLst>
                          <a:tab pos="1504315" algn="l"/>
                        </a:tabLst>
                      </a:pPr>
                      <a:r>
                        <a:rPr lang="en-US" sz="2800" dirty="0" err="1">
                          <a:effectLst/>
                        </a:rPr>
                        <a:t>Thời</a:t>
                      </a:r>
                      <a:r>
                        <a:rPr lang="en-US" sz="2800" dirty="0">
                          <a:effectLst/>
                        </a:rPr>
                        <a:t> </a:t>
                      </a:r>
                      <a:r>
                        <a:rPr lang="en-US" sz="2800" dirty="0" err="1">
                          <a:effectLst/>
                        </a:rPr>
                        <a:t>gian</a:t>
                      </a:r>
                      <a:endParaRPr lang="en-US" sz="2800" dirty="0">
                        <a:effectLst/>
                        <a:latin typeface="VNtimes new roman"/>
                        <a:ea typeface="Times New Roman"/>
                        <a:cs typeface="Times New Roman"/>
                      </a:endParaRPr>
                    </a:p>
                  </a:txBody>
                  <a:tcPr marL="68580" marR="68580" marT="0" marB="0"/>
                </a:tc>
                <a:tc>
                  <a:txBody>
                    <a:bodyPr/>
                    <a:lstStyle/>
                    <a:p>
                      <a:pPr algn="ctr">
                        <a:lnSpc>
                          <a:spcPct val="150000"/>
                        </a:lnSpc>
                        <a:spcAft>
                          <a:spcPts val="0"/>
                        </a:spcAft>
                      </a:pPr>
                      <a:r>
                        <a:rPr lang="en-US" sz="2800" dirty="0" err="1">
                          <a:effectLst/>
                        </a:rPr>
                        <a:t>Sự</a:t>
                      </a:r>
                      <a:r>
                        <a:rPr lang="en-US" sz="2800" dirty="0">
                          <a:effectLst/>
                        </a:rPr>
                        <a:t> </a:t>
                      </a:r>
                      <a:r>
                        <a:rPr lang="en-US" sz="2800" dirty="0" err="1">
                          <a:effectLst/>
                        </a:rPr>
                        <a:t>kiện</a:t>
                      </a:r>
                      <a:endParaRPr lang="en-US" sz="2800" dirty="0">
                        <a:effectLst/>
                        <a:latin typeface="VNtimes new roman"/>
                        <a:ea typeface="Times New Roman"/>
                        <a:cs typeface="Times New Roman"/>
                      </a:endParaRPr>
                    </a:p>
                  </a:txBody>
                  <a:tcPr marL="68580" marR="68580" marT="0" marB="0"/>
                </a:tc>
              </a:tr>
              <a:tr h="517587">
                <a:tc>
                  <a:txBody>
                    <a:bodyPr/>
                    <a:lstStyle/>
                    <a:p>
                      <a:pPr algn="just">
                        <a:lnSpc>
                          <a:spcPct val="150000"/>
                        </a:lnSpc>
                        <a:spcAft>
                          <a:spcPts val="0"/>
                        </a:spcAft>
                      </a:pPr>
                      <a:r>
                        <a:rPr lang="en-US" sz="2400" dirty="0">
                          <a:effectLst/>
                        </a:rPr>
                        <a:t>2003</a:t>
                      </a:r>
                      <a:endParaRPr lang="en-US" sz="2400" dirty="0">
                        <a:effectLst/>
                        <a:latin typeface="VNtimes new roman"/>
                        <a:ea typeface="Times New Roman"/>
                        <a:cs typeface="Times New Roman"/>
                      </a:endParaRPr>
                    </a:p>
                  </a:txBody>
                  <a:tcPr marL="68580" marR="68580" marT="0" marB="0"/>
                </a:tc>
                <a:tc>
                  <a:txBody>
                    <a:bodyPr/>
                    <a:lstStyle/>
                    <a:p>
                      <a:pPr algn="just">
                        <a:spcAft>
                          <a:spcPts val="0"/>
                        </a:spcAft>
                      </a:pPr>
                      <a:r>
                        <a:rPr lang="en-US" sz="1300">
                          <a:effectLst/>
                        </a:rPr>
                        <a:t> </a:t>
                      </a:r>
                      <a:endParaRPr lang="en-US" sz="1400">
                        <a:effectLst/>
                        <a:latin typeface="VNtimes new roman"/>
                        <a:ea typeface="Times New Roman"/>
                        <a:cs typeface="Times New Roman"/>
                      </a:endParaRPr>
                    </a:p>
                  </a:txBody>
                  <a:tcPr marL="68580" marR="68580" marT="0" marB="0"/>
                </a:tc>
              </a:tr>
              <a:tr h="517587">
                <a:tc>
                  <a:txBody>
                    <a:bodyPr/>
                    <a:lstStyle/>
                    <a:p>
                      <a:pPr algn="just">
                        <a:lnSpc>
                          <a:spcPct val="150000"/>
                        </a:lnSpc>
                        <a:spcAft>
                          <a:spcPts val="0"/>
                        </a:spcAft>
                      </a:pPr>
                      <a:r>
                        <a:rPr lang="en-US" sz="2800" dirty="0">
                          <a:effectLst/>
                        </a:rPr>
                        <a:t>2007</a:t>
                      </a:r>
                      <a:endParaRPr lang="en-US" sz="2800" dirty="0">
                        <a:effectLst/>
                        <a:latin typeface="VNtimes new roman"/>
                        <a:ea typeface="Times New Roman"/>
                        <a:cs typeface="Times New Roman"/>
                      </a:endParaRPr>
                    </a:p>
                  </a:txBody>
                  <a:tcPr marL="68580" marR="68580" marT="0" marB="0"/>
                </a:tc>
                <a:tc>
                  <a:txBody>
                    <a:bodyPr/>
                    <a:lstStyle/>
                    <a:p>
                      <a:pPr algn="just">
                        <a:spcAft>
                          <a:spcPts val="0"/>
                        </a:spcAft>
                      </a:pPr>
                      <a:r>
                        <a:rPr lang="en-US" sz="1300" dirty="0">
                          <a:effectLst/>
                        </a:rPr>
                        <a:t> </a:t>
                      </a:r>
                      <a:endParaRPr lang="en-US" sz="1400" dirty="0">
                        <a:effectLst/>
                        <a:latin typeface="VNtimes new roman"/>
                        <a:ea typeface="Times New Roman"/>
                        <a:cs typeface="Times New Roman"/>
                      </a:endParaRPr>
                    </a:p>
                  </a:txBody>
                  <a:tcPr marL="68580" marR="68580" marT="0" marB="0"/>
                </a:tc>
              </a:tr>
              <a:tr h="406906">
                <a:tc>
                  <a:txBody>
                    <a:bodyPr/>
                    <a:lstStyle/>
                    <a:p>
                      <a:pPr algn="just">
                        <a:lnSpc>
                          <a:spcPct val="115000"/>
                        </a:lnSpc>
                        <a:spcAft>
                          <a:spcPts val="0"/>
                        </a:spcAft>
                      </a:pPr>
                      <a:r>
                        <a:rPr lang="vi-VN" sz="2800" dirty="0" smtClean="0">
                          <a:effectLst/>
                        </a:rPr>
                        <a:t>2009</a:t>
                      </a:r>
                      <a:r>
                        <a:rPr lang="en-US" sz="2800" dirty="0" smtClean="0">
                          <a:effectLst/>
                        </a:rPr>
                        <a:t>-</a:t>
                      </a:r>
                      <a:r>
                        <a:rPr lang="vi-VN" sz="2800" dirty="0" smtClean="0">
                          <a:effectLst/>
                        </a:rPr>
                        <a:t> </a:t>
                      </a:r>
                      <a:r>
                        <a:rPr lang="vi-VN" sz="2800" dirty="0">
                          <a:effectLst/>
                        </a:rPr>
                        <a:t>2015</a:t>
                      </a:r>
                      <a:endParaRPr lang="en-US" sz="2800" dirty="0">
                        <a:effectLst/>
                        <a:latin typeface="VNtimes new roman"/>
                        <a:ea typeface="Times New Roman"/>
                        <a:cs typeface="Times New Roman"/>
                      </a:endParaRPr>
                    </a:p>
                  </a:txBody>
                  <a:tcPr marL="68580" marR="68580" marT="0" marB="0"/>
                </a:tc>
                <a:tc>
                  <a:txBody>
                    <a:bodyPr/>
                    <a:lstStyle/>
                    <a:p>
                      <a:pPr algn="just">
                        <a:spcAft>
                          <a:spcPts val="0"/>
                        </a:spcAft>
                      </a:pPr>
                      <a:r>
                        <a:rPr lang="en-US" sz="1300">
                          <a:effectLst/>
                        </a:rPr>
                        <a:t> </a:t>
                      </a:r>
                      <a:endParaRPr lang="en-US" sz="1400">
                        <a:effectLst/>
                        <a:latin typeface="VNtimes new roman"/>
                        <a:ea typeface="Times New Roman"/>
                        <a:cs typeface="Times New Roman"/>
                      </a:endParaRPr>
                    </a:p>
                  </a:txBody>
                  <a:tcPr marL="68580" marR="68580" marT="0" marB="0"/>
                </a:tc>
              </a:tr>
              <a:tr h="508415">
                <a:tc>
                  <a:txBody>
                    <a:bodyPr/>
                    <a:lstStyle/>
                    <a:p>
                      <a:pPr algn="just">
                        <a:lnSpc>
                          <a:spcPct val="150000"/>
                        </a:lnSpc>
                        <a:spcAft>
                          <a:spcPts val="0"/>
                        </a:spcAft>
                      </a:pPr>
                      <a:r>
                        <a:rPr lang="vi-VN" sz="2800" dirty="0">
                          <a:effectLst/>
                        </a:rPr>
                        <a:t>22-11-2015</a:t>
                      </a:r>
                      <a:endParaRPr lang="en-US" sz="2800" dirty="0">
                        <a:effectLst/>
                        <a:latin typeface="VNtimes new roman"/>
                        <a:ea typeface="Times New Roman"/>
                        <a:cs typeface="Times New Roman"/>
                      </a:endParaRPr>
                    </a:p>
                  </a:txBody>
                  <a:tcPr marL="68580" marR="68580" marT="0" marB="0"/>
                </a:tc>
                <a:tc>
                  <a:txBody>
                    <a:bodyPr/>
                    <a:lstStyle/>
                    <a:p>
                      <a:pPr algn="just">
                        <a:spcAft>
                          <a:spcPts val="0"/>
                        </a:spcAft>
                      </a:pPr>
                      <a:r>
                        <a:rPr lang="en-US" sz="1300">
                          <a:effectLst/>
                        </a:rPr>
                        <a:t> </a:t>
                      </a:r>
                      <a:endParaRPr lang="en-US" sz="1400">
                        <a:effectLst/>
                        <a:latin typeface="VNtimes new roman"/>
                        <a:ea typeface="Times New Roman"/>
                        <a:cs typeface="Times New Roman"/>
                      </a:endParaRPr>
                    </a:p>
                  </a:txBody>
                  <a:tcPr marL="68580" marR="68580" marT="0" marB="0"/>
                </a:tc>
              </a:tr>
              <a:tr h="517587">
                <a:tc>
                  <a:txBody>
                    <a:bodyPr/>
                    <a:lstStyle/>
                    <a:p>
                      <a:pPr algn="just">
                        <a:lnSpc>
                          <a:spcPct val="150000"/>
                        </a:lnSpc>
                        <a:spcAft>
                          <a:spcPts val="0"/>
                        </a:spcAft>
                      </a:pPr>
                      <a:r>
                        <a:rPr lang="en-US" sz="2800" dirty="0">
                          <a:effectLst/>
                        </a:rPr>
                        <a:t>31/12/2015</a:t>
                      </a:r>
                      <a:endParaRPr lang="en-US" sz="2800" dirty="0">
                        <a:effectLst/>
                        <a:latin typeface="VNtimes new roman"/>
                        <a:ea typeface="Times New Roman"/>
                        <a:cs typeface="Times New Roman"/>
                      </a:endParaRPr>
                    </a:p>
                  </a:txBody>
                  <a:tcPr marL="68580" marR="68580" marT="0" marB="0"/>
                </a:tc>
                <a:tc>
                  <a:txBody>
                    <a:bodyPr/>
                    <a:lstStyle/>
                    <a:p>
                      <a:pPr algn="just">
                        <a:spcAft>
                          <a:spcPts val="0"/>
                        </a:spcAft>
                      </a:pPr>
                      <a:r>
                        <a:rPr lang="en-US" sz="1300" dirty="0">
                          <a:effectLst/>
                        </a:rPr>
                        <a:t> </a:t>
                      </a:r>
                      <a:endParaRPr lang="en-US" sz="1400" dirty="0">
                        <a:effectLst/>
                        <a:latin typeface="VNtimes new roman"/>
                        <a:ea typeface="Times New Roman"/>
                        <a:cs typeface="Times New Roman"/>
                      </a:endParaRPr>
                    </a:p>
                  </a:txBody>
                  <a:tcPr marL="68580" marR="68580" marT="0" marB="0"/>
                </a:tc>
              </a:tr>
            </a:tbl>
          </a:graphicData>
        </a:graphic>
      </p:graphicFrame>
      <p:sp>
        <p:nvSpPr>
          <p:cNvPr id="9" name="Rectangle 1"/>
          <p:cNvSpPr>
            <a:spLocks noChangeArrowheads="1"/>
          </p:cNvSpPr>
          <p:nvPr/>
        </p:nvSpPr>
        <p:spPr bwMode="auto">
          <a:xfrm>
            <a:off x="3262313" y="31448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504950"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3914450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EC008C-1A45-0085-B30F-08EC838B3BA6}"/>
              </a:ext>
            </a:extLst>
          </p:cNvPr>
          <p:cNvSpPr>
            <a:spLocks noGrp="1"/>
          </p:cNvSpPr>
          <p:nvPr>
            <p:ph type="title"/>
          </p:nvPr>
        </p:nvSpPr>
        <p:spPr/>
        <p:txBody>
          <a:bodyPr/>
          <a:lstStyle/>
          <a:p>
            <a:endParaRPr lang="en-US"/>
          </a:p>
        </p:txBody>
      </p:sp>
      <p:graphicFrame>
        <p:nvGraphicFramePr>
          <p:cNvPr id="5" name="Table Placeholder 4">
            <a:extLst>
              <a:ext uri="{FF2B5EF4-FFF2-40B4-BE49-F238E27FC236}">
                <a16:creationId xmlns="" xmlns:a16="http://schemas.microsoft.com/office/drawing/2014/main" id="{16604DF9-8DD9-495D-1D9D-1093E378C0AF}"/>
              </a:ext>
            </a:extLst>
          </p:cNvPr>
          <p:cNvGraphicFramePr>
            <a:graphicFrameLocks noGrp="1"/>
          </p:cNvGraphicFramePr>
          <p:nvPr>
            <p:ph type="tbl" sz="quarter" idx="10"/>
            <p:extLst>
              <p:ext uri="{D42A27DB-BD31-4B8C-83A1-F6EECF244321}">
                <p14:modId xmlns:p14="http://schemas.microsoft.com/office/powerpoint/2010/main" val="2128866158"/>
              </p:ext>
            </p:extLst>
          </p:nvPr>
        </p:nvGraphicFramePr>
        <p:xfrm>
          <a:off x="75046" y="0"/>
          <a:ext cx="12116953" cy="6524534"/>
        </p:xfrm>
        <a:graphic>
          <a:graphicData uri="http://schemas.openxmlformats.org/drawingml/2006/table">
            <a:tbl>
              <a:tblPr firstRow="1" firstCol="1" bandRow="1">
                <a:tableStyleId>{0505E3EF-67EA-436B-97B2-0124C06EBD24}</a:tableStyleId>
              </a:tblPr>
              <a:tblGrid>
                <a:gridCol w="2276268">
                  <a:extLst>
                    <a:ext uri="{9D8B030D-6E8A-4147-A177-3AD203B41FA5}">
                      <a16:colId xmlns="" xmlns:a16="http://schemas.microsoft.com/office/drawing/2014/main" val="199608776"/>
                    </a:ext>
                  </a:extLst>
                </a:gridCol>
                <a:gridCol w="9840685">
                  <a:extLst>
                    <a:ext uri="{9D8B030D-6E8A-4147-A177-3AD203B41FA5}">
                      <a16:colId xmlns="" xmlns:a16="http://schemas.microsoft.com/office/drawing/2014/main" val="4275611794"/>
                    </a:ext>
                  </a:extLst>
                </a:gridCol>
              </a:tblGrid>
              <a:tr h="633911">
                <a:tc>
                  <a:txBody>
                    <a:bodyPr/>
                    <a:lstStyle/>
                    <a:p>
                      <a:pPr marL="0" marR="0" algn="ctr" fontAlgn="base">
                        <a:lnSpc>
                          <a:spcPts val="1575"/>
                        </a:lnSpc>
                        <a:spcBef>
                          <a:spcPts val="0"/>
                        </a:spcBef>
                        <a:spcAft>
                          <a:spcPts val="0"/>
                        </a:spcAft>
                      </a:pPr>
                      <a:r>
                        <a:rPr lang="en-US" sz="3200" kern="0" dirty="0" err="1">
                          <a:effectLst/>
                          <a:latin typeface="Times New Roman" panose="02020603050405020304" pitchFamily="18" charset="0"/>
                          <a:cs typeface="Times New Roman" panose="02020603050405020304" pitchFamily="18" charset="0"/>
                        </a:rPr>
                        <a:t>Thời</a:t>
                      </a:r>
                      <a:r>
                        <a:rPr lang="en-US" sz="3200" kern="0" dirty="0">
                          <a:effectLst/>
                          <a:latin typeface="Times New Roman" panose="02020603050405020304" pitchFamily="18" charset="0"/>
                          <a:cs typeface="Times New Roman" panose="02020603050405020304" pitchFamily="18" charset="0"/>
                        </a:rPr>
                        <a:t> </a:t>
                      </a:r>
                      <a:r>
                        <a:rPr lang="en-US" sz="3200" kern="0" dirty="0" err="1">
                          <a:effectLst/>
                          <a:latin typeface="Times New Roman" panose="02020603050405020304" pitchFamily="18" charset="0"/>
                          <a:cs typeface="Times New Roman" panose="02020603050405020304" pitchFamily="18" charset="0"/>
                        </a:rPr>
                        <a:t>gian</a:t>
                      </a:r>
                      <a:endParaRPr lang="en-US" sz="3200" kern="1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b"/>
                </a:tc>
                <a:tc>
                  <a:txBody>
                    <a:bodyPr/>
                    <a:lstStyle/>
                    <a:p>
                      <a:pPr marL="0" marR="0" algn="ctr" fontAlgn="base">
                        <a:lnSpc>
                          <a:spcPts val="1575"/>
                        </a:lnSpc>
                        <a:spcBef>
                          <a:spcPts val="0"/>
                        </a:spcBef>
                        <a:spcAft>
                          <a:spcPts val="0"/>
                        </a:spcAft>
                      </a:pPr>
                      <a:r>
                        <a:rPr lang="en-US" sz="3200" b="1" kern="1200" dirty="0" err="1" smtClean="0">
                          <a:solidFill>
                            <a:schemeClr val="dk1"/>
                          </a:solidFill>
                          <a:effectLst/>
                          <a:latin typeface="Arial" pitchFamily="34" charset="0"/>
                          <a:ea typeface="+mn-ea"/>
                          <a:cs typeface="Arial" pitchFamily="34" charset="0"/>
                        </a:rPr>
                        <a:t>Sự</a:t>
                      </a:r>
                      <a:r>
                        <a:rPr lang="en-US" sz="3200" b="1" kern="1200" dirty="0" smtClean="0">
                          <a:solidFill>
                            <a:schemeClr val="dk1"/>
                          </a:solidFill>
                          <a:effectLst/>
                          <a:latin typeface="Arial" pitchFamily="34" charset="0"/>
                          <a:ea typeface="+mn-ea"/>
                          <a:cs typeface="Arial" pitchFamily="34" charset="0"/>
                        </a:rPr>
                        <a:t> </a:t>
                      </a:r>
                      <a:r>
                        <a:rPr lang="en-US" sz="3200" b="1" kern="1200" dirty="0" err="1" smtClean="0">
                          <a:solidFill>
                            <a:schemeClr val="dk1"/>
                          </a:solidFill>
                          <a:effectLst/>
                          <a:latin typeface="Arial" pitchFamily="34" charset="0"/>
                          <a:ea typeface="+mn-ea"/>
                          <a:cs typeface="Arial" pitchFamily="34" charset="0"/>
                        </a:rPr>
                        <a:t>kiện</a:t>
                      </a:r>
                      <a:endParaRPr lang="en-US" sz="3200" kern="100" dirty="0">
                        <a:effectLst/>
                        <a:latin typeface="Arial" pitchFamily="34" charset="0"/>
                        <a:ea typeface="DengXian" panose="02010600030101010101" pitchFamily="2" charset="-122"/>
                        <a:cs typeface="Arial" pitchFamily="34" charset="0"/>
                      </a:endParaRPr>
                    </a:p>
                  </a:txBody>
                  <a:tcPr marL="68580" marR="68580" marT="0" marB="0" anchor="b"/>
                </a:tc>
                <a:extLst>
                  <a:ext uri="{0D108BD9-81ED-4DB2-BD59-A6C34878D82A}">
                    <a16:rowId xmlns="" xmlns:a16="http://schemas.microsoft.com/office/drawing/2014/main" val="1489873846"/>
                  </a:ext>
                </a:extLst>
              </a:tr>
              <a:tr h="633911">
                <a:tc>
                  <a:txBody>
                    <a:bodyPr/>
                    <a:lstStyle/>
                    <a:p>
                      <a:pPr marL="0" marR="0" algn="ctr" fontAlgn="base">
                        <a:lnSpc>
                          <a:spcPts val="1575"/>
                        </a:lnSpc>
                        <a:spcBef>
                          <a:spcPts val="0"/>
                        </a:spcBef>
                        <a:spcAft>
                          <a:spcPts val="0"/>
                        </a:spcAft>
                      </a:pPr>
                      <a:endParaRPr lang="en-US" sz="3200" kern="0" dirty="0" smtClean="0">
                        <a:effectLst/>
                        <a:latin typeface="Times New Roman" panose="02020603050405020304" pitchFamily="18" charset="0"/>
                        <a:cs typeface="Times New Roman" panose="02020603050405020304" pitchFamily="18" charset="0"/>
                      </a:endParaRPr>
                    </a:p>
                    <a:p>
                      <a:pPr marL="0" marR="0" algn="ctr" fontAlgn="base">
                        <a:lnSpc>
                          <a:spcPts val="1575"/>
                        </a:lnSpc>
                        <a:spcBef>
                          <a:spcPts val="0"/>
                        </a:spcBef>
                        <a:spcAft>
                          <a:spcPts val="0"/>
                        </a:spcAft>
                      </a:pPr>
                      <a:endParaRPr lang="en-US" sz="3200" kern="0" dirty="0">
                        <a:effectLst/>
                        <a:latin typeface="Times New Roman" panose="02020603050405020304" pitchFamily="18" charset="0"/>
                        <a:cs typeface="Times New Roman" panose="02020603050405020304" pitchFamily="18" charset="0"/>
                      </a:endParaRPr>
                    </a:p>
                    <a:p>
                      <a:pPr marL="0" marR="0" algn="ctr" fontAlgn="base">
                        <a:lnSpc>
                          <a:spcPts val="1575"/>
                        </a:lnSpc>
                        <a:spcBef>
                          <a:spcPts val="0"/>
                        </a:spcBef>
                        <a:spcAft>
                          <a:spcPts val="0"/>
                        </a:spcAft>
                      </a:pPr>
                      <a:r>
                        <a:rPr lang="en-US" sz="3200" b="1" kern="0" dirty="0" smtClean="0">
                          <a:effectLst/>
                          <a:latin typeface="Times New Roman" panose="02020603050405020304" pitchFamily="18" charset="0"/>
                          <a:ea typeface="+mn-ea"/>
                          <a:cs typeface="Times New Roman" panose="02020603050405020304" pitchFamily="18" charset="0"/>
                        </a:rPr>
                        <a:t>2003</a:t>
                      </a:r>
                    </a:p>
                    <a:p>
                      <a:pPr marL="0" marR="0" algn="ctr" fontAlgn="base">
                        <a:lnSpc>
                          <a:spcPts val="1575"/>
                        </a:lnSpc>
                        <a:spcBef>
                          <a:spcPts val="0"/>
                        </a:spcBef>
                        <a:spcAft>
                          <a:spcPts val="0"/>
                        </a:spcAft>
                      </a:pPr>
                      <a:endParaRPr lang="en-US" sz="3200" b="1" kern="0" dirty="0" smtClean="0">
                        <a:effectLst/>
                        <a:latin typeface="Times New Roman" panose="02020603050405020304" pitchFamily="18" charset="0"/>
                        <a:ea typeface="+mn-ea"/>
                        <a:cs typeface="Times New Roman" panose="02020603050405020304" pitchFamily="18" charset="0"/>
                      </a:endParaRPr>
                    </a:p>
                    <a:p>
                      <a:pPr marL="0" marR="0" algn="ctr" fontAlgn="base">
                        <a:lnSpc>
                          <a:spcPts val="1575"/>
                        </a:lnSpc>
                        <a:spcBef>
                          <a:spcPts val="0"/>
                        </a:spcBef>
                        <a:spcAft>
                          <a:spcPts val="0"/>
                        </a:spcAft>
                      </a:pPr>
                      <a:endParaRPr lang="en-US" sz="3200" b="1" kern="0" dirty="0" smtClean="0">
                        <a:effectLst/>
                        <a:latin typeface="Times New Roman" panose="02020603050405020304" pitchFamily="18" charset="0"/>
                        <a:ea typeface="+mn-ea"/>
                        <a:cs typeface="Times New Roman" panose="02020603050405020304" pitchFamily="18" charset="0"/>
                      </a:endParaRPr>
                    </a:p>
                    <a:p>
                      <a:pPr marL="0" marR="0" algn="ctr" fontAlgn="base">
                        <a:lnSpc>
                          <a:spcPts val="1575"/>
                        </a:lnSpc>
                        <a:spcBef>
                          <a:spcPts val="0"/>
                        </a:spcBef>
                        <a:spcAft>
                          <a:spcPts val="0"/>
                        </a:spcAft>
                      </a:pPr>
                      <a:endParaRPr lang="en-US" sz="3200" b="1" kern="0" dirty="0" smtClean="0">
                        <a:effectLst/>
                        <a:latin typeface="Times New Roman" panose="02020603050405020304" pitchFamily="18" charset="0"/>
                        <a:ea typeface="+mn-ea"/>
                        <a:cs typeface="Times New Roman" panose="02020603050405020304" pitchFamily="18" charset="0"/>
                      </a:endParaRPr>
                    </a:p>
                    <a:p>
                      <a:pPr marL="0" marR="0" algn="ctr" fontAlgn="base">
                        <a:lnSpc>
                          <a:spcPts val="1575"/>
                        </a:lnSpc>
                        <a:spcBef>
                          <a:spcPts val="0"/>
                        </a:spcBef>
                        <a:spcAft>
                          <a:spcPts val="0"/>
                        </a:spcAft>
                      </a:pPr>
                      <a:endParaRPr lang="en-US" sz="3200" b="1" kern="0" dirty="0" smtClean="0">
                        <a:effectLst/>
                        <a:latin typeface="Times New Roman" panose="02020603050405020304" pitchFamily="18" charset="0"/>
                        <a:ea typeface="+mn-ea"/>
                        <a:cs typeface="Times New Roman" panose="02020603050405020304" pitchFamily="18" charset="0"/>
                      </a:endParaRPr>
                    </a:p>
                    <a:p>
                      <a:pPr marL="0" marR="0" algn="ctr" fontAlgn="base">
                        <a:lnSpc>
                          <a:spcPts val="1575"/>
                        </a:lnSpc>
                        <a:spcBef>
                          <a:spcPts val="0"/>
                        </a:spcBef>
                        <a:spcAft>
                          <a:spcPts val="0"/>
                        </a:spcAft>
                      </a:pPr>
                      <a:endParaRPr lang="en-US" sz="3200" b="1" kern="0" dirty="0" smtClean="0">
                        <a:effectLst/>
                        <a:latin typeface="Times New Roman" panose="02020603050405020304" pitchFamily="18" charset="0"/>
                        <a:ea typeface="+mn-ea"/>
                        <a:cs typeface="Times New Roman" panose="02020603050405020304" pitchFamily="18" charset="0"/>
                      </a:endParaRPr>
                    </a:p>
                    <a:p>
                      <a:pPr marL="0" marR="0" algn="ctr" fontAlgn="base">
                        <a:lnSpc>
                          <a:spcPts val="1575"/>
                        </a:lnSpc>
                        <a:spcBef>
                          <a:spcPts val="0"/>
                        </a:spcBef>
                        <a:spcAft>
                          <a:spcPts val="0"/>
                        </a:spcAft>
                      </a:pPr>
                      <a:r>
                        <a:rPr lang="en-US" sz="3200" b="1" kern="0" dirty="0" smtClean="0">
                          <a:effectLst/>
                          <a:latin typeface="Times New Roman" panose="02020603050405020304" pitchFamily="18" charset="0"/>
                          <a:ea typeface="+mn-ea"/>
                          <a:cs typeface="Times New Roman" panose="02020603050405020304" pitchFamily="18" charset="0"/>
                        </a:rPr>
                        <a:t>2007</a:t>
                      </a:r>
                      <a:endParaRPr lang="en-US" sz="3200" b="0" kern="1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indent="0">
                        <a:lnSpc>
                          <a:spcPct val="130000"/>
                        </a:lnSpc>
                        <a:buFontTx/>
                        <a:buNone/>
                      </a:pPr>
                      <a:r>
                        <a:rPr lang="en-US" sz="3200" kern="1200" dirty="0" smtClean="0">
                          <a:solidFill>
                            <a:schemeClr val="dk1"/>
                          </a:solidFill>
                          <a:effectLst/>
                          <a:latin typeface="Times New Roman" pitchFamily="18" charset="0"/>
                          <a:ea typeface="+mn-ea"/>
                          <a:cs typeface="Times New Roman" pitchFamily="18" charset="0"/>
                        </a:rPr>
                        <a:t>-  C</a:t>
                      </a:r>
                      <a:r>
                        <a:rPr lang="vi-VN" sz="3200" kern="1200" dirty="0" smtClean="0">
                          <a:solidFill>
                            <a:schemeClr val="dk1"/>
                          </a:solidFill>
                          <a:effectLst/>
                          <a:latin typeface="Times New Roman" pitchFamily="18" charset="0"/>
                          <a:ea typeface="+mn-ea"/>
                          <a:cs typeface="Times New Roman" pitchFamily="18" charset="0"/>
                        </a:rPr>
                        <a:t>ác nhà lãnh đạo ASEAN </a:t>
                      </a:r>
                      <a:r>
                        <a:rPr lang="en-US" sz="3200" kern="1200" dirty="0" smtClean="0">
                          <a:solidFill>
                            <a:schemeClr val="dk1"/>
                          </a:solidFill>
                          <a:effectLst/>
                          <a:latin typeface="Times New Roman" pitchFamily="18" charset="0"/>
                          <a:ea typeface="+mn-ea"/>
                          <a:cs typeface="Times New Roman" pitchFamily="18" charset="0"/>
                        </a:rPr>
                        <a:t>q</a:t>
                      </a:r>
                      <a:r>
                        <a:rPr lang="vi-VN" sz="3200" kern="1200" dirty="0" smtClean="0">
                          <a:solidFill>
                            <a:schemeClr val="dk1"/>
                          </a:solidFill>
                          <a:effectLst/>
                          <a:latin typeface="Times New Roman" pitchFamily="18" charset="0"/>
                          <a:ea typeface="+mn-ea"/>
                          <a:cs typeface="Times New Roman" pitchFamily="18" charset="0"/>
                        </a:rPr>
                        <a:t>uyết định thành lập Cộng đồng </a:t>
                      </a:r>
                      <a:r>
                        <a:rPr lang="en-US" sz="3200" kern="1200" baseline="0" dirty="0" smtClean="0">
                          <a:solidFill>
                            <a:schemeClr val="dk1"/>
                          </a:solidFill>
                          <a:effectLst/>
                          <a:latin typeface="Times New Roman" pitchFamily="18" charset="0"/>
                          <a:ea typeface="+mn-ea"/>
                          <a:cs typeface="Times New Roman" pitchFamily="18" charset="0"/>
                        </a:rPr>
                        <a:t> </a:t>
                      </a:r>
                      <a:r>
                        <a:rPr lang="vi-VN" sz="3200" kern="1200" dirty="0" smtClean="0">
                          <a:solidFill>
                            <a:schemeClr val="dk1"/>
                          </a:solidFill>
                          <a:effectLst/>
                          <a:latin typeface="Times New Roman" pitchFamily="18" charset="0"/>
                          <a:ea typeface="+mn-ea"/>
                          <a:cs typeface="Times New Roman" pitchFamily="18" charset="0"/>
                        </a:rPr>
                        <a:t>ASEAN vào năm 2020.</a:t>
                      </a:r>
                      <a:endParaRPr lang="en-US" sz="3200" kern="1200" dirty="0" smtClean="0">
                        <a:solidFill>
                          <a:schemeClr val="dk1"/>
                        </a:solidFill>
                        <a:effectLst/>
                        <a:latin typeface="Times New Roman" pitchFamily="18" charset="0"/>
                        <a:ea typeface="+mn-ea"/>
                        <a:cs typeface="Times New Roman" pitchFamily="18" charset="0"/>
                      </a:endParaRPr>
                    </a:p>
                    <a:p>
                      <a:pPr marL="0" indent="0">
                        <a:lnSpc>
                          <a:spcPct val="130000"/>
                        </a:lnSpc>
                        <a:buFontTx/>
                        <a:buNone/>
                      </a:pPr>
                      <a:r>
                        <a:rPr lang="en-US" sz="3200" kern="100" dirty="0" smtClean="0">
                          <a:effectLst/>
                          <a:latin typeface="Times New Roman" panose="02020603050405020304" pitchFamily="18" charset="0"/>
                          <a:ea typeface="DengXian" panose="02010600030101010101" pitchFamily="2" charset="-122"/>
                          <a:cs typeface="Times New Roman" panose="02020603050405020304" pitchFamily="18" charset="0"/>
                        </a:rPr>
                        <a:t>-  </a:t>
                      </a:r>
                      <a:r>
                        <a:rPr lang="en-US" sz="3200" kern="1200" dirty="0" err="1" smtClean="0">
                          <a:solidFill>
                            <a:schemeClr val="dk1"/>
                          </a:solidFill>
                          <a:effectLst/>
                          <a:latin typeface="Times New Roman" pitchFamily="18" charset="0"/>
                          <a:ea typeface="+mn-ea"/>
                          <a:cs typeface="Times New Roman" pitchFamily="18" charset="0"/>
                        </a:rPr>
                        <a:t>Nhất</a:t>
                      </a:r>
                      <a:r>
                        <a:rPr lang="en-US" sz="3200" kern="1200" dirty="0" smtClean="0">
                          <a:solidFill>
                            <a:schemeClr val="dk1"/>
                          </a:solidFill>
                          <a:effectLst/>
                          <a:latin typeface="Times New Roman" pitchFamily="18" charset="0"/>
                          <a:ea typeface="+mn-ea"/>
                          <a:cs typeface="Times New Roman" pitchFamily="18" charset="0"/>
                        </a:rPr>
                        <a:t> </a:t>
                      </a:r>
                      <a:r>
                        <a:rPr lang="en-US" sz="3200" kern="1200" dirty="0" err="1" smtClean="0">
                          <a:solidFill>
                            <a:schemeClr val="dk1"/>
                          </a:solidFill>
                          <a:effectLst/>
                          <a:latin typeface="Times New Roman" pitchFamily="18" charset="0"/>
                          <a:ea typeface="+mn-ea"/>
                          <a:cs typeface="Times New Roman" pitchFamily="18" charset="0"/>
                        </a:rPr>
                        <a:t>trí</a:t>
                      </a:r>
                      <a:r>
                        <a:rPr lang="en-US" sz="3200" kern="1200" dirty="0" smtClean="0">
                          <a:solidFill>
                            <a:schemeClr val="dk1"/>
                          </a:solidFill>
                          <a:effectLst/>
                          <a:latin typeface="Times New Roman" pitchFamily="18" charset="0"/>
                          <a:ea typeface="+mn-ea"/>
                          <a:cs typeface="Times New Roman" pitchFamily="18" charset="0"/>
                        </a:rPr>
                        <a:t> </a:t>
                      </a:r>
                      <a:r>
                        <a:rPr lang="en-US" sz="3200" kern="1200" dirty="0" err="1" smtClean="0">
                          <a:solidFill>
                            <a:schemeClr val="dk1"/>
                          </a:solidFill>
                          <a:effectLst/>
                          <a:latin typeface="Times New Roman" pitchFamily="18" charset="0"/>
                          <a:ea typeface="+mn-ea"/>
                          <a:cs typeface="Times New Roman" pitchFamily="18" charset="0"/>
                        </a:rPr>
                        <a:t>đạt</a:t>
                      </a:r>
                      <a:r>
                        <a:rPr lang="en-US" sz="3200" kern="1200" dirty="0" smtClean="0">
                          <a:solidFill>
                            <a:schemeClr val="dk1"/>
                          </a:solidFill>
                          <a:effectLst/>
                          <a:latin typeface="Times New Roman" pitchFamily="18" charset="0"/>
                          <a:ea typeface="+mn-ea"/>
                          <a:cs typeface="Times New Roman" pitchFamily="18" charset="0"/>
                        </a:rPr>
                        <a:t> </a:t>
                      </a:r>
                      <a:r>
                        <a:rPr lang="en-US" sz="3200" kern="1200" dirty="0" err="1" smtClean="0">
                          <a:solidFill>
                            <a:schemeClr val="dk1"/>
                          </a:solidFill>
                          <a:effectLst/>
                          <a:latin typeface="Times New Roman" pitchFamily="18" charset="0"/>
                          <a:ea typeface="+mn-ea"/>
                          <a:cs typeface="Times New Roman" pitchFamily="18" charset="0"/>
                        </a:rPr>
                        <a:t>mục</a:t>
                      </a:r>
                      <a:r>
                        <a:rPr lang="en-US" sz="3200" kern="1200" dirty="0" smtClean="0">
                          <a:solidFill>
                            <a:schemeClr val="dk1"/>
                          </a:solidFill>
                          <a:effectLst/>
                          <a:latin typeface="Times New Roman" pitchFamily="18" charset="0"/>
                          <a:ea typeface="+mn-ea"/>
                          <a:cs typeface="Times New Roman" pitchFamily="18" charset="0"/>
                        </a:rPr>
                        <a:t> </a:t>
                      </a:r>
                      <a:r>
                        <a:rPr lang="en-US" sz="3200" kern="1200" dirty="0" err="1" smtClean="0">
                          <a:solidFill>
                            <a:schemeClr val="dk1"/>
                          </a:solidFill>
                          <a:effectLst/>
                          <a:latin typeface="Times New Roman" pitchFamily="18" charset="0"/>
                          <a:ea typeface="+mn-ea"/>
                          <a:cs typeface="Times New Roman" pitchFamily="18" charset="0"/>
                        </a:rPr>
                        <a:t>tiêu</a:t>
                      </a:r>
                      <a:r>
                        <a:rPr lang="en-US" sz="3200" kern="1200" dirty="0" smtClean="0">
                          <a:solidFill>
                            <a:schemeClr val="dk1"/>
                          </a:solidFill>
                          <a:effectLst/>
                          <a:latin typeface="Times New Roman" pitchFamily="18" charset="0"/>
                          <a:ea typeface="+mn-ea"/>
                          <a:cs typeface="Times New Roman" pitchFamily="18" charset="0"/>
                        </a:rPr>
                        <a:t> </a:t>
                      </a:r>
                      <a:r>
                        <a:rPr lang="en-US" sz="3200" kern="1200" dirty="0" err="1" smtClean="0">
                          <a:solidFill>
                            <a:schemeClr val="dk1"/>
                          </a:solidFill>
                          <a:effectLst/>
                          <a:latin typeface="Times New Roman" pitchFamily="18" charset="0"/>
                          <a:ea typeface="+mn-ea"/>
                          <a:cs typeface="Times New Roman" pitchFamily="18" charset="0"/>
                        </a:rPr>
                        <a:t>này</a:t>
                      </a:r>
                      <a:r>
                        <a:rPr lang="en-US" sz="3200" kern="1200" dirty="0" smtClean="0">
                          <a:solidFill>
                            <a:schemeClr val="dk1"/>
                          </a:solidFill>
                          <a:effectLst/>
                          <a:latin typeface="Times New Roman" pitchFamily="18" charset="0"/>
                          <a:ea typeface="+mn-ea"/>
                          <a:cs typeface="Times New Roman" pitchFamily="18" charset="0"/>
                        </a:rPr>
                        <a:t> </a:t>
                      </a:r>
                      <a:r>
                        <a:rPr lang="en-US" sz="3200" kern="1200" dirty="0" err="1" smtClean="0">
                          <a:solidFill>
                            <a:schemeClr val="dk1"/>
                          </a:solidFill>
                          <a:effectLst/>
                          <a:latin typeface="Times New Roman" pitchFamily="18" charset="0"/>
                          <a:ea typeface="+mn-ea"/>
                          <a:cs typeface="Times New Roman" pitchFamily="18" charset="0"/>
                        </a:rPr>
                        <a:t>vào</a:t>
                      </a:r>
                      <a:r>
                        <a:rPr lang="en-US" sz="3200" kern="1200" dirty="0" smtClean="0">
                          <a:solidFill>
                            <a:schemeClr val="dk1"/>
                          </a:solidFill>
                          <a:effectLst/>
                          <a:latin typeface="Times New Roman" pitchFamily="18" charset="0"/>
                          <a:ea typeface="+mn-ea"/>
                          <a:cs typeface="Times New Roman" pitchFamily="18" charset="0"/>
                        </a:rPr>
                        <a:t> </a:t>
                      </a:r>
                      <a:r>
                        <a:rPr lang="en-US" sz="3200" kern="1200" dirty="0" err="1" smtClean="0">
                          <a:solidFill>
                            <a:schemeClr val="dk1"/>
                          </a:solidFill>
                          <a:effectLst/>
                          <a:latin typeface="Times New Roman" pitchFamily="18" charset="0"/>
                          <a:ea typeface="+mn-ea"/>
                          <a:cs typeface="Times New Roman" pitchFamily="18" charset="0"/>
                        </a:rPr>
                        <a:t>năm</a:t>
                      </a:r>
                      <a:r>
                        <a:rPr lang="en-US" sz="3200" kern="1200" dirty="0" smtClean="0">
                          <a:solidFill>
                            <a:schemeClr val="dk1"/>
                          </a:solidFill>
                          <a:effectLst/>
                          <a:latin typeface="Times New Roman" pitchFamily="18" charset="0"/>
                          <a:ea typeface="+mn-ea"/>
                          <a:cs typeface="Times New Roman" pitchFamily="18" charset="0"/>
                        </a:rPr>
                        <a:t> 2015</a:t>
                      </a:r>
                      <a:endParaRPr lang="en-US" sz="3200" kern="1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630523637"/>
                  </a:ext>
                </a:extLst>
              </a:tr>
              <a:tr h="1127588">
                <a:tc>
                  <a:txBody>
                    <a:bodyPr/>
                    <a:lstStyle/>
                    <a:p>
                      <a:pPr marL="0" marR="0" indent="0" algn="ctr" defTabSz="914400" rtl="0" eaLnBrk="1" fontAlgn="base" latinLnBrk="0" hangingPunct="1">
                        <a:lnSpc>
                          <a:spcPts val="1575"/>
                        </a:lnSpc>
                        <a:spcBef>
                          <a:spcPts val="0"/>
                        </a:spcBef>
                        <a:spcAft>
                          <a:spcPts val="0"/>
                        </a:spcAft>
                        <a:buClrTx/>
                        <a:buSzTx/>
                        <a:buFontTx/>
                        <a:buNone/>
                        <a:tabLst/>
                        <a:defRPr/>
                      </a:pPr>
                      <a:endParaRPr lang="en-US" sz="3200" b="1" kern="1200" dirty="0" smtClean="0">
                        <a:solidFill>
                          <a:schemeClr val="dk1"/>
                        </a:solidFill>
                        <a:effectLst/>
                        <a:latin typeface="+mn-lt"/>
                        <a:ea typeface="+mn-ea"/>
                        <a:cs typeface="+mn-cs"/>
                      </a:endParaRPr>
                    </a:p>
                    <a:p>
                      <a:pPr marL="0" marR="0" indent="0" algn="ctr" defTabSz="914400" rtl="0" eaLnBrk="1" fontAlgn="base" latinLnBrk="0" hangingPunct="1">
                        <a:lnSpc>
                          <a:spcPts val="1575"/>
                        </a:lnSpc>
                        <a:spcBef>
                          <a:spcPts val="0"/>
                        </a:spcBef>
                        <a:spcAft>
                          <a:spcPts val="0"/>
                        </a:spcAft>
                        <a:buClrTx/>
                        <a:buSzTx/>
                        <a:buFontTx/>
                        <a:buNone/>
                        <a:tabLst/>
                        <a:defRPr/>
                      </a:pPr>
                      <a:endParaRPr lang="en-US" sz="3200" b="1" kern="1200" dirty="0" smtClean="0">
                        <a:solidFill>
                          <a:schemeClr val="dk1"/>
                        </a:solidFill>
                        <a:effectLst/>
                        <a:latin typeface="+mn-lt"/>
                        <a:ea typeface="+mn-ea"/>
                        <a:cs typeface="+mn-cs"/>
                      </a:endParaRPr>
                    </a:p>
                    <a:p>
                      <a:pPr marL="0" marR="0" indent="0" algn="ctr" defTabSz="914400" rtl="0" eaLnBrk="1" fontAlgn="base" latinLnBrk="0" hangingPunct="1">
                        <a:lnSpc>
                          <a:spcPts val="1575"/>
                        </a:lnSpc>
                        <a:spcBef>
                          <a:spcPts val="0"/>
                        </a:spcBef>
                        <a:spcAft>
                          <a:spcPts val="0"/>
                        </a:spcAft>
                        <a:buClrTx/>
                        <a:buSzTx/>
                        <a:buFontTx/>
                        <a:buNone/>
                        <a:tabLst/>
                        <a:defRPr/>
                      </a:pPr>
                      <a:r>
                        <a:rPr lang="vi-VN" sz="3200" b="1" kern="1200" dirty="0" smtClean="0">
                          <a:solidFill>
                            <a:schemeClr val="dk1"/>
                          </a:solidFill>
                          <a:effectLst/>
                          <a:latin typeface="Times New Roman" pitchFamily="18" charset="0"/>
                          <a:ea typeface="+mn-ea"/>
                          <a:cs typeface="Times New Roman" pitchFamily="18" charset="0"/>
                        </a:rPr>
                        <a:t>2009</a:t>
                      </a:r>
                      <a:r>
                        <a:rPr lang="en-US" sz="3200" b="1" kern="1200" dirty="0" smtClean="0">
                          <a:solidFill>
                            <a:schemeClr val="dk1"/>
                          </a:solidFill>
                          <a:effectLst/>
                          <a:latin typeface="Times New Roman" pitchFamily="18" charset="0"/>
                          <a:ea typeface="+mn-ea"/>
                          <a:cs typeface="Times New Roman" pitchFamily="18" charset="0"/>
                        </a:rPr>
                        <a:t> - 2015</a:t>
                      </a:r>
                      <a:r>
                        <a:rPr lang="vi-VN" sz="3200" b="1" kern="1200" dirty="0" smtClean="0">
                          <a:solidFill>
                            <a:schemeClr val="dk1"/>
                          </a:solidFill>
                          <a:effectLst/>
                          <a:latin typeface="Times New Roman" pitchFamily="18" charset="0"/>
                          <a:ea typeface="+mn-ea"/>
                          <a:cs typeface="Times New Roman" pitchFamily="18" charset="0"/>
                        </a:rPr>
                        <a:t> </a:t>
                      </a:r>
                      <a:endParaRPr lang="en-US" sz="3200" b="1" kern="1200" dirty="0" smtClean="0">
                        <a:solidFill>
                          <a:schemeClr val="dk1"/>
                        </a:solidFill>
                        <a:effectLst/>
                        <a:latin typeface="Times New Roman" pitchFamily="18" charset="0"/>
                        <a:ea typeface="+mn-ea"/>
                        <a:cs typeface="Times New Roman" pitchFamily="18" charset="0"/>
                      </a:endParaRPr>
                    </a:p>
                    <a:p>
                      <a:pPr marL="0" marR="0" algn="ctr" fontAlgn="base">
                        <a:lnSpc>
                          <a:spcPts val="1575"/>
                        </a:lnSpc>
                        <a:spcBef>
                          <a:spcPts val="0"/>
                        </a:spcBef>
                        <a:spcAft>
                          <a:spcPts val="0"/>
                        </a:spcAft>
                      </a:pPr>
                      <a:endParaRPr lang="en-US" sz="3200" kern="0" dirty="0">
                        <a:effectLst/>
                        <a:latin typeface="Times New Roman" panose="02020603050405020304" pitchFamily="18" charset="0"/>
                        <a:cs typeface="Times New Roman" panose="02020603050405020304" pitchFamily="18" charset="0"/>
                      </a:endParaRPr>
                    </a:p>
                  </a:txBody>
                  <a:tcPr marL="68580" marR="68580" marT="0" marB="0"/>
                </a:tc>
                <a:tc>
                  <a:txBody>
                    <a:bodyPr/>
                    <a:lstStyle/>
                    <a:p>
                      <a:r>
                        <a:rPr lang="vi-VN" sz="3200" kern="1200" dirty="0" smtClean="0">
                          <a:solidFill>
                            <a:schemeClr val="dk1"/>
                          </a:solidFill>
                          <a:effectLst/>
                          <a:latin typeface="Times New Roman" pitchFamily="18" charset="0"/>
                          <a:ea typeface="+mn-ea"/>
                          <a:cs typeface="Times New Roman" pitchFamily="18" charset="0"/>
                        </a:rPr>
                        <a:t>Lộ trình xây dựng Cộng đồng ASEAN (2009 – 2015)</a:t>
                      </a:r>
                      <a:r>
                        <a:rPr lang="en-US" sz="3200" kern="1200" dirty="0" smtClean="0">
                          <a:solidFill>
                            <a:schemeClr val="dk1"/>
                          </a:solidFill>
                          <a:effectLst/>
                          <a:latin typeface="Times New Roman" pitchFamily="18" charset="0"/>
                          <a:ea typeface="+mn-ea"/>
                          <a:cs typeface="Times New Roman" pitchFamily="18" charset="0"/>
                        </a:rPr>
                        <a:t>: </a:t>
                      </a:r>
                      <a:r>
                        <a:rPr lang="vi-VN" sz="3200" kern="1200" dirty="0" smtClean="0">
                          <a:solidFill>
                            <a:schemeClr val="dk1"/>
                          </a:solidFill>
                          <a:effectLst/>
                          <a:latin typeface="Times New Roman" pitchFamily="18" charset="0"/>
                          <a:ea typeface="+mn-ea"/>
                          <a:cs typeface="Times New Roman" pitchFamily="18" charset="0"/>
                        </a:rPr>
                        <a:t>triển </a:t>
                      </a:r>
                      <a:endParaRPr lang="en-US" sz="3200" kern="1200" dirty="0" smtClean="0">
                        <a:solidFill>
                          <a:schemeClr val="dk1"/>
                        </a:solidFill>
                        <a:effectLst/>
                        <a:latin typeface="Times New Roman" pitchFamily="18" charset="0"/>
                        <a:ea typeface="+mn-ea"/>
                        <a:cs typeface="Times New Roman" pitchFamily="18" charset="0"/>
                      </a:endParaRPr>
                    </a:p>
                    <a:p>
                      <a:r>
                        <a:rPr lang="vi-VN" sz="3200" kern="1200" dirty="0" smtClean="0">
                          <a:solidFill>
                            <a:schemeClr val="dk1"/>
                          </a:solidFill>
                          <a:effectLst/>
                          <a:latin typeface="Times New Roman" pitchFamily="18" charset="0"/>
                          <a:ea typeface="+mn-ea"/>
                          <a:cs typeface="Times New Roman" pitchFamily="18" charset="0"/>
                        </a:rPr>
                        <a:t>khai</a:t>
                      </a:r>
                      <a:r>
                        <a:rPr lang="en-US" sz="3200" kern="1200" dirty="0" smtClean="0">
                          <a:solidFill>
                            <a:schemeClr val="dk1"/>
                          </a:solidFill>
                          <a:effectLst/>
                          <a:latin typeface="Times New Roman" pitchFamily="18" charset="0"/>
                          <a:ea typeface="+mn-ea"/>
                          <a:cs typeface="Times New Roman" pitchFamily="18" charset="0"/>
                        </a:rPr>
                        <a:t> </a:t>
                      </a:r>
                      <a:r>
                        <a:rPr lang="en-US" sz="3200" kern="1200" dirty="0" err="1" smtClean="0">
                          <a:solidFill>
                            <a:schemeClr val="dk1"/>
                          </a:solidFill>
                          <a:effectLst/>
                          <a:latin typeface="Times New Roman" pitchFamily="18" charset="0"/>
                          <a:ea typeface="+mn-ea"/>
                          <a:cs typeface="Times New Roman" pitchFamily="18" charset="0"/>
                        </a:rPr>
                        <a:t>cụ</a:t>
                      </a:r>
                      <a:r>
                        <a:rPr lang="en-US" sz="3200" kern="1200" dirty="0" smtClean="0">
                          <a:solidFill>
                            <a:schemeClr val="dk1"/>
                          </a:solidFill>
                          <a:effectLst/>
                          <a:latin typeface="Times New Roman" pitchFamily="18" charset="0"/>
                          <a:ea typeface="+mn-ea"/>
                          <a:cs typeface="Times New Roman" pitchFamily="18" charset="0"/>
                        </a:rPr>
                        <a:t> </a:t>
                      </a:r>
                      <a:r>
                        <a:rPr lang="en-US" sz="3200" kern="1200" dirty="0" err="1" smtClean="0">
                          <a:solidFill>
                            <a:schemeClr val="dk1"/>
                          </a:solidFill>
                          <a:effectLst/>
                          <a:latin typeface="Times New Roman" pitchFamily="18" charset="0"/>
                          <a:ea typeface="+mn-ea"/>
                          <a:cs typeface="Times New Roman" pitchFamily="18" charset="0"/>
                        </a:rPr>
                        <a:t>thể</a:t>
                      </a:r>
                      <a:r>
                        <a:rPr lang="en-US" sz="3200" kern="1200" dirty="0" smtClean="0">
                          <a:solidFill>
                            <a:schemeClr val="dk1"/>
                          </a:solidFill>
                          <a:effectLst/>
                          <a:latin typeface="Times New Roman" pitchFamily="18" charset="0"/>
                          <a:ea typeface="+mn-ea"/>
                          <a:cs typeface="Times New Roman" pitchFamily="18" charset="0"/>
                        </a:rPr>
                        <a:t> </a:t>
                      </a:r>
                      <a:r>
                        <a:rPr lang="en-US" sz="3200" kern="1200" dirty="0" err="1" smtClean="0">
                          <a:solidFill>
                            <a:schemeClr val="dk1"/>
                          </a:solidFill>
                          <a:effectLst/>
                          <a:latin typeface="Times New Roman" pitchFamily="18" charset="0"/>
                          <a:ea typeface="+mn-ea"/>
                          <a:cs typeface="Times New Roman" pitchFamily="18" charset="0"/>
                        </a:rPr>
                        <a:t>trên</a:t>
                      </a:r>
                      <a:r>
                        <a:rPr lang="en-US" sz="3200" kern="1200" dirty="0" smtClean="0">
                          <a:solidFill>
                            <a:schemeClr val="dk1"/>
                          </a:solidFill>
                          <a:effectLst/>
                          <a:latin typeface="Times New Roman" pitchFamily="18" charset="0"/>
                          <a:ea typeface="+mn-ea"/>
                          <a:cs typeface="Times New Roman" pitchFamily="18" charset="0"/>
                        </a:rPr>
                        <a:t> 3 </a:t>
                      </a:r>
                      <a:r>
                        <a:rPr lang="en-US" sz="3200" kern="1200" dirty="0" err="1" smtClean="0">
                          <a:solidFill>
                            <a:schemeClr val="dk1"/>
                          </a:solidFill>
                          <a:effectLst/>
                          <a:latin typeface="Times New Roman" pitchFamily="18" charset="0"/>
                          <a:ea typeface="+mn-ea"/>
                          <a:cs typeface="Times New Roman" pitchFamily="18" charset="0"/>
                        </a:rPr>
                        <a:t>nội</a:t>
                      </a:r>
                      <a:r>
                        <a:rPr lang="en-US" sz="3200" kern="1200" dirty="0" smtClean="0">
                          <a:solidFill>
                            <a:schemeClr val="dk1"/>
                          </a:solidFill>
                          <a:effectLst/>
                          <a:latin typeface="Times New Roman" pitchFamily="18" charset="0"/>
                          <a:ea typeface="+mn-ea"/>
                          <a:cs typeface="Times New Roman" pitchFamily="18" charset="0"/>
                        </a:rPr>
                        <a:t> dung: </a:t>
                      </a:r>
                      <a:r>
                        <a:rPr lang="en-US" sz="3200" kern="1200" dirty="0" err="1" smtClean="0">
                          <a:solidFill>
                            <a:schemeClr val="dk1"/>
                          </a:solidFill>
                          <a:effectLst/>
                          <a:latin typeface="Times New Roman" pitchFamily="18" charset="0"/>
                          <a:ea typeface="+mn-ea"/>
                          <a:cs typeface="Times New Roman" pitchFamily="18" charset="0"/>
                        </a:rPr>
                        <a:t>Chính</a:t>
                      </a:r>
                      <a:r>
                        <a:rPr lang="en-US" sz="3200" kern="1200" dirty="0" smtClean="0">
                          <a:solidFill>
                            <a:schemeClr val="dk1"/>
                          </a:solidFill>
                          <a:effectLst/>
                          <a:latin typeface="Times New Roman" pitchFamily="18" charset="0"/>
                          <a:ea typeface="+mn-ea"/>
                          <a:cs typeface="Times New Roman" pitchFamily="18" charset="0"/>
                        </a:rPr>
                        <a:t> </a:t>
                      </a:r>
                      <a:r>
                        <a:rPr lang="en-US" sz="3200" kern="1200" dirty="0" err="1" smtClean="0">
                          <a:solidFill>
                            <a:schemeClr val="dk1"/>
                          </a:solidFill>
                          <a:effectLst/>
                          <a:latin typeface="Times New Roman" pitchFamily="18" charset="0"/>
                          <a:ea typeface="+mn-ea"/>
                          <a:cs typeface="Times New Roman" pitchFamily="18" charset="0"/>
                        </a:rPr>
                        <a:t>trị</a:t>
                      </a:r>
                      <a:r>
                        <a:rPr lang="en-US" sz="3200" kern="1200" dirty="0" smtClean="0">
                          <a:solidFill>
                            <a:schemeClr val="dk1"/>
                          </a:solidFill>
                          <a:effectLst/>
                          <a:latin typeface="Times New Roman" pitchFamily="18" charset="0"/>
                          <a:ea typeface="+mn-ea"/>
                          <a:cs typeface="Times New Roman" pitchFamily="18" charset="0"/>
                        </a:rPr>
                        <a:t> - an </a:t>
                      </a:r>
                      <a:r>
                        <a:rPr lang="en-US" sz="3200" kern="1200" dirty="0" err="1" smtClean="0">
                          <a:solidFill>
                            <a:schemeClr val="dk1"/>
                          </a:solidFill>
                          <a:effectLst/>
                          <a:latin typeface="Times New Roman" pitchFamily="18" charset="0"/>
                          <a:ea typeface="+mn-ea"/>
                          <a:cs typeface="Times New Roman" pitchFamily="18" charset="0"/>
                        </a:rPr>
                        <a:t>ninh</a:t>
                      </a:r>
                      <a:r>
                        <a:rPr lang="en-US" sz="3200" kern="1200" dirty="0" smtClean="0">
                          <a:solidFill>
                            <a:schemeClr val="dk1"/>
                          </a:solidFill>
                          <a:effectLst/>
                          <a:latin typeface="Times New Roman" pitchFamily="18" charset="0"/>
                          <a:ea typeface="+mn-ea"/>
                          <a:cs typeface="Times New Roman" pitchFamily="18" charset="0"/>
                        </a:rPr>
                        <a:t>, </a:t>
                      </a:r>
                      <a:r>
                        <a:rPr lang="en-US" sz="3200" kern="1200" dirty="0" err="1" smtClean="0">
                          <a:solidFill>
                            <a:schemeClr val="dk1"/>
                          </a:solidFill>
                          <a:effectLst/>
                          <a:latin typeface="Times New Roman" pitchFamily="18" charset="0"/>
                          <a:ea typeface="+mn-ea"/>
                          <a:cs typeface="Times New Roman" pitchFamily="18" charset="0"/>
                        </a:rPr>
                        <a:t>Kinh</a:t>
                      </a:r>
                      <a:r>
                        <a:rPr lang="en-US" sz="3200" kern="1200" dirty="0" smtClean="0">
                          <a:solidFill>
                            <a:schemeClr val="dk1"/>
                          </a:solidFill>
                          <a:effectLst/>
                          <a:latin typeface="Times New Roman" pitchFamily="18" charset="0"/>
                          <a:ea typeface="+mn-ea"/>
                          <a:cs typeface="Times New Roman" pitchFamily="18" charset="0"/>
                        </a:rPr>
                        <a:t> </a:t>
                      </a:r>
                      <a:r>
                        <a:rPr lang="en-US" sz="3200" kern="1200" dirty="0" err="1" smtClean="0">
                          <a:solidFill>
                            <a:schemeClr val="dk1"/>
                          </a:solidFill>
                          <a:effectLst/>
                          <a:latin typeface="Times New Roman" pitchFamily="18" charset="0"/>
                          <a:ea typeface="+mn-ea"/>
                          <a:cs typeface="Times New Roman" pitchFamily="18" charset="0"/>
                        </a:rPr>
                        <a:t>tế</a:t>
                      </a:r>
                      <a:r>
                        <a:rPr lang="en-US" sz="3200" kern="1200" dirty="0" smtClean="0">
                          <a:solidFill>
                            <a:schemeClr val="dk1"/>
                          </a:solidFill>
                          <a:effectLst/>
                          <a:latin typeface="Times New Roman" pitchFamily="18" charset="0"/>
                          <a:ea typeface="+mn-ea"/>
                          <a:cs typeface="Times New Roman" pitchFamily="18" charset="0"/>
                        </a:rPr>
                        <a:t>, </a:t>
                      </a:r>
                      <a:r>
                        <a:rPr lang="en-US" sz="3200" kern="1200" dirty="0" err="1" smtClean="0">
                          <a:solidFill>
                            <a:schemeClr val="dk1"/>
                          </a:solidFill>
                          <a:effectLst/>
                          <a:latin typeface="Times New Roman" pitchFamily="18" charset="0"/>
                          <a:ea typeface="+mn-ea"/>
                          <a:cs typeface="Times New Roman" pitchFamily="18" charset="0"/>
                        </a:rPr>
                        <a:t>Văn</a:t>
                      </a:r>
                      <a:r>
                        <a:rPr lang="en-US" sz="3200" kern="1200" dirty="0" smtClean="0">
                          <a:solidFill>
                            <a:schemeClr val="dk1"/>
                          </a:solidFill>
                          <a:effectLst/>
                          <a:latin typeface="Times New Roman" pitchFamily="18" charset="0"/>
                          <a:ea typeface="+mn-ea"/>
                          <a:cs typeface="Times New Roman" pitchFamily="18" charset="0"/>
                        </a:rPr>
                        <a:t> </a:t>
                      </a:r>
                      <a:r>
                        <a:rPr lang="en-US" sz="3200" kern="1200" dirty="0" err="1" smtClean="0">
                          <a:solidFill>
                            <a:schemeClr val="dk1"/>
                          </a:solidFill>
                          <a:effectLst/>
                          <a:latin typeface="Times New Roman" pitchFamily="18" charset="0"/>
                          <a:ea typeface="+mn-ea"/>
                          <a:cs typeface="Times New Roman" pitchFamily="18" charset="0"/>
                        </a:rPr>
                        <a:t>hóa</a:t>
                      </a:r>
                      <a:r>
                        <a:rPr lang="en-US" sz="3200" kern="1200" dirty="0" smtClean="0">
                          <a:solidFill>
                            <a:schemeClr val="dk1"/>
                          </a:solidFill>
                          <a:effectLst/>
                          <a:latin typeface="Times New Roman" pitchFamily="18" charset="0"/>
                          <a:ea typeface="+mn-ea"/>
                          <a:cs typeface="Times New Roman" pitchFamily="18" charset="0"/>
                        </a:rPr>
                        <a:t> </a:t>
                      </a:r>
                      <a:endParaRPr lang="en-US" sz="3200" kern="0" dirty="0">
                        <a:effectLst/>
                        <a:latin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566243418"/>
                  </a:ext>
                </a:extLst>
              </a:tr>
              <a:tr h="939365">
                <a:tc>
                  <a:txBody>
                    <a:bodyPr/>
                    <a:lstStyle/>
                    <a:p>
                      <a:pPr marL="0" marR="0" algn="ctr" fontAlgn="base">
                        <a:lnSpc>
                          <a:spcPts val="1575"/>
                        </a:lnSpc>
                        <a:spcBef>
                          <a:spcPts val="0"/>
                        </a:spcBef>
                        <a:spcAft>
                          <a:spcPts val="0"/>
                        </a:spcAft>
                      </a:pPr>
                      <a:endParaRPr lang="en-US" sz="3200" b="1" kern="1200" dirty="0" smtClean="0">
                        <a:solidFill>
                          <a:schemeClr val="dk1"/>
                        </a:solidFill>
                        <a:effectLst/>
                        <a:latin typeface="+mn-lt"/>
                        <a:ea typeface="+mn-ea"/>
                        <a:cs typeface="+mn-cs"/>
                      </a:endParaRPr>
                    </a:p>
                    <a:p>
                      <a:pPr marL="0" marR="0" algn="ctr" fontAlgn="base">
                        <a:lnSpc>
                          <a:spcPts val="1575"/>
                        </a:lnSpc>
                        <a:spcBef>
                          <a:spcPts val="0"/>
                        </a:spcBef>
                        <a:spcAft>
                          <a:spcPts val="0"/>
                        </a:spcAft>
                      </a:pPr>
                      <a:endParaRPr lang="en-US" sz="3200" b="1" kern="1200" dirty="0" smtClean="0">
                        <a:solidFill>
                          <a:schemeClr val="dk1"/>
                        </a:solidFill>
                        <a:effectLst/>
                        <a:latin typeface="Times New Roman" pitchFamily="18" charset="0"/>
                        <a:ea typeface="+mn-ea"/>
                        <a:cs typeface="Times New Roman" pitchFamily="18" charset="0"/>
                      </a:endParaRPr>
                    </a:p>
                    <a:p>
                      <a:pPr marL="0" marR="0" algn="ctr" fontAlgn="base">
                        <a:lnSpc>
                          <a:spcPts val="1575"/>
                        </a:lnSpc>
                        <a:spcBef>
                          <a:spcPts val="0"/>
                        </a:spcBef>
                        <a:spcAft>
                          <a:spcPts val="0"/>
                        </a:spcAft>
                      </a:pPr>
                      <a:r>
                        <a:rPr lang="vi-VN" sz="3200" b="1" kern="1200" dirty="0" smtClean="0">
                          <a:solidFill>
                            <a:schemeClr val="dk1"/>
                          </a:solidFill>
                          <a:effectLst/>
                          <a:latin typeface="Times New Roman" pitchFamily="18" charset="0"/>
                          <a:ea typeface="+mn-ea"/>
                          <a:cs typeface="Times New Roman" pitchFamily="18" charset="0"/>
                        </a:rPr>
                        <a:t>22-11-2015</a:t>
                      </a:r>
                      <a:endParaRPr lang="en-US" sz="3200" kern="0" dirty="0">
                        <a:effectLst/>
                        <a:latin typeface="Times New Roman" panose="02020603050405020304" pitchFamily="18" charset="0"/>
                        <a:cs typeface="Times New Roman" panose="02020603050405020304" pitchFamily="18" charset="0"/>
                      </a:endParaRPr>
                    </a:p>
                  </a:txBody>
                  <a:tcPr marL="68580" marR="68580" marT="0" marB="0"/>
                </a:tc>
                <a:tc>
                  <a:txBody>
                    <a:bodyPr/>
                    <a:lstStyle/>
                    <a:p>
                      <a:r>
                        <a:rPr lang="en-US" sz="3200" kern="1200" dirty="0" err="1" smtClean="0">
                          <a:solidFill>
                            <a:schemeClr val="dk1"/>
                          </a:solidFill>
                          <a:effectLst/>
                          <a:latin typeface="Times New Roman" pitchFamily="18" charset="0"/>
                          <a:ea typeface="+mn-ea"/>
                          <a:cs typeface="Times New Roman" pitchFamily="18" charset="0"/>
                        </a:rPr>
                        <a:t>Các</a:t>
                      </a:r>
                      <a:r>
                        <a:rPr lang="en-US" sz="3200" kern="1200" dirty="0" smtClean="0">
                          <a:solidFill>
                            <a:schemeClr val="dk1"/>
                          </a:solidFill>
                          <a:effectLst/>
                          <a:latin typeface="Times New Roman" pitchFamily="18" charset="0"/>
                          <a:ea typeface="+mn-ea"/>
                          <a:cs typeface="Times New Roman" pitchFamily="18" charset="0"/>
                        </a:rPr>
                        <a:t> </a:t>
                      </a:r>
                      <a:r>
                        <a:rPr lang="en-US" sz="3200" kern="1200" dirty="0" err="1" smtClean="0">
                          <a:solidFill>
                            <a:schemeClr val="dk1"/>
                          </a:solidFill>
                          <a:effectLst/>
                          <a:latin typeface="Times New Roman" pitchFamily="18" charset="0"/>
                          <a:ea typeface="+mn-ea"/>
                          <a:cs typeface="Times New Roman" pitchFamily="18" charset="0"/>
                        </a:rPr>
                        <a:t>nhà</a:t>
                      </a:r>
                      <a:r>
                        <a:rPr lang="en-US" sz="3200" kern="1200" dirty="0" smtClean="0">
                          <a:solidFill>
                            <a:schemeClr val="dk1"/>
                          </a:solidFill>
                          <a:effectLst/>
                          <a:latin typeface="Times New Roman" pitchFamily="18" charset="0"/>
                          <a:ea typeface="+mn-ea"/>
                          <a:cs typeface="Times New Roman" pitchFamily="18" charset="0"/>
                        </a:rPr>
                        <a:t> </a:t>
                      </a:r>
                      <a:r>
                        <a:rPr lang="en-US" sz="3200" kern="1200" dirty="0" err="1" smtClean="0">
                          <a:solidFill>
                            <a:schemeClr val="dk1"/>
                          </a:solidFill>
                          <a:effectLst/>
                          <a:latin typeface="Times New Roman" pitchFamily="18" charset="0"/>
                          <a:ea typeface="+mn-ea"/>
                          <a:cs typeface="Times New Roman" pitchFamily="18" charset="0"/>
                        </a:rPr>
                        <a:t>lãnh</a:t>
                      </a:r>
                      <a:r>
                        <a:rPr lang="en-US" sz="3200" kern="1200" dirty="0" smtClean="0">
                          <a:solidFill>
                            <a:schemeClr val="dk1"/>
                          </a:solidFill>
                          <a:effectLst/>
                          <a:latin typeface="Times New Roman" pitchFamily="18" charset="0"/>
                          <a:ea typeface="+mn-ea"/>
                          <a:cs typeface="Times New Roman" pitchFamily="18" charset="0"/>
                        </a:rPr>
                        <a:t> </a:t>
                      </a:r>
                      <a:r>
                        <a:rPr lang="en-US" sz="3200" kern="1200" dirty="0" err="1" smtClean="0">
                          <a:solidFill>
                            <a:schemeClr val="dk1"/>
                          </a:solidFill>
                          <a:effectLst/>
                          <a:latin typeface="Times New Roman" pitchFamily="18" charset="0"/>
                          <a:ea typeface="+mn-ea"/>
                          <a:cs typeface="Times New Roman" pitchFamily="18" charset="0"/>
                        </a:rPr>
                        <a:t>đạo</a:t>
                      </a:r>
                      <a:r>
                        <a:rPr lang="en-US" sz="3200" kern="1200" dirty="0" smtClean="0">
                          <a:solidFill>
                            <a:schemeClr val="dk1"/>
                          </a:solidFill>
                          <a:effectLst/>
                          <a:latin typeface="Times New Roman" pitchFamily="18" charset="0"/>
                          <a:ea typeface="+mn-ea"/>
                          <a:cs typeface="Times New Roman" pitchFamily="18" charset="0"/>
                        </a:rPr>
                        <a:t> ASEAN </a:t>
                      </a:r>
                      <a:r>
                        <a:rPr lang="en-US" sz="3200" kern="1200" dirty="0" err="1" smtClean="0">
                          <a:solidFill>
                            <a:schemeClr val="dk1"/>
                          </a:solidFill>
                          <a:effectLst/>
                          <a:latin typeface="Times New Roman" pitchFamily="18" charset="0"/>
                          <a:ea typeface="+mn-ea"/>
                          <a:cs typeface="Times New Roman" pitchFamily="18" charset="0"/>
                        </a:rPr>
                        <a:t>đã</a:t>
                      </a:r>
                      <a:r>
                        <a:rPr lang="en-US" sz="3200" kern="1200" dirty="0" smtClean="0">
                          <a:solidFill>
                            <a:schemeClr val="dk1"/>
                          </a:solidFill>
                          <a:effectLst/>
                          <a:latin typeface="Times New Roman" pitchFamily="18" charset="0"/>
                          <a:ea typeface="+mn-ea"/>
                          <a:cs typeface="Times New Roman" pitchFamily="18" charset="0"/>
                        </a:rPr>
                        <a:t> </a:t>
                      </a:r>
                      <a:r>
                        <a:rPr lang="en-US" sz="3200" kern="1200" dirty="0" err="1" smtClean="0">
                          <a:solidFill>
                            <a:schemeClr val="dk1"/>
                          </a:solidFill>
                          <a:effectLst/>
                          <a:latin typeface="Times New Roman" pitchFamily="18" charset="0"/>
                          <a:ea typeface="+mn-ea"/>
                          <a:cs typeface="Times New Roman" pitchFamily="18" charset="0"/>
                        </a:rPr>
                        <a:t>kí</a:t>
                      </a:r>
                      <a:r>
                        <a:rPr lang="en-US" sz="3200" kern="1200" dirty="0" smtClean="0">
                          <a:solidFill>
                            <a:schemeClr val="dk1"/>
                          </a:solidFill>
                          <a:effectLst/>
                          <a:latin typeface="Times New Roman" pitchFamily="18" charset="0"/>
                          <a:ea typeface="+mn-ea"/>
                          <a:cs typeface="Times New Roman" pitchFamily="18" charset="0"/>
                        </a:rPr>
                        <a:t> </a:t>
                      </a:r>
                      <a:r>
                        <a:rPr lang="en-US" sz="3200" kern="1200" dirty="0" err="1" smtClean="0">
                          <a:solidFill>
                            <a:schemeClr val="dk1"/>
                          </a:solidFill>
                          <a:effectLst/>
                          <a:latin typeface="Times New Roman" pitchFamily="18" charset="0"/>
                          <a:ea typeface="+mn-ea"/>
                          <a:cs typeface="Times New Roman" pitchFamily="18" charset="0"/>
                        </a:rPr>
                        <a:t>Tuyên</a:t>
                      </a:r>
                      <a:r>
                        <a:rPr lang="en-US" sz="3200" kern="1200" dirty="0" smtClean="0">
                          <a:solidFill>
                            <a:schemeClr val="dk1"/>
                          </a:solidFill>
                          <a:effectLst/>
                          <a:latin typeface="Times New Roman" pitchFamily="18" charset="0"/>
                          <a:ea typeface="+mn-ea"/>
                          <a:cs typeface="Times New Roman" pitchFamily="18" charset="0"/>
                        </a:rPr>
                        <a:t> </a:t>
                      </a:r>
                      <a:r>
                        <a:rPr lang="en-US" sz="3200" kern="1200" dirty="0" err="1" smtClean="0">
                          <a:solidFill>
                            <a:schemeClr val="dk1"/>
                          </a:solidFill>
                          <a:effectLst/>
                          <a:latin typeface="Times New Roman" pitchFamily="18" charset="0"/>
                          <a:ea typeface="+mn-ea"/>
                          <a:cs typeface="Times New Roman" pitchFamily="18" charset="0"/>
                        </a:rPr>
                        <a:t>bố</a:t>
                      </a:r>
                      <a:r>
                        <a:rPr lang="en-US" sz="3200" kern="1200" dirty="0" smtClean="0">
                          <a:solidFill>
                            <a:schemeClr val="dk1"/>
                          </a:solidFill>
                          <a:effectLst/>
                          <a:latin typeface="Times New Roman" pitchFamily="18" charset="0"/>
                          <a:ea typeface="+mn-ea"/>
                          <a:cs typeface="Times New Roman" pitchFamily="18" charset="0"/>
                        </a:rPr>
                        <a:t> </a:t>
                      </a:r>
                      <a:r>
                        <a:rPr lang="en-US" sz="3200" kern="1200" dirty="0" err="1" smtClean="0">
                          <a:solidFill>
                            <a:schemeClr val="dk1"/>
                          </a:solidFill>
                          <a:effectLst/>
                          <a:latin typeface="Times New Roman" pitchFamily="18" charset="0"/>
                          <a:ea typeface="+mn-ea"/>
                          <a:cs typeface="Times New Roman" pitchFamily="18" charset="0"/>
                        </a:rPr>
                        <a:t>Cua</a:t>
                      </a:r>
                      <a:r>
                        <a:rPr lang="en-US" sz="3200" kern="1200" dirty="0" smtClean="0">
                          <a:solidFill>
                            <a:schemeClr val="dk1"/>
                          </a:solidFill>
                          <a:effectLst/>
                          <a:latin typeface="Times New Roman" pitchFamily="18" charset="0"/>
                          <a:ea typeface="+mn-ea"/>
                          <a:cs typeface="Times New Roman" pitchFamily="18" charset="0"/>
                        </a:rPr>
                        <a:t>-la </a:t>
                      </a:r>
                      <a:r>
                        <a:rPr lang="en-US" sz="3200" kern="1200" dirty="0" err="1" smtClean="0">
                          <a:solidFill>
                            <a:schemeClr val="dk1"/>
                          </a:solidFill>
                          <a:effectLst/>
                          <a:latin typeface="Times New Roman" pitchFamily="18" charset="0"/>
                          <a:ea typeface="+mn-ea"/>
                          <a:cs typeface="Times New Roman" pitchFamily="18" charset="0"/>
                        </a:rPr>
                        <a:t>Lăm-pơ</a:t>
                      </a:r>
                      <a:r>
                        <a:rPr lang="en-US" sz="3200" kern="1200" dirty="0" smtClean="0">
                          <a:solidFill>
                            <a:schemeClr val="dk1"/>
                          </a:solidFill>
                          <a:effectLst/>
                          <a:latin typeface="Times New Roman" pitchFamily="18" charset="0"/>
                          <a:ea typeface="+mn-ea"/>
                          <a:cs typeface="Times New Roman" pitchFamily="18" charset="0"/>
                        </a:rPr>
                        <a:t>, </a:t>
                      </a:r>
                      <a:r>
                        <a:rPr lang="en-US" sz="3200" kern="1200" dirty="0" err="1" smtClean="0">
                          <a:solidFill>
                            <a:schemeClr val="dk1"/>
                          </a:solidFill>
                          <a:effectLst/>
                          <a:latin typeface="Times New Roman" pitchFamily="18" charset="0"/>
                          <a:ea typeface="+mn-ea"/>
                          <a:cs typeface="Times New Roman" pitchFamily="18" charset="0"/>
                        </a:rPr>
                        <a:t>chính</a:t>
                      </a:r>
                      <a:r>
                        <a:rPr lang="en-US" sz="3200" kern="1200" dirty="0" smtClean="0">
                          <a:solidFill>
                            <a:schemeClr val="dk1"/>
                          </a:solidFill>
                          <a:effectLst/>
                          <a:latin typeface="Times New Roman" pitchFamily="18" charset="0"/>
                          <a:ea typeface="+mn-ea"/>
                          <a:cs typeface="Times New Roman" pitchFamily="18" charset="0"/>
                        </a:rPr>
                        <a:t> </a:t>
                      </a:r>
                      <a:r>
                        <a:rPr lang="en-US" sz="3200" kern="1200" dirty="0" err="1" smtClean="0">
                          <a:solidFill>
                            <a:schemeClr val="dk1"/>
                          </a:solidFill>
                          <a:effectLst/>
                          <a:latin typeface="Times New Roman" pitchFamily="18" charset="0"/>
                          <a:ea typeface="+mn-ea"/>
                          <a:cs typeface="Times New Roman" pitchFamily="18" charset="0"/>
                        </a:rPr>
                        <a:t>thức</a:t>
                      </a:r>
                      <a:r>
                        <a:rPr lang="en-US" sz="3200" kern="1200" dirty="0" smtClean="0">
                          <a:solidFill>
                            <a:schemeClr val="dk1"/>
                          </a:solidFill>
                          <a:effectLst/>
                          <a:latin typeface="Times New Roman" pitchFamily="18" charset="0"/>
                          <a:ea typeface="+mn-ea"/>
                          <a:cs typeface="Times New Roman" pitchFamily="18" charset="0"/>
                        </a:rPr>
                        <a:t> </a:t>
                      </a:r>
                      <a:r>
                        <a:rPr lang="en-US" sz="3200" kern="1200" dirty="0" err="1" smtClean="0">
                          <a:solidFill>
                            <a:schemeClr val="dk1"/>
                          </a:solidFill>
                          <a:effectLst/>
                          <a:latin typeface="Times New Roman" pitchFamily="18" charset="0"/>
                          <a:ea typeface="+mn-ea"/>
                          <a:cs typeface="Times New Roman" pitchFamily="18" charset="0"/>
                        </a:rPr>
                        <a:t>thành</a:t>
                      </a:r>
                      <a:r>
                        <a:rPr lang="en-US" sz="3200" kern="1200" dirty="0" smtClean="0">
                          <a:solidFill>
                            <a:schemeClr val="dk1"/>
                          </a:solidFill>
                          <a:effectLst/>
                          <a:latin typeface="Times New Roman" pitchFamily="18" charset="0"/>
                          <a:ea typeface="+mn-ea"/>
                          <a:cs typeface="Times New Roman" pitchFamily="18" charset="0"/>
                        </a:rPr>
                        <a:t> </a:t>
                      </a:r>
                      <a:r>
                        <a:rPr lang="en-US" sz="3200" kern="1200" dirty="0" err="1" smtClean="0">
                          <a:solidFill>
                            <a:schemeClr val="dk1"/>
                          </a:solidFill>
                          <a:effectLst/>
                          <a:latin typeface="Times New Roman" pitchFamily="18" charset="0"/>
                          <a:ea typeface="+mn-ea"/>
                          <a:cs typeface="Times New Roman" pitchFamily="18" charset="0"/>
                        </a:rPr>
                        <a:t>lập</a:t>
                      </a:r>
                      <a:r>
                        <a:rPr lang="en-US" sz="3200" kern="1200" dirty="0" smtClean="0">
                          <a:solidFill>
                            <a:schemeClr val="dk1"/>
                          </a:solidFill>
                          <a:effectLst/>
                          <a:latin typeface="Times New Roman" pitchFamily="18" charset="0"/>
                          <a:ea typeface="+mn-ea"/>
                          <a:cs typeface="Times New Roman" pitchFamily="18" charset="0"/>
                        </a:rPr>
                        <a:t> </a:t>
                      </a:r>
                      <a:r>
                        <a:rPr lang="en-US" sz="3200" kern="1200" dirty="0" err="1" smtClean="0">
                          <a:solidFill>
                            <a:schemeClr val="dk1"/>
                          </a:solidFill>
                          <a:effectLst/>
                          <a:latin typeface="Times New Roman" pitchFamily="18" charset="0"/>
                          <a:ea typeface="+mn-ea"/>
                          <a:cs typeface="Times New Roman" pitchFamily="18" charset="0"/>
                        </a:rPr>
                        <a:t>Cộng</a:t>
                      </a:r>
                      <a:r>
                        <a:rPr lang="en-US" sz="3200" kern="1200" dirty="0" smtClean="0">
                          <a:solidFill>
                            <a:schemeClr val="dk1"/>
                          </a:solidFill>
                          <a:effectLst/>
                          <a:latin typeface="Times New Roman" pitchFamily="18" charset="0"/>
                          <a:ea typeface="+mn-ea"/>
                          <a:cs typeface="Times New Roman" pitchFamily="18" charset="0"/>
                        </a:rPr>
                        <a:t> </a:t>
                      </a:r>
                      <a:r>
                        <a:rPr lang="en-US" sz="3200" kern="1200" dirty="0" err="1" smtClean="0">
                          <a:solidFill>
                            <a:schemeClr val="dk1"/>
                          </a:solidFill>
                          <a:effectLst/>
                          <a:latin typeface="Times New Roman" pitchFamily="18" charset="0"/>
                          <a:ea typeface="+mn-ea"/>
                          <a:cs typeface="Times New Roman" pitchFamily="18" charset="0"/>
                        </a:rPr>
                        <a:t>đồng</a:t>
                      </a:r>
                      <a:r>
                        <a:rPr lang="en-US" sz="3200" kern="1200" dirty="0" smtClean="0">
                          <a:solidFill>
                            <a:schemeClr val="dk1"/>
                          </a:solidFill>
                          <a:effectLst/>
                          <a:latin typeface="Times New Roman" pitchFamily="18" charset="0"/>
                          <a:ea typeface="+mn-ea"/>
                          <a:cs typeface="Times New Roman" pitchFamily="18" charset="0"/>
                        </a:rPr>
                        <a:t> ASEAN.</a:t>
                      </a:r>
                      <a:endParaRPr lang="en-US" sz="3200" kern="0" dirty="0">
                        <a:effectLst/>
                        <a:latin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477317139"/>
                  </a:ext>
                </a:extLst>
              </a:tr>
              <a:tr h="1550271">
                <a:tc>
                  <a:txBody>
                    <a:bodyPr/>
                    <a:lstStyle/>
                    <a:p>
                      <a:pPr marL="0" marR="0" algn="ctr" fontAlgn="base">
                        <a:lnSpc>
                          <a:spcPts val="1575"/>
                        </a:lnSpc>
                        <a:spcBef>
                          <a:spcPts val="0"/>
                        </a:spcBef>
                        <a:spcAft>
                          <a:spcPts val="0"/>
                        </a:spcAft>
                      </a:pPr>
                      <a:endParaRPr lang="en-US" sz="3200" b="1" kern="1200" dirty="0" smtClean="0">
                        <a:solidFill>
                          <a:schemeClr val="dk1"/>
                        </a:solidFill>
                        <a:effectLst/>
                        <a:latin typeface="+mn-lt"/>
                        <a:ea typeface="+mn-ea"/>
                        <a:cs typeface="+mn-cs"/>
                      </a:endParaRPr>
                    </a:p>
                    <a:p>
                      <a:pPr marL="0" marR="0" algn="ctr" fontAlgn="base">
                        <a:lnSpc>
                          <a:spcPts val="1575"/>
                        </a:lnSpc>
                        <a:spcBef>
                          <a:spcPts val="0"/>
                        </a:spcBef>
                        <a:spcAft>
                          <a:spcPts val="0"/>
                        </a:spcAft>
                      </a:pPr>
                      <a:endParaRPr lang="en-US" sz="3200" b="1" kern="1200" dirty="0" smtClean="0">
                        <a:solidFill>
                          <a:schemeClr val="dk1"/>
                        </a:solidFill>
                        <a:effectLst/>
                        <a:latin typeface="Times New Roman" pitchFamily="18" charset="0"/>
                        <a:ea typeface="+mn-ea"/>
                        <a:cs typeface="Times New Roman" pitchFamily="18" charset="0"/>
                      </a:endParaRPr>
                    </a:p>
                    <a:p>
                      <a:pPr marL="0" marR="0" algn="ctr" fontAlgn="base">
                        <a:lnSpc>
                          <a:spcPts val="1575"/>
                        </a:lnSpc>
                        <a:spcBef>
                          <a:spcPts val="0"/>
                        </a:spcBef>
                        <a:spcAft>
                          <a:spcPts val="0"/>
                        </a:spcAft>
                      </a:pPr>
                      <a:endParaRPr lang="en-US" sz="3200" b="1" kern="1200" dirty="0" smtClean="0">
                        <a:solidFill>
                          <a:schemeClr val="dk1"/>
                        </a:solidFill>
                        <a:effectLst/>
                        <a:latin typeface="Times New Roman" pitchFamily="18" charset="0"/>
                        <a:ea typeface="+mn-ea"/>
                        <a:cs typeface="Times New Roman" pitchFamily="18" charset="0"/>
                      </a:endParaRPr>
                    </a:p>
                    <a:p>
                      <a:pPr marL="0" marR="0" algn="ctr" fontAlgn="base">
                        <a:lnSpc>
                          <a:spcPts val="1575"/>
                        </a:lnSpc>
                        <a:spcBef>
                          <a:spcPts val="0"/>
                        </a:spcBef>
                        <a:spcAft>
                          <a:spcPts val="0"/>
                        </a:spcAft>
                      </a:pPr>
                      <a:endParaRPr lang="en-US" sz="3200" b="1" kern="1200" dirty="0" smtClean="0">
                        <a:solidFill>
                          <a:schemeClr val="dk1"/>
                        </a:solidFill>
                        <a:effectLst/>
                        <a:latin typeface="Times New Roman" pitchFamily="18" charset="0"/>
                        <a:ea typeface="+mn-ea"/>
                        <a:cs typeface="Times New Roman" pitchFamily="18" charset="0"/>
                      </a:endParaRPr>
                    </a:p>
                    <a:p>
                      <a:pPr marL="0" marR="0" algn="ctr" fontAlgn="base">
                        <a:lnSpc>
                          <a:spcPts val="1575"/>
                        </a:lnSpc>
                        <a:spcBef>
                          <a:spcPts val="0"/>
                        </a:spcBef>
                        <a:spcAft>
                          <a:spcPts val="0"/>
                        </a:spcAft>
                      </a:pPr>
                      <a:r>
                        <a:rPr lang="en-US" sz="3200" b="1" kern="1200" dirty="0" smtClean="0">
                          <a:solidFill>
                            <a:schemeClr val="dk1"/>
                          </a:solidFill>
                          <a:effectLst/>
                          <a:latin typeface="Times New Roman" pitchFamily="18" charset="0"/>
                          <a:ea typeface="+mn-ea"/>
                          <a:cs typeface="Times New Roman" pitchFamily="18" charset="0"/>
                        </a:rPr>
                        <a:t>31/12/2015</a:t>
                      </a:r>
                      <a:endParaRPr lang="en-US" sz="3200" kern="0" dirty="0">
                        <a:effectLst/>
                        <a:latin typeface="Times New Roman" pitchFamily="18" charset="0"/>
                        <a:cs typeface="Times New Roman" pitchFamily="18" charset="0"/>
                      </a:endParaRPr>
                    </a:p>
                  </a:txBody>
                  <a:tcPr marL="68580" marR="68580" marT="0" marB="0"/>
                </a:tc>
                <a:tc>
                  <a:txBody>
                    <a:bodyPr/>
                    <a:lstStyle/>
                    <a:p>
                      <a:pPr marL="0" marR="0" algn="just" fontAlgn="base">
                        <a:lnSpc>
                          <a:spcPct val="114000"/>
                        </a:lnSpc>
                        <a:spcBef>
                          <a:spcPts val="0"/>
                        </a:spcBef>
                        <a:spcAft>
                          <a:spcPts val="0"/>
                        </a:spcAft>
                      </a:pPr>
                      <a:endParaRPr lang="en-US" sz="3200" kern="1200" dirty="0" smtClean="0">
                        <a:solidFill>
                          <a:schemeClr val="dk1"/>
                        </a:solidFill>
                        <a:effectLst/>
                        <a:latin typeface="Times New Roman" pitchFamily="18" charset="0"/>
                        <a:ea typeface="+mn-ea"/>
                        <a:cs typeface="Times New Roman" pitchFamily="18" charset="0"/>
                      </a:endParaRPr>
                    </a:p>
                    <a:p>
                      <a:pPr marL="0" marR="0" algn="just" fontAlgn="base">
                        <a:lnSpc>
                          <a:spcPct val="114000"/>
                        </a:lnSpc>
                        <a:spcBef>
                          <a:spcPts val="0"/>
                        </a:spcBef>
                        <a:spcAft>
                          <a:spcPts val="0"/>
                        </a:spcAft>
                      </a:pPr>
                      <a:r>
                        <a:rPr lang="en-US" sz="3200" kern="1200" dirty="0" err="1" smtClean="0">
                          <a:solidFill>
                            <a:schemeClr val="dk1"/>
                          </a:solidFill>
                          <a:effectLst/>
                          <a:latin typeface="Times New Roman" pitchFamily="18" charset="0"/>
                          <a:ea typeface="+mn-ea"/>
                          <a:cs typeface="Times New Roman" pitchFamily="18" charset="0"/>
                        </a:rPr>
                        <a:t>Cộng</a:t>
                      </a:r>
                      <a:r>
                        <a:rPr lang="en-US" sz="3200" kern="1200" dirty="0" smtClean="0">
                          <a:solidFill>
                            <a:schemeClr val="dk1"/>
                          </a:solidFill>
                          <a:effectLst/>
                          <a:latin typeface="Times New Roman" pitchFamily="18" charset="0"/>
                          <a:ea typeface="+mn-ea"/>
                          <a:cs typeface="Times New Roman" pitchFamily="18" charset="0"/>
                        </a:rPr>
                        <a:t> </a:t>
                      </a:r>
                      <a:r>
                        <a:rPr lang="en-US" sz="3200" kern="1200" dirty="0" err="1" smtClean="0">
                          <a:solidFill>
                            <a:schemeClr val="dk1"/>
                          </a:solidFill>
                          <a:effectLst/>
                          <a:latin typeface="Times New Roman" pitchFamily="18" charset="0"/>
                          <a:ea typeface="+mn-ea"/>
                          <a:cs typeface="Times New Roman" pitchFamily="18" charset="0"/>
                        </a:rPr>
                        <a:t>đồng</a:t>
                      </a:r>
                      <a:r>
                        <a:rPr lang="en-US" sz="3200" kern="1200" dirty="0" smtClean="0">
                          <a:solidFill>
                            <a:schemeClr val="dk1"/>
                          </a:solidFill>
                          <a:effectLst/>
                          <a:latin typeface="Times New Roman" pitchFamily="18" charset="0"/>
                          <a:ea typeface="+mn-ea"/>
                          <a:cs typeface="Times New Roman" pitchFamily="18" charset="0"/>
                        </a:rPr>
                        <a:t> ASEAN </a:t>
                      </a:r>
                      <a:r>
                        <a:rPr lang="en-US" sz="3200" kern="1200" dirty="0" err="1" smtClean="0">
                          <a:solidFill>
                            <a:schemeClr val="dk1"/>
                          </a:solidFill>
                          <a:effectLst/>
                          <a:latin typeface="Times New Roman" pitchFamily="18" charset="0"/>
                          <a:ea typeface="+mn-ea"/>
                          <a:cs typeface="Times New Roman" pitchFamily="18" charset="0"/>
                        </a:rPr>
                        <a:t>chính</a:t>
                      </a:r>
                      <a:r>
                        <a:rPr lang="en-US" sz="3200" kern="1200" dirty="0" smtClean="0">
                          <a:solidFill>
                            <a:schemeClr val="dk1"/>
                          </a:solidFill>
                          <a:effectLst/>
                          <a:latin typeface="Times New Roman" pitchFamily="18" charset="0"/>
                          <a:ea typeface="+mn-ea"/>
                          <a:cs typeface="Times New Roman" pitchFamily="18" charset="0"/>
                        </a:rPr>
                        <a:t> </a:t>
                      </a:r>
                      <a:r>
                        <a:rPr lang="en-US" sz="3200" kern="1200" dirty="0" err="1" smtClean="0">
                          <a:solidFill>
                            <a:schemeClr val="dk1"/>
                          </a:solidFill>
                          <a:effectLst/>
                          <a:latin typeface="Times New Roman" pitchFamily="18" charset="0"/>
                          <a:ea typeface="+mn-ea"/>
                          <a:cs typeface="Times New Roman" pitchFamily="18" charset="0"/>
                        </a:rPr>
                        <a:t>thức</a:t>
                      </a:r>
                      <a:r>
                        <a:rPr lang="en-US" sz="3200" kern="1200" dirty="0" smtClean="0">
                          <a:solidFill>
                            <a:schemeClr val="dk1"/>
                          </a:solidFill>
                          <a:effectLst/>
                          <a:latin typeface="Times New Roman" pitchFamily="18" charset="0"/>
                          <a:ea typeface="+mn-ea"/>
                          <a:cs typeface="Times New Roman" pitchFamily="18" charset="0"/>
                        </a:rPr>
                        <a:t> </a:t>
                      </a:r>
                      <a:r>
                        <a:rPr lang="en-US" sz="3200" kern="1200" dirty="0" err="1" smtClean="0">
                          <a:solidFill>
                            <a:schemeClr val="dk1"/>
                          </a:solidFill>
                          <a:effectLst/>
                          <a:latin typeface="Times New Roman" pitchFamily="18" charset="0"/>
                          <a:ea typeface="+mn-ea"/>
                          <a:cs typeface="Times New Roman" pitchFamily="18" charset="0"/>
                        </a:rPr>
                        <a:t>có</a:t>
                      </a:r>
                      <a:r>
                        <a:rPr lang="en-US" sz="3200" kern="1200" dirty="0" smtClean="0">
                          <a:solidFill>
                            <a:schemeClr val="dk1"/>
                          </a:solidFill>
                          <a:effectLst/>
                          <a:latin typeface="Times New Roman" pitchFamily="18" charset="0"/>
                          <a:ea typeface="+mn-ea"/>
                          <a:cs typeface="Times New Roman" pitchFamily="18" charset="0"/>
                        </a:rPr>
                        <a:t> </a:t>
                      </a:r>
                      <a:r>
                        <a:rPr lang="en-US" sz="3200" kern="1200" dirty="0" err="1" smtClean="0">
                          <a:solidFill>
                            <a:schemeClr val="dk1"/>
                          </a:solidFill>
                          <a:effectLst/>
                          <a:latin typeface="Times New Roman" pitchFamily="18" charset="0"/>
                          <a:ea typeface="+mn-ea"/>
                          <a:cs typeface="Times New Roman" pitchFamily="18" charset="0"/>
                        </a:rPr>
                        <a:t>hiệu</a:t>
                      </a:r>
                      <a:r>
                        <a:rPr lang="en-US" sz="3200" kern="1200" dirty="0" smtClean="0">
                          <a:solidFill>
                            <a:schemeClr val="dk1"/>
                          </a:solidFill>
                          <a:effectLst/>
                          <a:latin typeface="Times New Roman" pitchFamily="18" charset="0"/>
                          <a:ea typeface="+mn-ea"/>
                          <a:cs typeface="Times New Roman" pitchFamily="18" charset="0"/>
                        </a:rPr>
                        <a:t> </a:t>
                      </a:r>
                      <a:r>
                        <a:rPr lang="en-US" sz="3200" kern="1200" dirty="0" err="1" smtClean="0">
                          <a:solidFill>
                            <a:schemeClr val="dk1"/>
                          </a:solidFill>
                          <a:effectLst/>
                          <a:latin typeface="Times New Roman" pitchFamily="18" charset="0"/>
                          <a:ea typeface="+mn-ea"/>
                          <a:cs typeface="Times New Roman" pitchFamily="18" charset="0"/>
                        </a:rPr>
                        <a:t>lực</a:t>
                      </a:r>
                      <a:r>
                        <a:rPr lang="en-US" sz="3200" kern="1200" dirty="0" smtClean="0">
                          <a:solidFill>
                            <a:schemeClr val="dk1"/>
                          </a:solidFill>
                          <a:effectLst/>
                          <a:latin typeface="Times New Roman" pitchFamily="18" charset="0"/>
                          <a:ea typeface="+mn-ea"/>
                          <a:cs typeface="Times New Roman" pitchFamily="18" charset="0"/>
                        </a:rPr>
                        <a:t>.</a:t>
                      </a:r>
                      <a:endParaRPr lang="en-US" sz="3200" kern="0" dirty="0">
                        <a:effectLst/>
                        <a:latin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96990192"/>
                  </a:ext>
                </a:extLst>
              </a:tr>
            </a:tbl>
          </a:graphicData>
        </a:graphic>
      </p:graphicFrame>
    </p:spTree>
    <p:extLst>
      <p:ext uri="{BB962C8B-B14F-4D97-AF65-F5344CB8AC3E}">
        <p14:creationId xmlns:p14="http://schemas.microsoft.com/office/powerpoint/2010/main" val="134653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668B64DF-BA15-8B08-18C2-D83B728208C1}"/>
              </a:ext>
            </a:extLst>
          </p:cNvPr>
          <p:cNvSpPr txBox="1"/>
          <p:nvPr/>
        </p:nvSpPr>
        <p:spPr>
          <a:xfrm>
            <a:off x="152399" y="6130022"/>
            <a:ext cx="11858625" cy="954107"/>
          </a:xfrm>
          <a:prstGeom prst="rect">
            <a:avLst/>
          </a:prstGeom>
          <a:noFill/>
        </p:spPr>
        <p:txBody>
          <a:bodyPr wrap="square">
            <a:spAutoFit/>
          </a:bodyPr>
          <a:lstStyle/>
          <a:p>
            <a:pPr algn="ctr"/>
            <a:r>
              <a:rPr lang="en-US" sz="2800" i="1" dirty="0" err="1" smtClean="0">
                <a:latin typeface="Times New Roman" panose="02020603050405020304" pitchFamily="18" charset="0"/>
                <a:cs typeface="Times New Roman" panose="02020603050405020304" pitchFamily="18" charset="0"/>
              </a:rPr>
              <a:t>Hình</a:t>
            </a:r>
            <a:r>
              <a:rPr lang="en-US" sz="2800" i="1" dirty="0" smtClean="0">
                <a:latin typeface="Times New Roman" panose="02020603050405020304" pitchFamily="18" charset="0"/>
                <a:cs typeface="Times New Roman" panose="02020603050405020304" pitchFamily="18" charset="0"/>
              </a:rPr>
              <a:t> 3- SGK: </a:t>
            </a:r>
            <a:r>
              <a:rPr lang="vi-VN" sz="2800" i="1" dirty="0" smtClean="0">
                <a:latin typeface="Times New Roman" panose="02020603050405020304" pitchFamily="18" charset="0"/>
                <a:cs typeface="Times New Roman" panose="02020603050405020304" pitchFamily="18" charset="0"/>
              </a:rPr>
              <a:t>Lễ </a:t>
            </a:r>
            <a:r>
              <a:rPr lang="vi-VN" sz="2800" i="1" dirty="0">
                <a:latin typeface="Times New Roman" panose="02020603050405020304" pitchFamily="18" charset="0"/>
                <a:cs typeface="Times New Roman" panose="02020603050405020304" pitchFamily="18" charset="0"/>
              </a:rPr>
              <a:t>kí Tuyên bố Cu-a-la Lăm-pơ thành lập Cộng đồng ASEAN </a:t>
            </a:r>
            <a:r>
              <a:rPr lang="vi-VN" sz="2800" i="1" dirty="0" smtClean="0">
                <a:latin typeface="Times New Roman" panose="02020603050405020304" pitchFamily="18" charset="0"/>
                <a:cs typeface="Times New Roman" panose="02020603050405020304" pitchFamily="18" charset="0"/>
              </a:rPr>
              <a:t>(</a:t>
            </a:r>
            <a:r>
              <a:rPr lang="en-US" sz="2800" i="1" dirty="0" smtClean="0">
                <a:latin typeface="Times New Roman" panose="02020603050405020304" pitchFamily="18" charset="0"/>
                <a:cs typeface="Times New Roman" panose="02020603050405020304" pitchFamily="18" charset="0"/>
              </a:rPr>
              <a:t>22-11-</a:t>
            </a:r>
            <a:r>
              <a:rPr lang="vi-VN" sz="2800" i="1" dirty="0" smtClean="0">
                <a:latin typeface="Times New Roman" panose="02020603050405020304" pitchFamily="18" charset="0"/>
                <a:cs typeface="Times New Roman" panose="02020603050405020304" pitchFamily="18" charset="0"/>
              </a:rPr>
              <a:t>2015</a:t>
            </a:r>
            <a:r>
              <a:rPr lang="vi-VN" sz="2800" i="1" dirty="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 xmlns:a16="http://schemas.microsoft.com/office/drawing/2014/main" id="{1A3F5D98-A641-49D8-8470-89A7342C3BA2}"/>
              </a:ext>
            </a:extLst>
          </p:cNvPr>
          <p:cNvSpPr/>
          <p:nvPr/>
        </p:nvSpPr>
        <p:spPr>
          <a:xfrm>
            <a:off x="6524418" y="70244"/>
            <a:ext cx="5381832" cy="6038576"/>
          </a:xfrm>
          <a:prstGeom prst="rect">
            <a:avLst/>
          </a:prstGeom>
          <a:solidFill>
            <a:schemeClr val="accent4">
              <a:lumMod val="10000"/>
              <a:lumOff val="90000"/>
            </a:schemeClr>
          </a:solidFill>
        </p:spPr>
        <p:txBody>
          <a:bodyPr wrap="square">
            <a:spAutoFit/>
          </a:bodyPr>
          <a:lstStyle/>
          <a:p>
            <a:pPr indent="254000" algn="just">
              <a:lnSpc>
                <a:spcPct val="115000"/>
              </a:lnSpc>
              <a:spcAft>
                <a:spcPts val="200"/>
              </a:spcAft>
              <a:tabLst>
                <a:tab pos="414020" algn="l"/>
              </a:tabLst>
            </a:pPr>
            <a:r>
              <a:rPr lang="en-US" sz="2400" i="1" dirty="0" err="1" smtClean="0">
                <a:solidFill>
                  <a:srgbClr val="000000"/>
                </a:solidFill>
                <a:latin typeface="Times New Roman" panose="02020603050405020304" pitchFamily="18" charset="0"/>
                <a:ea typeface="Times New Roman" panose="02020603050405020304" pitchFamily="18" charset="0"/>
              </a:rPr>
              <a:t>Chọn</a:t>
            </a:r>
            <a:r>
              <a:rPr lang="en-US" sz="2400" i="1" dirty="0" smtClean="0">
                <a:solidFill>
                  <a:srgbClr val="000000"/>
                </a:solidFill>
                <a:latin typeface="Times New Roman" panose="02020603050405020304" pitchFamily="18" charset="0"/>
                <a:ea typeface="Times New Roman" panose="02020603050405020304" pitchFamily="18" charset="0"/>
              </a:rPr>
              <a:t> </a:t>
            </a:r>
            <a:r>
              <a:rPr lang="en-US" sz="2400" i="1" dirty="0" err="1" smtClean="0">
                <a:solidFill>
                  <a:srgbClr val="000000"/>
                </a:solidFill>
                <a:latin typeface="Times New Roman" panose="02020603050405020304" pitchFamily="18" charset="0"/>
                <a:ea typeface="Times New Roman" panose="02020603050405020304" pitchFamily="18" charset="0"/>
              </a:rPr>
              <a:t>sự</a:t>
            </a:r>
            <a:r>
              <a:rPr lang="en-US" sz="2400" i="1" dirty="0" smtClean="0">
                <a:solidFill>
                  <a:srgbClr val="000000"/>
                </a:solidFill>
                <a:latin typeface="Times New Roman" panose="02020603050405020304" pitchFamily="18" charset="0"/>
                <a:ea typeface="Times New Roman" panose="02020603050405020304" pitchFamily="18" charset="0"/>
              </a:rPr>
              <a:t> </a:t>
            </a:r>
            <a:r>
              <a:rPr lang="en-US" sz="2400" i="1" dirty="0" err="1" smtClean="0">
                <a:solidFill>
                  <a:srgbClr val="000000"/>
                </a:solidFill>
                <a:latin typeface="Times New Roman" panose="02020603050405020304" pitchFamily="18" charset="0"/>
                <a:ea typeface="Times New Roman" panose="02020603050405020304" pitchFamily="18" charset="0"/>
              </a:rPr>
              <a:t>kiện</a:t>
            </a:r>
            <a:r>
              <a:rPr lang="en-US" sz="2400" i="1" dirty="0" smtClean="0">
                <a:solidFill>
                  <a:srgbClr val="000000"/>
                </a:solidFill>
                <a:latin typeface="Times New Roman" panose="02020603050405020304" pitchFamily="18" charset="0"/>
                <a:ea typeface="Times New Roman" panose="02020603050405020304" pitchFamily="18" charset="0"/>
              </a:rPr>
              <a:t> </a:t>
            </a:r>
            <a:r>
              <a:rPr lang="vi-VN" sz="2400" i="1" dirty="0" smtClean="0">
                <a:solidFill>
                  <a:srgbClr val="000000"/>
                </a:solidFill>
                <a:latin typeface="Times New Roman" panose="02020603050405020304" pitchFamily="18" charset="0"/>
                <a:ea typeface="Times New Roman" panose="02020603050405020304" pitchFamily="18" charset="0"/>
              </a:rPr>
              <a:t>Lễ </a:t>
            </a:r>
            <a:r>
              <a:rPr lang="vi-VN" sz="2400" i="1" dirty="0">
                <a:solidFill>
                  <a:srgbClr val="000000"/>
                </a:solidFill>
                <a:latin typeface="Times New Roman" panose="02020603050405020304" pitchFamily="18" charset="0"/>
                <a:ea typeface="Times New Roman" panose="02020603050405020304" pitchFamily="18" charset="0"/>
              </a:rPr>
              <a:t>kí </a:t>
            </a:r>
            <a:r>
              <a:rPr lang="vi-VN" sz="2400" i="1" dirty="0" smtClean="0">
                <a:solidFill>
                  <a:srgbClr val="000000"/>
                </a:solidFill>
                <a:latin typeface="Times New Roman" panose="02020603050405020304" pitchFamily="18" charset="0"/>
                <a:ea typeface="Times New Roman" panose="02020603050405020304" pitchFamily="18" charset="0"/>
              </a:rPr>
              <a:t>Tuy</a:t>
            </a:r>
            <a:r>
              <a:rPr lang="en-US" sz="2400" i="1" dirty="0" err="1" smtClean="0">
                <a:solidFill>
                  <a:srgbClr val="000000"/>
                </a:solidFill>
                <a:latin typeface="Times New Roman" panose="02020603050405020304" pitchFamily="18" charset="0"/>
                <a:ea typeface="Times New Roman" panose="02020603050405020304" pitchFamily="18" charset="0"/>
              </a:rPr>
              <a:t>ên</a:t>
            </a:r>
            <a:r>
              <a:rPr lang="vi-VN" sz="2400" i="1" dirty="0" smtClean="0">
                <a:solidFill>
                  <a:srgbClr val="000000"/>
                </a:solidFill>
                <a:latin typeface="Times New Roman" panose="02020603050405020304" pitchFamily="18" charset="0"/>
                <a:ea typeface="Times New Roman" panose="02020603050405020304" pitchFamily="18" charset="0"/>
              </a:rPr>
              <a:t> </a:t>
            </a:r>
            <a:r>
              <a:rPr lang="vi-VN" sz="2400" i="1" dirty="0">
                <a:solidFill>
                  <a:srgbClr val="000000"/>
                </a:solidFill>
                <a:latin typeface="Times New Roman" panose="02020603050405020304" pitchFamily="18" charset="0"/>
                <a:ea typeface="Times New Roman" panose="02020603050405020304" pitchFamily="18" charset="0"/>
              </a:rPr>
              <a:t>bổ Cu-a-la Lăm-pơ thành lập Cộng đổng ASEAN </a:t>
            </a:r>
            <a:r>
              <a:rPr lang="vi-VN" sz="2400" i="1" dirty="0" smtClean="0">
                <a:solidFill>
                  <a:srgbClr val="000000"/>
                </a:solidFill>
                <a:latin typeface="Times New Roman" panose="02020603050405020304" pitchFamily="18" charset="0"/>
                <a:ea typeface="Times New Roman" panose="02020603050405020304" pitchFamily="18" charset="0"/>
              </a:rPr>
              <a:t>(</a:t>
            </a:r>
            <a:r>
              <a:rPr lang="en-US" sz="2400" i="1" dirty="0" smtClean="0">
                <a:solidFill>
                  <a:srgbClr val="000000"/>
                </a:solidFill>
                <a:latin typeface="Times New Roman" panose="02020603050405020304" pitchFamily="18" charset="0"/>
                <a:ea typeface="Times New Roman" panose="02020603050405020304" pitchFamily="18" charset="0"/>
              </a:rPr>
              <a:t>22-11-</a:t>
            </a:r>
            <a:r>
              <a:rPr lang="vi-VN" sz="2400" i="1" dirty="0" smtClean="0">
                <a:solidFill>
                  <a:srgbClr val="000000"/>
                </a:solidFill>
                <a:latin typeface="Times New Roman" panose="02020603050405020304" pitchFamily="18" charset="0"/>
                <a:ea typeface="Times New Roman" panose="02020603050405020304" pitchFamily="18" charset="0"/>
              </a:rPr>
              <a:t>2015</a:t>
            </a:r>
            <a:r>
              <a:rPr lang="vi-VN" sz="2400" i="1" dirty="0">
                <a:solidFill>
                  <a:srgbClr val="000000"/>
                </a:solidFill>
                <a:latin typeface="Times New Roman" panose="02020603050405020304" pitchFamily="18" charset="0"/>
                <a:ea typeface="Times New Roman" panose="02020603050405020304" pitchFamily="18" charset="0"/>
              </a:rPr>
              <a:t>):</a:t>
            </a:r>
            <a:r>
              <a:rPr lang="vi-VN" sz="2400" dirty="0">
                <a:solidFill>
                  <a:srgbClr val="000000"/>
                </a:solidFill>
                <a:latin typeface="Times New Roman" panose="02020603050405020304" pitchFamily="18" charset="0"/>
                <a:ea typeface="Times New Roman" panose="02020603050405020304" pitchFamily="18" charset="0"/>
              </a:rPr>
              <a:t> Sự kiện các lãnh đạo cấp cao của các quốc gia Đông Nam Á cùng kí Tuyên bố thành lập Cộng đồng ASEAN là một điểm nhấn quan trọng trong khuôn khổ Hội nghị cấp cao ASEAN lần thứ 27 tại Cu-a-la Lăm~pơ (Ma-lai-xi-a). </a:t>
            </a:r>
            <a:r>
              <a:rPr lang="vi-VN" sz="2400" b="1" dirty="0">
                <a:solidFill>
                  <a:srgbClr val="000000"/>
                </a:solidFill>
                <a:latin typeface="Times New Roman" panose="02020603050405020304" pitchFamily="18" charset="0"/>
                <a:ea typeface="Times New Roman" panose="02020603050405020304" pitchFamily="18" charset="0"/>
              </a:rPr>
              <a:t>Đây là cũng là sự kiện mang tính lịch sử</a:t>
            </a:r>
            <a:r>
              <a:rPr lang="vi-VN" sz="2400" dirty="0">
                <a:solidFill>
                  <a:srgbClr val="000000"/>
                </a:solidFill>
                <a:latin typeface="Times New Roman" panose="02020603050405020304" pitchFamily="18" charset="0"/>
                <a:ea typeface="Times New Roman" panose="02020603050405020304" pitchFamily="18" charset="0"/>
              </a:rPr>
              <a:t>, công bố chính thức với thế giới về sự hình thành Cộng đồng ASEAN 2015 - thành tựu to lớn của quá trình liên kết và hội nhập </a:t>
            </a:r>
            <a:r>
              <a:rPr lang="vi-VN" sz="2400" dirty="0" smtClean="0">
                <a:solidFill>
                  <a:srgbClr val="000000"/>
                </a:solidFill>
                <a:latin typeface="Times New Roman" panose="02020603050405020304" pitchFamily="18" charset="0"/>
                <a:ea typeface="Times New Roman" panose="02020603050405020304" pitchFamily="18" charset="0"/>
              </a:rPr>
              <a:t>ASEAN </a:t>
            </a:r>
            <a:r>
              <a:rPr lang="vi-VN" sz="2400" dirty="0">
                <a:solidFill>
                  <a:srgbClr val="000000"/>
                </a:solidFill>
                <a:latin typeface="Times New Roman" panose="02020603050405020304" pitchFamily="18" charset="0"/>
                <a:ea typeface="Times New Roman" panose="02020603050405020304" pitchFamily="18" charset="0"/>
              </a:rPr>
              <a:t>trong suốt gần nửa thế kỉ qua.</a:t>
            </a:r>
            <a:endParaRPr lang="en-US" sz="2400" dirty="0">
              <a:solidFill>
                <a:srgbClr val="231F20"/>
              </a:solidFill>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xmlns="" id="{244656F2-E4FB-B11A-1958-194EC818E8BB}"/>
              </a:ext>
            </a:extLst>
          </p:cNvPr>
          <p:cNvPicPr>
            <a:picLocks noChangeAspect="1"/>
          </p:cNvPicPr>
          <p:nvPr/>
        </p:nvPicPr>
        <p:blipFill rotWithShape="1">
          <a:blip r:embed="rId2"/>
          <a:srcRect l="17002" t="39111" r="18156" b="40838"/>
          <a:stretch/>
        </p:blipFill>
        <p:spPr>
          <a:xfrm>
            <a:off x="404856" y="538843"/>
            <a:ext cx="5854972" cy="5159828"/>
          </a:xfrm>
          <a:prstGeom prst="rect">
            <a:avLst/>
          </a:prstGeom>
        </p:spPr>
      </p:pic>
    </p:spTree>
    <p:extLst>
      <p:ext uri="{BB962C8B-B14F-4D97-AF65-F5344CB8AC3E}">
        <p14:creationId xmlns:p14="http://schemas.microsoft.com/office/powerpoint/2010/main" val="3634070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2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5" name="Google Shape;385;p25"/>
          <p:cNvSpPr/>
          <p:nvPr/>
        </p:nvSpPr>
        <p:spPr>
          <a:xfrm rot="-2700000" flipH="1">
            <a:off x="-376156" y="-253670"/>
            <a:ext cx="1827638" cy="1376989"/>
          </a:xfrm>
          <a:custGeom>
            <a:avLst/>
            <a:gdLst/>
            <a:ahLst/>
            <a:cxnLst/>
            <a:rect l="l" t="t" r="r" b="b"/>
            <a:pathLst>
              <a:path w="1827638" h="1376989" extrusionOk="0">
                <a:moveTo>
                  <a:pt x="0" y="987379"/>
                </a:moveTo>
                <a:lnTo>
                  <a:pt x="987379" y="0"/>
                </a:lnTo>
                <a:lnTo>
                  <a:pt x="1827638" y="840260"/>
                </a:lnTo>
                <a:lnTo>
                  <a:pt x="1827638" y="1376989"/>
                </a:lnTo>
                <a:lnTo>
                  <a:pt x="0" y="1376989"/>
                </a:lnTo>
                <a:close/>
              </a:path>
            </a:pathLst>
          </a:custGeom>
          <a:solidFill>
            <a:schemeClr val="accent1">
              <a:alpha val="29803"/>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6" name="Google Shape;386;p25"/>
          <p:cNvSpPr/>
          <p:nvPr/>
        </p:nvSpPr>
        <p:spPr>
          <a:xfrm rot="-2700000" flipH="1">
            <a:off x="891641" y="422146"/>
            <a:ext cx="645368" cy="645368"/>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7" name="Google Shape;387;p25"/>
          <p:cNvSpPr/>
          <p:nvPr/>
        </p:nvSpPr>
        <p:spPr>
          <a:xfrm rot="-2700000" flipH="1">
            <a:off x="10043482" y="655140"/>
            <a:ext cx="687472" cy="687472"/>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8" name="Google Shape;388;p25"/>
          <p:cNvSpPr/>
          <p:nvPr/>
        </p:nvSpPr>
        <p:spPr>
          <a:xfrm rot="10800000" flipH="1">
            <a:off x="9356643" y="0"/>
            <a:ext cx="2835357" cy="1480837"/>
          </a:xfrm>
          <a:custGeom>
            <a:avLst/>
            <a:gdLst/>
            <a:ahLst/>
            <a:cxnLst/>
            <a:rect l="l" t="t" r="r" b="b"/>
            <a:pathLst>
              <a:path w="2835357" h="1480837" extrusionOk="0">
                <a:moveTo>
                  <a:pt x="2835357" y="1480837"/>
                </a:moveTo>
                <a:lnTo>
                  <a:pt x="0" y="1480837"/>
                </a:lnTo>
                <a:lnTo>
                  <a:pt x="1552727" y="0"/>
                </a:lnTo>
                <a:lnTo>
                  <a:pt x="2835357" y="1223245"/>
                </a:lnTo>
                <a:close/>
              </a:path>
            </a:pathLst>
          </a:custGeom>
          <a:solidFill>
            <a:schemeClr val="accent4">
              <a:alpha val="29803"/>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9" name="Google Shape;389;p25"/>
          <p:cNvSpPr/>
          <p:nvPr/>
        </p:nvSpPr>
        <p:spPr>
          <a:xfrm flipH="1">
            <a:off x="7976344" y="6115501"/>
            <a:ext cx="1494513" cy="742499"/>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0" name="Google Shape;390;p25"/>
          <p:cNvSpPr/>
          <p:nvPr/>
        </p:nvSpPr>
        <p:spPr>
          <a:xfrm flipH="1">
            <a:off x="7604080" y="6453143"/>
            <a:ext cx="814903" cy="404857"/>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92" name="Google Shape;392;p25"/>
          <p:cNvPicPr preferRelativeResize="0"/>
          <p:nvPr/>
        </p:nvPicPr>
        <p:blipFill rotWithShape="1">
          <a:blip r:embed="rId3">
            <a:alphaModFix/>
          </a:blip>
          <a:srcRect/>
          <a:stretch/>
        </p:blipFill>
        <p:spPr>
          <a:xfrm>
            <a:off x="341523" y="416258"/>
            <a:ext cx="6023612" cy="4467224"/>
          </a:xfrm>
          <a:prstGeom prst="rect">
            <a:avLst/>
          </a:prstGeom>
          <a:noFill/>
          <a:ln>
            <a:noFill/>
          </a:ln>
        </p:spPr>
      </p:pic>
      <p:sp>
        <p:nvSpPr>
          <p:cNvPr id="393" name="Google Shape;393;p25"/>
          <p:cNvSpPr txBox="1"/>
          <p:nvPr/>
        </p:nvSpPr>
        <p:spPr>
          <a:xfrm>
            <a:off x="673418" y="5085911"/>
            <a:ext cx="5291948" cy="156966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B0F0"/>
              </a:buClr>
              <a:buSzPts val="2400"/>
              <a:buFont typeface="Calibri"/>
              <a:buNone/>
              <a:tabLst/>
              <a:defRPr/>
            </a:pPr>
            <a:r>
              <a:rPr kumimoji="0" lang="vi-VN" sz="2400" b="1" i="0" u="none" strike="noStrike" kern="0" cap="none" spc="0" normalizeH="0" baseline="0" noProof="0" dirty="0">
                <a:ln>
                  <a:noFill/>
                </a:ln>
                <a:solidFill>
                  <a:schemeClr val="accent5">
                    <a:lumMod val="50000"/>
                  </a:schemeClr>
                </a:solidFill>
                <a:effectLst/>
                <a:uLnTx/>
                <a:uFillTx/>
                <a:latin typeface="Sitka Banner" pitchFamily="2" charset="0"/>
                <a:ea typeface="Calibri"/>
                <a:cs typeface="Calibri"/>
                <a:sym typeface="Calibri"/>
              </a:rPr>
              <a:t>22/11/2015, các nhà lãnh đạo ASEAN đã ký Tuyên bố Kuala Lumpur 2015 về "Thành lập Cộng đồng ASEAN</a:t>
            </a:r>
            <a:r>
              <a:rPr kumimoji="0" lang="en-US" sz="2400" b="1" i="0" u="none" strike="noStrike" kern="0" cap="none" spc="0" normalizeH="0" baseline="0" noProof="0" dirty="0">
                <a:ln>
                  <a:noFill/>
                </a:ln>
                <a:solidFill>
                  <a:schemeClr val="accent5">
                    <a:lumMod val="50000"/>
                  </a:schemeClr>
                </a:solidFill>
                <a:effectLst/>
                <a:uLnTx/>
                <a:uFillTx/>
                <a:latin typeface="Sitka Banner" pitchFamily="2" charset="0"/>
                <a:ea typeface="Calibri"/>
                <a:cs typeface="Calibri"/>
                <a:sym typeface="Calibri"/>
              </a:rPr>
              <a:t>”</a:t>
            </a:r>
            <a:r>
              <a:rPr kumimoji="0" lang="vi-VN" sz="2400" b="1" i="0" u="none" strike="noStrike" kern="0" cap="none" spc="0" normalizeH="0" baseline="0" noProof="0" dirty="0">
                <a:ln>
                  <a:noFill/>
                </a:ln>
                <a:solidFill>
                  <a:schemeClr val="accent5">
                    <a:lumMod val="50000"/>
                  </a:schemeClr>
                </a:solidFill>
                <a:effectLst/>
                <a:uLnTx/>
                <a:uFillTx/>
                <a:latin typeface="Sitka Banner" pitchFamily="2" charset="0"/>
                <a:ea typeface="Calibri"/>
                <a:cs typeface="Calibri"/>
                <a:sym typeface="Calibri"/>
              </a:rPr>
              <a:t> khuôn khổ Hội nghị cấp cao ASEAN lần thứ 27</a:t>
            </a:r>
            <a:endParaRPr kumimoji="0" sz="1400" b="0" i="0" u="none" strike="noStrike" kern="0" cap="none" spc="0" normalizeH="0" baseline="0" noProof="0" dirty="0">
              <a:ln>
                <a:noFill/>
              </a:ln>
              <a:solidFill>
                <a:schemeClr val="accent5">
                  <a:lumMod val="50000"/>
                </a:schemeClr>
              </a:solidFill>
              <a:effectLst/>
              <a:uLnTx/>
              <a:uFillTx/>
              <a:latin typeface="Sitka Banner" pitchFamily="2" charset="0"/>
              <a:cs typeface="Arial"/>
              <a:sym typeface="Arial"/>
            </a:endParaRPr>
          </a:p>
        </p:txBody>
      </p:sp>
      <p:sp>
        <p:nvSpPr>
          <p:cNvPr id="394" name="Google Shape;394;p25"/>
          <p:cNvSpPr txBox="1"/>
          <p:nvPr/>
        </p:nvSpPr>
        <p:spPr>
          <a:xfrm>
            <a:off x="6560710" y="424128"/>
            <a:ext cx="5435715" cy="5509160"/>
          </a:xfrm>
          <a:prstGeom prst="rect">
            <a:avLst/>
          </a:prstGeom>
          <a:solidFill>
            <a:schemeClr val="lt1"/>
          </a:solidFill>
          <a:ln w="9525" cap="flat" cmpd="sng">
            <a:solidFill>
              <a:srgbClr val="0070C0"/>
            </a:solidFill>
            <a:prstDash val="solid"/>
            <a:round/>
            <a:headEnd type="none" w="sm" len="sm"/>
            <a:tailEnd type="none" w="sm" len="sm"/>
          </a:ln>
        </p:spPr>
        <p:txBody>
          <a:bodyPr spcFirstLastPara="1" wrap="square" lIns="91425" tIns="45700" rIns="91425" bIns="45700" anchor="t" anchorCtr="0">
            <a:spAutoFit/>
          </a:bodyPr>
          <a:lstStyle/>
          <a:p>
            <a:pPr lvl="0" algn="just">
              <a:buClr>
                <a:srgbClr val="00B0F0"/>
              </a:buClr>
              <a:buSzPts val="3200"/>
              <a:defRPr/>
            </a:pPr>
            <a:r>
              <a:rPr kumimoji="0" lang="en-US" sz="3200" i="0" u="none" strike="noStrike" kern="0" cap="none" spc="0" normalizeH="0" baseline="0" noProof="0" dirty="0" err="1" smtClean="0">
                <a:ln>
                  <a:noFill/>
                </a:ln>
                <a:solidFill>
                  <a:schemeClr val="accent5">
                    <a:lumMod val="50000"/>
                  </a:schemeClr>
                </a:solidFill>
                <a:effectLst/>
                <a:uLnTx/>
                <a:uFillTx/>
                <a:latin typeface="Sitka Banner" pitchFamily="2" charset="0"/>
                <a:ea typeface="Calibri"/>
                <a:cs typeface="Calibri"/>
                <a:sym typeface="Calibri"/>
              </a:rPr>
              <a:t>Sự</a:t>
            </a:r>
            <a:r>
              <a:rPr kumimoji="0" lang="en-US" sz="3200" i="0" u="none" strike="noStrike" kern="0" cap="none" spc="0" normalizeH="0" noProof="0" dirty="0" smtClean="0">
                <a:ln>
                  <a:noFill/>
                </a:ln>
                <a:solidFill>
                  <a:schemeClr val="accent5">
                    <a:lumMod val="50000"/>
                  </a:schemeClr>
                </a:solidFill>
                <a:effectLst/>
                <a:uLnTx/>
                <a:uFillTx/>
                <a:latin typeface="Sitka Banner" pitchFamily="2" charset="0"/>
                <a:ea typeface="Calibri"/>
                <a:cs typeface="Calibri"/>
                <a:sym typeface="Calibri"/>
              </a:rPr>
              <a:t> </a:t>
            </a:r>
            <a:r>
              <a:rPr kumimoji="0" lang="en-US" sz="3200" i="0" u="none" strike="noStrike" kern="0" cap="none" spc="0" normalizeH="0" noProof="0" dirty="0" err="1" smtClean="0">
                <a:ln>
                  <a:noFill/>
                </a:ln>
                <a:solidFill>
                  <a:schemeClr val="accent5">
                    <a:lumMod val="50000"/>
                  </a:schemeClr>
                </a:solidFill>
                <a:effectLst/>
                <a:uLnTx/>
                <a:uFillTx/>
                <a:latin typeface="Sitka Banner" pitchFamily="2" charset="0"/>
                <a:ea typeface="Calibri"/>
                <a:cs typeface="Calibri"/>
                <a:sym typeface="Calibri"/>
              </a:rPr>
              <a:t>kiện</a:t>
            </a:r>
            <a:r>
              <a:rPr kumimoji="0" lang="en-US" sz="3200" i="0" u="none" strike="noStrike" kern="0" cap="none" spc="0" normalizeH="0" noProof="0" dirty="0" smtClean="0">
                <a:ln>
                  <a:noFill/>
                </a:ln>
                <a:solidFill>
                  <a:schemeClr val="accent5">
                    <a:lumMod val="50000"/>
                  </a:schemeClr>
                </a:solidFill>
                <a:effectLst/>
                <a:uLnTx/>
                <a:uFillTx/>
                <a:latin typeface="Sitka Banner" pitchFamily="2" charset="0"/>
                <a:ea typeface="Calibri"/>
                <a:cs typeface="Calibri"/>
                <a:sym typeface="Calibri"/>
              </a:rPr>
              <a:t> </a:t>
            </a:r>
            <a:r>
              <a:rPr kumimoji="0" lang="en-US" sz="3200" i="0" u="none" strike="noStrike" kern="0" cap="none" spc="0" normalizeH="0" noProof="0" dirty="0" err="1" smtClean="0">
                <a:ln>
                  <a:noFill/>
                </a:ln>
                <a:solidFill>
                  <a:schemeClr val="accent5">
                    <a:lumMod val="50000"/>
                  </a:schemeClr>
                </a:solidFill>
                <a:effectLst/>
                <a:uLnTx/>
                <a:uFillTx/>
                <a:latin typeface="Sitka Banner" pitchFamily="2" charset="0"/>
                <a:ea typeface="Calibri"/>
                <a:cs typeface="Calibri"/>
                <a:sym typeface="Calibri"/>
              </a:rPr>
              <a:t>này</a:t>
            </a:r>
            <a:r>
              <a:rPr kumimoji="0" lang="en-US" sz="3200" i="0" u="none" strike="noStrike" kern="0" cap="none" spc="0" normalizeH="0" noProof="0" dirty="0" smtClean="0">
                <a:ln>
                  <a:noFill/>
                </a:ln>
                <a:solidFill>
                  <a:schemeClr val="accent5">
                    <a:lumMod val="50000"/>
                  </a:schemeClr>
                </a:solidFill>
                <a:effectLst/>
                <a:uLnTx/>
                <a:uFillTx/>
                <a:latin typeface="Sitka Banner" pitchFamily="2" charset="0"/>
                <a:ea typeface="Calibri"/>
                <a:cs typeface="Calibri"/>
                <a:sym typeface="Calibri"/>
              </a:rPr>
              <a:t> </a:t>
            </a:r>
            <a:r>
              <a:rPr kumimoji="0" lang="en-US" sz="3200" i="0" u="none" strike="noStrike" kern="0" cap="none" spc="0" normalizeH="0" noProof="0" dirty="0" err="1" smtClean="0">
                <a:ln>
                  <a:noFill/>
                </a:ln>
                <a:solidFill>
                  <a:schemeClr val="accent5">
                    <a:lumMod val="50000"/>
                  </a:schemeClr>
                </a:solidFill>
                <a:effectLst/>
                <a:uLnTx/>
                <a:uFillTx/>
                <a:latin typeface="Sitka Banner" pitchFamily="2" charset="0"/>
                <a:ea typeface="Calibri"/>
                <a:cs typeface="Calibri"/>
                <a:sym typeface="Calibri"/>
              </a:rPr>
              <a:t>đặt</a:t>
            </a:r>
            <a:r>
              <a:rPr kumimoji="0" lang="en-US" sz="3200" i="0" u="none" strike="noStrike" kern="0" cap="none" spc="0" normalizeH="0" noProof="0" dirty="0" smtClean="0">
                <a:ln>
                  <a:noFill/>
                </a:ln>
                <a:solidFill>
                  <a:schemeClr val="accent5">
                    <a:lumMod val="50000"/>
                  </a:schemeClr>
                </a:solidFill>
                <a:effectLst/>
                <a:uLnTx/>
                <a:uFillTx/>
                <a:latin typeface="Sitka Banner" pitchFamily="2" charset="0"/>
                <a:ea typeface="Calibri"/>
                <a:cs typeface="Calibri"/>
                <a:sym typeface="Calibri"/>
              </a:rPr>
              <a:t> </a:t>
            </a:r>
            <a:r>
              <a:rPr kumimoji="0" lang="en-US" sz="3200" i="0" u="none" strike="noStrike" kern="0" cap="none" spc="0" normalizeH="0" noProof="0" dirty="0" err="1" smtClean="0">
                <a:ln>
                  <a:noFill/>
                </a:ln>
                <a:solidFill>
                  <a:schemeClr val="accent5">
                    <a:lumMod val="50000"/>
                  </a:schemeClr>
                </a:solidFill>
                <a:effectLst/>
                <a:uLnTx/>
                <a:uFillTx/>
                <a:latin typeface="Sitka Banner" pitchFamily="2" charset="0"/>
                <a:ea typeface="Calibri"/>
                <a:cs typeface="Calibri"/>
                <a:sym typeface="Calibri"/>
              </a:rPr>
              <a:t>cơ</a:t>
            </a:r>
            <a:r>
              <a:rPr kumimoji="0" lang="en-US" sz="3200" i="0" u="none" strike="noStrike" kern="0" cap="none" spc="0" normalizeH="0" noProof="0" dirty="0" smtClean="0">
                <a:ln>
                  <a:noFill/>
                </a:ln>
                <a:solidFill>
                  <a:schemeClr val="accent5">
                    <a:lumMod val="50000"/>
                  </a:schemeClr>
                </a:solidFill>
                <a:effectLst/>
                <a:uLnTx/>
                <a:uFillTx/>
                <a:latin typeface="Sitka Banner" pitchFamily="2" charset="0"/>
                <a:ea typeface="Calibri"/>
                <a:cs typeface="Calibri"/>
                <a:sym typeface="Calibri"/>
              </a:rPr>
              <a:t> </a:t>
            </a:r>
            <a:r>
              <a:rPr kumimoji="0" lang="en-US" sz="3200" i="0" u="none" strike="noStrike" kern="0" cap="none" spc="0" normalizeH="0" noProof="0" dirty="0" err="1" smtClean="0">
                <a:ln>
                  <a:noFill/>
                </a:ln>
                <a:solidFill>
                  <a:schemeClr val="accent5">
                    <a:lumMod val="50000"/>
                  </a:schemeClr>
                </a:solidFill>
                <a:effectLst/>
                <a:uLnTx/>
                <a:uFillTx/>
                <a:latin typeface="Sitka Banner" pitchFamily="2" charset="0"/>
                <a:ea typeface="Calibri"/>
                <a:cs typeface="Calibri"/>
                <a:sym typeface="Calibri"/>
              </a:rPr>
              <a:t>sở</a:t>
            </a:r>
            <a:r>
              <a:rPr kumimoji="0" lang="en-US" sz="3200" i="0" u="none" strike="noStrike" kern="0" cap="none" spc="0" normalizeH="0" noProof="0" dirty="0" smtClean="0">
                <a:ln>
                  <a:noFill/>
                </a:ln>
                <a:solidFill>
                  <a:schemeClr val="accent5">
                    <a:lumMod val="50000"/>
                  </a:schemeClr>
                </a:solidFill>
                <a:effectLst/>
                <a:uLnTx/>
                <a:uFillTx/>
                <a:latin typeface="Sitka Banner" pitchFamily="2" charset="0"/>
                <a:ea typeface="Calibri"/>
                <a:cs typeface="Calibri"/>
                <a:sym typeface="Calibri"/>
              </a:rPr>
              <a:t> </a:t>
            </a:r>
            <a:r>
              <a:rPr kumimoji="0" lang="en-US" sz="3200" i="0" u="none" strike="noStrike" kern="0" cap="none" spc="0" normalizeH="0" noProof="0" dirty="0" err="1" smtClean="0">
                <a:ln>
                  <a:noFill/>
                </a:ln>
                <a:solidFill>
                  <a:schemeClr val="accent5">
                    <a:lumMod val="50000"/>
                  </a:schemeClr>
                </a:solidFill>
                <a:effectLst/>
                <a:uLnTx/>
                <a:uFillTx/>
                <a:latin typeface="Sitka Banner" pitchFamily="2" charset="0"/>
                <a:ea typeface="Calibri"/>
                <a:cs typeface="Calibri"/>
                <a:sym typeface="Calibri"/>
              </a:rPr>
              <a:t>cho</a:t>
            </a:r>
            <a:r>
              <a:rPr kumimoji="0" lang="en-US" sz="3200" i="0" u="none" strike="noStrike" kern="0" cap="none" spc="0" normalizeH="0" noProof="0" dirty="0" smtClean="0">
                <a:ln>
                  <a:noFill/>
                </a:ln>
                <a:solidFill>
                  <a:schemeClr val="accent5">
                    <a:lumMod val="50000"/>
                  </a:schemeClr>
                </a:solidFill>
                <a:effectLst/>
                <a:uLnTx/>
                <a:uFillTx/>
                <a:latin typeface="Sitka Banner" pitchFamily="2" charset="0"/>
                <a:ea typeface="Calibri"/>
                <a:cs typeface="Calibri"/>
                <a:sym typeface="Calibri"/>
              </a:rPr>
              <a:t> </a:t>
            </a:r>
            <a:r>
              <a:rPr kumimoji="0" lang="vi-VN" sz="3200" i="0" u="none" strike="noStrike" kern="0" cap="none" spc="0" normalizeH="0" baseline="0" noProof="0" dirty="0" smtClean="0">
                <a:ln>
                  <a:noFill/>
                </a:ln>
                <a:solidFill>
                  <a:schemeClr val="accent5">
                    <a:lumMod val="50000"/>
                  </a:schemeClr>
                </a:solidFill>
                <a:effectLst/>
                <a:uLnTx/>
                <a:uFillTx/>
                <a:latin typeface="Sitka Banner" pitchFamily="2" charset="0"/>
                <a:ea typeface="Calibri"/>
                <a:cs typeface="Calibri"/>
                <a:sym typeface="Calibri"/>
              </a:rPr>
              <a:t>Ngày Cộng </a:t>
            </a:r>
            <a:r>
              <a:rPr kumimoji="0" lang="vi-VN" sz="3200" i="0" u="none" strike="noStrike" kern="0" cap="none" spc="0" normalizeH="0" baseline="0" noProof="0" dirty="0">
                <a:ln>
                  <a:noFill/>
                </a:ln>
                <a:solidFill>
                  <a:schemeClr val="accent5">
                    <a:lumMod val="50000"/>
                  </a:schemeClr>
                </a:solidFill>
                <a:effectLst/>
                <a:uLnTx/>
                <a:uFillTx/>
                <a:latin typeface="Sitka Banner" pitchFamily="2" charset="0"/>
                <a:ea typeface="Calibri"/>
                <a:cs typeface="Calibri"/>
                <a:sym typeface="Calibri"/>
              </a:rPr>
              <a:t>đồng ASEAN chính </a:t>
            </a:r>
            <a:r>
              <a:rPr kumimoji="0" lang="vi-VN" sz="3200" i="0" u="none" strike="noStrike" kern="0" cap="none" spc="0" normalizeH="0" baseline="0" noProof="0" dirty="0" smtClean="0">
                <a:ln>
                  <a:noFill/>
                </a:ln>
                <a:solidFill>
                  <a:schemeClr val="accent5">
                    <a:lumMod val="50000"/>
                  </a:schemeClr>
                </a:solidFill>
                <a:effectLst/>
                <a:uLnTx/>
                <a:uFillTx/>
                <a:latin typeface="Sitka Banner" pitchFamily="2" charset="0"/>
                <a:ea typeface="Calibri"/>
                <a:cs typeface="Calibri"/>
                <a:sym typeface="Calibri"/>
              </a:rPr>
              <a:t>thức</a:t>
            </a:r>
            <a:r>
              <a:rPr kumimoji="0" lang="en-US" sz="3200" i="0" u="none" strike="noStrike" kern="0" cap="none" spc="0" normalizeH="0" baseline="0" noProof="0" dirty="0" smtClean="0">
                <a:ln>
                  <a:noFill/>
                </a:ln>
                <a:solidFill>
                  <a:schemeClr val="accent5">
                    <a:lumMod val="50000"/>
                  </a:schemeClr>
                </a:solidFill>
                <a:effectLst/>
                <a:uLnTx/>
                <a:uFillTx/>
                <a:latin typeface="Sitka Banner" pitchFamily="2" charset="0"/>
                <a:ea typeface="Calibri"/>
                <a:cs typeface="Calibri"/>
                <a:sym typeface="Calibri"/>
              </a:rPr>
              <a:t> </a:t>
            </a:r>
            <a:r>
              <a:rPr kumimoji="0" lang="en-US" sz="3200" i="0" u="none" strike="noStrike" kern="0" cap="none" spc="0" normalizeH="0" baseline="0" noProof="0" dirty="0" err="1" smtClean="0">
                <a:ln>
                  <a:noFill/>
                </a:ln>
                <a:solidFill>
                  <a:schemeClr val="accent5">
                    <a:lumMod val="50000"/>
                  </a:schemeClr>
                </a:solidFill>
                <a:effectLst/>
                <a:uLnTx/>
                <a:uFillTx/>
                <a:latin typeface="Sitka Banner" pitchFamily="2" charset="0"/>
                <a:ea typeface="Calibri"/>
                <a:cs typeface="Calibri"/>
                <a:sym typeface="Calibri"/>
              </a:rPr>
              <a:t>có</a:t>
            </a:r>
            <a:r>
              <a:rPr kumimoji="0" lang="en-US" sz="3200" i="0" u="none" strike="noStrike" kern="0" cap="none" spc="0" normalizeH="0" noProof="0" dirty="0" smtClean="0">
                <a:ln>
                  <a:noFill/>
                </a:ln>
                <a:solidFill>
                  <a:schemeClr val="accent5">
                    <a:lumMod val="50000"/>
                  </a:schemeClr>
                </a:solidFill>
                <a:effectLst/>
                <a:uLnTx/>
                <a:uFillTx/>
                <a:latin typeface="Sitka Banner" pitchFamily="2" charset="0"/>
                <a:ea typeface="Calibri"/>
                <a:cs typeface="Calibri"/>
                <a:sym typeface="Calibri"/>
              </a:rPr>
              <a:t> </a:t>
            </a:r>
            <a:r>
              <a:rPr kumimoji="0" lang="en-US" sz="3200" i="0" u="none" strike="noStrike" kern="0" cap="none" spc="0" normalizeH="0" noProof="0" dirty="0" err="1" smtClean="0">
                <a:ln>
                  <a:noFill/>
                </a:ln>
                <a:solidFill>
                  <a:schemeClr val="accent5">
                    <a:lumMod val="50000"/>
                  </a:schemeClr>
                </a:solidFill>
                <a:effectLst/>
                <a:uLnTx/>
                <a:uFillTx/>
                <a:latin typeface="Sitka Banner" pitchFamily="2" charset="0"/>
                <a:ea typeface="Calibri"/>
                <a:cs typeface="Calibri"/>
                <a:sym typeface="Calibri"/>
              </a:rPr>
              <a:t>hiệu</a:t>
            </a:r>
            <a:r>
              <a:rPr kumimoji="0" lang="en-US" sz="3200" i="0" u="none" strike="noStrike" kern="0" cap="none" spc="0" normalizeH="0" noProof="0" dirty="0" smtClean="0">
                <a:ln>
                  <a:noFill/>
                </a:ln>
                <a:solidFill>
                  <a:schemeClr val="accent5">
                    <a:lumMod val="50000"/>
                  </a:schemeClr>
                </a:solidFill>
                <a:effectLst/>
                <a:uLnTx/>
                <a:uFillTx/>
                <a:latin typeface="Sitka Banner" pitchFamily="2" charset="0"/>
                <a:ea typeface="Calibri"/>
                <a:cs typeface="Calibri"/>
                <a:sym typeface="Calibri"/>
              </a:rPr>
              <a:t> </a:t>
            </a:r>
            <a:r>
              <a:rPr kumimoji="0" lang="en-US" sz="3200" i="0" u="none" strike="noStrike" kern="0" cap="none" spc="0" normalizeH="0" noProof="0" dirty="0" err="1" smtClean="0">
                <a:ln>
                  <a:noFill/>
                </a:ln>
                <a:solidFill>
                  <a:schemeClr val="accent5">
                    <a:lumMod val="50000"/>
                  </a:schemeClr>
                </a:solidFill>
                <a:effectLst/>
                <a:uLnTx/>
                <a:uFillTx/>
                <a:latin typeface="Sitka Banner" pitchFamily="2" charset="0"/>
                <a:ea typeface="Calibri"/>
                <a:cs typeface="Calibri"/>
                <a:sym typeface="Calibri"/>
              </a:rPr>
              <a:t>lực</a:t>
            </a:r>
            <a:r>
              <a:rPr kumimoji="0" lang="en-US" sz="3200" i="0" u="none" strike="noStrike" kern="0" cap="none" spc="0" normalizeH="0" noProof="0" dirty="0" smtClean="0">
                <a:ln>
                  <a:noFill/>
                </a:ln>
                <a:solidFill>
                  <a:schemeClr val="accent5">
                    <a:lumMod val="50000"/>
                  </a:schemeClr>
                </a:solidFill>
                <a:effectLst/>
                <a:uLnTx/>
                <a:uFillTx/>
                <a:latin typeface="Sitka Banner" pitchFamily="2" charset="0"/>
                <a:ea typeface="Calibri"/>
                <a:cs typeface="Calibri"/>
                <a:sym typeface="Calibri"/>
              </a:rPr>
              <a:t> ( </a:t>
            </a:r>
            <a:r>
              <a:rPr kumimoji="0" lang="en-US" sz="3200" i="0" u="none" strike="noStrike" kern="0" cap="none" spc="0" normalizeH="0" noProof="0" dirty="0" err="1" smtClean="0">
                <a:ln>
                  <a:noFill/>
                </a:ln>
                <a:solidFill>
                  <a:schemeClr val="accent5">
                    <a:lumMod val="50000"/>
                  </a:schemeClr>
                </a:solidFill>
                <a:effectLst/>
                <a:uLnTx/>
                <a:uFillTx/>
                <a:latin typeface="Sitka Banner" pitchFamily="2" charset="0"/>
                <a:ea typeface="Calibri"/>
                <a:cs typeface="Calibri"/>
                <a:sym typeface="Calibri"/>
              </a:rPr>
              <a:t>từ</a:t>
            </a:r>
            <a:r>
              <a:rPr kumimoji="0" lang="en-US" sz="3200" i="0" u="none" strike="noStrike" kern="0" cap="none" spc="0" normalizeH="0" noProof="0" dirty="0" smtClean="0">
                <a:ln>
                  <a:noFill/>
                </a:ln>
                <a:solidFill>
                  <a:schemeClr val="accent5">
                    <a:lumMod val="50000"/>
                  </a:schemeClr>
                </a:solidFill>
                <a:effectLst/>
                <a:uLnTx/>
                <a:uFillTx/>
                <a:latin typeface="Sitka Banner" pitchFamily="2" charset="0"/>
                <a:ea typeface="Calibri"/>
                <a:cs typeface="Calibri"/>
                <a:sym typeface="Calibri"/>
              </a:rPr>
              <a:t> </a:t>
            </a:r>
            <a:r>
              <a:rPr kumimoji="0" lang="en-US" sz="3200" i="0" u="none" strike="noStrike" kern="0" cap="none" spc="0" normalizeH="0" noProof="0" dirty="0" err="1" smtClean="0">
                <a:ln>
                  <a:noFill/>
                </a:ln>
                <a:solidFill>
                  <a:schemeClr val="accent5">
                    <a:lumMod val="50000"/>
                  </a:schemeClr>
                </a:solidFill>
                <a:effectLst/>
                <a:uLnTx/>
                <a:uFillTx/>
                <a:latin typeface="Sitka Banner" pitchFamily="2" charset="0"/>
                <a:ea typeface="Calibri"/>
                <a:cs typeface="Calibri"/>
                <a:sym typeface="Calibri"/>
              </a:rPr>
              <a:t>ngày</a:t>
            </a:r>
            <a:r>
              <a:rPr kumimoji="0" lang="en-US" sz="3200" i="0" u="none" strike="noStrike" kern="0" cap="none" spc="0" normalizeH="0" noProof="0" dirty="0" smtClean="0">
                <a:ln>
                  <a:noFill/>
                </a:ln>
                <a:solidFill>
                  <a:schemeClr val="accent5">
                    <a:lumMod val="50000"/>
                  </a:schemeClr>
                </a:solidFill>
                <a:effectLst/>
                <a:uLnTx/>
                <a:uFillTx/>
                <a:latin typeface="Sitka Banner" pitchFamily="2" charset="0"/>
                <a:ea typeface="Calibri"/>
                <a:cs typeface="Calibri"/>
                <a:sym typeface="Calibri"/>
              </a:rPr>
              <a:t> </a:t>
            </a:r>
            <a:r>
              <a:rPr lang="vi-VN" sz="3200" kern="0" dirty="0" smtClean="0">
                <a:solidFill>
                  <a:schemeClr val="accent5">
                    <a:lumMod val="50000"/>
                  </a:schemeClr>
                </a:solidFill>
                <a:latin typeface="Sitka Banner" pitchFamily="2" charset="0"/>
                <a:ea typeface="Calibri"/>
                <a:cs typeface="Calibri"/>
                <a:sym typeface="Calibri"/>
              </a:rPr>
              <a:t>31-12-2015</a:t>
            </a:r>
            <a:r>
              <a:rPr lang="en-US" sz="3200" kern="0" dirty="0" smtClean="0">
                <a:solidFill>
                  <a:schemeClr val="accent5">
                    <a:lumMod val="50000"/>
                  </a:schemeClr>
                </a:solidFill>
                <a:latin typeface="Sitka Banner" pitchFamily="2" charset="0"/>
                <a:ea typeface="Calibri"/>
                <a:cs typeface="Calibri"/>
                <a:sym typeface="Calibri"/>
              </a:rPr>
              <a:t>)</a:t>
            </a:r>
            <a:r>
              <a:rPr lang="vi-VN" sz="3200" kern="0" dirty="0" smtClean="0">
                <a:solidFill>
                  <a:schemeClr val="accent5">
                    <a:lumMod val="50000"/>
                  </a:schemeClr>
                </a:solidFill>
                <a:latin typeface="Sitka Banner" pitchFamily="2" charset="0"/>
                <a:ea typeface="Calibri"/>
                <a:cs typeface="Calibri"/>
                <a:sym typeface="Calibri"/>
              </a:rPr>
              <a:t>,</a:t>
            </a:r>
            <a:r>
              <a:rPr kumimoji="0" lang="en-US" sz="3200" i="0" u="none" strike="noStrike" kern="0" cap="none" spc="0" normalizeH="0" noProof="0" dirty="0" smtClean="0">
                <a:ln>
                  <a:noFill/>
                </a:ln>
                <a:solidFill>
                  <a:schemeClr val="accent5">
                    <a:lumMod val="50000"/>
                  </a:schemeClr>
                </a:solidFill>
                <a:effectLst/>
                <a:uLnTx/>
                <a:uFillTx/>
                <a:latin typeface="Sitka Banner" pitchFamily="2" charset="0"/>
                <a:ea typeface="Calibri"/>
                <a:cs typeface="Calibri"/>
                <a:sym typeface="Calibri"/>
              </a:rPr>
              <a:t> </a:t>
            </a:r>
            <a:r>
              <a:rPr kumimoji="0" lang="vi-VN" sz="3200" i="0" u="none" strike="noStrike" kern="0" cap="none" spc="0" normalizeH="0" baseline="0" noProof="0" dirty="0" smtClean="0">
                <a:ln>
                  <a:noFill/>
                </a:ln>
                <a:solidFill>
                  <a:schemeClr val="accent5">
                    <a:lumMod val="50000"/>
                  </a:schemeClr>
                </a:solidFill>
                <a:effectLst/>
                <a:uLnTx/>
                <a:uFillTx/>
                <a:latin typeface="Sitka Banner" pitchFamily="2" charset="0"/>
                <a:ea typeface="Calibri"/>
                <a:cs typeface="Calibri"/>
                <a:sym typeface="Calibri"/>
              </a:rPr>
              <a:t>với </a:t>
            </a:r>
            <a:r>
              <a:rPr kumimoji="0" lang="vi-VN" sz="3200" i="0" u="none" strike="noStrike" kern="0" cap="none" spc="0" normalizeH="0" baseline="0" noProof="0" dirty="0">
                <a:ln>
                  <a:noFill/>
                </a:ln>
                <a:solidFill>
                  <a:schemeClr val="accent5">
                    <a:lumMod val="50000"/>
                  </a:schemeClr>
                </a:solidFill>
                <a:effectLst/>
                <a:uLnTx/>
                <a:uFillTx/>
                <a:latin typeface="Sitka Banner" pitchFamily="2" charset="0"/>
                <a:ea typeface="Calibri"/>
                <a:cs typeface="Calibri"/>
                <a:sym typeface="Calibri"/>
              </a:rPr>
              <a:t>mục tiêu tổng quát là </a:t>
            </a:r>
            <a:r>
              <a:rPr kumimoji="0" lang="vi-VN" sz="3200" i="0" u="none" strike="noStrike" kern="0" cap="none" spc="0" normalizeH="0" baseline="0" noProof="0" dirty="0">
                <a:ln>
                  <a:noFill/>
                </a:ln>
                <a:solidFill>
                  <a:srgbClr val="C00000"/>
                </a:solidFill>
                <a:effectLst/>
                <a:uLnTx/>
                <a:uFillTx/>
                <a:latin typeface="Sitka Banner" pitchFamily="2" charset="0"/>
                <a:ea typeface="Calibri"/>
                <a:cs typeface="Calibri"/>
                <a:sym typeface="Calibri"/>
              </a:rPr>
              <a:t>“</a:t>
            </a:r>
            <a:r>
              <a:rPr kumimoji="0" lang="vi-VN" sz="3200" i="1" u="none" strike="noStrike" kern="0" cap="none" spc="0" normalizeH="0" baseline="0" noProof="0" dirty="0">
                <a:ln>
                  <a:noFill/>
                </a:ln>
                <a:solidFill>
                  <a:srgbClr val="C00000"/>
                </a:solidFill>
                <a:effectLst/>
                <a:uLnTx/>
                <a:uFillTx/>
                <a:latin typeface="Sitka Banner" pitchFamily="2" charset="0"/>
                <a:ea typeface="Calibri"/>
                <a:cs typeface="Calibri"/>
                <a:sym typeface="Calibri"/>
              </a:rPr>
              <a:t>xây dựng Hiệp hội thành một tổ chức hợp tác liên Chính phủ liên kết sâu rộng và vững mạnh hơn, nhưng vẫn mở rộng hợp tác với bên ngoài, đồng thời hướng mạnh tới người dân, phục vụ và nâng cao cuộc sống của người dân</a:t>
            </a:r>
            <a:r>
              <a:rPr kumimoji="0" lang="vi-VN" sz="3200" i="0" u="none" strike="noStrike" kern="0" cap="none" spc="0" normalizeH="0" baseline="0" noProof="0" dirty="0">
                <a:ln>
                  <a:noFill/>
                </a:ln>
                <a:solidFill>
                  <a:srgbClr val="C00000"/>
                </a:solidFill>
                <a:effectLst/>
                <a:uLnTx/>
                <a:uFillTx/>
                <a:latin typeface="Sitka Banner" pitchFamily="2" charset="0"/>
                <a:ea typeface="Calibri"/>
                <a:cs typeface="Calibri"/>
                <a:sym typeface="Calibri"/>
              </a:rPr>
              <a:t>”</a:t>
            </a:r>
            <a:endParaRPr kumimoji="0" sz="1400" i="0" u="none" strike="noStrike" kern="0" cap="none" spc="0" normalizeH="0" baseline="0" noProof="0" dirty="0">
              <a:ln>
                <a:noFill/>
              </a:ln>
              <a:solidFill>
                <a:srgbClr val="C00000"/>
              </a:solidFill>
              <a:effectLst/>
              <a:uLnTx/>
              <a:uFillTx/>
              <a:latin typeface="Sitka Banner" pitchFamily="2" charset="0"/>
              <a:cs typeface="Arial"/>
              <a:sym typeface="Arial"/>
            </a:endParaRPr>
          </a:p>
        </p:txBody>
      </p:sp>
    </p:spTree>
    <p:extLst>
      <p:ext uri="{BB962C8B-B14F-4D97-AF65-F5344CB8AC3E}">
        <p14:creationId xmlns:p14="http://schemas.microsoft.com/office/powerpoint/2010/main" val="3866787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6" name="Google Shape;436;p27"/>
          <p:cNvSpPr/>
          <p:nvPr/>
        </p:nvSpPr>
        <p:spPr>
          <a:xfrm rot="-2700000" flipH="1">
            <a:off x="-376156" y="-253670"/>
            <a:ext cx="1827638" cy="1376989"/>
          </a:xfrm>
          <a:custGeom>
            <a:avLst/>
            <a:gdLst/>
            <a:ahLst/>
            <a:cxnLst/>
            <a:rect l="l" t="t" r="r" b="b"/>
            <a:pathLst>
              <a:path w="1827638" h="1376989" extrusionOk="0">
                <a:moveTo>
                  <a:pt x="0" y="987379"/>
                </a:moveTo>
                <a:lnTo>
                  <a:pt x="987379" y="0"/>
                </a:lnTo>
                <a:lnTo>
                  <a:pt x="1827638" y="840260"/>
                </a:lnTo>
                <a:lnTo>
                  <a:pt x="1827638" y="1376989"/>
                </a:lnTo>
                <a:lnTo>
                  <a:pt x="0" y="1376989"/>
                </a:lnTo>
                <a:close/>
              </a:path>
            </a:pathLst>
          </a:custGeom>
          <a:solidFill>
            <a:schemeClr val="accent1">
              <a:alpha val="29803"/>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7" name="Google Shape;437;p27"/>
          <p:cNvSpPr/>
          <p:nvPr/>
        </p:nvSpPr>
        <p:spPr>
          <a:xfrm rot="-2700000" flipH="1">
            <a:off x="891641" y="422146"/>
            <a:ext cx="645368" cy="645368"/>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8" name="Google Shape;438;p27"/>
          <p:cNvSpPr/>
          <p:nvPr/>
        </p:nvSpPr>
        <p:spPr>
          <a:xfrm rot="-2700000" flipH="1">
            <a:off x="10043482" y="655140"/>
            <a:ext cx="687472" cy="687472"/>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9" name="Google Shape;439;p27"/>
          <p:cNvSpPr/>
          <p:nvPr/>
        </p:nvSpPr>
        <p:spPr>
          <a:xfrm rot="10800000" flipH="1">
            <a:off x="9356643" y="0"/>
            <a:ext cx="2835357" cy="1480837"/>
          </a:xfrm>
          <a:custGeom>
            <a:avLst/>
            <a:gdLst/>
            <a:ahLst/>
            <a:cxnLst/>
            <a:rect l="l" t="t" r="r" b="b"/>
            <a:pathLst>
              <a:path w="2835357" h="1480837" extrusionOk="0">
                <a:moveTo>
                  <a:pt x="2835357" y="1480837"/>
                </a:moveTo>
                <a:lnTo>
                  <a:pt x="0" y="1480837"/>
                </a:lnTo>
                <a:lnTo>
                  <a:pt x="1552727" y="0"/>
                </a:lnTo>
                <a:lnTo>
                  <a:pt x="2835357" y="1223245"/>
                </a:lnTo>
                <a:close/>
              </a:path>
            </a:pathLst>
          </a:custGeom>
          <a:solidFill>
            <a:schemeClr val="accent4">
              <a:alpha val="29803"/>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40" name="Google Shape;440;p27"/>
          <p:cNvSpPr/>
          <p:nvPr/>
        </p:nvSpPr>
        <p:spPr>
          <a:xfrm flipH="1">
            <a:off x="7976344" y="6115501"/>
            <a:ext cx="1494513" cy="742499"/>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41" name="Google Shape;441;p27"/>
          <p:cNvSpPr/>
          <p:nvPr/>
        </p:nvSpPr>
        <p:spPr>
          <a:xfrm flipH="1">
            <a:off x="7604080" y="6453143"/>
            <a:ext cx="814903" cy="404857"/>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Rectangle 4">
            <a:extLst>
              <a:ext uri="{FF2B5EF4-FFF2-40B4-BE49-F238E27FC236}">
                <a16:creationId xmlns="" xmlns:a16="http://schemas.microsoft.com/office/drawing/2014/main" id="{D06CE365-FEC3-B066-7155-13C666420BD7}"/>
              </a:ext>
            </a:extLst>
          </p:cNvPr>
          <p:cNvSpPr/>
          <p:nvPr/>
        </p:nvSpPr>
        <p:spPr>
          <a:xfrm>
            <a:off x="0" y="0"/>
            <a:ext cx="12192000" cy="824862"/>
          </a:xfrm>
          <a:prstGeom prst="rect">
            <a:avLst/>
          </a:prstGeom>
          <a:solidFill>
            <a:srgbClr val="60AAA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 xmlns:a16="http://schemas.microsoft.com/office/drawing/2014/main" id="{BEABEEC7-4C4B-F305-A350-E33261B55CE9}"/>
              </a:ext>
            </a:extLst>
          </p:cNvPr>
          <p:cNvPicPr>
            <a:picLocks noChangeAspect="1"/>
          </p:cNvPicPr>
          <p:nvPr/>
        </p:nvPicPr>
        <p:blipFill>
          <a:blip r:embed="rId3"/>
          <a:stretch>
            <a:fillRect/>
          </a:stretch>
        </p:blipFill>
        <p:spPr>
          <a:xfrm>
            <a:off x="-36476" y="-102665"/>
            <a:ext cx="1408298" cy="1018120"/>
          </a:xfrm>
          <a:prstGeom prst="rect">
            <a:avLst/>
          </a:prstGeom>
        </p:spPr>
      </p:pic>
      <p:sp>
        <p:nvSpPr>
          <p:cNvPr id="8" name="TextBox 7">
            <a:extLst>
              <a:ext uri="{FF2B5EF4-FFF2-40B4-BE49-F238E27FC236}">
                <a16:creationId xmlns="" xmlns:a16="http://schemas.microsoft.com/office/drawing/2014/main" id="{AEDD543F-EB4B-C71B-15D7-C9DCC8FB0E4F}"/>
              </a:ext>
            </a:extLst>
          </p:cNvPr>
          <p:cNvSpPr txBox="1"/>
          <p:nvPr/>
        </p:nvSpPr>
        <p:spPr>
          <a:xfrm>
            <a:off x="3118757" y="840971"/>
            <a:ext cx="8801100" cy="3902345"/>
          </a:xfrm>
          <a:prstGeom prst="wedgeRoundRectCallout">
            <a:avLst>
              <a:gd name="adj1" fmla="val -45304"/>
              <a:gd name="adj2" fmla="val 77900"/>
              <a:gd name="adj3" fmla="val 16667"/>
            </a:avLst>
          </a:prstGeom>
          <a:solidFill>
            <a:sysClr val="window" lastClr="FFFFFF"/>
          </a:solidFill>
          <a:ln w="28575" cap="flat" cmpd="sng" algn="ctr">
            <a:solidFill>
              <a:srgbClr val="ED7D31"/>
            </a:solidFill>
            <a:prstDash val="solid"/>
            <a:miter lim="800000"/>
          </a:ln>
          <a:effectLst/>
        </p:spPr>
        <p:txBody>
          <a:bodyPr wrap="square" rtlCol="0">
            <a:spAutoFit/>
          </a:bodyPr>
          <a:lstStyle/>
          <a:p>
            <a:pPr algn="ctr">
              <a:lnSpc>
                <a:spcPct val="130000"/>
              </a:lnSpc>
              <a:defRPr/>
            </a:pPr>
            <a:r>
              <a:rPr lang="en-US" sz="3600" b="1" i="1" dirty="0" err="1">
                <a:latin typeface="Arial" pitchFamily="34" charset="0"/>
                <a:cs typeface="Arial" pitchFamily="34" charset="0"/>
              </a:rPr>
              <a:t>Tại</a:t>
            </a:r>
            <a:r>
              <a:rPr lang="en-US" sz="3600" b="1" i="1" dirty="0">
                <a:latin typeface="Arial" pitchFamily="34" charset="0"/>
                <a:cs typeface="Arial" pitchFamily="34" charset="0"/>
              </a:rPr>
              <a:t> </a:t>
            </a:r>
            <a:r>
              <a:rPr lang="en-US" sz="3600" b="1" i="1" dirty="0" err="1">
                <a:latin typeface="Arial" pitchFamily="34" charset="0"/>
                <a:cs typeface="Arial" pitchFamily="34" charset="0"/>
              </a:rPr>
              <a:t>sao</a:t>
            </a:r>
            <a:r>
              <a:rPr lang="en-US" sz="3600" b="1" i="1" dirty="0">
                <a:latin typeface="Arial" pitchFamily="34" charset="0"/>
                <a:cs typeface="Arial" pitchFamily="34" charset="0"/>
              </a:rPr>
              <a:t> </a:t>
            </a:r>
            <a:r>
              <a:rPr lang="en-US" sz="3600" b="1" i="1" dirty="0" err="1">
                <a:latin typeface="Arial" pitchFamily="34" charset="0"/>
                <a:cs typeface="Arial" pitchFamily="34" charset="0"/>
              </a:rPr>
              <a:t>khẳng</a:t>
            </a:r>
            <a:r>
              <a:rPr lang="en-US" sz="3600" b="1" i="1" dirty="0">
                <a:latin typeface="Arial" pitchFamily="34" charset="0"/>
                <a:cs typeface="Arial" pitchFamily="34" charset="0"/>
              </a:rPr>
              <a:t> </a:t>
            </a:r>
            <a:r>
              <a:rPr lang="en-US" sz="3600" b="1" i="1" dirty="0" err="1">
                <a:latin typeface="Arial" pitchFamily="34" charset="0"/>
                <a:cs typeface="Arial" pitchFamily="34" charset="0"/>
              </a:rPr>
              <a:t>định</a:t>
            </a:r>
            <a:r>
              <a:rPr lang="en-US" sz="3600" b="1" i="1" dirty="0">
                <a:latin typeface="Arial" pitchFamily="34" charset="0"/>
                <a:cs typeface="Arial" pitchFamily="34" charset="0"/>
              </a:rPr>
              <a:t> </a:t>
            </a:r>
            <a:r>
              <a:rPr lang="en-US" sz="3600" b="1" i="1" dirty="0" err="1">
                <a:latin typeface="Arial" pitchFamily="34" charset="0"/>
                <a:cs typeface="Arial" pitchFamily="34" charset="0"/>
              </a:rPr>
              <a:t>sự</a:t>
            </a:r>
            <a:r>
              <a:rPr lang="en-US" sz="3600" b="1" i="1" dirty="0">
                <a:latin typeface="Arial" pitchFamily="34" charset="0"/>
                <a:cs typeface="Arial" pitchFamily="34" charset="0"/>
              </a:rPr>
              <a:t> </a:t>
            </a:r>
            <a:r>
              <a:rPr lang="en-US" sz="3600" b="1" i="1" dirty="0" err="1">
                <a:latin typeface="Arial" pitchFamily="34" charset="0"/>
                <a:cs typeface="Arial" pitchFamily="34" charset="0"/>
              </a:rPr>
              <a:t>ra</a:t>
            </a:r>
            <a:r>
              <a:rPr lang="en-US" sz="3600" b="1" i="1" dirty="0">
                <a:latin typeface="Arial" pitchFamily="34" charset="0"/>
                <a:cs typeface="Arial" pitchFamily="34" charset="0"/>
              </a:rPr>
              <a:t> </a:t>
            </a:r>
            <a:r>
              <a:rPr lang="en-US" sz="3600" b="1" i="1" dirty="0" err="1">
                <a:latin typeface="Arial" pitchFamily="34" charset="0"/>
                <a:cs typeface="Arial" pitchFamily="34" charset="0"/>
              </a:rPr>
              <a:t>đời</a:t>
            </a:r>
            <a:r>
              <a:rPr lang="en-US" sz="3600" b="1" i="1" dirty="0">
                <a:latin typeface="Arial" pitchFamily="34" charset="0"/>
                <a:cs typeface="Arial" pitchFamily="34" charset="0"/>
              </a:rPr>
              <a:t> </a:t>
            </a:r>
            <a:r>
              <a:rPr lang="en-US" sz="3600" b="1" i="1" dirty="0" err="1">
                <a:latin typeface="Arial" pitchFamily="34" charset="0"/>
                <a:cs typeface="Arial" pitchFamily="34" charset="0"/>
              </a:rPr>
              <a:t>của</a:t>
            </a:r>
            <a:r>
              <a:rPr lang="en-US" sz="3600" b="1" i="1" dirty="0">
                <a:latin typeface="Arial" pitchFamily="34" charset="0"/>
                <a:cs typeface="Arial" pitchFamily="34" charset="0"/>
              </a:rPr>
              <a:t> </a:t>
            </a:r>
            <a:r>
              <a:rPr lang="en-US" sz="3600" b="1" i="1" dirty="0" err="1">
                <a:latin typeface="Arial" pitchFamily="34" charset="0"/>
                <a:cs typeface="Arial" pitchFamily="34" charset="0"/>
              </a:rPr>
              <a:t>Cộng</a:t>
            </a:r>
            <a:r>
              <a:rPr lang="en-US" sz="3600" b="1" i="1" dirty="0">
                <a:latin typeface="Arial" pitchFamily="34" charset="0"/>
                <a:cs typeface="Arial" pitchFamily="34" charset="0"/>
              </a:rPr>
              <a:t> </a:t>
            </a:r>
            <a:r>
              <a:rPr lang="en-US" sz="3600" b="1" i="1" dirty="0" err="1">
                <a:latin typeface="Arial" pitchFamily="34" charset="0"/>
                <a:cs typeface="Arial" pitchFamily="34" charset="0"/>
              </a:rPr>
              <a:t>đồng</a:t>
            </a:r>
            <a:r>
              <a:rPr lang="en-US" sz="3600" b="1" i="1" dirty="0">
                <a:latin typeface="Arial" pitchFamily="34" charset="0"/>
                <a:cs typeface="Arial" pitchFamily="34" charset="0"/>
              </a:rPr>
              <a:t> ASEAN </a:t>
            </a:r>
            <a:r>
              <a:rPr lang="en-US" sz="3600" b="1" i="1" dirty="0" err="1">
                <a:latin typeface="Arial" pitchFamily="34" charset="0"/>
                <a:cs typeface="Arial" pitchFamily="34" charset="0"/>
              </a:rPr>
              <a:t>đánh</a:t>
            </a:r>
            <a:r>
              <a:rPr lang="en-US" sz="3600" b="1" i="1" dirty="0">
                <a:latin typeface="Arial" pitchFamily="34" charset="0"/>
                <a:cs typeface="Arial" pitchFamily="34" charset="0"/>
              </a:rPr>
              <a:t> </a:t>
            </a:r>
            <a:r>
              <a:rPr lang="en-US" sz="3600" b="1" i="1" dirty="0" err="1">
                <a:latin typeface="Arial" pitchFamily="34" charset="0"/>
                <a:cs typeface="Arial" pitchFamily="34" charset="0"/>
              </a:rPr>
              <a:t>dấu</a:t>
            </a:r>
            <a:r>
              <a:rPr lang="en-US" sz="3600" b="1" i="1" dirty="0">
                <a:latin typeface="Arial" pitchFamily="34" charset="0"/>
                <a:cs typeface="Arial" pitchFamily="34" charset="0"/>
              </a:rPr>
              <a:t> </a:t>
            </a:r>
            <a:r>
              <a:rPr lang="en-US" sz="3600" b="1" i="1" dirty="0" err="1">
                <a:latin typeface="Arial" pitchFamily="34" charset="0"/>
                <a:cs typeface="Arial" pitchFamily="34" charset="0"/>
              </a:rPr>
              <a:t>bước</a:t>
            </a:r>
            <a:r>
              <a:rPr lang="en-US" sz="3600" b="1" i="1" dirty="0">
                <a:latin typeface="Arial" pitchFamily="34" charset="0"/>
                <a:cs typeface="Arial" pitchFamily="34" charset="0"/>
              </a:rPr>
              <a:t> </a:t>
            </a:r>
            <a:r>
              <a:rPr lang="en-US" sz="3600" b="1" i="1" dirty="0" err="1">
                <a:latin typeface="Arial" pitchFamily="34" charset="0"/>
                <a:cs typeface="Arial" pitchFamily="34" charset="0"/>
              </a:rPr>
              <a:t>phát</a:t>
            </a:r>
            <a:r>
              <a:rPr lang="en-US" sz="3600" b="1" i="1" dirty="0">
                <a:latin typeface="Arial" pitchFamily="34" charset="0"/>
                <a:cs typeface="Arial" pitchFamily="34" charset="0"/>
              </a:rPr>
              <a:t> </a:t>
            </a:r>
            <a:r>
              <a:rPr lang="en-US" sz="3600" b="1" i="1" dirty="0" err="1">
                <a:latin typeface="Arial" pitchFamily="34" charset="0"/>
                <a:cs typeface="Arial" pitchFamily="34" charset="0"/>
              </a:rPr>
              <a:t>triển</a:t>
            </a:r>
            <a:r>
              <a:rPr lang="en-US" sz="3600" b="1" i="1" dirty="0">
                <a:latin typeface="Arial" pitchFamily="34" charset="0"/>
                <a:cs typeface="Arial" pitchFamily="34" charset="0"/>
              </a:rPr>
              <a:t> </a:t>
            </a:r>
            <a:r>
              <a:rPr lang="en-US" sz="3600" b="1" i="1" dirty="0" err="1">
                <a:latin typeface="Arial" pitchFamily="34" charset="0"/>
                <a:cs typeface="Arial" pitchFamily="34" charset="0"/>
              </a:rPr>
              <a:t>mới</a:t>
            </a:r>
            <a:r>
              <a:rPr lang="en-US" sz="3600" b="1" i="1" dirty="0">
                <a:latin typeface="Arial" pitchFamily="34" charset="0"/>
                <a:cs typeface="Arial" pitchFamily="34" charset="0"/>
              </a:rPr>
              <a:t> </a:t>
            </a:r>
            <a:r>
              <a:rPr lang="en-US" sz="3600" b="1" i="1" dirty="0" err="1">
                <a:latin typeface="Arial" pitchFamily="34" charset="0"/>
                <a:cs typeface="Arial" pitchFamily="34" charset="0"/>
              </a:rPr>
              <a:t>của</a:t>
            </a:r>
            <a:r>
              <a:rPr lang="en-US" sz="3600" b="1" i="1" dirty="0">
                <a:latin typeface="Arial" pitchFamily="34" charset="0"/>
                <a:cs typeface="Arial" pitchFamily="34" charset="0"/>
              </a:rPr>
              <a:t> </a:t>
            </a:r>
            <a:r>
              <a:rPr lang="en-US" sz="3600" b="1" i="1" dirty="0" err="1">
                <a:latin typeface="Arial" pitchFamily="34" charset="0"/>
                <a:cs typeface="Arial" pitchFamily="34" charset="0"/>
              </a:rPr>
              <a:t>hợp</a:t>
            </a:r>
            <a:r>
              <a:rPr lang="en-US" sz="3600" b="1" i="1" dirty="0">
                <a:latin typeface="Arial" pitchFamily="34" charset="0"/>
                <a:cs typeface="Arial" pitchFamily="34" charset="0"/>
              </a:rPr>
              <a:t> </a:t>
            </a:r>
            <a:r>
              <a:rPr lang="en-US" sz="3600" b="1" i="1" dirty="0" err="1">
                <a:latin typeface="Arial" pitchFamily="34" charset="0"/>
                <a:cs typeface="Arial" pitchFamily="34" charset="0"/>
              </a:rPr>
              <a:t>tác</a:t>
            </a:r>
            <a:r>
              <a:rPr lang="en-US" sz="3600" b="1" i="1" dirty="0">
                <a:latin typeface="Arial" pitchFamily="34" charset="0"/>
                <a:cs typeface="Arial" pitchFamily="34" charset="0"/>
              </a:rPr>
              <a:t> </a:t>
            </a:r>
            <a:r>
              <a:rPr lang="en-US" sz="3600" b="1" i="1" dirty="0" err="1">
                <a:latin typeface="Arial" pitchFamily="34" charset="0"/>
                <a:cs typeface="Arial" pitchFamily="34" charset="0"/>
              </a:rPr>
              <a:t>khu</a:t>
            </a:r>
            <a:r>
              <a:rPr lang="en-US" sz="3600" b="1" i="1" dirty="0">
                <a:latin typeface="Arial" pitchFamily="34" charset="0"/>
                <a:cs typeface="Arial" pitchFamily="34" charset="0"/>
              </a:rPr>
              <a:t> </a:t>
            </a:r>
            <a:r>
              <a:rPr lang="en-US" sz="3600" b="1" i="1" dirty="0" err="1">
                <a:latin typeface="Arial" pitchFamily="34" charset="0"/>
                <a:cs typeface="Arial" pitchFamily="34" charset="0"/>
              </a:rPr>
              <a:t>vực</a:t>
            </a:r>
            <a:r>
              <a:rPr lang="en-US" sz="3600" b="1" i="1" dirty="0">
                <a:latin typeface="Arial" pitchFamily="34" charset="0"/>
                <a:cs typeface="Arial" pitchFamily="34" charset="0"/>
              </a:rPr>
              <a:t> ở </a:t>
            </a:r>
            <a:r>
              <a:rPr lang="en-US" sz="3600" b="1" i="1" dirty="0" err="1">
                <a:latin typeface="Arial" pitchFamily="34" charset="0"/>
                <a:cs typeface="Arial" pitchFamily="34" charset="0"/>
              </a:rPr>
              <a:t>Đông</a:t>
            </a:r>
            <a:r>
              <a:rPr lang="en-US" sz="3600" b="1" i="1" dirty="0">
                <a:latin typeface="Arial" pitchFamily="34" charset="0"/>
                <a:cs typeface="Arial" pitchFamily="34" charset="0"/>
              </a:rPr>
              <a:t> Nam Á?</a:t>
            </a:r>
            <a:endParaRPr lang="en-US" sz="3600" b="1" dirty="0">
              <a:latin typeface="Arial" pitchFamily="34" charset="0"/>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endParaRPr>
          </a:p>
        </p:txBody>
      </p:sp>
      <p:pic>
        <p:nvPicPr>
          <p:cNvPr id="3" name="Picture 2">
            <a:extLst>
              <a:ext uri="{FF2B5EF4-FFF2-40B4-BE49-F238E27FC236}">
                <a16:creationId xmlns="" xmlns:a16="http://schemas.microsoft.com/office/drawing/2014/main" id="{1C1390FA-96E6-DC0E-31FE-326AA897E070}"/>
              </a:ext>
            </a:extLst>
          </p:cNvPr>
          <p:cNvPicPr>
            <a:picLocks noChangeAspect="1"/>
          </p:cNvPicPr>
          <p:nvPr/>
        </p:nvPicPr>
        <p:blipFill>
          <a:blip r:embed="rId4"/>
          <a:stretch>
            <a:fillRect/>
          </a:stretch>
        </p:blipFill>
        <p:spPr>
          <a:xfrm>
            <a:off x="757980" y="2615878"/>
            <a:ext cx="3416100" cy="3499623"/>
          </a:xfrm>
          <a:prstGeom prst="rect">
            <a:avLst/>
          </a:prstGeom>
        </p:spPr>
      </p:pic>
    </p:spTree>
    <p:extLst>
      <p:ext uri="{BB962C8B-B14F-4D97-AF65-F5344CB8AC3E}">
        <p14:creationId xmlns:p14="http://schemas.microsoft.com/office/powerpoint/2010/main" val="3199859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8"/>
          <p:cNvSpPr/>
          <p:nvPr/>
        </p:nvSpPr>
        <p:spPr>
          <a:xfrm>
            <a:off x="101600" y="0"/>
            <a:ext cx="11988800" cy="6683332"/>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lIns="60954" tIns="30477" rIns="60954" bIns="30477"/>
          <a:lstStyle/>
          <a:p>
            <a:endParaRPr lang="en-US"/>
          </a:p>
        </p:txBody>
      </p:sp>
      <p:sp>
        <p:nvSpPr>
          <p:cNvPr id="2" name="Arrow: Pentagon 1">
            <a:extLst>
              <a:ext uri="{FF2B5EF4-FFF2-40B4-BE49-F238E27FC236}">
                <a16:creationId xmlns="" xmlns:a16="http://schemas.microsoft.com/office/drawing/2014/main" id="{2A8ED4D7-B7EE-3A99-CC58-AE882ED7584D}"/>
              </a:ext>
            </a:extLst>
          </p:cNvPr>
          <p:cNvSpPr/>
          <p:nvPr/>
        </p:nvSpPr>
        <p:spPr>
          <a:xfrm>
            <a:off x="128814" y="381000"/>
            <a:ext cx="11125200" cy="1016000"/>
          </a:xfrm>
          <a:prstGeom prst="homePlate">
            <a:avLst/>
          </a:prstGeom>
          <a:solidFill>
            <a:srgbClr val="FFF89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60954" tIns="30477" rIns="60954" bIns="30477" rtlCol="0" anchor="ctr"/>
          <a:lstStyle/>
          <a:p>
            <a:pPr algn="ctr"/>
            <a:r>
              <a:rPr lang="vi-VN" sz="2700">
                <a:solidFill>
                  <a:srgbClr val="000000"/>
                </a:solidFill>
                <a:ea typeface="Times New Roman" panose="02020603050405020304" pitchFamily="18" charset="0"/>
              </a:rPr>
              <a:t>Tất cả các nước thành viên đều chào mừng Cộng đồng ASEAN, vì:</a:t>
            </a:r>
            <a:endParaRPr lang="en-US" sz="2700"/>
          </a:p>
        </p:txBody>
      </p:sp>
      <p:sp>
        <p:nvSpPr>
          <p:cNvPr id="4" name="Freeform 3">
            <a:extLst>
              <a:ext uri="{FF2B5EF4-FFF2-40B4-BE49-F238E27FC236}">
                <a16:creationId xmlns="" xmlns:a16="http://schemas.microsoft.com/office/drawing/2014/main" id="{E2809F6D-6440-0F8D-5410-E1313EA26B0C}"/>
              </a:ext>
            </a:extLst>
          </p:cNvPr>
          <p:cNvSpPr/>
          <p:nvPr/>
        </p:nvSpPr>
        <p:spPr>
          <a:xfrm>
            <a:off x="128814" y="1764014"/>
            <a:ext cx="4798786" cy="3799872"/>
          </a:xfrm>
          <a:custGeom>
            <a:avLst/>
            <a:gdLst/>
            <a:ahLst/>
            <a:cxnLst/>
            <a:rect l="l" t="t" r="r" b="b"/>
            <a:pathLst>
              <a:path w="2894069" h="2431018">
                <a:moveTo>
                  <a:pt x="0" y="0"/>
                </a:moveTo>
                <a:lnTo>
                  <a:pt x="2894069" y="0"/>
                </a:lnTo>
                <a:lnTo>
                  <a:pt x="2894069" y="2431018"/>
                </a:lnTo>
                <a:lnTo>
                  <a:pt x="0" y="243101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lIns="60954" tIns="30477" rIns="60954" bIns="30477"/>
          <a:lstStyle/>
          <a:p>
            <a:endParaRPr lang="en-US"/>
          </a:p>
        </p:txBody>
      </p:sp>
      <p:sp>
        <p:nvSpPr>
          <p:cNvPr id="6" name="Rectangle: Rounded Corners 5">
            <a:extLst>
              <a:ext uri="{FF2B5EF4-FFF2-40B4-BE49-F238E27FC236}">
                <a16:creationId xmlns="" xmlns:a16="http://schemas.microsoft.com/office/drawing/2014/main" id="{46EDF537-DEFB-2CC5-3D9E-16F2F297DC36}"/>
              </a:ext>
            </a:extLst>
          </p:cNvPr>
          <p:cNvSpPr/>
          <p:nvPr/>
        </p:nvSpPr>
        <p:spPr>
          <a:xfrm>
            <a:off x="5181600" y="1764014"/>
            <a:ext cx="6604000" cy="1219200"/>
          </a:xfrm>
          <a:prstGeom prst="roundRect">
            <a:avLst/>
          </a:prstGeom>
          <a:solidFill>
            <a:schemeClr val="bg1"/>
          </a:solidFill>
          <a:ln w="28575">
            <a:solidFill>
              <a:srgbClr val="8F9E22"/>
            </a:solidFill>
          </a:ln>
        </p:spPr>
        <p:style>
          <a:lnRef idx="2">
            <a:schemeClr val="accent1">
              <a:shade val="15000"/>
            </a:schemeClr>
          </a:lnRef>
          <a:fillRef idx="1">
            <a:schemeClr val="accent1"/>
          </a:fillRef>
          <a:effectRef idx="0">
            <a:schemeClr val="accent1"/>
          </a:effectRef>
          <a:fontRef idx="minor">
            <a:schemeClr val="lt1"/>
          </a:fontRef>
        </p:style>
        <p:txBody>
          <a:bodyPr lIns="60954" tIns="30477" rIns="60954" bIns="30477" rtlCol="0" anchor="ctr"/>
          <a:lstStyle/>
          <a:p>
            <a:pPr algn="just">
              <a:lnSpc>
                <a:spcPct val="150000"/>
              </a:lnSpc>
            </a:pPr>
            <a:r>
              <a:rPr lang="en-US" sz="2400" dirty="0" err="1">
                <a:solidFill>
                  <a:schemeClr val="tx1"/>
                </a:solidFill>
                <a:latin typeface="Arial" panose="020B0604020202020204" pitchFamily="34" charset="0"/>
                <a:cs typeface="Arial" panose="020B0604020202020204" pitchFamily="34" charset="0"/>
              </a:rPr>
              <a:t>Góp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phần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nâng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cao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nhận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thức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về</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vai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trò</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quan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trọng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của</a:t>
            </a:r>
            <a:r>
              <a:rPr lang="en-US" sz="2400" dirty="0">
                <a:solidFill>
                  <a:schemeClr val="tx1"/>
                </a:solidFill>
                <a:latin typeface="Arial" panose="020B0604020202020204" pitchFamily="34" charset="0"/>
                <a:cs typeface="Arial" panose="020B0604020202020204" pitchFamily="34" charset="0"/>
              </a:rPr>
              <a:t> ASEAN.</a:t>
            </a:r>
          </a:p>
        </p:txBody>
      </p:sp>
      <p:sp>
        <p:nvSpPr>
          <p:cNvPr id="7" name="Rectangle: Rounded Corners 6">
            <a:extLst>
              <a:ext uri="{FF2B5EF4-FFF2-40B4-BE49-F238E27FC236}">
                <a16:creationId xmlns="" xmlns:a16="http://schemas.microsoft.com/office/drawing/2014/main" id="{3B77FFB3-6B4D-A6D0-4833-F79C804B316B}"/>
              </a:ext>
            </a:extLst>
          </p:cNvPr>
          <p:cNvSpPr/>
          <p:nvPr/>
        </p:nvSpPr>
        <p:spPr>
          <a:xfrm>
            <a:off x="5181600" y="3096228"/>
            <a:ext cx="6604000" cy="1805972"/>
          </a:xfrm>
          <a:prstGeom prst="roundRect">
            <a:avLst>
              <a:gd name="adj" fmla="val 13151"/>
            </a:avLst>
          </a:prstGeom>
          <a:solidFill>
            <a:schemeClr val="bg1"/>
          </a:solidFill>
          <a:ln w="28575">
            <a:solidFill>
              <a:srgbClr val="8F9E22"/>
            </a:solidFill>
          </a:ln>
        </p:spPr>
        <p:style>
          <a:lnRef idx="2">
            <a:schemeClr val="accent1">
              <a:shade val="15000"/>
            </a:schemeClr>
          </a:lnRef>
          <a:fillRef idx="1">
            <a:schemeClr val="accent1"/>
          </a:fillRef>
          <a:effectRef idx="0">
            <a:schemeClr val="accent1"/>
          </a:effectRef>
          <a:fontRef idx="minor">
            <a:schemeClr val="lt1"/>
          </a:fontRef>
        </p:style>
        <p:txBody>
          <a:bodyPr lIns="60954" tIns="30477" rIns="60954" bIns="30477" rtlCol="0" anchor="ctr"/>
          <a:lstStyle/>
          <a:p>
            <a:pPr algn="just">
              <a:lnSpc>
                <a:spcPct val="150000"/>
              </a:lnSpc>
            </a:pPr>
            <a:r>
              <a:rPr lang="vi-VN" sz="2400" dirty="0">
                <a:solidFill>
                  <a:schemeClr val="tx1"/>
                </a:solidFill>
                <a:latin typeface="Arial" panose="020B0604020202020204" pitchFamily="34" charset="0"/>
                <a:cs typeface="Arial" panose="020B0604020202020204" pitchFamily="34" charset="0"/>
              </a:rPr>
              <a:t>Tạo sự đồng thuận trong hành động; thúc đẩy sự tham gia chủ động, tích cực và trách nhiệm của các nước trong Cộng đồng ASEAN.</a:t>
            </a:r>
            <a:endParaRPr lang="en-US" sz="2400" dirty="0">
              <a:solidFill>
                <a:schemeClr val="tx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 xmlns:a16="http://schemas.microsoft.com/office/drawing/2014/main" id="{9783D521-F994-B722-52DB-AB032C79A525}"/>
              </a:ext>
            </a:extLst>
          </p:cNvPr>
          <p:cNvSpPr/>
          <p:nvPr/>
        </p:nvSpPr>
        <p:spPr>
          <a:xfrm>
            <a:off x="5181600" y="5015214"/>
            <a:ext cx="6604000" cy="1219200"/>
          </a:xfrm>
          <a:prstGeom prst="roundRect">
            <a:avLst/>
          </a:prstGeom>
          <a:solidFill>
            <a:schemeClr val="bg1"/>
          </a:solidFill>
          <a:ln w="28575">
            <a:solidFill>
              <a:srgbClr val="8F9E22"/>
            </a:solidFill>
          </a:ln>
        </p:spPr>
        <p:style>
          <a:lnRef idx="2">
            <a:schemeClr val="accent1">
              <a:shade val="15000"/>
            </a:schemeClr>
          </a:lnRef>
          <a:fillRef idx="1">
            <a:schemeClr val="accent1"/>
          </a:fillRef>
          <a:effectRef idx="0">
            <a:schemeClr val="accent1"/>
          </a:effectRef>
          <a:fontRef idx="minor">
            <a:schemeClr val="lt1"/>
          </a:fontRef>
        </p:style>
        <p:txBody>
          <a:bodyPr lIns="60954" tIns="30477" rIns="60954" bIns="30477" rtlCol="0" anchor="ctr"/>
          <a:lstStyle/>
          <a:p>
            <a:pPr algn="just">
              <a:lnSpc>
                <a:spcPct val="150000"/>
              </a:lnSpc>
            </a:pPr>
            <a:r>
              <a:rPr lang="vi-VN" sz="2400">
                <a:solidFill>
                  <a:schemeClr val="tx1"/>
                </a:solidFill>
                <a:latin typeface="Arial" panose="020B0604020202020204" pitchFamily="34" charset="0"/>
                <a:cs typeface="Arial" panose="020B0604020202020204" pitchFamily="34" charset="0"/>
              </a:rPr>
              <a:t>Tăng cường quan hệ hợp tác chặt chẽ giữa các nước thành viên ASEAN.</a:t>
            </a:r>
            <a:endParaRPr lang="en-US" sz="24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924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CE7B0131-93B2-8DC4-A20D-5D5F851E0CB3}"/>
              </a:ext>
            </a:extLst>
          </p:cNvPr>
          <p:cNvSpPr/>
          <p:nvPr/>
        </p:nvSpPr>
        <p:spPr>
          <a:xfrm>
            <a:off x="751562" y="224921"/>
            <a:ext cx="10939695" cy="3649140"/>
          </a:xfrm>
          <a:prstGeom prst="rect">
            <a:avLst/>
          </a:prstGeom>
          <a:noFill/>
        </p:spPr>
        <p:txBody>
          <a:bodyPr wrap="square" lIns="121920" tIns="60960" rIns="121920" bIns="60960">
            <a:spAutoFit/>
          </a:bodyPr>
          <a:lstStyle/>
          <a:p>
            <a:pPr algn="just" defTabSz="1219170">
              <a:lnSpc>
                <a:spcPct val="130000"/>
              </a:lnSpc>
              <a:buClr>
                <a:srgbClr val="000000"/>
              </a:buClr>
            </a:pPr>
            <a:r>
              <a:rPr lang="en-US" sz="3600" b="1" dirty="0" err="1">
                <a:latin typeface="Arial" pitchFamily="34" charset="0"/>
                <a:cs typeface="Arial" pitchFamily="34" charset="0"/>
              </a:rPr>
              <a:t>Nếu</a:t>
            </a:r>
            <a:r>
              <a:rPr lang="en-US" sz="3600" b="1" dirty="0">
                <a:latin typeface="Arial" pitchFamily="34" charset="0"/>
                <a:cs typeface="Arial" pitchFamily="34" charset="0"/>
              </a:rPr>
              <a:t> ASEAN </a:t>
            </a:r>
            <a:r>
              <a:rPr lang="en-US" sz="3600" b="1" dirty="0" err="1">
                <a:latin typeface="Arial" pitchFamily="34" charset="0"/>
                <a:cs typeface="Arial" pitchFamily="34" charset="0"/>
              </a:rPr>
              <a:t>ra</a:t>
            </a:r>
            <a:r>
              <a:rPr lang="en-US" sz="3600" b="1" dirty="0">
                <a:latin typeface="Arial" pitchFamily="34" charset="0"/>
                <a:cs typeface="Arial" pitchFamily="34" charset="0"/>
              </a:rPr>
              <a:t> </a:t>
            </a:r>
            <a:r>
              <a:rPr lang="en-US" sz="3600" b="1" dirty="0" err="1">
                <a:latin typeface="Arial" pitchFamily="34" charset="0"/>
                <a:cs typeface="Arial" pitchFamily="34" charset="0"/>
              </a:rPr>
              <a:t>đời</a:t>
            </a:r>
            <a:r>
              <a:rPr lang="en-US" sz="3600" b="1" dirty="0">
                <a:latin typeface="Arial" pitchFamily="34" charset="0"/>
                <a:cs typeface="Arial" pitchFamily="34" charset="0"/>
              </a:rPr>
              <a:t> </a:t>
            </a:r>
            <a:r>
              <a:rPr lang="en-US" sz="3600" b="1" dirty="0" err="1">
                <a:latin typeface="Arial" pitchFamily="34" charset="0"/>
                <a:cs typeface="Arial" pitchFamily="34" charset="0"/>
              </a:rPr>
              <a:t>và</a:t>
            </a:r>
            <a:r>
              <a:rPr lang="en-US" sz="3600" b="1" dirty="0">
                <a:latin typeface="Arial" pitchFamily="34" charset="0"/>
                <a:cs typeface="Arial" pitchFamily="34" charset="0"/>
              </a:rPr>
              <a:t> 10 </a:t>
            </a:r>
            <a:r>
              <a:rPr lang="en-US" sz="3600" b="1" dirty="0" err="1">
                <a:latin typeface="Arial" pitchFamily="34" charset="0"/>
                <a:cs typeface="Arial" pitchFamily="34" charset="0"/>
              </a:rPr>
              <a:t>nước</a:t>
            </a:r>
            <a:r>
              <a:rPr lang="en-US" sz="3600" b="1" dirty="0">
                <a:latin typeface="Arial" pitchFamily="34" charset="0"/>
                <a:cs typeface="Arial" pitchFamily="34" charset="0"/>
              </a:rPr>
              <a:t> </a:t>
            </a:r>
            <a:r>
              <a:rPr lang="en-US" sz="3600" b="1" dirty="0" err="1">
                <a:latin typeface="Arial" pitchFamily="34" charset="0"/>
                <a:cs typeface="Arial" pitchFamily="34" charset="0"/>
              </a:rPr>
              <a:t>thành</a:t>
            </a:r>
            <a:r>
              <a:rPr lang="en-US" sz="3600" b="1" dirty="0">
                <a:latin typeface="Arial" pitchFamily="34" charset="0"/>
                <a:cs typeface="Arial" pitchFamily="34" charset="0"/>
              </a:rPr>
              <a:t> </a:t>
            </a:r>
            <a:r>
              <a:rPr lang="en-US" sz="3600" b="1" dirty="0" err="1">
                <a:latin typeface="Arial" pitchFamily="34" charset="0"/>
                <a:cs typeface="Arial" pitchFamily="34" charset="0"/>
              </a:rPr>
              <a:t>viên</a:t>
            </a:r>
            <a:r>
              <a:rPr lang="en-US" sz="3600" b="1" dirty="0">
                <a:latin typeface="Arial" pitchFamily="34" charset="0"/>
                <a:cs typeface="Arial" pitchFamily="34" charset="0"/>
              </a:rPr>
              <a:t> </a:t>
            </a:r>
            <a:r>
              <a:rPr lang="en-US" sz="3600" b="1" dirty="0" err="1">
                <a:latin typeface="Arial" pitchFamily="34" charset="0"/>
                <a:cs typeface="Arial" pitchFamily="34" charset="0"/>
              </a:rPr>
              <a:t>gia</a:t>
            </a:r>
            <a:r>
              <a:rPr lang="en-US" sz="3600" b="1" dirty="0">
                <a:latin typeface="Arial" pitchFamily="34" charset="0"/>
                <a:cs typeface="Arial" pitchFamily="34" charset="0"/>
              </a:rPr>
              <a:t> </a:t>
            </a:r>
            <a:r>
              <a:rPr lang="en-US" sz="3600" b="1" dirty="0" err="1">
                <a:latin typeface="Arial" pitchFamily="34" charset="0"/>
                <a:cs typeface="Arial" pitchFamily="34" charset="0"/>
              </a:rPr>
              <a:t>nhập</a:t>
            </a:r>
            <a:r>
              <a:rPr lang="en-US" sz="3600" b="1" dirty="0">
                <a:latin typeface="Arial" pitchFamily="34" charset="0"/>
                <a:cs typeface="Arial" pitchFamily="34" charset="0"/>
              </a:rPr>
              <a:t> ASEAN </a:t>
            </a:r>
            <a:r>
              <a:rPr lang="en-US" sz="3600" b="1" dirty="0" err="1">
                <a:latin typeface="Arial" pitchFamily="34" charset="0"/>
                <a:cs typeface="Arial" pitchFamily="34" charset="0"/>
              </a:rPr>
              <a:t>thể</a:t>
            </a:r>
            <a:r>
              <a:rPr lang="en-US" sz="3600" b="1" dirty="0">
                <a:latin typeface="Arial" pitchFamily="34" charset="0"/>
                <a:cs typeface="Arial" pitchFamily="34" charset="0"/>
              </a:rPr>
              <a:t> </a:t>
            </a:r>
            <a:r>
              <a:rPr lang="en-US" sz="3600" b="1" dirty="0" err="1">
                <a:latin typeface="Arial" pitchFamily="34" charset="0"/>
                <a:cs typeface="Arial" pitchFamily="34" charset="0"/>
              </a:rPr>
              <a:t>hiện</a:t>
            </a:r>
            <a:r>
              <a:rPr lang="en-US" sz="3600" b="1" dirty="0">
                <a:latin typeface="Arial" pitchFamily="34" charset="0"/>
                <a:cs typeface="Arial" pitchFamily="34" charset="0"/>
              </a:rPr>
              <a:t> </a:t>
            </a:r>
            <a:r>
              <a:rPr lang="en-US" sz="3600" b="1" dirty="0" err="1">
                <a:latin typeface="Arial" pitchFamily="34" charset="0"/>
                <a:cs typeface="Arial" pitchFamily="34" charset="0"/>
              </a:rPr>
              <a:t>sự</a:t>
            </a:r>
            <a:r>
              <a:rPr lang="en-US" sz="3600" b="1" dirty="0">
                <a:latin typeface="Arial" pitchFamily="34" charset="0"/>
                <a:cs typeface="Arial" pitchFamily="34" charset="0"/>
              </a:rPr>
              <a:t> </a:t>
            </a:r>
            <a:r>
              <a:rPr lang="en-US" sz="3600" b="1" dirty="0" err="1">
                <a:latin typeface="Arial" pitchFamily="34" charset="0"/>
                <a:cs typeface="Arial" pitchFamily="34" charset="0"/>
              </a:rPr>
              <a:t>phát</a:t>
            </a:r>
            <a:r>
              <a:rPr lang="en-US" sz="3600" b="1" dirty="0">
                <a:latin typeface="Arial" pitchFamily="34" charset="0"/>
                <a:cs typeface="Arial" pitchFamily="34" charset="0"/>
              </a:rPr>
              <a:t> </a:t>
            </a:r>
            <a:r>
              <a:rPr lang="en-US" sz="3600" b="1" dirty="0" err="1">
                <a:latin typeface="Arial" pitchFamily="34" charset="0"/>
                <a:cs typeface="Arial" pitchFamily="34" charset="0"/>
              </a:rPr>
              <a:t>triển</a:t>
            </a:r>
            <a:r>
              <a:rPr lang="en-US" sz="3600" b="1" dirty="0">
                <a:latin typeface="Arial" pitchFamily="34" charset="0"/>
                <a:cs typeface="Arial" pitchFamily="34" charset="0"/>
              </a:rPr>
              <a:t> </a:t>
            </a:r>
            <a:r>
              <a:rPr lang="en-US" sz="3600" b="1" dirty="0" err="1">
                <a:latin typeface="Arial" pitchFamily="34" charset="0"/>
                <a:cs typeface="Arial" pitchFamily="34" charset="0"/>
              </a:rPr>
              <a:t>về</a:t>
            </a:r>
            <a:r>
              <a:rPr lang="en-US" sz="3600" b="1" dirty="0">
                <a:latin typeface="Arial" pitchFamily="34" charset="0"/>
                <a:cs typeface="Arial" pitchFamily="34" charset="0"/>
              </a:rPr>
              <a:t> </a:t>
            </a:r>
            <a:r>
              <a:rPr lang="en-US" sz="3600" b="1" dirty="0" err="1">
                <a:latin typeface="Arial" pitchFamily="34" charset="0"/>
                <a:cs typeface="Arial" pitchFamily="34" charset="0"/>
              </a:rPr>
              <a:t>tổ</a:t>
            </a:r>
            <a:r>
              <a:rPr lang="en-US" sz="3600" b="1" dirty="0">
                <a:latin typeface="Arial" pitchFamily="34" charset="0"/>
                <a:cs typeface="Arial" pitchFamily="34" charset="0"/>
              </a:rPr>
              <a:t> </a:t>
            </a:r>
            <a:r>
              <a:rPr lang="en-US" sz="3600" b="1" dirty="0" err="1">
                <a:latin typeface="Arial" pitchFamily="34" charset="0"/>
                <a:cs typeface="Arial" pitchFamily="34" charset="0"/>
              </a:rPr>
              <a:t>chức</a:t>
            </a:r>
            <a:r>
              <a:rPr lang="en-US" sz="3600" b="1" dirty="0">
                <a:latin typeface="Arial" pitchFamily="34" charset="0"/>
                <a:cs typeface="Arial" pitchFamily="34" charset="0"/>
              </a:rPr>
              <a:t>, </a:t>
            </a:r>
            <a:r>
              <a:rPr lang="en-US" sz="3600" b="1" dirty="0" err="1">
                <a:latin typeface="Arial" pitchFamily="34" charset="0"/>
                <a:cs typeface="Arial" pitchFamily="34" charset="0"/>
              </a:rPr>
              <a:t>thiết</a:t>
            </a:r>
            <a:r>
              <a:rPr lang="en-US" sz="3600" b="1" dirty="0">
                <a:latin typeface="Arial" pitchFamily="34" charset="0"/>
                <a:cs typeface="Arial" pitchFamily="34" charset="0"/>
              </a:rPr>
              <a:t> </a:t>
            </a:r>
            <a:r>
              <a:rPr lang="en-US" sz="3600" b="1" dirty="0" err="1">
                <a:latin typeface="Arial" pitchFamily="34" charset="0"/>
                <a:cs typeface="Arial" pitchFamily="34" charset="0"/>
              </a:rPr>
              <a:t>chế</a:t>
            </a:r>
            <a:r>
              <a:rPr lang="en-US" sz="3600" b="1" dirty="0">
                <a:latin typeface="Arial" pitchFamily="34" charset="0"/>
                <a:cs typeface="Arial" pitchFamily="34" charset="0"/>
              </a:rPr>
              <a:t> </a:t>
            </a:r>
            <a:r>
              <a:rPr lang="en-US" sz="3600" b="1" dirty="0" err="1">
                <a:latin typeface="Arial" pitchFamily="34" charset="0"/>
                <a:cs typeface="Arial" pitchFamily="34" charset="0"/>
              </a:rPr>
              <a:t>thì</a:t>
            </a:r>
            <a:r>
              <a:rPr lang="en-US" sz="3600" b="1" dirty="0">
                <a:latin typeface="Arial" pitchFamily="34" charset="0"/>
                <a:cs typeface="Arial" pitchFamily="34" charset="0"/>
              </a:rPr>
              <a:t> </a:t>
            </a:r>
            <a:r>
              <a:rPr lang="en-US" sz="3600" b="1" dirty="0" err="1">
                <a:latin typeface="Arial" pitchFamily="34" charset="0"/>
                <a:cs typeface="Arial" pitchFamily="34" charset="0"/>
              </a:rPr>
              <a:t>Cộng</a:t>
            </a:r>
            <a:r>
              <a:rPr lang="en-US" sz="3600" b="1" dirty="0">
                <a:latin typeface="Arial" pitchFamily="34" charset="0"/>
                <a:cs typeface="Arial" pitchFamily="34" charset="0"/>
              </a:rPr>
              <a:t> </a:t>
            </a:r>
            <a:r>
              <a:rPr lang="en-US" sz="3600" b="1" dirty="0" err="1">
                <a:latin typeface="Arial" pitchFamily="34" charset="0"/>
                <a:cs typeface="Arial" pitchFamily="34" charset="0"/>
              </a:rPr>
              <a:t>đồng</a:t>
            </a:r>
            <a:r>
              <a:rPr lang="en-US" sz="3600" b="1" dirty="0">
                <a:latin typeface="Arial" pitchFamily="34" charset="0"/>
                <a:cs typeface="Arial" pitchFamily="34" charset="0"/>
              </a:rPr>
              <a:t> ASEAN </a:t>
            </a:r>
            <a:r>
              <a:rPr lang="en-US" sz="3600" b="1" dirty="0" err="1">
                <a:latin typeface="Arial" pitchFamily="34" charset="0"/>
                <a:cs typeface="Arial" pitchFamily="34" charset="0"/>
              </a:rPr>
              <a:t>thúc</a:t>
            </a:r>
            <a:r>
              <a:rPr lang="en-US" sz="3600" b="1" dirty="0">
                <a:latin typeface="Arial" pitchFamily="34" charset="0"/>
                <a:cs typeface="Arial" pitchFamily="34" charset="0"/>
              </a:rPr>
              <a:t> </a:t>
            </a:r>
            <a:r>
              <a:rPr lang="en-US" sz="3600" b="1" dirty="0" err="1">
                <a:latin typeface="Arial" pitchFamily="34" charset="0"/>
                <a:cs typeface="Arial" pitchFamily="34" charset="0"/>
              </a:rPr>
              <a:t>đẩy</a:t>
            </a:r>
            <a:r>
              <a:rPr lang="en-US" sz="3600" b="1" dirty="0">
                <a:latin typeface="Arial" pitchFamily="34" charset="0"/>
                <a:cs typeface="Arial" pitchFamily="34" charset="0"/>
              </a:rPr>
              <a:t> </a:t>
            </a:r>
            <a:r>
              <a:rPr lang="en-US" sz="3600" b="1" dirty="0" err="1">
                <a:latin typeface="Arial" pitchFamily="34" charset="0"/>
                <a:cs typeface="Arial" pitchFamily="34" charset="0"/>
              </a:rPr>
              <a:t>sâu</a:t>
            </a:r>
            <a:r>
              <a:rPr lang="en-US" sz="3600" b="1" dirty="0">
                <a:latin typeface="Arial" pitchFamily="34" charset="0"/>
                <a:cs typeface="Arial" pitchFamily="34" charset="0"/>
              </a:rPr>
              <a:t> </a:t>
            </a:r>
            <a:r>
              <a:rPr lang="en-US" sz="3600" b="1" dirty="0" err="1">
                <a:latin typeface="Arial" pitchFamily="34" charset="0"/>
                <a:cs typeface="Arial" pitchFamily="34" charset="0"/>
              </a:rPr>
              <a:t>rộng</a:t>
            </a:r>
            <a:r>
              <a:rPr lang="en-US" sz="3600" b="1" dirty="0">
                <a:latin typeface="Arial" pitchFamily="34" charset="0"/>
                <a:cs typeface="Arial" pitchFamily="34" charset="0"/>
              </a:rPr>
              <a:t> </a:t>
            </a:r>
            <a:r>
              <a:rPr lang="en-US" sz="3600" b="1" dirty="0" err="1">
                <a:latin typeface="Arial" pitchFamily="34" charset="0"/>
                <a:cs typeface="Arial" pitchFamily="34" charset="0"/>
              </a:rPr>
              <a:t>hợp</a:t>
            </a:r>
            <a:r>
              <a:rPr lang="en-US" sz="3600" b="1" dirty="0">
                <a:latin typeface="Arial" pitchFamily="34" charset="0"/>
                <a:cs typeface="Arial" pitchFamily="34" charset="0"/>
              </a:rPr>
              <a:t> </a:t>
            </a:r>
            <a:r>
              <a:rPr lang="en-US" sz="3600" b="1" dirty="0" err="1">
                <a:latin typeface="Arial" pitchFamily="34" charset="0"/>
                <a:cs typeface="Arial" pitchFamily="34" charset="0"/>
              </a:rPr>
              <a:t>tác</a:t>
            </a:r>
            <a:r>
              <a:rPr lang="en-US" sz="3600" b="1" dirty="0">
                <a:latin typeface="Arial" pitchFamily="34" charset="0"/>
                <a:cs typeface="Arial" pitchFamily="34" charset="0"/>
              </a:rPr>
              <a:t> </a:t>
            </a:r>
            <a:r>
              <a:rPr lang="en-US" sz="3600" b="1" dirty="0" err="1">
                <a:latin typeface="Arial" pitchFamily="34" charset="0"/>
                <a:cs typeface="Arial" pitchFamily="34" charset="0"/>
              </a:rPr>
              <a:t>khu</a:t>
            </a:r>
            <a:r>
              <a:rPr lang="en-US" sz="3600" b="1" dirty="0">
                <a:latin typeface="Arial" pitchFamily="34" charset="0"/>
                <a:cs typeface="Arial" pitchFamily="34" charset="0"/>
              </a:rPr>
              <a:t> </a:t>
            </a:r>
            <a:r>
              <a:rPr lang="en-US" sz="3600" b="1" dirty="0" err="1">
                <a:latin typeface="Arial" pitchFamily="34" charset="0"/>
                <a:cs typeface="Arial" pitchFamily="34" charset="0"/>
              </a:rPr>
              <a:t>vực</a:t>
            </a:r>
            <a:r>
              <a:rPr lang="en-US" sz="3600" b="1" dirty="0">
                <a:latin typeface="Arial" pitchFamily="34" charset="0"/>
                <a:cs typeface="Arial" pitchFamily="34" charset="0"/>
              </a:rPr>
              <a:t> </a:t>
            </a:r>
            <a:r>
              <a:rPr lang="en-US" sz="3600" b="1" dirty="0" err="1">
                <a:latin typeface="Arial" pitchFamily="34" charset="0"/>
                <a:cs typeface="Arial" pitchFamily="34" charset="0"/>
              </a:rPr>
              <a:t>toàn</a:t>
            </a:r>
            <a:r>
              <a:rPr lang="en-US" sz="3600" b="1" dirty="0">
                <a:latin typeface="Arial" pitchFamily="34" charset="0"/>
                <a:cs typeface="Arial" pitchFamily="34" charset="0"/>
              </a:rPr>
              <a:t> </a:t>
            </a:r>
            <a:r>
              <a:rPr lang="en-US" sz="3600" b="1" dirty="0" err="1">
                <a:latin typeface="Arial" pitchFamily="34" charset="0"/>
                <a:cs typeface="Arial" pitchFamily="34" charset="0"/>
              </a:rPr>
              <a:t>diện</a:t>
            </a:r>
            <a:r>
              <a:rPr lang="en-US" sz="3600" b="1" dirty="0">
                <a:latin typeface="Arial" pitchFamily="34" charset="0"/>
                <a:cs typeface="Arial" pitchFamily="34" charset="0"/>
              </a:rPr>
              <a:t>, </a:t>
            </a:r>
            <a:r>
              <a:rPr lang="en-US" sz="3600" b="1" dirty="0" err="1">
                <a:latin typeface="Arial" pitchFamily="34" charset="0"/>
                <a:cs typeface="Arial" pitchFamily="34" charset="0"/>
              </a:rPr>
              <a:t>theo</a:t>
            </a:r>
            <a:r>
              <a:rPr lang="en-US" sz="3600" b="1" dirty="0">
                <a:latin typeface="Arial" pitchFamily="34" charset="0"/>
                <a:cs typeface="Arial" pitchFamily="34" charset="0"/>
              </a:rPr>
              <a:t> </a:t>
            </a:r>
            <a:r>
              <a:rPr lang="en-US" sz="3600" b="1" dirty="0" err="1">
                <a:latin typeface="Arial" pitchFamily="34" charset="0"/>
                <a:cs typeface="Arial" pitchFamily="34" charset="0"/>
              </a:rPr>
              <a:t>chiều</a:t>
            </a:r>
            <a:r>
              <a:rPr lang="en-US" sz="3600" b="1" dirty="0">
                <a:latin typeface="Arial" pitchFamily="34" charset="0"/>
                <a:cs typeface="Arial" pitchFamily="34" charset="0"/>
              </a:rPr>
              <a:t> </a:t>
            </a:r>
            <a:r>
              <a:rPr lang="en-US" sz="3600" b="1" dirty="0" err="1">
                <a:latin typeface="Arial" pitchFamily="34" charset="0"/>
                <a:cs typeface="Arial" pitchFamily="34" charset="0"/>
              </a:rPr>
              <a:t>sâu</a:t>
            </a:r>
            <a:r>
              <a:rPr lang="en-US" sz="3600" b="1" dirty="0">
                <a:latin typeface="Arial" pitchFamily="34" charset="0"/>
                <a:cs typeface="Arial" pitchFamily="34" charset="0"/>
              </a:rPr>
              <a:t> </a:t>
            </a:r>
            <a:r>
              <a:rPr lang="en-US" sz="3600" b="1" dirty="0" err="1">
                <a:latin typeface="Arial" pitchFamily="34" charset="0"/>
                <a:cs typeface="Arial" pitchFamily="34" charset="0"/>
              </a:rPr>
              <a:t>và</a:t>
            </a:r>
            <a:r>
              <a:rPr lang="en-US" sz="3600" b="1" dirty="0">
                <a:latin typeface="Arial" pitchFamily="34" charset="0"/>
                <a:cs typeface="Arial" pitchFamily="34" charset="0"/>
              </a:rPr>
              <a:t> </a:t>
            </a:r>
            <a:r>
              <a:rPr lang="en-US" sz="3600" b="1" dirty="0" err="1">
                <a:latin typeface="Arial" pitchFamily="34" charset="0"/>
                <a:cs typeface="Arial" pitchFamily="34" charset="0"/>
              </a:rPr>
              <a:t>gắn</a:t>
            </a:r>
            <a:r>
              <a:rPr lang="en-US" sz="3600" b="1" dirty="0">
                <a:latin typeface="Arial" pitchFamily="34" charset="0"/>
                <a:cs typeface="Arial" pitchFamily="34" charset="0"/>
              </a:rPr>
              <a:t> </a:t>
            </a:r>
            <a:r>
              <a:rPr lang="en-US" sz="3600" b="1" dirty="0" err="1">
                <a:latin typeface="Arial" pitchFamily="34" charset="0"/>
                <a:cs typeface="Arial" pitchFamily="34" charset="0"/>
              </a:rPr>
              <a:t>bó</a:t>
            </a:r>
            <a:r>
              <a:rPr lang="en-US" sz="3600" b="1" dirty="0">
                <a:latin typeface="Arial" pitchFamily="34" charset="0"/>
                <a:cs typeface="Arial" pitchFamily="34" charset="0"/>
              </a:rPr>
              <a:t> </a:t>
            </a:r>
            <a:r>
              <a:rPr lang="en-US" sz="3600" b="1" dirty="0" err="1">
                <a:latin typeface="Arial" pitchFamily="34" charset="0"/>
                <a:cs typeface="Arial" pitchFamily="34" charset="0"/>
              </a:rPr>
              <a:t>chặt</a:t>
            </a:r>
            <a:r>
              <a:rPr lang="en-US" sz="3600" b="1" dirty="0">
                <a:latin typeface="Arial" pitchFamily="34" charset="0"/>
                <a:cs typeface="Arial" pitchFamily="34" charset="0"/>
              </a:rPr>
              <a:t> </a:t>
            </a:r>
            <a:r>
              <a:rPr lang="en-US" sz="3600" b="1" dirty="0" err="1">
                <a:latin typeface="Arial" pitchFamily="34" charset="0"/>
                <a:cs typeface="Arial" pitchFamily="34" charset="0"/>
              </a:rPr>
              <a:t>chẽ</a:t>
            </a:r>
            <a:r>
              <a:rPr lang="en-US" sz="3600" b="1" dirty="0" smtClean="0">
                <a:latin typeface="Arial" pitchFamily="34" charset="0"/>
                <a:cs typeface="Arial" pitchFamily="34" charset="0"/>
              </a:rPr>
              <a:t>.</a:t>
            </a:r>
            <a:endParaRPr lang="en-US" sz="3600" b="1" dirty="0">
              <a:latin typeface="Arial" pitchFamily="34" charset="0"/>
              <a:cs typeface="Arial" pitchFamily="34" charset="0"/>
            </a:endParaRPr>
          </a:p>
        </p:txBody>
      </p:sp>
    </p:spTree>
    <p:extLst>
      <p:ext uri="{BB962C8B-B14F-4D97-AF65-F5344CB8AC3E}">
        <p14:creationId xmlns:p14="http://schemas.microsoft.com/office/powerpoint/2010/main" val="696172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7"/>
          <p:cNvGrpSpPr/>
          <p:nvPr/>
        </p:nvGrpSpPr>
        <p:grpSpPr>
          <a:xfrm>
            <a:off x="9640200" y="473270"/>
            <a:ext cx="2444559" cy="631977"/>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txBody>
            <a:bodyPr/>
            <a:lstStyle/>
            <a:p>
              <a:endParaRPr lang="en-US"/>
            </a:p>
          </p:txBody>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2" name="Group 2"/>
          <p:cNvGrpSpPr/>
          <p:nvPr/>
        </p:nvGrpSpPr>
        <p:grpSpPr>
          <a:xfrm>
            <a:off x="9633850" y="1405430"/>
            <a:ext cx="2444559" cy="631977"/>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txBody>
            <a:bodyPr/>
            <a:lstStyle/>
            <a:p>
              <a:endParaRPr lang="en-US"/>
            </a:p>
          </p:txBody>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7" name="Group 7"/>
          <p:cNvGrpSpPr/>
          <p:nvPr/>
        </p:nvGrpSpPr>
        <p:grpSpPr>
          <a:xfrm>
            <a:off x="9633850" y="2382355"/>
            <a:ext cx="2444559" cy="631977"/>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txBody>
            <a:bodyPr/>
            <a:lstStyle/>
            <a:p>
              <a:endParaRPr lang="en-US"/>
            </a:p>
          </p:txBody>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2" name="Group 12"/>
          <p:cNvGrpSpPr/>
          <p:nvPr/>
        </p:nvGrpSpPr>
        <p:grpSpPr>
          <a:xfrm>
            <a:off x="9633850" y="5191783"/>
            <a:ext cx="2444559" cy="631977"/>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txBody>
            <a:bodyPr/>
            <a:lstStyle/>
            <a:p>
              <a:endParaRPr lang="en-US"/>
            </a:p>
          </p:txBody>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7" name="Group 17"/>
          <p:cNvGrpSpPr/>
          <p:nvPr/>
        </p:nvGrpSpPr>
        <p:grpSpPr>
          <a:xfrm>
            <a:off x="-56210" y="351768"/>
            <a:ext cx="11532083" cy="6683332"/>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p>
          </p:txBody>
        </p:sp>
      </p:grpSp>
      <p:grpSp>
        <p:nvGrpSpPr>
          <p:cNvPr id="20" name="Group 20"/>
          <p:cNvGrpSpPr/>
          <p:nvPr/>
        </p:nvGrpSpPr>
        <p:grpSpPr>
          <a:xfrm>
            <a:off x="489857" y="670290"/>
            <a:ext cx="10986017" cy="7549582"/>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grpSp>
      <p:sp>
        <p:nvSpPr>
          <p:cNvPr id="33" name="TextBox 33"/>
          <p:cNvSpPr txBox="1"/>
          <p:nvPr/>
        </p:nvSpPr>
        <p:spPr>
          <a:xfrm>
            <a:off x="155705" y="598910"/>
            <a:ext cx="9167907" cy="6378669"/>
          </a:xfrm>
          <a:prstGeom prst="rect">
            <a:avLst/>
          </a:prstGeom>
        </p:spPr>
        <p:txBody>
          <a:bodyPr wrap="square" lIns="0" tIns="0" rIns="0" bIns="0" rtlCol="0" anchor="t">
            <a:spAutoFit/>
          </a:bodyPr>
          <a:lstStyle/>
          <a:p>
            <a:pPr algn="ctr"/>
            <a:r>
              <a:rPr lang="vi-VN" sz="4800" b="1" dirty="0">
                <a:latin typeface="Sitka Banner" pitchFamily="2" charset="0"/>
              </a:rPr>
              <a:t>EM CÓ BIẾT?</a:t>
            </a:r>
          </a:p>
          <a:p>
            <a:pPr algn="just"/>
            <a:r>
              <a:rPr lang="vi-VN" sz="4400" b="1" dirty="0">
                <a:latin typeface="Arial" pitchFamily="34" charset="0"/>
                <a:cs typeface="Arial" pitchFamily="34" charset="0"/>
              </a:rPr>
              <a:t>Năm 2021, ASEAN là nền kinh tế lớn thứ </a:t>
            </a:r>
            <a:r>
              <a:rPr lang="en-US" sz="4400" b="1" dirty="0">
                <a:latin typeface="Arial" pitchFamily="34" charset="0"/>
                <a:cs typeface="Arial" pitchFamily="34" charset="0"/>
              </a:rPr>
              <a:t>5</a:t>
            </a:r>
            <a:r>
              <a:rPr lang="vi-VN" sz="4400" b="1" dirty="0" smtClean="0">
                <a:latin typeface="Arial" pitchFamily="34" charset="0"/>
                <a:cs typeface="Arial" pitchFamily="34" charset="0"/>
              </a:rPr>
              <a:t> </a:t>
            </a:r>
            <a:r>
              <a:rPr lang="vi-VN" sz="4400" b="1" dirty="0">
                <a:latin typeface="Arial" pitchFamily="34" charset="0"/>
                <a:cs typeface="Arial" pitchFamily="34" charset="0"/>
              </a:rPr>
              <a:t>thế giới với GDP khoảng </a:t>
            </a:r>
            <a:r>
              <a:rPr lang="vi-VN" sz="4400" b="1" dirty="0" smtClean="0">
                <a:latin typeface="Arial" pitchFamily="34" charset="0"/>
                <a:cs typeface="Arial" pitchFamily="34" charset="0"/>
              </a:rPr>
              <a:t>3</a:t>
            </a:r>
            <a:r>
              <a:rPr lang="en-US" sz="4400" b="1" smtClean="0">
                <a:latin typeface="Arial" pitchFamily="34" charset="0"/>
                <a:cs typeface="Arial" pitchFamily="34" charset="0"/>
              </a:rPr>
              <a:t>.</a:t>
            </a:r>
            <a:r>
              <a:rPr lang="vi-VN" sz="4400" b="1" smtClean="0">
                <a:latin typeface="Arial" pitchFamily="34" charset="0"/>
                <a:cs typeface="Arial" pitchFamily="34" charset="0"/>
              </a:rPr>
              <a:t>300 </a:t>
            </a:r>
            <a:r>
              <a:rPr lang="vi-VN" sz="4400" b="1" dirty="0">
                <a:latin typeface="Arial" pitchFamily="34" charset="0"/>
                <a:cs typeface="Arial" pitchFamily="34" charset="0"/>
              </a:rPr>
              <a:t>tỉ USD, dự báo đến năm 2030 sẽ trở thành nền kinh tế thứ tư thế giới.</a:t>
            </a:r>
            <a:endParaRPr lang="en-US" sz="4400" b="1" dirty="0">
              <a:latin typeface="Arial" pitchFamily="34" charset="0"/>
              <a:cs typeface="Arial" pitchFamily="34" charset="0"/>
            </a:endParaRPr>
          </a:p>
          <a:p>
            <a:pPr algn="ctr">
              <a:lnSpc>
                <a:spcPct val="150000"/>
              </a:lnSpc>
              <a:spcBef>
                <a:spcPts val="67"/>
              </a:spcBef>
              <a:spcAft>
                <a:spcPts val="67"/>
              </a:spcAft>
            </a:pPr>
            <a:endParaRPr lang="en-US" sz="4800" b="1" dirty="0"/>
          </a:p>
          <a:p>
            <a:pPr algn="ctr">
              <a:lnSpc>
                <a:spcPct val="150000"/>
              </a:lnSpc>
              <a:spcBef>
                <a:spcPts val="67"/>
              </a:spcBef>
              <a:spcAft>
                <a:spcPts val="67"/>
              </a:spcAft>
            </a:pPr>
            <a:endParaRPr lang="vi-VN" sz="4800" b="1" dirty="0">
              <a:ea typeface="Times New Roman" panose="02020603050405020304" pitchFamily="18" charset="0"/>
              <a:cs typeface="Arial" panose="020B0604020202020204" pitchFamily="34" charset="0"/>
            </a:endParaRPr>
          </a:p>
        </p:txBody>
      </p:sp>
      <p:sp>
        <p:nvSpPr>
          <p:cNvPr id="36" name="Freeform 36"/>
          <p:cNvSpPr/>
          <p:nvPr/>
        </p:nvSpPr>
        <p:spPr>
          <a:xfrm rot="-1729736">
            <a:off x="1093679" y="4815665"/>
            <a:ext cx="276278" cy="2575475"/>
          </a:xfrm>
          <a:custGeom>
            <a:avLst/>
            <a:gdLst/>
            <a:ahLst/>
            <a:cxnLst/>
            <a:rect l="l" t="t" r="r" b="b"/>
            <a:pathLst>
              <a:path w="414417" h="3863212">
                <a:moveTo>
                  <a:pt x="0" y="0"/>
                </a:moveTo>
                <a:lnTo>
                  <a:pt x="414417" y="0"/>
                </a:lnTo>
                <a:lnTo>
                  <a:pt x="414417" y="3863212"/>
                </a:lnTo>
                <a:lnTo>
                  <a:pt x="0" y="38632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lIns="60954" tIns="30477" rIns="60954" bIns="30477"/>
          <a:lstStyle/>
          <a:p>
            <a:endParaRPr lang="en-US"/>
          </a:p>
        </p:txBody>
      </p:sp>
      <p:sp>
        <p:nvSpPr>
          <p:cNvPr id="34" name="Freeform 4">
            <a:extLst>
              <a:ext uri="{FF2B5EF4-FFF2-40B4-BE49-F238E27FC236}">
                <a16:creationId xmlns="" xmlns:a16="http://schemas.microsoft.com/office/drawing/2014/main" id="{53970B79-0D57-A683-8297-37DDEB5576FA}"/>
              </a:ext>
            </a:extLst>
          </p:cNvPr>
          <p:cNvSpPr/>
          <p:nvPr/>
        </p:nvSpPr>
        <p:spPr>
          <a:xfrm>
            <a:off x="9451034" y="670290"/>
            <a:ext cx="1802698" cy="1802698"/>
          </a:xfrm>
          <a:custGeom>
            <a:avLst/>
            <a:gdLst/>
            <a:ahLst/>
            <a:cxnLst/>
            <a:rect l="l" t="t" r="r" b="b"/>
            <a:pathLst>
              <a:path w="2704047" h="2704047">
                <a:moveTo>
                  <a:pt x="0" y="0"/>
                </a:moveTo>
                <a:lnTo>
                  <a:pt x="2704047" y="0"/>
                </a:lnTo>
                <a:lnTo>
                  <a:pt x="2704047" y="2704047"/>
                </a:lnTo>
                <a:lnTo>
                  <a:pt x="0" y="270404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lIns="60954" tIns="30477" rIns="60954" bIns="30477"/>
          <a:lstStyle/>
          <a:p>
            <a:endParaRPr lang="en-US"/>
          </a:p>
        </p:txBody>
      </p:sp>
    </p:spTree>
    <p:extLst>
      <p:ext uri="{BB962C8B-B14F-4D97-AF65-F5344CB8AC3E}">
        <p14:creationId xmlns:p14="http://schemas.microsoft.com/office/powerpoint/2010/main" val="2872735016"/>
      </p:ext>
    </p:extLst>
  </p:cSld>
  <p:clrMapOvr>
    <a:masterClrMapping/>
  </p:clrMapOvr>
  <p:transition spd="slow">
    <p:randomBar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CE7B0131-93B2-8DC4-A20D-5D5F851E0CB3}"/>
              </a:ext>
            </a:extLst>
          </p:cNvPr>
          <p:cNvSpPr/>
          <p:nvPr/>
        </p:nvSpPr>
        <p:spPr>
          <a:xfrm>
            <a:off x="751562" y="224921"/>
            <a:ext cx="10011369" cy="2339102"/>
          </a:xfrm>
          <a:prstGeom prst="rect">
            <a:avLst/>
          </a:prstGeom>
          <a:noFill/>
        </p:spPr>
        <p:txBody>
          <a:bodyPr wrap="square" lIns="121920" tIns="60960" rIns="121920" bIns="60960">
            <a:spAutoFit/>
          </a:bodyPr>
          <a:lstStyle/>
          <a:p>
            <a:pPr algn="ctr" defTabSz="1219170">
              <a:buClr>
                <a:srgbClr val="000000"/>
              </a:buClr>
            </a:pPr>
            <a:r>
              <a:rPr lang="en-US" sz="4800" b="1" kern="0" dirty="0" smtClean="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HS NHÓM </a:t>
            </a:r>
            <a:r>
              <a:rPr lang="en-US" sz="4800" b="1" kern="0" dirty="0" smtClean="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1 BÁO CÁO</a:t>
            </a:r>
          </a:p>
          <a:p>
            <a:pPr algn="ctr" defTabSz="1219170">
              <a:buClr>
                <a:srgbClr val="000000"/>
              </a:buClr>
            </a:pPr>
            <a:r>
              <a:rPr lang="en-US" sz="4800" b="1" kern="0" dirty="0" smtClean="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ĐÓNG GÓP CỦA VIỆT NAM CHO CỘNG ĐỒNG ASEAN</a:t>
            </a:r>
            <a:endParaRPr lang="en-US" sz="4800" b="1" kern="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683129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CE7B0131-93B2-8DC4-A20D-5D5F851E0CB3}"/>
              </a:ext>
            </a:extLst>
          </p:cNvPr>
          <p:cNvSpPr/>
          <p:nvPr/>
        </p:nvSpPr>
        <p:spPr>
          <a:xfrm>
            <a:off x="751562" y="224921"/>
            <a:ext cx="10011369" cy="6175793"/>
          </a:xfrm>
          <a:prstGeom prst="rect">
            <a:avLst/>
          </a:prstGeom>
          <a:noFill/>
        </p:spPr>
        <p:txBody>
          <a:bodyPr wrap="square" lIns="121920" tIns="60960" rIns="121920" bIns="60960">
            <a:spAutoFit/>
          </a:bodyPr>
          <a:lstStyle/>
          <a:p>
            <a:pPr algn="ctr" defTabSz="1219170">
              <a:buClr>
                <a:srgbClr val="000000"/>
              </a:buClr>
            </a:pPr>
            <a:r>
              <a:rPr lang="en-US" sz="10666" b="1" kern="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LUYỆN </a:t>
            </a:r>
            <a:r>
              <a:rPr lang="en-US" sz="10666" b="1" kern="0" dirty="0" smtClean="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TẬP</a:t>
            </a:r>
          </a:p>
          <a:p>
            <a:pPr algn="ctr" defTabSz="1219170">
              <a:buClr>
                <a:srgbClr val="000000"/>
              </a:buClr>
            </a:pPr>
            <a:r>
              <a:rPr lang="en-US" sz="6000" b="1" kern="0" dirty="0" smtClean="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(HS </a:t>
            </a:r>
            <a:r>
              <a:rPr lang="en-US" sz="6000" b="1" kern="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NHÓM </a:t>
            </a:r>
            <a:r>
              <a:rPr lang="en-US" sz="6000" b="1" kern="0" dirty="0" smtClean="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2 </a:t>
            </a:r>
            <a:r>
              <a:rPr lang="en-US" sz="6000" b="1" kern="0" dirty="0" smtClean="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TỔ CHỨC TRÒ CHƠI HỘP QUÀ BÍ MẬT</a:t>
            </a:r>
            <a:r>
              <a:rPr lang="en-US" sz="6000" b="1" kern="0" dirty="0" smtClean="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 </a:t>
            </a:r>
            <a:endParaRPr lang="en-US" sz="6000" b="1" kern="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endParaRPr>
          </a:p>
          <a:p>
            <a:pPr algn="ctr" defTabSz="1219170">
              <a:buClr>
                <a:srgbClr val="000000"/>
              </a:buClr>
            </a:pPr>
            <a:endParaRPr lang="en-US" sz="10666" b="1" kern="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266517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p12"/>
          <p:cNvPicPr preferRelativeResize="0"/>
          <p:nvPr/>
        </p:nvPicPr>
        <p:blipFill rotWithShape="1">
          <a:blip r:embed="rId3">
            <a:alphaModFix/>
          </a:blip>
          <a:srcRect/>
          <a:stretch/>
        </p:blipFill>
        <p:spPr>
          <a:xfrm>
            <a:off x="-23813" y="0"/>
            <a:ext cx="12215813" cy="6858000"/>
          </a:xfrm>
          <a:prstGeom prst="rect">
            <a:avLst/>
          </a:prstGeom>
          <a:noFill/>
          <a:ln>
            <a:noFill/>
          </a:ln>
        </p:spPr>
      </p:pic>
      <p:pic>
        <p:nvPicPr>
          <p:cNvPr id="345" name="Google Shape;345;p12"/>
          <p:cNvPicPr preferRelativeResize="0"/>
          <p:nvPr/>
        </p:nvPicPr>
        <p:blipFill rotWithShape="1">
          <a:blip r:embed="rId4">
            <a:alphaModFix/>
          </a:blip>
          <a:srcRect/>
          <a:stretch/>
        </p:blipFill>
        <p:spPr>
          <a:xfrm rot="187559">
            <a:off x="4931412" y="-441728"/>
            <a:ext cx="8304936" cy="8304936"/>
          </a:xfrm>
          <a:prstGeom prst="rect">
            <a:avLst/>
          </a:prstGeom>
          <a:noFill/>
          <a:ln>
            <a:noFill/>
          </a:ln>
        </p:spPr>
      </p:pic>
      <p:pic>
        <p:nvPicPr>
          <p:cNvPr id="346" name="Google Shape;346;p12"/>
          <p:cNvPicPr preferRelativeResize="0"/>
          <p:nvPr/>
        </p:nvPicPr>
        <p:blipFill rotWithShape="1">
          <a:blip r:embed="rId5">
            <a:alphaModFix/>
          </a:blip>
          <a:srcRect/>
          <a:stretch/>
        </p:blipFill>
        <p:spPr>
          <a:xfrm>
            <a:off x="508723" y="1709661"/>
            <a:ext cx="6529382" cy="2432515"/>
          </a:xfrm>
          <a:prstGeom prst="rect">
            <a:avLst/>
          </a:prstGeom>
          <a:noFill/>
          <a:ln>
            <a:noFill/>
          </a:ln>
        </p:spPr>
      </p:pic>
      <p:pic>
        <p:nvPicPr>
          <p:cNvPr id="347" name="Google Shape;347;p12"/>
          <p:cNvPicPr preferRelativeResize="0"/>
          <p:nvPr/>
        </p:nvPicPr>
        <p:blipFill rotWithShape="1">
          <a:blip r:embed="rId6">
            <a:alphaModFix/>
          </a:blip>
          <a:srcRect/>
          <a:stretch/>
        </p:blipFill>
        <p:spPr>
          <a:xfrm>
            <a:off x="547444" y="1256220"/>
            <a:ext cx="2085013" cy="999831"/>
          </a:xfrm>
          <a:prstGeom prst="rect">
            <a:avLst/>
          </a:prstGeom>
          <a:noFill/>
          <a:ln>
            <a:noFill/>
          </a:ln>
        </p:spPr>
      </p:pic>
      <p:pic>
        <p:nvPicPr>
          <p:cNvPr id="348" name="Google Shape;348;p12"/>
          <p:cNvPicPr preferRelativeResize="0"/>
          <p:nvPr/>
        </p:nvPicPr>
        <p:blipFill rotWithShape="1">
          <a:blip r:embed="rId7">
            <a:alphaModFix/>
          </a:blip>
          <a:srcRect/>
          <a:stretch/>
        </p:blipFill>
        <p:spPr>
          <a:xfrm>
            <a:off x="2617217" y="1286700"/>
            <a:ext cx="2093932" cy="973649"/>
          </a:xfrm>
          <a:prstGeom prst="rect">
            <a:avLst/>
          </a:prstGeom>
          <a:noFill/>
          <a:ln>
            <a:noFill/>
          </a:ln>
        </p:spPr>
      </p:pic>
      <p:pic>
        <p:nvPicPr>
          <p:cNvPr id="349" name="Google Shape;349;p12"/>
          <p:cNvPicPr preferRelativeResize="0"/>
          <p:nvPr/>
        </p:nvPicPr>
        <p:blipFill rotWithShape="1">
          <a:blip r:embed="rId8">
            <a:alphaModFix/>
          </a:blip>
          <a:srcRect/>
          <a:stretch/>
        </p:blipFill>
        <p:spPr>
          <a:xfrm>
            <a:off x="743439" y="1953521"/>
            <a:ext cx="6059949" cy="1944793"/>
          </a:xfrm>
          <a:prstGeom prst="rect">
            <a:avLst/>
          </a:prstGeom>
          <a:noFill/>
          <a:ln>
            <a:noFill/>
          </a:ln>
        </p:spPr>
      </p:pic>
      <p:sp>
        <p:nvSpPr>
          <p:cNvPr id="350" name="Google Shape;350;p12"/>
          <p:cNvSpPr/>
          <p:nvPr/>
        </p:nvSpPr>
        <p:spPr>
          <a:xfrm>
            <a:off x="2133600" y="4570217"/>
            <a:ext cx="2456961" cy="838200"/>
          </a:xfrm>
          <a:prstGeom prst="roundRect">
            <a:avLst>
              <a:gd name="adj" fmla="val 16667"/>
            </a:avLst>
          </a:prstGeom>
          <a:solidFill>
            <a:schemeClr val="accent6"/>
          </a:solid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Oi"/>
              <a:ea typeface="Oi"/>
              <a:cs typeface="Oi"/>
              <a:sym typeface="Oi"/>
            </a:endParaRPr>
          </a:p>
        </p:txBody>
      </p:sp>
      <p:sp>
        <p:nvSpPr>
          <p:cNvPr id="351" name="Google Shape;351;p12"/>
          <p:cNvSpPr txBox="1"/>
          <p:nvPr/>
        </p:nvSpPr>
        <p:spPr>
          <a:xfrm>
            <a:off x="2742519" y="4731534"/>
            <a:ext cx="1239122" cy="430887"/>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Pr>
              <a:t>Bắt đầu</a:t>
            </a: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352" name="Google Shape;352;p12"/>
          <p:cNvPicPr preferRelativeResize="0"/>
          <p:nvPr/>
        </p:nvPicPr>
        <p:blipFill rotWithShape="1">
          <a:blip r:embed="rId9">
            <a:alphaModFix/>
          </a:blip>
          <a:srcRect/>
          <a:stretch/>
        </p:blipFill>
        <p:spPr>
          <a:xfrm>
            <a:off x="1647162" y="4539688"/>
            <a:ext cx="942571" cy="868729"/>
          </a:xfrm>
          <a:prstGeom prst="rect">
            <a:avLst/>
          </a:prstGeom>
          <a:noFill/>
          <a:ln>
            <a:noFill/>
          </a:ln>
        </p:spPr>
      </p:pic>
      <p:pic>
        <p:nvPicPr>
          <p:cNvPr id="353" name="Google Shape;353;p12"/>
          <p:cNvPicPr preferRelativeResize="0"/>
          <p:nvPr/>
        </p:nvPicPr>
        <p:blipFill rotWithShape="1">
          <a:blip r:embed="rId10">
            <a:alphaModFix/>
          </a:blip>
          <a:srcRect/>
          <a:stretch/>
        </p:blipFill>
        <p:spPr>
          <a:xfrm>
            <a:off x="-1219200" y="0"/>
            <a:ext cx="487362" cy="487362"/>
          </a:xfrm>
          <a:prstGeom prst="rect">
            <a:avLst/>
          </a:prstGeom>
          <a:noFill/>
          <a:ln>
            <a:noFill/>
          </a:ln>
        </p:spPr>
      </p:pic>
      <p:sp>
        <p:nvSpPr>
          <p:cNvPr id="339" name="Google Shape;339;p11"/>
          <p:cNvSpPr/>
          <p:nvPr/>
        </p:nvSpPr>
        <p:spPr>
          <a:xfrm flipH="1">
            <a:off x="2133600" y="55850"/>
            <a:ext cx="4431311" cy="973649"/>
          </a:xfrm>
          <a:prstGeom prst="homePlate">
            <a:avLst>
              <a:gd name="adj" fmla="val 50000"/>
            </a:avLst>
          </a:prstGeom>
          <a:solidFill>
            <a:srgbClr val="FBD4B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4000"/>
              <a:buFont typeface="Arial"/>
              <a:buNone/>
              <a:tabLst/>
              <a:defRPr/>
            </a:pP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LUYỆN TẬP</a:t>
            </a:r>
            <a:endParaRPr kumimoji="0"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635442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3"/>
                                        </p:tgtEl>
                                        <p:attrNameLst>
                                          <p:attrName>style.visibility</p:attrName>
                                        </p:attrNameLst>
                                      </p:cBhvr>
                                      <p:to>
                                        <p:strVal val="visible"/>
                                      </p:to>
                                    </p:set>
                                    <p:animEffect transition="in" filter="fade">
                                      <p:cBhvr>
                                        <p:cTn id="7" dur="1"/>
                                        <p:tgtEl>
                                          <p:spTgt spid="35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47"/>
                                        </p:tgtEl>
                                        <p:attrNameLst>
                                          <p:attrName>style.visibility</p:attrName>
                                        </p:attrNameLst>
                                      </p:cBhvr>
                                      <p:to>
                                        <p:strVal val="visible"/>
                                      </p:to>
                                    </p:set>
                                    <p:anim calcmode="lin" valueType="num">
                                      <p:cBhvr additive="base">
                                        <p:cTn id="12" dur="1500"/>
                                        <p:tgtEl>
                                          <p:spTgt spid="347"/>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200"/>
                                  </p:stCondLst>
                                  <p:childTnLst>
                                    <p:set>
                                      <p:cBhvr>
                                        <p:cTn id="14" dur="1" fill="hold">
                                          <p:stCondLst>
                                            <p:cond delay="0"/>
                                          </p:stCondLst>
                                        </p:cTn>
                                        <p:tgtEl>
                                          <p:spTgt spid="348"/>
                                        </p:tgtEl>
                                        <p:attrNameLst>
                                          <p:attrName>style.visibility</p:attrName>
                                        </p:attrNameLst>
                                      </p:cBhvr>
                                      <p:to>
                                        <p:strVal val="visible"/>
                                      </p:to>
                                    </p:set>
                                    <p:anim calcmode="lin" valueType="num">
                                      <p:cBhvr additive="base">
                                        <p:cTn id="15" dur="1500"/>
                                        <p:tgtEl>
                                          <p:spTgt spid="348"/>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500"/>
                                  </p:stCondLst>
                                  <p:childTnLst>
                                    <p:set>
                                      <p:cBhvr>
                                        <p:cTn id="17" dur="1" fill="hold">
                                          <p:stCondLst>
                                            <p:cond delay="0"/>
                                          </p:stCondLst>
                                        </p:cTn>
                                        <p:tgtEl>
                                          <p:spTgt spid="346"/>
                                        </p:tgtEl>
                                        <p:attrNameLst>
                                          <p:attrName>style.visibility</p:attrName>
                                        </p:attrNameLst>
                                      </p:cBhvr>
                                      <p:to>
                                        <p:strVal val="visible"/>
                                      </p:to>
                                    </p:set>
                                    <p:anim calcmode="lin" valueType="num">
                                      <p:cBhvr additive="base">
                                        <p:cTn id="18" dur="1500"/>
                                        <p:tgtEl>
                                          <p:spTgt spid="346"/>
                                        </p:tgtEl>
                                        <p:attrNameLst>
                                          <p:attrName>ppt_y</p:attrName>
                                        </p:attrNameLst>
                                      </p:cBhvr>
                                      <p:tavLst>
                                        <p:tav tm="0">
                                          <p:val>
                                            <p:strVal val="#ppt_y+1"/>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345"/>
                                        </p:tgtEl>
                                        <p:attrNameLst>
                                          <p:attrName>style.visibility</p:attrName>
                                        </p:attrNameLst>
                                      </p:cBhvr>
                                      <p:to>
                                        <p:strVal val="visible"/>
                                      </p:to>
                                    </p:set>
                                    <p:anim calcmode="lin" valueType="num">
                                      <p:cBhvr additive="base">
                                        <p:cTn id="21" dur="1500"/>
                                        <p:tgtEl>
                                          <p:spTgt spid="345"/>
                                        </p:tgtEl>
                                        <p:attrNameLst>
                                          <p:attrName>ppt_x</p:attrName>
                                        </p:attrNameLst>
                                      </p:cBhvr>
                                      <p:tavLst>
                                        <p:tav tm="0">
                                          <p:val>
                                            <p:strVal val="#ppt_x+1"/>
                                          </p:val>
                                        </p:tav>
                                        <p:tav tm="100000">
                                          <p:val>
                                            <p:strVal val="#ppt_x"/>
                                          </p:val>
                                        </p:tav>
                                      </p:tavLst>
                                    </p:anim>
                                  </p:childTnLst>
                                </p:cTn>
                              </p:par>
                              <p:par>
                                <p:cTn id="22" presetID="23" presetClass="entr" presetSubtype="16" fill="hold" nodeType="withEffect">
                                  <p:stCondLst>
                                    <p:cond delay="0"/>
                                  </p:stCondLst>
                                  <p:childTnLst>
                                    <p:set>
                                      <p:cBhvr>
                                        <p:cTn id="23" dur="1" fill="hold">
                                          <p:stCondLst>
                                            <p:cond delay="0"/>
                                          </p:stCondLst>
                                        </p:cTn>
                                        <p:tgtEl>
                                          <p:spTgt spid="345"/>
                                        </p:tgtEl>
                                        <p:attrNameLst>
                                          <p:attrName>style.visibility</p:attrName>
                                        </p:attrNameLst>
                                      </p:cBhvr>
                                      <p:to>
                                        <p:strVal val="visible"/>
                                      </p:to>
                                    </p:set>
                                    <p:anim calcmode="lin" valueType="num">
                                      <p:cBhvr additive="base">
                                        <p:cTn id="24" dur="1000"/>
                                        <p:tgtEl>
                                          <p:spTgt spid="345"/>
                                        </p:tgtEl>
                                        <p:attrNameLst>
                                          <p:attrName>ppt_w</p:attrName>
                                        </p:attrNameLst>
                                      </p:cBhvr>
                                      <p:tavLst>
                                        <p:tav tm="0">
                                          <p:val>
                                            <p:strVal val="0"/>
                                          </p:val>
                                        </p:tav>
                                        <p:tav tm="100000">
                                          <p:val>
                                            <p:strVal val="#ppt_w"/>
                                          </p:val>
                                        </p:tav>
                                      </p:tavLst>
                                    </p:anim>
                                    <p:anim calcmode="lin" valueType="num">
                                      <p:cBhvr additive="base">
                                        <p:cTn id="25" dur="1000"/>
                                        <p:tgtEl>
                                          <p:spTgt spid="345"/>
                                        </p:tgtEl>
                                        <p:attrNameLst>
                                          <p:attrName>ppt_h</p:attrName>
                                        </p:attrNameLst>
                                      </p:cBhvr>
                                      <p:tavLst>
                                        <p:tav tm="0">
                                          <p:val>
                                            <p:strVal val="0"/>
                                          </p:val>
                                        </p:tav>
                                        <p:tav tm="100000">
                                          <p:val>
                                            <p:strVal val="#ppt_h"/>
                                          </p:val>
                                        </p:tav>
                                      </p:tavLst>
                                    </p:anim>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349"/>
                                        </p:tgtEl>
                                        <p:attrNameLst>
                                          <p:attrName>style.visibility</p:attrName>
                                        </p:attrNameLst>
                                      </p:cBhvr>
                                      <p:to>
                                        <p:strVal val="visible"/>
                                      </p:to>
                                    </p:set>
                                    <p:animEffect transition="in" filter="fade">
                                      <p:cBhvr>
                                        <p:cTn id="29" dur="1000"/>
                                        <p:tgtEl>
                                          <p:spTgt spid="34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52"/>
                                        </p:tgtEl>
                                        <p:attrNameLst>
                                          <p:attrName>style.visibility</p:attrName>
                                        </p:attrNameLst>
                                      </p:cBhvr>
                                      <p:to>
                                        <p:strVal val="visible"/>
                                      </p:to>
                                    </p:set>
                                    <p:anim calcmode="lin" valueType="num">
                                      <p:cBhvr additive="base">
                                        <p:cTn id="34" dur="750"/>
                                        <p:tgtEl>
                                          <p:spTgt spid="352"/>
                                        </p:tgtEl>
                                        <p:attrNameLst>
                                          <p:attrName>ppt_y</p:attrName>
                                        </p:attrNameLst>
                                      </p:cBhvr>
                                      <p:tavLst>
                                        <p:tav tm="0">
                                          <p:val>
                                            <p:strVal val="#ppt_y+1"/>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50"/>
                                        </p:tgtEl>
                                        <p:attrNameLst>
                                          <p:attrName>style.visibility</p:attrName>
                                        </p:attrNameLst>
                                      </p:cBhvr>
                                      <p:to>
                                        <p:strVal val="visible"/>
                                      </p:to>
                                    </p:set>
                                    <p:anim calcmode="lin" valueType="num">
                                      <p:cBhvr additive="base">
                                        <p:cTn id="37" dur="750"/>
                                        <p:tgtEl>
                                          <p:spTgt spid="350"/>
                                        </p:tgtEl>
                                        <p:attrNameLst>
                                          <p:attrName>ppt_y</p:attrName>
                                        </p:attrNameLst>
                                      </p:cBhvr>
                                      <p:tavLst>
                                        <p:tav tm="0">
                                          <p:val>
                                            <p:strVal val="#ppt_y+1"/>
                                          </p:val>
                                        </p:tav>
                                        <p:tav tm="100000">
                                          <p:val>
                                            <p:strVal val="#ppt_y"/>
                                          </p:val>
                                        </p:tav>
                                      </p:tavLst>
                                    </p:anim>
                                  </p:childTnLst>
                                </p:cTn>
                              </p:par>
                            </p:childTnLst>
                          </p:cTn>
                        </p:par>
                        <p:par>
                          <p:cTn id="38" fill="hold">
                            <p:stCondLst>
                              <p:cond delay="750"/>
                            </p:stCondLst>
                            <p:childTnLst>
                              <p:par>
                                <p:cTn id="39" presetID="10" presetClass="entr" presetSubtype="0" fill="hold" nodeType="afterEffect">
                                  <p:stCondLst>
                                    <p:cond delay="0"/>
                                  </p:stCondLst>
                                  <p:childTnLst>
                                    <p:set>
                                      <p:cBhvr>
                                        <p:cTn id="40" dur="1" fill="hold">
                                          <p:stCondLst>
                                            <p:cond delay="0"/>
                                          </p:stCondLst>
                                        </p:cTn>
                                        <p:tgtEl>
                                          <p:spTgt spid="351"/>
                                        </p:tgtEl>
                                        <p:attrNameLst>
                                          <p:attrName>style.visibility</p:attrName>
                                        </p:attrNameLst>
                                      </p:cBhvr>
                                      <p:to>
                                        <p:strVal val="visible"/>
                                      </p:to>
                                    </p:set>
                                    <p:animEffect transition="in" filter="fade">
                                      <p:cBhvr>
                                        <p:cTn id="41" dur="500"/>
                                        <p:tgtEl>
                                          <p:spTgt spid="35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39"/>
                                        </p:tgtEl>
                                        <p:attrNameLst>
                                          <p:attrName>style.visibility</p:attrName>
                                        </p:attrNameLst>
                                      </p:cBhvr>
                                      <p:to>
                                        <p:strVal val="visible"/>
                                      </p:to>
                                    </p:set>
                                    <p:animEffect transition="in" filter="fade">
                                      <p:cBhvr>
                                        <p:cTn id="46" dur="500"/>
                                        <p:tgtEl>
                                          <p:spTgt spid="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14"/>
          <p:cNvPicPr preferRelativeResize="0"/>
          <p:nvPr/>
        </p:nvPicPr>
        <p:blipFill rotWithShape="1">
          <a:blip r:embed="rId3">
            <a:alphaModFix/>
          </a:blip>
          <a:srcRect/>
          <a:stretch/>
        </p:blipFill>
        <p:spPr>
          <a:xfrm>
            <a:off x="0" y="16080"/>
            <a:ext cx="12192000" cy="6844311"/>
          </a:xfrm>
          <a:prstGeom prst="rect">
            <a:avLst/>
          </a:prstGeom>
          <a:noFill/>
          <a:ln>
            <a:noFill/>
          </a:ln>
        </p:spPr>
      </p:pic>
      <p:grpSp>
        <p:nvGrpSpPr>
          <p:cNvPr id="386" name="Google Shape;386;p14"/>
          <p:cNvGrpSpPr/>
          <p:nvPr/>
        </p:nvGrpSpPr>
        <p:grpSpPr>
          <a:xfrm>
            <a:off x="6770639" y="3009107"/>
            <a:ext cx="5105398" cy="1790698"/>
            <a:chOff x="6770639" y="3009107"/>
            <a:chExt cx="5105398" cy="1790698"/>
          </a:xfrm>
        </p:grpSpPr>
        <p:grpSp>
          <p:nvGrpSpPr>
            <p:cNvPr id="387" name="Google Shape;387;p14"/>
            <p:cNvGrpSpPr/>
            <p:nvPr/>
          </p:nvGrpSpPr>
          <p:grpSpPr>
            <a:xfrm>
              <a:off x="6770639" y="3009107"/>
              <a:ext cx="5105398" cy="1790698"/>
              <a:chOff x="838202" y="2438400"/>
              <a:chExt cx="5105398" cy="2057398"/>
            </a:xfrm>
          </p:grpSpPr>
          <p:sp>
            <p:nvSpPr>
              <p:cNvPr id="388" name="Google Shape;388;p14"/>
              <p:cNvSpPr/>
              <p:nvPr/>
            </p:nvSpPr>
            <p:spPr>
              <a:xfrm>
                <a:off x="838202" y="2438400"/>
                <a:ext cx="5105398" cy="2057398"/>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89" name="Google Shape;389;p14"/>
              <p:cNvSpPr/>
              <p:nvPr/>
            </p:nvSpPr>
            <p:spPr>
              <a:xfrm>
                <a:off x="952501" y="2514599"/>
                <a:ext cx="4876800" cy="1905000"/>
              </a:xfrm>
              <a:prstGeom prst="roundRect">
                <a:avLst>
                  <a:gd name="adj" fmla="val 16667"/>
                </a:avLst>
              </a:prstGeom>
              <a:solidFill>
                <a:srgbClr val="3378FF"/>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390" name="Google Shape;390;p14"/>
            <p:cNvSpPr/>
            <p:nvPr/>
          </p:nvSpPr>
          <p:spPr>
            <a:xfrm>
              <a:off x="7375490" y="3075428"/>
              <a:ext cx="4368479" cy="1653739"/>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Chính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trị</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kinh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tế</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văn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hóa</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391" name="Google Shape;391;p14"/>
          <p:cNvGrpSpPr/>
          <p:nvPr/>
        </p:nvGrpSpPr>
        <p:grpSpPr>
          <a:xfrm>
            <a:off x="6770639" y="4933892"/>
            <a:ext cx="5105398" cy="1917263"/>
            <a:chOff x="6770639" y="4933892"/>
            <a:chExt cx="5105398" cy="1917263"/>
          </a:xfrm>
        </p:grpSpPr>
        <p:grpSp>
          <p:nvGrpSpPr>
            <p:cNvPr id="392" name="Google Shape;392;p14"/>
            <p:cNvGrpSpPr/>
            <p:nvPr/>
          </p:nvGrpSpPr>
          <p:grpSpPr>
            <a:xfrm>
              <a:off x="6770639" y="4933892"/>
              <a:ext cx="5105398" cy="1790698"/>
              <a:chOff x="838202" y="2438400"/>
              <a:chExt cx="5105398" cy="2057398"/>
            </a:xfrm>
          </p:grpSpPr>
          <p:sp>
            <p:nvSpPr>
              <p:cNvPr id="393" name="Google Shape;393;p14"/>
              <p:cNvSpPr/>
              <p:nvPr/>
            </p:nvSpPr>
            <p:spPr>
              <a:xfrm>
                <a:off x="838202" y="2438400"/>
                <a:ext cx="5105398" cy="2057398"/>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94" name="Google Shape;394;p14"/>
              <p:cNvSpPr/>
              <p:nvPr/>
            </p:nvSpPr>
            <p:spPr>
              <a:xfrm>
                <a:off x="952501" y="2514599"/>
                <a:ext cx="4876800" cy="1905000"/>
              </a:xfrm>
              <a:prstGeom prst="roundRect">
                <a:avLst>
                  <a:gd name="adj" fmla="val 16667"/>
                </a:avLst>
              </a:prstGeom>
              <a:solidFill>
                <a:srgbClr val="FF462C"/>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395" name="Google Shape;395;p14"/>
            <p:cNvSpPr/>
            <p:nvPr/>
          </p:nvSpPr>
          <p:spPr>
            <a:xfrm>
              <a:off x="7375490" y="4981628"/>
              <a:ext cx="4368479" cy="1869527"/>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Chính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trị</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 an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ninh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kinh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tế</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du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lịch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396" name="Google Shape;396;p14"/>
          <p:cNvGrpSpPr/>
          <p:nvPr/>
        </p:nvGrpSpPr>
        <p:grpSpPr>
          <a:xfrm>
            <a:off x="838201" y="4933892"/>
            <a:ext cx="5105398" cy="1790698"/>
            <a:chOff x="838201" y="4933892"/>
            <a:chExt cx="5105398" cy="1790698"/>
          </a:xfrm>
        </p:grpSpPr>
        <p:grpSp>
          <p:nvGrpSpPr>
            <p:cNvPr id="397" name="Google Shape;397;p14"/>
            <p:cNvGrpSpPr/>
            <p:nvPr/>
          </p:nvGrpSpPr>
          <p:grpSpPr>
            <a:xfrm>
              <a:off x="838201" y="4933892"/>
              <a:ext cx="5105398" cy="1790698"/>
              <a:chOff x="838202" y="2438400"/>
              <a:chExt cx="5105398" cy="2057398"/>
            </a:xfrm>
          </p:grpSpPr>
          <p:sp>
            <p:nvSpPr>
              <p:cNvPr id="398" name="Google Shape;398;p14"/>
              <p:cNvSpPr/>
              <p:nvPr/>
            </p:nvSpPr>
            <p:spPr>
              <a:xfrm>
                <a:off x="838202" y="2438400"/>
                <a:ext cx="5105398" cy="2057398"/>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99" name="Google Shape;399;p14"/>
              <p:cNvSpPr/>
              <p:nvPr/>
            </p:nvSpPr>
            <p:spPr>
              <a:xfrm>
                <a:off x="952501" y="2514599"/>
                <a:ext cx="4876800" cy="1905000"/>
              </a:xfrm>
              <a:prstGeom prst="roundRect">
                <a:avLst>
                  <a:gd name="adj" fmla="val 16667"/>
                </a:avLst>
              </a:prstGeom>
              <a:solidFill>
                <a:srgbClr val="00CF77"/>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400" name="Google Shape;400;p14"/>
            <p:cNvSpPr/>
            <p:nvPr/>
          </p:nvSpPr>
          <p:spPr>
            <a:xfrm>
              <a:off x="1314172" y="4981628"/>
              <a:ext cx="4515128" cy="1653739"/>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Chính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trị</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-an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ninh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kinh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tế</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dịch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vụ</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401" name="Google Shape;401;p14"/>
          <p:cNvGrpSpPr/>
          <p:nvPr/>
        </p:nvGrpSpPr>
        <p:grpSpPr>
          <a:xfrm>
            <a:off x="838201" y="3009107"/>
            <a:ext cx="5105398" cy="1790698"/>
            <a:chOff x="838201" y="3009107"/>
            <a:chExt cx="5105398" cy="1790698"/>
          </a:xfrm>
        </p:grpSpPr>
        <p:grpSp>
          <p:nvGrpSpPr>
            <p:cNvPr id="402" name="Google Shape;402;p14"/>
            <p:cNvGrpSpPr/>
            <p:nvPr/>
          </p:nvGrpSpPr>
          <p:grpSpPr>
            <a:xfrm>
              <a:off x="838201" y="3009107"/>
              <a:ext cx="5105398" cy="1790698"/>
              <a:chOff x="838202" y="2438400"/>
              <a:chExt cx="5105398" cy="2057398"/>
            </a:xfrm>
          </p:grpSpPr>
          <p:sp>
            <p:nvSpPr>
              <p:cNvPr id="403" name="Google Shape;403;p14"/>
              <p:cNvSpPr/>
              <p:nvPr/>
            </p:nvSpPr>
            <p:spPr>
              <a:xfrm>
                <a:off x="838202" y="2438400"/>
                <a:ext cx="5105398" cy="2057398"/>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04" name="Google Shape;404;p14"/>
              <p:cNvSpPr/>
              <p:nvPr/>
            </p:nvSpPr>
            <p:spPr>
              <a:xfrm>
                <a:off x="952501" y="2514599"/>
                <a:ext cx="4876800" cy="1905000"/>
              </a:xfrm>
              <a:prstGeom prst="roundRect">
                <a:avLst>
                  <a:gd name="adj" fmla="val 16667"/>
                </a:avLst>
              </a:prstGeom>
              <a:solidFill>
                <a:srgbClr val="F49C1C"/>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405" name="Google Shape;405;p14"/>
            <p:cNvSpPr/>
            <p:nvPr/>
          </p:nvSpPr>
          <p:spPr>
            <a:xfrm>
              <a:off x="1314172" y="3075428"/>
              <a:ext cx="4515128" cy="1653739"/>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Chính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trị</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 an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ninh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kinh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tế</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văn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hóa</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xã</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hội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406" name="Google Shape;406;p14"/>
          <p:cNvGrpSpPr/>
          <p:nvPr/>
        </p:nvGrpSpPr>
        <p:grpSpPr>
          <a:xfrm>
            <a:off x="1782243" y="797673"/>
            <a:ext cx="9961727" cy="2042207"/>
            <a:chOff x="2056482" y="807278"/>
            <a:chExt cx="9961727" cy="2042207"/>
          </a:xfrm>
        </p:grpSpPr>
        <p:pic>
          <p:nvPicPr>
            <p:cNvPr id="407" name="Google Shape;407;p14"/>
            <p:cNvPicPr preferRelativeResize="0"/>
            <p:nvPr/>
          </p:nvPicPr>
          <p:blipFill rotWithShape="1">
            <a:blip r:embed="rId4">
              <a:alphaModFix/>
            </a:blip>
            <a:srcRect/>
            <a:stretch/>
          </p:blipFill>
          <p:spPr>
            <a:xfrm>
              <a:off x="2056482" y="1011952"/>
              <a:ext cx="9961727" cy="1617653"/>
            </a:xfrm>
            <a:prstGeom prst="rect">
              <a:avLst/>
            </a:prstGeom>
            <a:noFill/>
            <a:ln>
              <a:noFill/>
            </a:ln>
          </p:spPr>
        </p:pic>
        <p:sp>
          <p:nvSpPr>
            <p:cNvPr id="408" name="Google Shape;408;p14"/>
            <p:cNvSpPr/>
            <p:nvPr/>
          </p:nvSpPr>
          <p:spPr>
            <a:xfrm>
              <a:off x="2056482" y="807278"/>
              <a:ext cx="9716815" cy="2042207"/>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sng"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Câu</a:t>
              </a:r>
              <a:r>
                <a:rPr kumimoji="0" lang="en-US" sz="3200" b="1" i="0" u="sng"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1</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Ba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trụ</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cột</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chính</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của</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Cộng</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đồng</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ASEAN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là</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sz="1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pic>
        <p:nvPicPr>
          <p:cNvPr id="409" name="Google Shape;409;p14"/>
          <p:cNvPicPr preferRelativeResize="0"/>
          <p:nvPr/>
        </p:nvPicPr>
        <p:blipFill rotWithShape="1">
          <a:blip r:embed="rId5">
            <a:alphaModFix/>
          </a:blip>
          <a:srcRect/>
          <a:stretch/>
        </p:blipFill>
        <p:spPr>
          <a:xfrm>
            <a:off x="210615" y="3269287"/>
            <a:ext cx="1322947" cy="1219306"/>
          </a:xfrm>
          <a:prstGeom prst="rect">
            <a:avLst/>
          </a:prstGeom>
          <a:noFill/>
          <a:ln>
            <a:noFill/>
          </a:ln>
        </p:spPr>
      </p:pic>
      <p:pic>
        <p:nvPicPr>
          <p:cNvPr id="410" name="Google Shape;410;p14"/>
          <p:cNvPicPr preferRelativeResize="0"/>
          <p:nvPr/>
        </p:nvPicPr>
        <p:blipFill rotWithShape="1">
          <a:blip r:embed="rId5">
            <a:alphaModFix/>
          </a:blip>
          <a:srcRect/>
          <a:stretch/>
        </p:blipFill>
        <p:spPr>
          <a:xfrm>
            <a:off x="210615" y="5219641"/>
            <a:ext cx="1322947" cy="1219306"/>
          </a:xfrm>
          <a:prstGeom prst="rect">
            <a:avLst/>
          </a:prstGeom>
          <a:noFill/>
          <a:ln>
            <a:noFill/>
          </a:ln>
        </p:spPr>
      </p:pic>
      <p:pic>
        <p:nvPicPr>
          <p:cNvPr id="411" name="Google Shape;411;p14"/>
          <p:cNvPicPr preferRelativeResize="0"/>
          <p:nvPr/>
        </p:nvPicPr>
        <p:blipFill rotWithShape="1">
          <a:blip r:embed="rId5">
            <a:alphaModFix/>
          </a:blip>
          <a:srcRect/>
          <a:stretch/>
        </p:blipFill>
        <p:spPr>
          <a:xfrm>
            <a:off x="6223464" y="3269287"/>
            <a:ext cx="1322947" cy="1219306"/>
          </a:xfrm>
          <a:prstGeom prst="rect">
            <a:avLst/>
          </a:prstGeom>
          <a:noFill/>
          <a:ln>
            <a:noFill/>
          </a:ln>
        </p:spPr>
      </p:pic>
      <p:pic>
        <p:nvPicPr>
          <p:cNvPr id="412" name="Google Shape;412;p14"/>
          <p:cNvPicPr preferRelativeResize="0"/>
          <p:nvPr/>
        </p:nvPicPr>
        <p:blipFill rotWithShape="1">
          <a:blip r:embed="rId5">
            <a:alphaModFix/>
          </a:blip>
          <a:srcRect/>
          <a:stretch/>
        </p:blipFill>
        <p:spPr>
          <a:xfrm>
            <a:off x="6223464" y="5219641"/>
            <a:ext cx="1322947" cy="1219306"/>
          </a:xfrm>
          <a:prstGeom prst="rect">
            <a:avLst/>
          </a:prstGeom>
          <a:noFill/>
          <a:ln>
            <a:noFill/>
          </a:ln>
        </p:spPr>
      </p:pic>
      <p:grpSp>
        <p:nvGrpSpPr>
          <p:cNvPr id="413" name="Google Shape;413;p14"/>
          <p:cNvGrpSpPr/>
          <p:nvPr/>
        </p:nvGrpSpPr>
        <p:grpSpPr>
          <a:xfrm>
            <a:off x="-4114800" y="45177"/>
            <a:ext cx="4141431" cy="2439595"/>
            <a:chOff x="-4114800" y="45177"/>
            <a:chExt cx="4141431" cy="2439595"/>
          </a:xfrm>
        </p:grpSpPr>
        <p:pic>
          <p:nvPicPr>
            <p:cNvPr id="414" name="Google Shape;414;p14"/>
            <p:cNvPicPr preferRelativeResize="0"/>
            <p:nvPr/>
          </p:nvPicPr>
          <p:blipFill rotWithShape="1">
            <a:blip r:embed="rId6">
              <a:alphaModFix/>
            </a:blip>
            <a:srcRect/>
            <a:stretch/>
          </p:blipFill>
          <p:spPr>
            <a:xfrm flipH="1">
              <a:off x="-4114800" y="152464"/>
              <a:ext cx="1961824" cy="2332308"/>
            </a:xfrm>
            <a:prstGeom prst="rect">
              <a:avLst/>
            </a:prstGeom>
            <a:noFill/>
            <a:ln>
              <a:noFill/>
            </a:ln>
          </p:spPr>
        </p:pic>
        <p:pic>
          <p:nvPicPr>
            <p:cNvPr id="415" name="Google Shape;415;p14"/>
            <p:cNvPicPr preferRelativeResize="0"/>
            <p:nvPr/>
          </p:nvPicPr>
          <p:blipFill rotWithShape="1">
            <a:blip r:embed="rId7">
              <a:alphaModFix/>
            </a:blip>
            <a:srcRect/>
            <a:stretch/>
          </p:blipFill>
          <p:spPr>
            <a:xfrm rot="10312293" flipH="1">
              <a:off x="-2097738" y="181379"/>
              <a:ext cx="2030834" cy="1467344"/>
            </a:xfrm>
            <a:prstGeom prst="rect">
              <a:avLst/>
            </a:prstGeom>
            <a:noFill/>
            <a:ln>
              <a:noFill/>
            </a:ln>
            <a:effectLst>
              <a:outerShdw blurRad="50800" dist="38100" dir="2700000" algn="tl" rotWithShape="0">
                <a:srgbClr val="000000">
                  <a:alpha val="40000"/>
                </a:srgbClr>
              </a:outerShdw>
            </a:effectLst>
          </p:spPr>
        </p:pic>
        <p:sp>
          <p:nvSpPr>
            <p:cNvPr id="416" name="Google Shape;416;p14"/>
            <p:cNvSpPr txBox="1"/>
            <p:nvPr/>
          </p:nvSpPr>
          <p:spPr>
            <a:xfrm>
              <a:off x="-1916107" y="437875"/>
              <a:ext cx="1699185" cy="80021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595959"/>
                </a:buClr>
                <a:buSzPts val="2800"/>
                <a:buFont typeface="Arial"/>
                <a:buNone/>
                <a:tabLst/>
                <a:defRPr/>
              </a:pPr>
              <a:r>
                <a:rPr kumimoji="0" lang="en-US" sz="2800" b="0" i="0" u="none" strike="noStrike" kern="0" cap="none" spc="0" normalizeH="0" baseline="0" noProof="0">
                  <a:ln>
                    <a:noFill/>
                  </a:ln>
                  <a:solidFill>
                    <a:srgbClr val="595959"/>
                  </a:solidFill>
                  <a:effectLst/>
                  <a:uLnTx/>
                  <a:uFillTx/>
                  <a:latin typeface="Arial"/>
                  <a:ea typeface="Arial"/>
                  <a:cs typeface="Arial"/>
                  <a:sym typeface="Arial"/>
                </a:rPr>
                <a:t>Yeahhh,</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595959"/>
                </a:buClr>
                <a:buSzPts val="1200"/>
                <a:buFont typeface="Arial"/>
                <a:buNone/>
                <a:tabLst/>
                <a:defRPr/>
              </a:pPr>
              <a:r>
                <a:rPr kumimoji="0" lang="en-US" sz="1200" b="0" i="0" u="none" strike="noStrike" kern="0" cap="none" spc="0" normalizeH="0" baseline="0" noProof="0">
                  <a:ln>
                    <a:noFill/>
                  </a:ln>
                  <a:solidFill>
                    <a:srgbClr val="595959"/>
                  </a:solidFill>
                  <a:effectLst/>
                  <a:uLnTx/>
                  <a:uFillTx/>
                  <a:latin typeface="Arial"/>
                  <a:ea typeface="Arial"/>
                  <a:cs typeface="Arial"/>
                  <a:sym typeface="Arial"/>
                </a:rPr>
                <a:t>Đúng rồi!</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595959"/>
                </a:buClr>
                <a:buSzPts val="1200"/>
                <a:buFont typeface="Arial"/>
                <a:buNone/>
                <a:tabLst/>
                <a:defRPr/>
              </a:pPr>
              <a:r>
                <a:rPr kumimoji="0" lang="en-US" sz="1200" b="0" i="0" u="none" strike="noStrike" kern="0" cap="none" spc="0" normalizeH="0" baseline="0" noProof="0">
                  <a:ln>
                    <a:noFill/>
                  </a:ln>
                  <a:solidFill>
                    <a:srgbClr val="595959"/>
                  </a:solidFill>
                  <a:effectLst/>
                  <a:uLnTx/>
                  <a:uFillTx/>
                  <a:latin typeface="Arial"/>
                  <a:ea typeface="Arial"/>
                  <a:cs typeface="Arial"/>
                  <a:sym typeface="Arial"/>
                </a:rPr>
                <a:t>Mình thích màu này!</a:t>
              </a:r>
              <a:endParaRPr kumimoji="0" sz="900" b="0" i="0" u="none" strike="noStrike" kern="0" cap="none" spc="0" normalizeH="0" baseline="0" noProof="0">
                <a:ln>
                  <a:noFill/>
                </a:ln>
                <a:solidFill>
                  <a:srgbClr val="595959"/>
                </a:solidFill>
                <a:effectLst/>
                <a:uLnTx/>
                <a:uFillTx/>
                <a:latin typeface="Arial"/>
                <a:ea typeface="Arial"/>
                <a:cs typeface="Arial"/>
                <a:sym typeface="Arial"/>
              </a:endParaRPr>
            </a:p>
          </p:txBody>
        </p:sp>
      </p:grpSp>
      <p:grpSp>
        <p:nvGrpSpPr>
          <p:cNvPr id="417" name="Google Shape;417;p14"/>
          <p:cNvGrpSpPr/>
          <p:nvPr/>
        </p:nvGrpSpPr>
        <p:grpSpPr>
          <a:xfrm>
            <a:off x="-6727673" y="-302318"/>
            <a:ext cx="3153138" cy="2846957"/>
            <a:chOff x="-6727674" y="-791952"/>
            <a:chExt cx="3695431" cy="3336591"/>
          </a:xfrm>
        </p:grpSpPr>
        <p:pic>
          <p:nvPicPr>
            <p:cNvPr id="418" name="Google Shape;418;p14"/>
            <p:cNvPicPr preferRelativeResize="0"/>
            <p:nvPr/>
          </p:nvPicPr>
          <p:blipFill rotWithShape="1">
            <a:blip r:embed="rId8">
              <a:alphaModFix/>
            </a:blip>
            <a:srcRect/>
            <a:stretch/>
          </p:blipFill>
          <p:spPr>
            <a:xfrm flipH="1">
              <a:off x="-6727674" y="-791952"/>
              <a:ext cx="2646923" cy="3336591"/>
            </a:xfrm>
            <a:prstGeom prst="rect">
              <a:avLst/>
            </a:prstGeom>
            <a:noFill/>
            <a:ln>
              <a:noFill/>
            </a:ln>
          </p:spPr>
        </p:pic>
        <p:grpSp>
          <p:nvGrpSpPr>
            <p:cNvPr id="419" name="Google Shape;419;p14"/>
            <p:cNvGrpSpPr/>
            <p:nvPr/>
          </p:nvGrpSpPr>
          <p:grpSpPr>
            <a:xfrm>
              <a:off x="-5340620" y="59459"/>
              <a:ext cx="2308377" cy="1810717"/>
              <a:chOff x="-7139645" y="4053414"/>
              <a:chExt cx="7150806" cy="5609171"/>
            </a:xfrm>
          </p:grpSpPr>
          <p:pic>
            <p:nvPicPr>
              <p:cNvPr id="420" name="Google Shape;420;p14"/>
              <p:cNvPicPr preferRelativeResize="0"/>
              <p:nvPr/>
            </p:nvPicPr>
            <p:blipFill rotWithShape="1">
              <a:blip r:embed="rId7">
                <a:alphaModFix/>
              </a:blip>
              <a:srcRect/>
              <a:stretch/>
            </p:blipFill>
            <p:spPr>
              <a:xfrm rot="10312293" flipH="1">
                <a:off x="-6838077" y="4492546"/>
                <a:ext cx="6547671" cy="4730906"/>
              </a:xfrm>
              <a:prstGeom prst="rect">
                <a:avLst/>
              </a:prstGeom>
              <a:noFill/>
              <a:ln>
                <a:noFill/>
              </a:ln>
              <a:effectLst>
                <a:outerShdw blurRad="50800" dist="38100" dir="2700000" algn="tl" rotWithShape="0">
                  <a:srgbClr val="000000">
                    <a:alpha val="40000"/>
                  </a:srgbClr>
                </a:outerShdw>
              </a:effectLst>
            </p:spPr>
          </p:pic>
          <p:sp>
            <p:nvSpPr>
              <p:cNvPr id="421" name="Google Shape;421;p14"/>
              <p:cNvSpPr txBox="1"/>
              <p:nvPr/>
            </p:nvSpPr>
            <p:spPr>
              <a:xfrm>
                <a:off x="-6080058" y="5075962"/>
                <a:ext cx="5354174" cy="290522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595959"/>
                  </a:buClr>
                  <a:buSzPts val="2400"/>
                  <a:buFont typeface="Arial"/>
                  <a:buNone/>
                  <a:tabLst/>
                  <a:defRPr/>
                </a:pPr>
                <a:r>
                  <a:rPr kumimoji="0" lang="en-US" sz="2400" b="0" i="0" u="none" strike="noStrike" kern="0" cap="none" spc="0" normalizeH="0" baseline="0" noProof="0">
                    <a:ln>
                      <a:noFill/>
                    </a:ln>
                    <a:solidFill>
                      <a:srgbClr val="595959"/>
                    </a:solidFill>
                    <a:effectLst/>
                    <a:uLnTx/>
                    <a:uFillTx/>
                    <a:latin typeface="Arial"/>
                    <a:ea typeface="Arial"/>
                    <a:cs typeface="Arial"/>
                    <a:sym typeface="Arial"/>
                  </a:rPr>
                  <a:t>Huhu,</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595959"/>
                  </a:buClr>
                  <a:buSzPts val="1400"/>
                  <a:buFont typeface="Arial"/>
                  <a:buNone/>
                  <a:tabLst/>
                  <a:defRPr/>
                </a:pPr>
                <a:r>
                  <a:rPr kumimoji="0" lang="en-US" sz="1400" b="0" i="0" u="none" strike="noStrike" kern="0" cap="none" spc="0" normalizeH="0" baseline="0" noProof="0">
                    <a:ln>
                      <a:noFill/>
                    </a:ln>
                    <a:solidFill>
                      <a:srgbClr val="595959"/>
                    </a:solidFill>
                    <a:effectLst/>
                    <a:uLnTx/>
                    <a:uFillTx/>
                    <a:latin typeface="Arial"/>
                    <a:ea typeface="Arial"/>
                    <a:cs typeface="Arial"/>
                    <a:sym typeface="Arial"/>
                  </a:rPr>
                  <a:t>chưa chính xác rồi!</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595959"/>
                  </a:buClr>
                  <a:buSzPts val="1400"/>
                  <a:buFont typeface="Arial"/>
                  <a:buNone/>
                  <a:tabLst/>
                  <a:defRPr/>
                </a:pPr>
                <a:r>
                  <a:rPr kumimoji="0" lang="en-US" sz="1400" b="0" i="0" u="none" strike="noStrike" kern="0" cap="none" spc="0" normalizeH="0" baseline="0" noProof="0">
                    <a:ln>
                      <a:noFill/>
                    </a:ln>
                    <a:solidFill>
                      <a:srgbClr val="595959"/>
                    </a:solidFill>
                    <a:effectLst/>
                    <a:uLnTx/>
                    <a:uFillTx/>
                    <a:latin typeface="Arial"/>
                    <a:ea typeface="Arial"/>
                    <a:cs typeface="Arial"/>
                    <a:sym typeface="Arial"/>
                  </a:rPr>
                  <a:t>Bạn chọn lại nha.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422" name="Google Shape;422;p14"/>
          <p:cNvPicPr preferRelativeResize="0"/>
          <p:nvPr/>
        </p:nvPicPr>
        <p:blipFill rotWithShape="1">
          <a:blip r:embed="rId9">
            <a:alphaModFix/>
          </a:blip>
          <a:srcRect/>
          <a:stretch/>
        </p:blipFill>
        <p:spPr>
          <a:xfrm>
            <a:off x="309178" y="339721"/>
            <a:ext cx="1548518" cy="2383743"/>
          </a:xfrm>
          <a:prstGeom prst="rect">
            <a:avLst/>
          </a:prstGeom>
          <a:noFill/>
          <a:ln>
            <a:noFill/>
          </a:ln>
        </p:spPr>
      </p:pic>
      <p:pic>
        <p:nvPicPr>
          <p:cNvPr id="423" name="Google Shape;423;p14"/>
          <p:cNvPicPr preferRelativeResize="0"/>
          <p:nvPr/>
        </p:nvPicPr>
        <p:blipFill rotWithShape="1">
          <a:blip r:embed="rId10">
            <a:alphaModFix/>
          </a:blip>
          <a:srcRect/>
          <a:stretch/>
        </p:blipFill>
        <p:spPr>
          <a:xfrm>
            <a:off x="-1245012" y="4407923"/>
            <a:ext cx="487363" cy="487363"/>
          </a:xfrm>
          <a:prstGeom prst="rect">
            <a:avLst/>
          </a:prstGeom>
          <a:noFill/>
          <a:ln>
            <a:noFill/>
          </a:ln>
        </p:spPr>
      </p:pic>
      <p:pic>
        <p:nvPicPr>
          <p:cNvPr id="424" name="Google Shape;424;p14"/>
          <p:cNvPicPr preferRelativeResize="0"/>
          <p:nvPr/>
        </p:nvPicPr>
        <p:blipFill rotWithShape="1">
          <a:blip r:embed="rId10">
            <a:alphaModFix/>
          </a:blip>
          <a:srcRect/>
          <a:stretch/>
        </p:blipFill>
        <p:spPr>
          <a:xfrm>
            <a:off x="-1231859" y="2876396"/>
            <a:ext cx="487363" cy="487363"/>
          </a:xfrm>
          <a:prstGeom prst="rect">
            <a:avLst/>
          </a:prstGeom>
          <a:noFill/>
          <a:ln>
            <a:noFill/>
          </a:ln>
        </p:spPr>
      </p:pic>
      <p:sp>
        <p:nvSpPr>
          <p:cNvPr id="425" name="Google Shape;425;p14"/>
          <p:cNvSpPr/>
          <p:nvPr/>
        </p:nvSpPr>
        <p:spPr>
          <a:xfrm>
            <a:off x="0" y="7010400"/>
            <a:ext cx="3886200" cy="1981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7F7F7F"/>
              </a:buClr>
              <a:buSzPts val="3200"/>
              <a:buFont typeface="Calibri"/>
              <a:buNone/>
              <a:tabLst/>
              <a:defRPr/>
            </a:pPr>
            <a:r>
              <a:rPr kumimoji="0" lang="en-US" sz="3200" b="0" i="0" u="none" strike="noStrike" kern="0" cap="none" spc="0" normalizeH="0" baseline="0" noProof="0">
                <a:ln>
                  <a:noFill/>
                </a:ln>
                <a:solidFill>
                  <a:srgbClr val="7F7F7F"/>
                </a:solidFill>
                <a:effectLst/>
                <a:uLnTx/>
                <a:uFillTx/>
                <a:latin typeface="Calibri"/>
                <a:ea typeface="Calibri"/>
                <a:cs typeface="Calibri"/>
                <a:sym typeface="Calibri"/>
              </a:rPr>
              <a:t>Thầy cô nhấp chuột</a:t>
            </a:r>
            <a:br>
              <a:rPr kumimoji="0" lang="en-US" sz="3200" b="0" i="0" u="none" strike="noStrike" kern="0" cap="none" spc="0" normalizeH="0" baseline="0" noProof="0">
                <a:ln>
                  <a:noFill/>
                </a:ln>
                <a:solidFill>
                  <a:srgbClr val="7F7F7F"/>
                </a:solidFill>
                <a:effectLst/>
                <a:uLnTx/>
                <a:uFillTx/>
                <a:latin typeface="Calibri"/>
                <a:ea typeface="Calibri"/>
                <a:cs typeface="Calibri"/>
                <a:sym typeface="Calibri"/>
              </a:rPr>
            </a:br>
            <a:r>
              <a:rPr kumimoji="0" lang="en-US" sz="3200" b="0" i="0" u="none" strike="noStrike" kern="0" cap="none" spc="0" normalizeH="0" baseline="0" noProof="0">
                <a:ln>
                  <a:noFill/>
                </a:ln>
                <a:solidFill>
                  <a:srgbClr val="7F7F7F"/>
                </a:solidFill>
                <a:effectLst/>
                <a:uLnTx/>
                <a:uFillTx/>
                <a:latin typeface="Calibri"/>
                <a:ea typeface="Calibri"/>
                <a:cs typeface="Calibri"/>
                <a:sym typeface="Calibri"/>
              </a:rPr>
              <a:t>1 lần để hiện câu hỏi. Nhấp thêm 1 lần để hiện các đáp án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26" name="Google Shape;426;p14"/>
          <p:cNvGrpSpPr/>
          <p:nvPr/>
        </p:nvGrpSpPr>
        <p:grpSpPr>
          <a:xfrm>
            <a:off x="4000498" y="7010400"/>
            <a:ext cx="4076701" cy="1981200"/>
            <a:chOff x="4000498" y="7010400"/>
            <a:chExt cx="4076701" cy="1981200"/>
          </a:xfrm>
        </p:grpSpPr>
        <p:sp>
          <p:nvSpPr>
            <p:cNvPr id="427" name="Google Shape;427;p14"/>
            <p:cNvSpPr/>
            <p:nvPr/>
          </p:nvSpPr>
          <p:spPr>
            <a:xfrm>
              <a:off x="4000498" y="7010400"/>
              <a:ext cx="4076701" cy="1981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7F7F7F"/>
                </a:buClr>
                <a:buSzPts val="3200"/>
                <a:buFont typeface="Calibri"/>
                <a:buNone/>
                <a:tabLst/>
                <a:defRPr/>
              </a:pPr>
              <a:r>
                <a:rPr kumimoji="0" lang="en-US" sz="3200" b="0" i="0" u="none" strike="noStrike" kern="0" cap="none" spc="0" normalizeH="0" baseline="0" noProof="0">
                  <a:ln>
                    <a:noFill/>
                  </a:ln>
                  <a:solidFill>
                    <a:srgbClr val="7F7F7F"/>
                  </a:solidFill>
                  <a:effectLst/>
                  <a:uLnTx/>
                  <a:uFillTx/>
                  <a:latin typeface="Calibri"/>
                  <a:ea typeface="Calibri"/>
                  <a:cs typeface="Calibri"/>
                  <a:sym typeface="Calibri"/>
                </a:rPr>
                <a:t>Thầy cô nhấp vào chiếc chuông     ở màu mà học sinh chọn để</a:t>
              </a:r>
              <a:br>
                <a:rPr kumimoji="0" lang="en-US" sz="3200" b="0" i="0" u="none" strike="noStrike" kern="0" cap="none" spc="0" normalizeH="0" baseline="0" noProof="0">
                  <a:ln>
                    <a:noFill/>
                  </a:ln>
                  <a:solidFill>
                    <a:srgbClr val="7F7F7F"/>
                  </a:solidFill>
                  <a:effectLst/>
                  <a:uLnTx/>
                  <a:uFillTx/>
                  <a:latin typeface="Calibri"/>
                  <a:ea typeface="Calibri"/>
                  <a:cs typeface="Calibri"/>
                  <a:sym typeface="Calibri"/>
                </a:rPr>
              </a:br>
              <a:r>
                <a:rPr kumimoji="0" lang="en-US" sz="3200" b="0" i="0" u="none" strike="noStrike" kern="0" cap="none" spc="0" normalizeH="0" baseline="0" noProof="0">
                  <a:ln>
                    <a:noFill/>
                  </a:ln>
                  <a:solidFill>
                    <a:srgbClr val="7F7F7F"/>
                  </a:solidFill>
                  <a:effectLst/>
                  <a:uLnTx/>
                  <a:uFillTx/>
                  <a:latin typeface="Calibri"/>
                  <a:ea typeface="Calibri"/>
                  <a:cs typeface="Calibri"/>
                  <a:sym typeface="Calibri"/>
                </a:rPr>
                <a:t>kiểm tra đáp án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28" name="Google Shape;428;p14"/>
            <p:cNvPicPr preferRelativeResize="0"/>
            <p:nvPr/>
          </p:nvPicPr>
          <p:blipFill rotWithShape="1">
            <a:blip r:embed="rId5">
              <a:alphaModFix/>
            </a:blip>
            <a:srcRect/>
            <a:stretch/>
          </p:blipFill>
          <p:spPr>
            <a:xfrm>
              <a:off x="5651965" y="7594600"/>
              <a:ext cx="330708" cy="304800"/>
            </a:xfrm>
            <a:prstGeom prst="rect">
              <a:avLst/>
            </a:prstGeom>
            <a:noFill/>
            <a:ln>
              <a:noFill/>
            </a:ln>
          </p:spPr>
        </p:pic>
      </p:grpSp>
      <p:sp>
        <p:nvSpPr>
          <p:cNvPr id="429" name="Google Shape;429;p14"/>
          <p:cNvSpPr/>
          <p:nvPr/>
        </p:nvSpPr>
        <p:spPr>
          <a:xfrm>
            <a:off x="8229597" y="7010400"/>
            <a:ext cx="3886200" cy="1981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7F7F7F"/>
              </a:buClr>
              <a:buSzPts val="2800"/>
              <a:buFont typeface="Calibri"/>
              <a:buNone/>
              <a:tabLst/>
              <a:defRPr/>
            </a:pPr>
            <a:r>
              <a:rPr kumimoji="0" lang="en-US" sz="2800" b="0" i="0" u="none" strike="noStrike" kern="0" cap="none" spc="0" normalizeH="0" baseline="0" noProof="0">
                <a:ln>
                  <a:noFill/>
                </a:ln>
                <a:solidFill>
                  <a:srgbClr val="7F7F7F"/>
                </a:solidFill>
                <a:effectLst/>
                <a:uLnTx/>
                <a:uFillTx/>
                <a:latin typeface="Calibri"/>
                <a:ea typeface="Calibri"/>
                <a:cs typeface="Calibri"/>
                <a:sym typeface="Calibri"/>
              </a:rPr>
              <a:t>Sau khi HS trả lời xong, thầy cô nhấp chuột</a:t>
            </a:r>
            <a:br>
              <a:rPr kumimoji="0" lang="en-US" sz="2800" b="0" i="0" u="none" strike="noStrike" kern="0" cap="none" spc="0" normalizeH="0" baseline="0" noProof="0">
                <a:ln>
                  <a:noFill/>
                </a:ln>
                <a:solidFill>
                  <a:srgbClr val="7F7F7F"/>
                </a:solidFill>
                <a:effectLst/>
                <a:uLnTx/>
                <a:uFillTx/>
                <a:latin typeface="Calibri"/>
                <a:ea typeface="Calibri"/>
                <a:cs typeface="Calibri"/>
                <a:sym typeface="Calibri"/>
              </a:rPr>
            </a:br>
            <a:r>
              <a:rPr kumimoji="0" lang="en-US" sz="2800" b="0" i="0" u="none" strike="noStrike" kern="0" cap="none" spc="0" normalizeH="0" baseline="0" noProof="0">
                <a:ln>
                  <a:noFill/>
                </a:ln>
                <a:solidFill>
                  <a:srgbClr val="7F7F7F"/>
                </a:solidFill>
                <a:effectLst/>
                <a:uLnTx/>
                <a:uFillTx/>
                <a:latin typeface="Calibri"/>
                <a:ea typeface="Calibri"/>
                <a:cs typeface="Calibri"/>
                <a:sym typeface="Calibri"/>
              </a:rPr>
              <a:t>hoặc phím -&gt; để đến</a:t>
            </a:r>
            <a:br>
              <a:rPr kumimoji="0" lang="en-US" sz="2800" b="0" i="0" u="none" strike="noStrike" kern="0" cap="none" spc="0" normalizeH="0" baseline="0" noProof="0">
                <a:ln>
                  <a:noFill/>
                </a:ln>
                <a:solidFill>
                  <a:srgbClr val="7F7F7F"/>
                </a:solidFill>
                <a:effectLst/>
                <a:uLnTx/>
                <a:uFillTx/>
                <a:latin typeface="Calibri"/>
                <a:ea typeface="Calibri"/>
                <a:cs typeface="Calibri"/>
                <a:sym typeface="Calibri"/>
              </a:rPr>
            </a:br>
            <a:r>
              <a:rPr kumimoji="0" lang="en-US" sz="2800" b="0" i="0" u="none" strike="noStrike" kern="0" cap="none" spc="0" normalizeH="0" baseline="0" noProof="0">
                <a:ln>
                  <a:noFill/>
                </a:ln>
                <a:solidFill>
                  <a:srgbClr val="7F7F7F"/>
                </a:solidFill>
                <a:effectLst/>
                <a:uLnTx/>
                <a:uFillTx/>
                <a:latin typeface="Calibri"/>
                <a:ea typeface="Calibri"/>
                <a:cs typeface="Calibri"/>
                <a:sym typeface="Calibri"/>
              </a:rPr>
              <a:t>câu hỏi tiếp theo</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2628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22"/>
                                        </p:tgtEl>
                                        <p:attrNameLst>
                                          <p:attrName>style.visibility</p:attrName>
                                        </p:attrNameLst>
                                      </p:cBhvr>
                                      <p:to>
                                        <p:strVal val="visible"/>
                                      </p:to>
                                    </p:set>
                                    <p:anim calcmode="lin" valueType="num">
                                      <p:cBhvr additive="base">
                                        <p:cTn id="7" dur="1000"/>
                                        <p:tgtEl>
                                          <p:spTgt spid="422"/>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406"/>
                                        </p:tgtEl>
                                        <p:attrNameLst>
                                          <p:attrName>style.visibility</p:attrName>
                                        </p:attrNameLst>
                                      </p:cBhvr>
                                      <p:to>
                                        <p:strVal val="visible"/>
                                      </p:to>
                                    </p:set>
                                    <p:anim calcmode="lin" valueType="num">
                                      <p:cBhvr additive="base">
                                        <p:cTn id="10" dur="1000"/>
                                        <p:tgtEl>
                                          <p:spTgt spid="406"/>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01"/>
                                        </p:tgtEl>
                                        <p:attrNameLst>
                                          <p:attrName>style.visibility</p:attrName>
                                        </p:attrNameLst>
                                      </p:cBhvr>
                                      <p:to>
                                        <p:strVal val="visible"/>
                                      </p:to>
                                    </p:set>
                                    <p:anim calcmode="lin" valueType="num">
                                      <p:cBhvr additive="base">
                                        <p:cTn id="15" dur="1000"/>
                                        <p:tgtEl>
                                          <p:spTgt spid="401"/>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09"/>
                                        </p:tgtEl>
                                        <p:attrNameLst>
                                          <p:attrName>style.visibility</p:attrName>
                                        </p:attrNameLst>
                                      </p:cBhvr>
                                      <p:to>
                                        <p:strVal val="visible"/>
                                      </p:to>
                                    </p:set>
                                    <p:anim calcmode="lin" valueType="num">
                                      <p:cBhvr additive="base">
                                        <p:cTn id="18" dur="1000"/>
                                        <p:tgtEl>
                                          <p:spTgt spid="409"/>
                                        </p:tgtEl>
                                        <p:attrNameLst>
                                          <p:attrName>ppt_y</p:attrName>
                                        </p:attrNameLst>
                                      </p:cBhvr>
                                      <p:tavLst>
                                        <p:tav tm="0">
                                          <p:val>
                                            <p:strVal val="#ppt_y+1"/>
                                          </p:val>
                                        </p:tav>
                                        <p:tav tm="100000">
                                          <p:val>
                                            <p:strVal val="#ppt_y"/>
                                          </p:val>
                                        </p:tav>
                                      </p:tavLst>
                                    </p:anim>
                                  </p:childTnLst>
                                </p:cTn>
                              </p:par>
                              <p:par>
                                <p:cTn id="19" presetID="2" presetClass="entr" presetSubtype="4" fill="hold" nodeType="withEffect">
                                  <p:stCondLst>
                                    <p:cond delay="300"/>
                                  </p:stCondLst>
                                  <p:childTnLst>
                                    <p:set>
                                      <p:cBhvr>
                                        <p:cTn id="20" dur="1" fill="hold">
                                          <p:stCondLst>
                                            <p:cond delay="0"/>
                                          </p:stCondLst>
                                        </p:cTn>
                                        <p:tgtEl>
                                          <p:spTgt spid="386"/>
                                        </p:tgtEl>
                                        <p:attrNameLst>
                                          <p:attrName>style.visibility</p:attrName>
                                        </p:attrNameLst>
                                      </p:cBhvr>
                                      <p:to>
                                        <p:strVal val="visible"/>
                                      </p:to>
                                    </p:set>
                                    <p:anim calcmode="lin" valueType="num">
                                      <p:cBhvr additive="base">
                                        <p:cTn id="21" dur="1000"/>
                                        <p:tgtEl>
                                          <p:spTgt spid="386"/>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300"/>
                                  </p:stCondLst>
                                  <p:childTnLst>
                                    <p:set>
                                      <p:cBhvr>
                                        <p:cTn id="23" dur="1" fill="hold">
                                          <p:stCondLst>
                                            <p:cond delay="0"/>
                                          </p:stCondLst>
                                        </p:cTn>
                                        <p:tgtEl>
                                          <p:spTgt spid="411"/>
                                        </p:tgtEl>
                                        <p:attrNameLst>
                                          <p:attrName>style.visibility</p:attrName>
                                        </p:attrNameLst>
                                      </p:cBhvr>
                                      <p:to>
                                        <p:strVal val="visible"/>
                                      </p:to>
                                    </p:set>
                                    <p:anim calcmode="lin" valueType="num">
                                      <p:cBhvr additive="base">
                                        <p:cTn id="24" dur="1000"/>
                                        <p:tgtEl>
                                          <p:spTgt spid="411"/>
                                        </p:tgtEl>
                                        <p:attrNameLst>
                                          <p:attrName>ppt_y</p:attrName>
                                        </p:attrNameLst>
                                      </p:cBhvr>
                                      <p:tavLst>
                                        <p:tav tm="0">
                                          <p:val>
                                            <p:strVal val="#ppt_y+1"/>
                                          </p:val>
                                        </p:tav>
                                        <p:tav tm="100000">
                                          <p:val>
                                            <p:strVal val="#ppt_y"/>
                                          </p:val>
                                        </p:tav>
                                      </p:tavLst>
                                    </p:anim>
                                  </p:childTnLst>
                                </p:cTn>
                              </p:par>
                              <p:par>
                                <p:cTn id="25" presetID="2" presetClass="entr" presetSubtype="4" fill="hold" nodeType="withEffect">
                                  <p:stCondLst>
                                    <p:cond delay="700"/>
                                  </p:stCondLst>
                                  <p:childTnLst>
                                    <p:set>
                                      <p:cBhvr>
                                        <p:cTn id="26" dur="1" fill="hold">
                                          <p:stCondLst>
                                            <p:cond delay="0"/>
                                          </p:stCondLst>
                                        </p:cTn>
                                        <p:tgtEl>
                                          <p:spTgt spid="396"/>
                                        </p:tgtEl>
                                        <p:attrNameLst>
                                          <p:attrName>style.visibility</p:attrName>
                                        </p:attrNameLst>
                                      </p:cBhvr>
                                      <p:to>
                                        <p:strVal val="visible"/>
                                      </p:to>
                                    </p:set>
                                    <p:anim calcmode="lin" valueType="num">
                                      <p:cBhvr additive="base">
                                        <p:cTn id="27" dur="1000"/>
                                        <p:tgtEl>
                                          <p:spTgt spid="396"/>
                                        </p:tgtEl>
                                        <p:attrNameLst>
                                          <p:attrName>ppt_y</p:attrName>
                                        </p:attrNameLst>
                                      </p:cBhvr>
                                      <p:tavLst>
                                        <p:tav tm="0">
                                          <p:val>
                                            <p:strVal val="#ppt_y+1"/>
                                          </p:val>
                                        </p:tav>
                                        <p:tav tm="100000">
                                          <p:val>
                                            <p:strVal val="#ppt_y"/>
                                          </p:val>
                                        </p:tav>
                                      </p:tavLst>
                                    </p:anim>
                                  </p:childTnLst>
                                </p:cTn>
                              </p:par>
                              <p:par>
                                <p:cTn id="28" presetID="2" presetClass="entr" presetSubtype="4" fill="hold" nodeType="withEffect">
                                  <p:stCondLst>
                                    <p:cond delay="700"/>
                                  </p:stCondLst>
                                  <p:childTnLst>
                                    <p:set>
                                      <p:cBhvr>
                                        <p:cTn id="29" dur="1" fill="hold">
                                          <p:stCondLst>
                                            <p:cond delay="0"/>
                                          </p:stCondLst>
                                        </p:cTn>
                                        <p:tgtEl>
                                          <p:spTgt spid="410"/>
                                        </p:tgtEl>
                                        <p:attrNameLst>
                                          <p:attrName>style.visibility</p:attrName>
                                        </p:attrNameLst>
                                      </p:cBhvr>
                                      <p:to>
                                        <p:strVal val="visible"/>
                                      </p:to>
                                    </p:set>
                                    <p:anim calcmode="lin" valueType="num">
                                      <p:cBhvr additive="base">
                                        <p:cTn id="30" dur="1000"/>
                                        <p:tgtEl>
                                          <p:spTgt spid="410"/>
                                        </p:tgtEl>
                                        <p:attrNameLst>
                                          <p:attrName>ppt_y</p:attrName>
                                        </p:attrNameLst>
                                      </p:cBhvr>
                                      <p:tavLst>
                                        <p:tav tm="0">
                                          <p:val>
                                            <p:strVal val="#ppt_y+1"/>
                                          </p:val>
                                        </p:tav>
                                        <p:tav tm="100000">
                                          <p:val>
                                            <p:strVal val="#ppt_y"/>
                                          </p:val>
                                        </p:tav>
                                      </p:tavLst>
                                    </p:anim>
                                  </p:childTnLst>
                                </p:cTn>
                              </p:par>
                              <p:par>
                                <p:cTn id="31" presetID="2" presetClass="entr" presetSubtype="4" fill="hold" nodeType="withEffect">
                                  <p:stCondLst>
                                    <p:cond delay="1100"/>
                                  </p:stCondLst>
                                  <p:childTnLst>
                                    <p:set>
                                      <p:cBhvr>
                                        <p:cTn id="32" dur="1" fill="hold">
                                          <p:stCondLst>
                                            <p:cond delay="0"/>
                                          </p:stCondLst>
                                        </p:cTn>
                                        <p:tgtEl>
                                          <p:spTgt spid="391"/>
                                        </p:tgtEl>
                                        <p:attrNameLst>
                                          <p:attrName>style.visibility</p:attrName>
                                        </p:attrNameLst>
                                      </p:cBhvr>
                                      <p:to>
                                        <p:strVal val="visible"/>
                                      </p:to>
                                    </p:set>
                                    <p:anim calcmode="lin" valueType="num">
                                      <p:cBhvr additive="base">
                                        <p:cTn id="33" dur="1000"/>
                                        <p:tgtEl>
                                          <p:spTgt spid="391"/>
                                        </p:tgtEl>
                                        <p:attrNameLst>
                                          <p:attrName>ppt_y</p:attrName>
                                        </p:attrNameLst>
                                      </p:cBhvr>
                                      <p:tavLst>
                                        <p:tav tm="0">
                                          <p:val>
                                            <p:strVal val="#ppt_y+1"/>
                                          </p:val>
                                        </p:tav>
                                        <p:tav tm="100000">
                                          <p:val>
                                            <p:strVal val="#ppt_y"/>
                                          </p:val>
                                        </p:tav>
                                      </p:tavLst>
                                    </p:anim>
                                  </p:childTnLst>
                                </p:cTn>
                              </p:par>
                              <p:par>
                                <p:cTn id="34" presetID="2" presetClass="entr" presetSubtype="4" fill="hold" nodeType="withEffect">
                                  <p:stCondLst>
                                    <p:cond delay="1100"/>
                                  </p:stCondLst>
                                  <p:childTnLst>
                                    <p:set>
                                      <p:cBhvr>
                                        <p:cTn id="35" dur="1" fill="hold">
                                          <p:stCondLst>
                                            <p:cond delay="0"/>
                                          </p:stCondLst>
                                        </p:cTn>
                                        <p:tgtEl>
                                          <p:spTgt spid="412"/>
                                        </p:tgtEl>
                                        <p:attrNameLst>
                                          <p:attrName>style.visibility</p:attrName>
                                        </p:attrNameLst>
                                      </p:cBhvr>
                                      <p:to>
                                        <p:strVal val="visible"/>
                                      </p:to>
                                    </p:set>
                                    <p:anim calcmode="lin" valueType="num">
                                      <p:cBhvr additive="base">
                                        <p:cTn id="36" dur="1000"/>
                                        <p:tgtEl>
                                          <p:spTgt spid="41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24"/>
                                        </p:tgtEl>
                                        <p:attrNameLst>
                                          <p:attrName>style.visibility</p:attrName>
                                        </p:attrNameLst>
                                      </p:cBhvr>
                                      <p:to>
                                        <p:strVal val="visible"/>
                                      </p:to>
                                    </p:set>
                                    <p:animEffect transition="in" filter="fade">
                                      <p:cBhvr>
                                        <p:cTn id="41" dur="3432"/>
                                        <p:tgtEl>
                                          <p:spTgt spid="424"/>
                                        </p:tgtEl>
                                      </p:cBhvr>
                                    </p:animEffect>
                                  </p:childTnLst>
                                </p:cTn>
                              </p:par>
                              <p:par>
                                <p:cTn id="42" presetID="10" presetClass="exit" presetSubtype="0" fill="hold" nodeType="withEffect">
                                  <p:stCondLst>
                                    <p:cond delay="0"/>
                                  </p:stCondLst>
                                  <p:childTnLst>
                                    <p:animEffect transition="out" filter="fade">
                                      <p:cBhvr>
                                        <p:cTn id="43" dur="500"/>
                                        <p:tgtEl>
                                          <p:spTgt spid="417"/>
                                        </p:tgtEl>
                                      </p:cBhvr>
                                    </p:animEffect>
                                    <p:set>
                                      <p:cBhvr>
                                        <p:cTn id="44" dur="1" fill="hold">
                                          <p:stCondLst>
                                            <p:cond delay="500"/>
                                          </p:stCondLst>
                                        </p:cTn>
                                        <p:tgtEl>
                                          <p:spTgt spid="417"/>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422"/>
                                        </p:tgtEl>
                                      </p:cBhvr>
                                    </p:animEffect>
                                    <p:set>
                                      <p:cBhvr>
                                        <p:cTn id="47" dur="1" fill="hold">
                                          <p:stCondLst>
                                            <p:cond delay="500"/>
                                          </p:stCondLst>
                                        </p:cTn>
                                        <p:tgtEl>
                                          <p:spTgt spid="422"/>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386"/>
                                        </p:tgtEl>
                                      </p:cBhvr>
                                    </p:animEffect>
                                    <p:set>
                                      <p:cBhvr>
                                        <p:cTn id="50" dur="1" fill="hold">
                                          <p:stCondLst>
                                            <p:cond delay="500"/>
                                          </p:stCondLst>
                                        </p:cTn>
                                        <p:tgtEl>
                                          <p:spTgt spid="386"/>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411"/>
                                        </p:tgtEl>
                                      </p:cBhvr>
                                    </p:animEffect>
                                    <p:set>
                                      <p:cBhvr>
                                        <p:cTn id="53" dur="1" fill="hold">
                                          <p:stCondLst>
                                            <p:cond delay="500"/>
                                          </p:stCondLst>
                                        </p:cTn>
                                        <p:tgtEl>
                                          <p:spTgt spid="411"/>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96"/>
                                        </p:tgtEl>
                                      </p:cBhvr>
                                    </p:animEffect>
                                    <p:set>
                                      <p:cBhvr>
                                        <p:cTn id="56" dur="1" fill="hold">
                                          <p:stCondLst>
                                            <p:cond delay="500"/>
                                          </p:stCondLst>
                                        </p:cTn>
                                        <p:tgtEl>
                                          <p:spTgt spid="396"/>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410"/>
                                        </p:tgtEl>
                                      </p:cBhvr>
                                    </p:animEffect>
                                    <p:set>
                                      <p:cBhvr>
                                        <p:cTn id="59" dur="1" fill="hold">
                                          <p:stCondLst>
                                            <p:cond delay="500"/>
                                          </p:stCondLst>
                                        </p:cTn>
                                        <p:tgtEl>
                                          <p:spTgt spid="410"/>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391"/>
                                        </p:tgtEl>
                                      </p:cBhvr>
                                    </p:animEffect>
                                    <p:set>
                                      <p:cBhvr>
                                        <p:cTn id="62" dur="1" fill="hold">
                                          <p:stCondLst>
                                            <p:cond delay="500"/>
                                          </p:stCondLst>
                                        </p:cTn>
                                        <p:tgtEl>
                                          <p:spTgt spid="391"/>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412"/>
                                        </p:tgtEl>
                                      </p:cBhvr>
                                    </p:animEffect>
                                    <p:set>
                                      <p:cBhvr>
                                        <p:cTn id="65" dur="1" fill="hold">
                                          <p:stCondLst>
                                            <p:cond delay="500"/>
                                          </p:stCondLst>
                                        </p:cTn>
                                        <p:tgtEl>
                                          <p:spTgt spid="41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423"/>
                                        </p:tgtEl>
                                        <p:attrNameLst>
                                          <p:attrName>style.visibility</p:attrName>
                                        </p:attrNameLst>
                                      </p:cBhvr>
                                      <p:to>
                                        <p:strVal val="visible"/>
                                      </p:to>
                                    </p:set>
                                    <p:animEffect transition="in" filter="fade">
                                      <p:cBhvr>
                                        <p:cTn id="70" dur="4995"/>
                                        <p:tgtEl>
                                          <p:spTgt spid="423"/>
                                        </p:tgtEl>
                                      </p:cBhvr>
                                    </p:animEffect>
                                  </p:childTnLst>
                                </p:cTn>
                              </p:par>
                              <p:par>
                                <p:cTn id="71" presetID="10" presetClass="exit" presetSubtype="0" fill="hold" nodeType="withEffect">
                                  <p:stCondLst>
                                    <p:cond delay="0"/>
                                  </p:stCondLst>
                                  <p:childTnLst>
                                    <p:animEffect transition="out" filter="fade">
                                      <p:cBhvr>
                                        <p:cTn id="72" dur="500"/>
                                        <p:tgtEl>
                                          <p:spTgt spid="422"/>
                                        </p:tgtEl>
                                      </p:cBhvr>
                                    </p:animEffect>
                                    <p:set>
                                      <p:cBhvr>
                                        <p:cTn id="73" dur="1" fill="hold">
                                          <p:stCondLst>
                                            <p:cond delay="500"/>
                                          </p:stCondLst>
                                        </p:cTn>
                                        <p:tgtEl>
                                          <p:spTgt spid="422"/>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423"/>
                                        </p:tgtEl>
                                        <p:attrNameLst>
                                          <p:attrName>style.visibility</p:attrName>
                                        </p:attrNameLst>
                                      </p:cBhvr>
                                      <p:to>
                                        <p:strVal val="visible"/>
                                      </p:to>
                                    </p:set>
                                    <p:animEffect transition="in" filter="fade">
                                      <p:cBhvr>
                                        <p:cTn id="78" dur="4995"/>
                                        <p:tgtEl>
                                          <p:spTgt spid="423"/>
                                        </p:tgtEl>
                                      </p:cBhvr>
                                    </p:animEffect>
                                  </p:childTnLst>
                                </p:cTn>
                              </p:par>
                              <p:par>
                                <p:cTn id="79" presetID="10" presetClass="exit" presetSubtype="0" fill="hold" nodeType="withEffect">
                                  <p:stCondLst>
                                    <p:cond delay="0"/>
                                  </p:stCondLst>
                                  <p:childTnLst>
                                    <p:animEffect transition="out" filter="fade">
                                      <p:cBhvr>
                                        <p:cTn id="80" dur="500"/>
                                        <p:tgtEl>
                                          <p:spTgt spid="422"/>
                                        </p:tgtEl>
                                      </p:cBhvr>
                                    </p:animEffect>
                                    <p:set>
                                      <p:cBhvr>
                                        <p:cTn id="81" dur="1" fill="hold">
                                          <p:stCondLst>
                                            <p:cond delay="500"/>
                                          </p:stCondLst>
                                        </p:cTn>
                                        <p:tgtEl>
                                          <p:spTgt spid="422"/>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423"/>
                                        </p:tgtEl>
                                        <p:attrNameLst>
                                          <p:attrName>style.visibility</p:attrName>
                                        </p:attrNameLst>
                                      </p:cBhvr>
                                      <p:to>
                                        <p:strVal val="visible"/>
                                      </p:to>
                                    </p:set>
                                    <p:animEffect transition="in" filter="fade">
                                      <p:cBhvr>
                                        <p:cTn id="86" dur="4995"/>
                                        <p:tgtEl>
                                          <p:spTgt spid="423"/>
                                        </p:tgtEl>
                                      </p:cBhvr>
                                    </p:animEffect>
                                  </p:childTnLst>
                                </p:cTn>
                              </p:par>
                              <p:par>
                                <p:cTn id="87" presetID="10" presetClass="exit" presetSubtype="0" fill="hold" nodeType="withEffect">
                                  <p:stCondLst>
                                    <p:cond delay="0"/>
                                  </p:stCondLst>
                                  <p:childTnLst>
                                    <p:animEffect transition="out" filter="fade">
                                      <p:cBhvr>
                                        <p:cTn id="88" dur="500"/>
                                        <p:tgtEl>
                                          <p:spTgt spid="422"/>
                                        </p:tgtEl>
                                      </p:cBhvr>
                                    </p:animEffect>
                                    <p:set>
                                      <p:cBhvr>
                                        <p:cTn id="89" dur="1" fill="hold">
                                          <p:stCondLst>
                                            <p:cond delay="500"/>
                                          </p:stCondLst>
                                        </p:cTn>
                                        <p:tgtEl>
                                          <p:spTgt spid="4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pic>
        <p:nvPicPr>
          <p:cNvPr id="435" name="Google Shape;435;p15"/>
          <p:cNvPicPr preferRelativeResize="0"/>
          <p:nvPr/>
        </p:nvPicPr>
        <p:blipFill rotWithShape="1">
          <a:blip r:embed="rId3">
            <a:alphaModFix/>
          </a:blip>
          <a:srcRect/>
          <a:stretch/>
        </p:blipFill>
        <p:spPr>
          <a:xfrm>
            <a:off x="0" y="6844"/>
            <a:ext cx="12192000" cy="6844311"/>
          </a:xfrm>
          <a:prstGeom prst="rect">
            <a:avLst/>
          </a:prstGeom>
          <a:noFill/>
          <a:ln>
            <a:noFill/>
          </a:ln>
        </p:spPr>
      </p:pic>
      <p:grpSp>
        <p:nvGrpSpPr>
          <p:cNvPr id="436" name="Google Shape;436;p15"/>
          <p:cNvGrpSpPr/>
          <p:nvPr/>
        </p:nvGrpSpPr>
        <p:grpSpPr>
          <a:xfrm>
            <a:off x="6770639" y="3009107"/>
            <a:ext cx="5105398" cy="1790698"/>
            <a:chOff x="6770639" y="3009107"/>
            <a:chExt cx="5105398" cy="1790698"/>
          </a:xfrm>
        </p:grpSpPr>
        <p:grpSp>
          <p:nvGrpSpPr>
            <p:cNvPr id="437" name="Google Shape;437;p15"/>
            <p:cNvGrpSpPr/>
            <p:nvPr/>
          </p:nvGrpSpPr>
          <p:grpSpPr>
            <a:xfrm>
              <a:off x="6770639" y="3009107"/>
              <a:ext cx="5105398" cy="1790698"/>
              <a:chOff x="838202" y="2438400"/>
              <a:chExt cx="5105398" cy="2057398"/>
            </a:xfrm>
          </p:grpSpPr>
          <p:sp>
            <p:nvSpPr>
              <p:cNvPr id="438" name="Google Shape;438;p15"/>
              <p:cNvSpPr/>
              <p:nvPr/>
            </p:nvSpPr>
            <p:spPr>
              <a:xfrm>
                <a:off x="838202" y="2438400"/>
                <a:ext cx="5105398" cy="2057398"/>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39" name="Google Shape;439;p15"/>
              <p:cNvSpPr/>
              <p:nvPr/>
            </p:nvSpPr>
            <p:spPr>
              <a:xfrm>
                <a:off x="952501" y="2514599"/>
                <a:ext cx="4876800" cy="1905000"/>
              </a:xfrm>
              <a:prstGeom prst="roundRect">
                <a:avLst>
                  <a:gd name="adj" fmla="val 16667"/>
                </a:avLst>
              </a:prstGeom>
              <a:solidFill>
                <a:srgbClr val="3378FF"/>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440" name="Google Shape;440;p15"/>
            <p:cNvSpPr/>
            <p:nvPr/>
          </p:nvSpPr>
          <p:spPr>
            <a:xfrm>
              <a:off x="7546410" y="3075428"/>
              <a:ext cx="4197559" cy="1653739"/>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2015</a:t>
              </a:r>
              <a:r>
                <a:rPr kumimoji="0" lang="en-US" sz="2800" b="0" i="0" u="none" strike="noStrike" kern="0" cap="none" spc="0" normalizeH="0" baseline="0" noProof="0" dirty="0">
                  <a:ln>
                    <a:noFill/>
                  </a:ln>
                  <a:solidFill>
                    <a:srgbClr val="000000"/>
                  </a:solidFill>
                  <a:effectLst/>
                  <a:uLnTx/>
                  <a:uFillTx/>
                  <a:latin typeface="Arial"/>
                  <a:ea typeface="Arial"/>
                  <a:cs typeface="Arial"/>
                  <a:sym typeface="Arial"/>
                </a:rPr>
                <a:t>.</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441" name="Google Shape;441;p15"/>
          <p:cNvGrpSpPr/>
          <p:nvPr/>
        </p:nvGrpSpPr>
        <p:grpSpPr>
          <a:xfrm>
            <a:off x="6770639" y="4933892"/>
            <a:ext cx="5105398" cy="1790698"/>
            <a:chOff x="6770639" y="4933892"/>
            <a:chExt cx="5105398" cy="1790698"/>
          </a:xfrm>
        </p:grpSpPr>
        <p:grpSp>
          <p:nvGrpSpPr>
            <p:cNvPr id="442" name="Google Shape;442;p15"/>
            <p:cNvGrpSpPr/>
            <p:nvPr/>
          </p:nvGrpSpPr>
          <p:grpSpPr>
            <a:xfrm>
              <a:off x="6770639" y="4933892"/>
              <a:ext cx="5105398" cy="1790698"/>
              <a:chOff x="838202" y="2438400"/>
              <a:chExt cx="5105398" cy="2057398"/>
            </a:xfrm>
          </p:grpSpPr>
          <p:sp>
            <p:nvSpPr>
              <p:cNvPr id="443" name="Google Shape;443;p15"/>
              <p:cNvSpPr/>
              <p:nvPr/>
            </p:nvSpPr>
            <p:spPr>
              <a:xfrm>
                <a:off x="838202" y="2438400"/>
                <a:ext cx="5105398" cy="2057398"/>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44" name="Google Shape;444;p15"/>
              <p:cNvSpPr/>
              <p:nvPr/>
            </p:nvSpPr>
            <p:spPr>
              <a:xfrm>
                <a:off x="952501" y="2514599"/>
                <a:ext cx="4876800" cy="1905000"/>
              </a:xfrm>
              <a:prstGeom prst="roundRect">
                <a:avLst>
                  <a:gd name="adj" fmla="val 16667"/>
                </a:avLst>
              </a:prstGeom>
              <a:solidFill>
                <a:srgbClr val="FF462C"/>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445" name="Google Shape;445;p15"/>
            <p:cNvSpPr/>
            <p:nvPr/>
          </p:nvSpPr>
          <p:spPr>
            <a:xfrm>
              <a:off x="7660710" y="4981628"/>
              <a:ext cx="4083260" cy="1653739"/>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2005</a:t>
              </a:r>
              <a:r>
                <a:rPr kumimoji="0" lang="en-US" sz="2800" b="0" i="0" u="none" strike="noStrike" kern="0" cap="none" spc="0" normalizeH="0" baseline="0" noProof="0" dirty="0">
                  <a:ln>
                    <a:noFill/>
                  </a:ln>
                  <a:solidFill>
                    <a:srgbClr val="000000"/>
                  </a:solidFill>
                  <a:effectLst/>
                  <a:uLnTx/>
                  <a:uFillTx/>
                  <a:latin typeface="Arial"/>
                  <a:ea typeface="Arial"/>
                  <a:cs typeface="Arial"/>
                  <a:sym typeface="Arial"/>
                </a:rPr>
                <a:t>.</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446" name="Google Shape;446;p15"/>
          <p:cNvGrpSpPr/>
          <p:nvPr/>
        </p:nvGrpSpPr>
        <p:grpSpPr>
          <a:xfrm>
            <a:off x="838201" y="4933892"/>
            <a:ext cx="5105398" cy="1790698"/>
            <a:chOff x="838201" y="4933892"/>
            <a:chExt cx="5105398" cy="1790698"/>
          </a:xfrm>
        </p:grpSpPr>
        <p:grpSp>
          <p:nvGrpSpPr>
            <p:cNvPr id="447" name="Google Shape;447;p15"/>
            <p:cNvGrpSpPr/>
            <p:nvPr/>
          </p:nvGrpSpPr>
          <p:grpSpPr>
            <a:xfrm>
              <a:off x="838201" y="4933892"/>
              <a:ext cx="5105398" cy="1790698"/>
              <a:chOff x="838202" y="2438400"/>
              <a:chExt cx="5105398" cy="2057398"/>
            </a:xfrm>
          </p:grpSpPr>
          <p:sp>
            <p:nvSpPr>
              <p:cNvPr id="448" name="Google Shape;448;p15"/>
              <p:cNvSpPr/>
              <p:nvPr/>
            </p:nvSpPr>
            <p:spPr>
              <a:xfrm>
                <a:off x="838202" y="2438400"/>
                <a:ext cx="5105398" cy="2057398"/>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49" name="Google Shape;449;p15"/>
              <p:cNvSpPr/>
              <p:nvPr/>
            </p:nvSpPr>
            <p:spPr>
              <a:xfrm>
                <a:off x="952501" y="2514599"/>
                <a:ext cx="4876800" cy="1905000"/>
              </a:xfrm>
              <a:prstGeom prst="roundRect">
                <a:avLst>
                  <a:gd name="adj" fmla="val 16667"/>
                </a:avLst>
              </a:prstGeom>
              <a:solidFill>
                <a:srgbClr val="00CF77"/>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450" name="Google Shape;450;p15"/>
            <p:cNvSpPr/>
            <p:nvPr/>
          </p:nvSpPr>
          <p:spPr>
            <a:xfrm>
              <a:off x="1533562" y="4981628"/>
              <a:ext cx="4295738" cy="1653739"/>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2009.</a:t>
              </a:r>
              <a:endParaRPr kumimoji="0"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451" name="Google Shape;451;p15"/>
          <p:cNvGrpSpPr/>
          <p:nvPr/>
        </p:nvGrpSpPr>
        <p:grpSpPr>
          <a:xfrm>
            <a:off x="838201" y="3009107"/>
            <a:ext cx="5105398" cy="1790698"/>
            <a:chOff x="838201" y="3009107"/>
            <a:chExt cx="5105398" cy="1790698"/>
          </a:xfrm>
        </p:grpSpPr>
        <p:grpSp>
          <p:nvGrpSpPr>
            <p:cNvPr id="452" name="Google Shape;452;p15"/>
            <p:cNvGrpSpPr/>
            <p:nvPr/>
          </p:nvGrpSpPr>
          <p:grpSpPr>
            <a:xfrm>
              <a:off x="838201" y="3009107"/>
              <a:ext cx="5105398" cy="1790698"/>
              <a:chOff x="838202" y="2438400"/>
              <a:chExt cx="5105398" cy="2057398"/>
            </a:xfrm>
          </p:grpSpPr>
          <p:sp>
            <p:nvSpPr>
              <p:cNvPr id="453" name="Google Shape;453;p15"/>
              <p:cNvSpPr/>
              <p:nvPr/>
            </p:nvSpPr>
            <p:spPr>
              <a:xfrm>
                <a:off x="838202" y="2438400"/>
                <a:ext cx="5105398" cy="2057398"/>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54" name="Google Shape;454;p15"/>
              <p:cNvSpPr/>
              <p:nvPr/>
            </p:nvSpPr>
            <p:spPr>
              <a:xfrm>
                <a:off x="952501" y="2514599"/>
                <a:ext cx="4876800" cy="1905000"/>
              </a:xfrm>
              <a:prstGeom prst="roundRect">
                <a:avLst>
                  <a:gd name="adj" fmla="val 16667"/>
                </a:avLst>
              </a:prstGeom>
              <a:solidFill>
                <a:srgbClr val="F49C1C"/>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455" name="Google Shape;455;p15"/>
            <p:cNvSpPr/>
            <p:nvPr/>
          </p:nvSpPr>
          <p:spPr>
            <a:xfrm>
              <a:off x="1446776" y="3075428"/>
              <a:ext cx="4382523" cy="1653739"/>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2016.</a:t>
              </a:r>
              <a:endParaRPr kumimoji="0" sz="1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456" name="Google Shape;456;p15"/>
          <p:cNvGrpSpPr/>
          <p:nvPr/>
        </p:nvGrpSpPr>
        <p:grpSpPr>
          <a:xfrm>
            <a:off x="1981248" y="957919"/>
            <a:ext cx="9961727" cy="1734080"/>
            <a:chOff x="1989475" y="472936"/>
            <a:chExt cx="9961727" cy="2554445"/>
          </a:xfrm>
        </p:grpSpPr>
        <p:pic>
          <p:nvPicPr>
            <p:cNvPr id="457" name="Google Shape;457;p15"/>
            <p:cNvPicPr preferRelativeResize="0"/>
            <p:nvPr/>
          </p:nvPicPr>
          <p:blipFill rotWithShape="1">
            <a:blip r:embed="rId4">
              <a:alphaModFix/>
            </a:blip>
            <a:srcRect/>
            <a:stretch/>
          </p:blipFill>
          <p:spPr>
            <a:xfrm>
              <a:off x="1989475" y="472936"/>
              <a:ext cx="9961727" cy="2554445"/>
            </a:xfrm>
            <a:prstGeom prst="rect">
              <a:avLst/>
            </a:prstGeom>
            <a:noFill/>
            <a:ln>
              <a:noFill/>
            </a:ln>
          </p:spPr>
        </p:pic>
        <p:sp>
          <p:nvSpPr>
            <p:cNvPr id="458" name="Google Shape;458;p15"/>
            <p:cNvSpPr/>
            <p:nvPr/>
          </p:nvSpPr>
          <p:spPr>
            <a:xfrm>
              <a:off x="2226130" y="1089354"/>
              <a:ext cx="9397991" cy="1179519"/>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sng"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Câu</a:t>
              </a:r>
              <a:r>
                <a:rPr kumimoji="0" lang="en-US" sz="2800" b="1" i="0" u="sng"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2</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Cộng</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đồng</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ASEAN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được</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thành</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lập</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vào</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năm</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nào</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pic>
        <p:nvPicPr>
          <p:cNvPr id="459" name="Google Shape;459;p15"/>
          <p:cNvPicPr preferRelativeResize="0"/>
          <p:nvPr/>
        </p:nvPicPr>
        <p:blipFill rotWithShape="1">
          <a:blip r:embed="rId5">
            <a:alphaModFix/>
          </a:blip>
          <a:srcRect/>
          <a:stretch/>
        </p:blipFill>
        <p:spPr>
          <a:xfrm>
            <a:off x="210615" y="3269287"/>
            <a:ext cx="1322947" cy="1219306"/>
          </a:xfrm>
          <a:prstGeom prst="rect">
            <a:avLst/>
          </a:prstGeom>
          <a:noFill/>
          <a:ln>
            <a:noFill/>
          </a:ln>
        </p:spPr>
      </p:pic>
      <p:pic>
        <p:nvPicPr>
          <p:cNvPr id="460" name="Google Shape;460;p15"/>
          <p:cNvPicPr preferRelativeResize="0"/>
          <p:nvPr/>
        </p:nvPicPr>
        <p:blipFill rotWithShape="1">
          <a:blip r:embed="rId5">
            <a:alphaModFix/>
          </a:blip>
          <a:srcRect/>
          <a:stretch/>
        </p:blipFill>
        <p:spPr>
          <a:xfrm>
            <a:off x="210615" y="5219641"/>
            <a:ext cx="1322947" cy="1219306"/>
          </a:xfrm>
          <a:prstGeom prst="rect">
            <a:avLst/>
          </a:prstGeom>
          <a:noFill/>
          <a:ln>
            <a:noFill/>
          </a:ln>
        </p:spPr>
      </p:pic>
      <p:pic>
        <p:nvPicPr>
          <p:cNvPr id="461" name="Google Shape;461;p15"/>
          <p:cNvPicPr preferRelativeResize="0"/>
          <p:nvPr/>
        </p:nvPicPr>
        <p:blipFill rotWithShape="1">
          <a:blip r:embed="rId5">
            <a:alphaModFix/>
          </a:blip>
          <a:srcRect/>
          <a:stretch/>
        </p:blipFill>
        <p:spPr>
          <a:xfrm>
            <a:off x="6223464" y="3269287"/>
            <a:ext cx="1322947" cy="1219306"/>
          </a:xfrm>
          <a:prstGeom prst="rect">
            <a:avLst/>
          </a:prstGeom>
          <a:noFill/>
          <a:ln>
            <a:noFill/>
          </a:ln>
        </p:spPr>
      </p:pic>
      <p:pic>
        <p:nvPicPr>
          <p:cNvPr id="462" name="Google Shape;462;p15"/>
          <p:cNvPicPr preferRelativeResize="0"/>
          <p:nvPr/>
        </p:nvPicPr>
        <p:blipFill rotWithShape="1">
          <a:blip r:embed="rId5">
            <a:alphaModFix/>
          </a:blip>
          <a:srcRect/>
          <a:stretch/>
        </p:blipFill>
        <p:spPr>
          <a:xfrm>
            <a:off x="6223464" y="5219641"/>
            <a:ext cx="1322947" cy="1219306"/>
          </a:xfrm>
          <a:prstGeom prst="rect">
            <a:avLst/>
          </a:prstGeom>
          <a:noFill/>
          <a:ln>
            <a:noFill/>
          </a:ln>
        </p:spPr>
      </p:pic>
      <p:grpSp>
        <p:nvGrpSpPr>
          <p:cNvPr id="463" name="Google Shape;463;p15"/>
          <p:cNvGrpSpPr/>
          <p:nvPr/>
        </p:nvGrpSpPr>
        <p:grpSpPr>
          <a:xfrm>
            <a:off x="-4113608" y="45177"/>
            <a:ext cx="4140239" cy="2439595"/>
            <a:chOff x="-4113608" y="45177"/>
            <a:chExt cx="4140239" cy="2439595"/>
          </a:xfrm>
        </p:grpSpPr>
        <p:pic>
          <p:nvPicPr>
            <p:cNvPr id="464" name="Google Shape;464;p15"/>
            <p:cNvPicPr preferRelativeResize="0"/>
            <p:nvPr/>
          </p:nvPicPr>
          <p:blipFill rotWithShape="1">
            <a:blip r:embed="rId6">
              <a:alphaModFix/>
            </a:blip>
            <a:srcRect/>
            <a:stretch/>
          </p:blipFill>
          <p:spPr>
            <a:xfrm>
              <a:off x="-4113608" y="152464"/>
              <a:ext cx="1959439" cy="2332308"/>
            </a:xfrm>
            <a:prstGeom prst="rect">
              <a:avLst/>
            </a:prstGeom>
            <a:noFill/>
            <a:ln>
              <a:noFill/>
            </a:ln>
          </p:spPr>
        </p:pic>
        <p:pic>
          <p:nvPicPr>
            <p:cNvPr id="465" name="Google Shape;465;p15"/>
            <p:cNvPicPr preferRelativeResize="0"/>
            <p:nvPr/>
          </p:nvPicPr>
          <p:blipFill rotWithShape="1">
            <a:blip r:embed="rId7">
              <a:alphaModFix/>
            </a:blip>
            <a:srcRect/>
            <a:stretch/>
          </p:blipFill>
          <p:spPr>
            <a:xfrm rot="10312293" flipH="1">
              <a:off x="-2097738" y="181379"/>
              <a:ext cx="2030834" cy="1467344"/>
            </a:xfrm>
            <a:prstGeom prst="rect">
              <a:avLst/>
            </a:prstGeom>
            <a:noFill/>
            <a:ln>
              <a:noFill/>
            </a:ln>
            <a:effectLst>
              <a:outerShdw blurRad="50800" dist="38100" dir="2700000" algn="tl" rotWithShape="0">
                <a:srgbClr val="000000">
                  <a:alpha val="40000"/>
                </a:srgbClr>
              </a:outerShdw>
            </a:effectLst>
          </p:spPr>
        </p:pic>
        <p:sp>
          <p:nvSpPr>
            <p:cNvPr id="466" name="Google Shape;466;p15"/>
            <p:cNvSpPr txBox="1"/>
            <p:nvPr/>
          </p:nvSpPr>
          <p:spPr>
            <a:xfrm>
              <a:off x="-1916107" y="437875"/>
              <a:ext cx="1699185" cy="80021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595959"/>
                </a:buClr>
                <a:buSzPts val="2800"/>
                <a:buFont typeface="Arial"/>
                <a:buNone/>
                <a:tabLst/>
                <a:defRPr/>
              </a:pPr>
              <a:r>
                <a:rPr kumimoji="0" lang="en-US" sz="2800" b="0" i="0" u="none" strike="noStrike" kern="0" cap="none" spc="0" normalizeH="0" baseline="0" noProof="0">
                  <a:ln>
                    <a:noFill/>
                  </a:ln>
                  <a:solidFill>
                    <a:srgbClr val="595959"/>
                  </a:solidFill>
                  <a:effectLst/>
                  <a:uLnTx/>
                  <a:uFillTx/>
                  <a:latin typeface="Arial"/>
                  <a:ea typeface="Arial"/>
                  <a:cs typeface="Arial"/>
                  <a:sym typeface="Arial"/>
                </a:rPr>
                <a:t>Yeahhh,</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595959"/>
                </a:buClr>
                <a:buSzPts val="1200"/>
                <a:buFont typeface="Arial"/>
                <a:buNone/>
                <a:tabLst/>
                <a:defRPr/>
              </a:pPr>
              <a:r>
                <a:rPr kumimoji="0" lang="en-US" sz="1200" b="0" i="0" u="none" strike="noStrike" kern="0" cap="none" spc="0" normalizeH="0" baseline="0" noProof="0">
                  <a:ln>
                    <a:noFill/>
                  </a:ln>
                  <a:solidFill>
                    <a:srgbClr val="595959"/>
                  </a:solidFill>
                  <a:effectLst/>
                  <a:uLnTx/>
                  <a:uFillTx/>
                  <a:latin typeface="Arial"/>
                  <a:ea typeface="Arial"/>
                  <a:cs typeface="Arial"/>
                  <a:sym typeface="Arial"/>
                </a:rPr>
                <a:t>Đúng rồi!</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595959"/>
                </a:buClr>
                <a:buSzPts val="1200"/>
                <a:buFont typeface="Arial"/>
                <a:buNone/>
                <a:tabLst/>
                <a:defRPr/>
              </a:pPr>
              <a:r>
                <a:rPr kumimoji="0" lang="en-US" sz="1200" b="0" i="0" u="none" strike="noStrike" kern="0" cap="none" spc="0" normalizeH="0" baseline="0" noProof="0">
                  <a:ln>
                    <a:noFill/>
                  </a:ln>
                  <a:solidFill>
                    <a:srgbClr val="595959"/>
                  </a:solidFill>
                  <a:effectLst/>
                  <a:uLnTx/>
                  <a:uFillTx/>
                  <a:latin typeface="Arial"/>
                  <a:ea typeface="Arial"/>
                  <a:cs typeface="Arial"/>
                  <a:sym typeface="Arial"/>
                </a:rPr>
                <a:t>Mình thích màu này!</a:t>
              </a:r>
              <a:endParaRPr kumimoji="0" sz="900" b="0" i="0" u="none" strike="noStrike" kern="0" cap="none" spc="0" normalizeH="0" baseline="0" noProof="0">
                <a:ln>
                  <a:noFill/>
                </a:ln>
                <a:solidFill>
                  <a:srgbClr val="595959"/>
                </a:solidFill>
                <a:effectLst/>
                <a:uLnTx/>
                <a:uFillTx/>
                <a:latin typeface="Arial"/>
                <a:ea typeface="Arial"/>
                <a:cs typeface="Arial"/>
                <a:sym typeface="Arial"/>
              </a:endParaRPr>
            </a:p>
          </p:txBody>
        </p:sp>
      </p:grpSp>
      <p:grpSp>
        <p:nvGrpSpPr>
          <p:cNvPr id="467" name="Google Shape;467;p15"/>
          <p:cNvGrpSpPr/>
          <p:nvPr/>
        </p:nvGrpSpPr>
        <p:grpSpPr>
          <a:xfrm>
            <a:off x="-6727673" y="-302318"/>
            <a:ext cx="3153138" cy="2846957"/>
            <a:chOff x="-6727674" y="-791952"/>
            <a:chExt cx="3695431" cy="3336591"/>
          </a:xfrm>
        </p:grpSpPr>
        <p:pic>
          <p:nvPicPr>
            <p:cNvPr id="468" name="Google Shape;468;p15"/>
            <p:cNvPicPr preferRelativeResize="0"/>
            <p:nvPr/>
          </p:nvPicPr>
          <p:blipFill rotWithShape="1">
            <a:blip r:embed="rId8">
              <a:alphaModFix/>
            </a:blip>
            <a:srcRect/>
            <a:stretch/>
          </p:blipFill>
          <p:spPr>
            <a:xfrm flipH="1">
              <a:off x="-6727674" y="-791952"/>
              <a:ext cx="2646923" cy="3336591"/>
            </a:xfrm>
            <a:prstGeom prst="rect">
              <a:avLst/>
            </a:prstGeom>
            <a:noFill/>
            <a:ln>
              <a:noFill/>
            </a:ln>
          </p:spPr>
        </p:pic>
        <p:grpSp>
          <p:nvGrpSpPr>
            <p:cNvPr id="469" name="Google Shape;469;p15"/>
            <p:cNvGrpSpPr/>
            <p:nvPr/>
          </p:nvGrpSpPr>
          <p:grpSpPr>
            <a:xfrm>
              <a:off x="-5340620" y="59459"/>
              <a:ext cx="2308377" cy="1810717"/>
              <a:chOff x="-7139645" y="4053414"/>
              <a:chExt cx="7150806" cy="5609171"/>
            </a:xfrm>
          </p:grpSpPr>
          <p:pic>
            <p:nvPicPr>
              <p:cNvPr id="470" name="Google Shape;470;p15"/>
              <p:cNvPicPr preferRelativeResize="0"/>
              <p:nvPr/>
            </p:nvPicPr>
            <p:blipFill rotWithShape="1">
              <a:blip r:embed="rId7">
                <a:alphaModFix/>
              </a:blip>
              <a:srcRect/>
              <a:stretch/>
            </p:blipFill>
            <p:spPr>
              <a:xfrm rot="10312293" flipH="1">
                <a:off x="-6838077" y="4492546"/>
                <a:ext cx="6547671" cy="4730906"/>
              </a:xfrm>
              <a:prstGeom prst="rect">
                <a:avLst/>
              </a:prstGeom>
              <a:noFill/>
              <a:ln>
                <a:noFill/>
              </a:ln>
              <a:effectLst>
                <a:outerShdw blurRad="50800" dist="38100" dir="2700000" algn="tl" rotWithShape="0">
                  <a:srgbClr val="000000">
                    <a:alpha val="40000"/>
                  </a:srgbClr>
                </a:outerShdw>
              </a:effectLst>
            </p:spPr>
          </p:pic>
          <p:sp>
            <p:nvSpPr>
              <p:cNvPr id="471" name="Google Shape;471;p15"/>
              <p:cNvSpPr txBox="1"/>
              <p:nvPr/>
            </p:nvSpPr>
            <p:spPr>
              <a:xfrm>
                <a:off x="-6080058" y="5075962"/>
                <a:ext cx="5354174" cy="290522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595959"/>
                  </a:buClr>
                  <a:buSzPts val="2400"/>
                  <a:buFont typeface="Arial"/>
                  <a:buNone/>
                  <a:tabLst/>
                  <a:defRPr/>
                </a:pPr>
                <a:r>
                  <a:rPr kumimoji="0" lang="en-US" sz="2400" b="0" i="0" u="none" strike="noStrike" kern="0" cap="none" spc="0" normalizeH="0" baseline="0" noProof="0">
                    <a:ln>
                      <a:noFill/>
                    </a:ln>
                    <a:solidFill>
                      <a:srgbClr val="595959"/>
                    </a:solidFill>
                    <a:effectLst/>
                    <a:uLnTx/>
                    <a:uFillTx/>
                    <a:latin typeface="Arial"/>
                    <a:ea typeface="Arial"/>
                    <a:cs typeface="Arial"/>
                    <a:sym typeface="Arial"/>
                  </a:rPr>
                  <a:t>Huhu,</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595959"/>
                  </a:buClr>
                  <a:buSzPts val="1400"/>
                  <a:buFont typeface="Arial"/>
                  <a:buNone/>
                  <a:tabLst/>
                  <a:defRPr/>
                </a:pPr>
                <a:r>
                  <a:rPr kumimoji="0" lang="en-US" sz="1400" b="0" i="0" u="none" strike="noStrike" kern="0" cap="none" spc="0" normalizeH="0" baseline="0" noProof="0">
                    <a:ln>
                      <a:noFill/>
                    </a:ln>
                    <a:solidFill>
                      <a:srgbClr val="595959"/>
                    </a:solidFill>
                    <a:effectLst/>
                    <a:uLnTx/>
                    <a:uFillTx/>
                    <a:latin typeface="Arial"/>
                    <a:ea typeface="Arial"/>
                    <a:cs typeface="Arial"/>
                    <a:sym typeface="Arial"/>
                  </a:rPr>
                  <a:t>chưa chính xác rồi!</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595959"/>
                  </a:buClr>
                  <a:buSzPts val="1400"/>
                  <a:buFont typeface="Arial"/>
                  <a:buNone/>
                  <a:tabLst/>
                  <a:defRPr/>
                </a:pPr>
                <a:r>
                  <a:rPr kumimoji="0" lang="en-US" sz="1400" b="0" i="0" u="none" strike="noStrike" kern="0" cap="none" spc="0" normalizeH="0" baseline="0" noProof="0">
                    <a:ln>
                      <a:noFill/>
                    </a:ln>
                    <a:solidFill>
                      <a:srgbClr val="595959"/>
                    </a:solidFill>
                    <a:effectLst/>
                    <a:uLnTx/>
                    <a:uFillTx/>
                    <a:latin typeface="Arial"/>
                    <a:ea typeface="Arial"/>
                    <a:cs typeface="Arial"/>
                    <a:sym typeface="Arial"/>
                  </a:rPr>
                  <a:t>Bạn chọn lại nha.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472" name="Google Shape;472;p15"/>
          <p:cNvPicPr preferRelativeResize="0"/>
          <p:nvPr/>
        </p:nvPicPr>
        <p:blipFill rotWithShape="1">
          <a:blip r:embed="rId9">
            <a:alphaModFix/>
          </a:blip>
          <a:srcRect/>
          <a:stretch/>
        </p:blipFill>
        <p:spPr>
          <a:xfrm>
            <a:off x="432730" y="43015"/>
            <a:ext cx="1548518" cy="2383743"/>
          </a:xfrm>
          <a:prstGeom prst="rect">
            <a:avLst/>
          </a:prstGeom>
          <a:noFill/>
          <a:ln>
            <a:noFill/>
          </a:ln>
        </p:spPr>
      </p:pic>
      <p:pic>
        <p:nvPicPr>
          <p:cNvPr id="473" name="Google Shape;473;p15"/>
          <p:cNvPicPr preferRelativeResize="0"/>
          <p:nvPr/>
        </p:nvPicPr>
        <p:blipFill rotWithShape="1">
          <a:blip r:embed="rId10">
            <a:alphaModFix/>
          </a:blip>
          <a:srcRect/>
          <a:stretch/>
        </p:blipFill>
        <p:spPr>
          <a:xfrm>
            <a:off x="-1245012" y="4407923"/>
            <a:ext cx="487363" cy="487363"/>
          </a:xfrm>
          <a:prstGeom prst="rect">
            <a:avLst/>
          </a:prstGeom>
          <a:noFill/>
          <a:ln>
            <a:noFill/>
          </a:ln>
        </p:spPr>
      </p:pic>
      <p:pic>
        <p:nvPicPr>
          <p:cNvPr id="474" name="Google Shape;474;p15"/>
          <p:cNvPicPr preferRelativeResize="0"/>
          <p:nvPr/>
        </p:nvPicPr>
        <p:blipFill rotWithShape="1">
          <a:blip r:embed="rId10">
            <a:alphaModFix/>
          </a:blip>
          <a:srcRect/>
          <a:stretch/>
        </p:blipFill>
        <p:spPr>
          <a:xfrm>
            <a:off x="-1231859" y="2876396"/>
            <a:ext cx="487363" cy="487363"/>
          </a:xfrm>
          <a:prstGeom prst="rect">
            <a:avLst/>
          </a:prstGeom>
          <a:noFill/>
          <a:ln>
            <a:noFill/>
          </a:ln>
        </p:spPr>
      </p:pic>
      <p:sp>
        <p:nvSpPr>
          <p:cNvPr id="475" name="Google Shape;475;p15"/>
          <p:cNvSpPr/>
          <p:nvPr/>
        </p:nvSpPr>
        <p:spPr>
          <a:xfrm>
            <a:off x="0" y="7010400"/>
            <a:ext cx="3886200" cy="1981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7F7F7F"/>
              </a:buClr>
              <a:buSzPts val="3200"/>
              <a:buFont typeface="Calibri"/>
              <a:buNone/>
              <a:tabLst/>
              <a:defRPr/>
            </a:pPr>
            <a:r>
              <a:rPr kumimoji="0" lang="en-US" sz="3200" b="0" i="0" u="none" strike="noStrike" kern="0" cap="none" spc="0" normalizeH="0" baseline="0" noProof="0">
                <a:ln>
                  <a:noFill/>
                </a:ln>
                <a:solidFill>
                  <a:srgbClr val="7F7F7F"/>
                </a:solidFill>
                <a:effectLst/>
                <a:uLnTx/>
                <a:uFillTx/>
                <a:latin typeface="Calibri"/>
                <a:ea typeface="Calibri"/>
                <a:cs typeface="Calibri"/>
                <a:sym typeface="Calibri"/>
              </a:rPr>
              <a:t>Thầy cô nhấp chuột</a:t>
            </a:r>
            <a:br>
              <a:rPr kumimoji="0" lang="en-US" sz="3200" b="0" i="0" u="none" strike="noStrike" kern="0" cap="none" spc="0" normalizeH="0" baseline="0" noProof="0">
                <a:ln>
                  <a:noFill/>
                </a:ln>
                <a:solidFill>
                  <a:srgbClr val="7F7F7F"/>
                </a:solidFill>
                <a:effectLst/>
                <a:uLnTx/>
                <a:uFillTx/>
                <a:latin typeface="Calibri"/>
                <a:ea typeface="Calibri"/>
                <a:cs typeface="Calibri"/>
                <a:sym typeface="Calibri"/>
              </a:rPr>
            </a:br>
            <a:r>
              <a:rPr kumimoji="0" lang="en-US" sz="3200" b="0" i="0" u="none" strike="noStrike" kern="0" cap="none" spc="0" normalizeH="0" baseline="0" noProof="0">
                <a:ln>
                  <a:noFill/>
                </a:ln>
                <a:solidFill>
                  <a:srgbClr val="7F7F7F"/>
                </a:solidFill>
                <a:effectLst/>
                <a:uLnTx/>
                <a:uFillTx/>
                <a:latin typeface="Calibri"/>
                <a:ea typeface="Calibri"/>
                <a:cs typeface="Calibri"/>
                <a:sym typeface="Calibri"/>
              </a:rPr>
              <a:t>1 lần để hiện câu hỏi. Nhấp thêm 1 lần để hiện các đáp án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76" name="Google Shape;476;p15"/>
          <p:cNvGrpSpPr/>
          <p:nvPr/>
        </p:nvGrpSpPr>
        <p:grpSpPr>
          <a:xfrm>
            <a:off x="4000498" y="7010400"/>
            <a:ext cx="4076701" cy="1981200"/>
            <a:chOff x="4000498" y="7010400"/>
            <a:chExt cx="4076701" cy="1981200"/>
          </a:xfrm>
        </p:grpSpPr>
        <p:sp>
          <p:nvSpPr>
            <p:cNvPr id="477" name="Google Shape;477;p15"/>
            <p:cNvSpPr/>
            <p:nvPr/>
          </p:nvSpPr>
          <p:spPr>
            <a:xfrm>
              <a:off x="4000498" y="7010400"/>
              <a:ext cx="4076701" cy="1981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7F7F7F"/>
                </a:buClr>
                <a:buSzPts val="3200"/>
                <a:buFont typeface="Calibri"/>
                <a:buNone/>
                <a:tabLst/>
                <a:defRPr/>
              </a:pPr>
              <a:r>
                <a:rPr kumimoji="0" lang="en-US" sz="3200" b="0" i="0" u="none" strike="noStrike" kern="0" cap="none" spc="0" normalizeH="0" baseline="0" noProof="0">
                  <a:ln>
                    <a:noFill/>
                  </a:ln>
                  <a:solidFill>
                    <a:srgbClr val="7F7F7F"/>
                  </a:solidFill>
                  <a:effectLst/>
                  <a:uLnTx/>
                  <a:uFillTx/>
                  <a:latin typeface="Calibri"/>
                  <a:ea typeface="Calibri"/>
                  <a:cs typeface="Calibri"/>
                  <a:sym typeface="Calibri"/>
                </a:rPr>
                <a:t>Thầy cô nhấp vào chiếc chuông     ở màu mà học sinh chọn để</a:t>
              </a:r>
              <a:br>
                <a:rPr kumimoji="0" lang="en-US" sz="3200" b="0" i="0" u="none" strike="noStrike" kern="0" cap="none" spc="0" normalizeH="0" baseline="0" noProof="0">
                  <a:ln>
                    <a:noFill/>
                  </a:ln>
                  <a:solidFill>
                    <a:srgbClr val="7F7F7F"/>
                  </a:solidFill>
                  <a:effectLst/>
                  <a:uLnTx/>
                  <a:uFillTx/>
                  <a:latin typeface="Calibri"/>
                  <a:ea typeface="Calibri"/>
                  <a:cs typeface="Calibri"/>
                  <a:sym typeface="Calibri"/>
                </a:rPr>
              </a:br>
              <a:r>
                <a:rPr kumimoji="0" lang="en-US" sz="3200" b="0" i="0" u="none" strike="noStrike" kern="0" cap="none" spc="0" normalizeH="0" baseline="0" noProof="0">
                  <a:ln>
                    <a:noFill/>
                  </a:ln>
                  <a:solidFill>
                    <a:srgbClr val="7F7F7F"/>
                  </a:solidFill>
                  <a:effectLst/>
                  <a:uLnTx/>
                  <a:uFillTx/>
                  <a:latin typeface="Calibri"/>
                  <a:ea typeface="Calibri"/>
                  <a:cs typeface="Calibri"/>
                  <a:sym typeface="Calibri"/>
                </a:rPr>
                <a:t>kiểm tra đáp án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78" name="Google Shape;478;p15"/>
            <p:cNvPicPr preferRelativeResize="0"/>
            <p:nvPr/>
          </p:nvPicPr>
          <p:blipFill rotWithShape="1">
            <a:blip r:embed="rId5">
              <a:alphaModFix/>
            </a:blip>
            <a:srcRect/>
            <a:stretch/>
          </p:blipFill>
          <p:spPr>
            <a:xfrm>
              <a:off x="5651965" y="7594600"/>
              <a:ext cx="330708" cy="304800"/>
            </a:xfrm>
            <a:prstGeom prst="rect">
              <a:avLst/>
            </a:prstGeom>
            <a:noFill/>
            <a:ln>
              <a:noFill/>
            </a:ln>
          </p:spPr>
        </p:pic>
      </p:grpSp>
      <p:sp>
        <p:nvSpPr>
          <p:cNvPr id="479" name="Google Shape;479;p15"/>
          <p:cNvSpPr/>
          <p:nvPr/>
        </p:nvSpPr>
        <p:spPr>
          <a:xfrm>
            <a:off x="8229597" y="7010400"/>
            <a:ext cx="3886200" cy="1981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7F7F7F"/>
              </a:buClr>
              <a:buSzPts val="2800"/>
              <a:buFont typeface="Calibri"/>
              <a:buNone/>
              <a:tabLst/>
              <a:defRPr/>
            </a:pPr>
            <a:r>
              <a:rPr kumimoji="0" lang="en-US" sz="2800" b="0" i="0" u="none" strike="noStrike" kern="0" cap="none" spc="0" normalizeH="0" baseline="0" noProof="0">
                <a:ln>
                  <a:noFill/>
                </a:ln>
                <a:solidFill>
                  <a:srgbClr val="7F7F7F"/>
                </a:solidFill>
                <a:effectLst/>
                <a:uLnTx/>
                <a:uFillTx/>
                <a:latin typeface="Calibri"/>
                <a:ea typeface="Calibri"/>
                <a:cs typeface="Calibri"/>
                <a:sym typeface="Calibri"/>
              </a:rPr>
              <a:t>Sau khi HS trả lời xong, thầy cô nhấp chuột</a:t>
            </a:r>
            <a:br>
              <a:rPr kumimoji="0" lang="en-US" sz="2800" b="0" i="0" u="none" strike="noStrike" kern="0" cap="none" spc="0" normalizeH="0" baseline="0" noProof="0">
                <a:ln>
                  <a:noFill/>
                </a:ln>
                <a:solidFill>
                  <a:srgbClr val="7F7F7F"/>
                </a:solidFill>
                <a:effectLst/>
                <a:uLnTx/>
                <a:uFillTx/>
                <a:latin typeface="Calibri"/>
                <a:ea typeface="Calibri"/>
                <a:cs typeface="Calibri"/>
                <a:sym typeface="Calibri"/>
              </a:rPr>
            </a:br>
            <a:r>
              <a:rPr kumimoji="0" lang="en-US" sz="2800" b="0" i="0" u="none" strike="noStrike" kern="0" cap="none" spc="0" normalizeH="0" baseline="0" noProof="0">
                <a:ln>
                  <a:noFill/>
                </a:ln>
                <a:solidFill>
                  <a:srgbClr val="7F7F7F"/>
                </a:solidFill>
                <a:effectLst/>
                <a:uLnTx/>
                <a:uFillTx/>
                <a:latin typeface="Calibri"/>
                <a:ea typeface="Calibri"/>
                <a:cs typeface="Calibri"/>
                <a:sym typeface="Calibri"/>
              </a:rPr>
              <a:t>hoặc phím -&gt; để đến</a:t>
            </a:r>
            <a:br>
              <a:rPr kumimoji="0" lang="en-US" sz="2800" b="0" i="0" u="none" strike="noStrike" kern="0" cap="none" spc="0" normalizeH="0" baseline="0" noProof="0">
                <a:ln>
                  <a:noFill/>
                </a:ln>
                <a:solidFill>
                  <a:srgbClr val="7F7F7F"/>
                </a:solidFill>
                <a:effectLst/>
                <a:uLnTx/>
                <a:uFillTx/>
                <a:latin typeface="Calibri"/>
                <a:ea typeface="Calibri"/>
                <a:cs typeface="Calibri"/>
                <a:sym typeface="Calibri"/>
              </a:rPr>
            </a:br>
            <a:r>
              <a:rPr kumimoji="0" lang="en-US" sz="2800" b="0" i="0" u="none" strike="noStrike" kern="0" cap="none" spc="0" normalizeH="0" baseline="0" noProof="0">
                <a:ln>
                  <a:noFill/>
                </a:ln>
                <a:solidFill>
                  <a:srgbClr val="7F7F7F"/>
                </a:solidFill>
                <a:effectLst/>
                <a:uLnTx/>
                <a:uFillTx/>
                <a:latin typeface="Calibri"/>
                <a:ea typeface="Calibri"/>
                <a:cs typeface="Calibri"/>
                <a:sym typeface="Calibri"/>
              </a:rPr>
              <a:t>câu hỏi tiếp theo</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68807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72"/>
                                        </p:tgtEl>
                                        <p:attrNameLst>
                                          <p:attrName>style.visibility</p:attrName>
                                        </p:attrNameLst>
                                      </p:cBhvr>
                                      <p:to>
                                        <p:strVal val="visible"/>
                                      </p:to>
                                    </p:set>
                                    <p:anim calcmode="lin" valueType="num">
                                      <p:cBhvr additive="base">
                                        <p:cTn id="7" dur="1000"/>
                                        <p:tgtEl>
                                          <p:spTgt spid="472"/>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456"/>
                                        </p:tgtEl>
                                        <p:attrNameLst>
                                          <p:attrName>style.visibility</p:attrName>
                                        </p:attrNameLst>
                                      </p:cBhvr>
                                      <p:to>
                                        <p:strVal val="visible"/>
                                      </p:to>
                                    </p:set>
                                    <p:anim calcmode="lin" valueType="num">
                                      <p:cBhvr additive="base">
                                        <p:cTn id="10" dur="1000"/>
                                        <p:tgtEl>
                                          <p:spTgt spid="456"/>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51"/>
                                        </p:tgtEl>
                                        <p:attrNameLst>
                                          <p:attrName>style.visibility</p:attrName>
                                        </p:attrNameLst>
                                      </p:cBhvr>
                                      <p:to>
                                        <p:strVal val="visible"/>
                                      </p:to>
                                    </p:set>
                                    <p:anim calcmode="lin" valueType="num">
                                      <p:cBhvr additive="base">
                                        <p:cTn id="15" dur="1000"/>
                                        <p:tgtEl>
                                          <p:spTgt spid="451"/>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59"/>
                                        </p:tgtEl>
                                        <p:attrNameLst>
                                          <p:attrName>style.visibility</p:attrName>
                                        </p:attrNameLst>
                                      </p:cBhvr>
                                      <p:to>
                                        <p:strVal val="visible"/>
                                      </p:to>
                                    </p:set>
                                    <p:anim calcmode="lin" valueType="num">
                                      <p:cBhvr additive="base">
                                        <p:cTn id="18" dur="1000"/>
                                        <p:tgtEl>
                                          <p:spTgt spid="459"/>
                                        </p:tgtEl>
                                        <p:attrNameLst>
                                          <p:attrName>ppt_y</p:attrName>
                                        </p:attrNameLst>
                                      </p:cBhvr>
                                      <p:tavLst>
                                        <p:tav tm="0">
                                          <p:val>
                                            <p:strVal val="#ppt_y+1"/>
                                          </p:val>
                                        </p:tav>
                                        <p:tav tm="100000">
                                          <p:val>
                                            <p:strVal val="#ppt_y"/>
                                          </p:val>
                                        </p:tav>
                                      </p:tavLst>
                                    </p:anim>
                                  </p:childTnLst>
                                </p:cTn>
                              </p:par>
                              <p:par>
                                <p:cTn id="19" presetID="2" presetClass="entr" presetSubtype="4" fill="hold" nodeType="withEffect">
                                  <p:stCondLst>
                                    <p:cond delay="300"/>
                                  </p:stCondLst>
                                  <p:childTnLst>
                                    <p:set>
                                      <p:cBhvr>
                                        <p:cTn id="20" dur="1" fill="hold">
                                          <p:stCondLst>
                                            <p:cond delay="0"/>
                                          </p:stCondLst>
                                        </p:cTn>
                                        <p:tgtEl>
                                          <p:spTgt spid="436"/>
                                        </p:tgtEl>
                                        <p:attrNameLst>
                                          <p:attrName>style.visibility</p:attrName>
                                        </p:attrNameLst>
                                      </p:cBhvr>
                                      <p:to>
                                        <p:strVal val="visible"/>
                                      </p:to>
                                    </p:set>
                                    <p:anim calcmode="lin" valueType="num">
                                      <p:cBhvr additive="base">
                                        <p:cTn id="21" dur="1000"/>
                                        <p:tgtEl>
                                          <p:spTgt spid="436"/>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300"/>
                                  </p:stCondLst>
                                  <p:childTnLst>
                                    <p:set>
                                      <p:cBhvr>
                                        <p:cTn id="23" dur="1" fill="hold">
                                          <p:stCondLst>
                                            <p:cond delay="0"/>
                                          </p:stCondLst>
                                        </p:cTn>
                                        <p:tgtEl>
                                          <p:spTgt spid="461"/>
                                        </p:tgtEl>
                                        <p:attrNameLst>
                                          <p:attrName>style.visibility</p:attrName>
                                        </p:attrNameLst>
                                      </p:cBhvr>
                                      <p:to>
                                        <p:strVal val="visible"/>
                                      </p:to>
                                    </p:set>
                                    <p:anim calcmode="lin" valueType="num">
                                      <p:cBhvr additive="base">
                                        <p:cTn id="24" dur="1000"/>
                                        <p:tgtEl>
                                          <p:spTgt spid="461"/>
                                        </p:tgtEl>
                                        <p:attrNameLst>
                                          <p:attrName>ppt_y</p:attrName>
                                        </p:attrNameLst>
                                      </p:cBhvr>
                                      <p:tavLst>
                                        <p:tav tm="0">
                                          <p:val>
                                            <p:strVal val="#ppt_y+1"/>
                                          </p:val>
                                        </p:tav>
                                        <p:tav tm="100000">
                                          <p:val>
                                            <p:strVal val="#ppt_y"/>
                                          </p:val>
                                        </p:tav>
                                      </p:tavLst>
                                    </p:anim>
                                  </p:childTnLst>
                                </p:cTn>
                              </p:par>
                              <p:par>
                                <p:cTn id="25" presetID="2" presetClass="entr" presetSubtype="4" fill="hold" nodeType="withEffect">
                                  <p:stCondLst>
                                    <p:cond delay="700"/>
                                  </p:stCondLst>
                                  <p:childTnLst>
                                    <p:set>
                                      <p:cBhvr>
                                        <p:cTn id="26" dur="1" fill="hold">
                                          <p:stCondLst>
                                            <p:cond delay="0"/>
                                          </p:stCondLst>
                                        </p:cTn>
                                        <p:tgtEl>
                                          <p:spTgt spid="446"/>
                                        </p:tgtEl>
                                        <p:attrNameLst>
                                          <p:attrName>style.visibility</p:attrName>
                                        </p:attrNameLst>
                                      </p:cBhvr>
                                      <p:to>
                                        <p:strVal val="visible"/>
                                      </p:to>
                                    </p:set>
                                    <p:anim calcmode="lin" valueType="num">
                                      <p:cBhvr additive="base">
                                        <p:cTn id="27" dur="1000"/>
                                        <p:tgtEl>
                                          <p:spTgt spid="446"/>
                                        </p:tgtEl>
                                        <p:attrNameLst>
                                          <p:attrName>ppt_y</p:attrName>
                                        </p:attrNameLst>
                                      </p:cBhvr>
                                      <p:tavLst>
                                        <p:tav tm="0">
                                          <p:val>
                                            <p:strVal val="#ppt_y+1"/>
                                          </p:val>
                                        </p:tav>
                                        <p:tav tm="100000">
                                          <p:val>
                                            <p:strVal val="#ppt_y"/>
                                          </p:val>
                                        </p:tav>
                                      </p:tavLst>
                                    </p:anim>
                                  </p:childTnLst>
                                </p:cTn>
                              </p:par>
                              <p:par>
                                <p:cTn id="28" presetID="2" presetClass="entr" presetSubtype="4" fill="hold" nodeType="withEffect">
                                  <p:stCondLst>
                                    <p:cond delay="700"/>
                                  </p:stCondLst>
                                  <p:childTnLst>
                                    <p:set>
                                      <p:cBhvr>
                                        <p:cTn id="29" dur="1" fill="hold">
                                          <p:stCondLst>
                                            <p:cond delay="0"/>
                                          </p:stCondLst>
                                        </p:cTn>
                                        <p:tgtEl>
                                          <p:spTgt spid="460"/>
                                        </p:tgtEl>
                                        <p:attrNameLst>
                                          <p:attrName>style.visibility</p:attrName>
                                        </p:attrNameLst>
                                      </p:cBhvr>
                                      <p:to>
                                        <p:strVal val="visible"/>
                                      </p:to>
                                    </p:set>
                                    <p:anim calcmode="lin" valueType="num">
                                      <p:cBhvr additive="base">
                                        <p:cTn id="30" dur="1000"/>
                                        <p:tgtEl>
                                          <p:spTgt spid="460"/>
                                        </p:tgtEl>
                                        <p:attrNameLst>
                                          <p:attrName>ppt_y</p:attrName>
                                        </p:attrNameLst>
                                      </p:cBhvr>
                                      <p:tavLst>
                                        <p:tav tm="0">
                                          <p:val>
                                            <p:strVal val="#ppt_y+1"/>
                                          </p:val>
                                        </p:tav>
                                        <p:tav tm="100000">
                                          <p:val>
                                            <p:strVal val="#ppt_y"/>
                                          </p:val>
                                        </p:tav>
                                      </p:tavLst>
                                    </p:anim>
                                  </p:childTnLst>
                                </p:cTn>
                              </p:par>
                              <p:par>
                                <p:cTn id="31" presetID="2" presetClass="entr" presetSubtype="4" fill="hold" nodeType="withEffect">
                                  <p:stCondLst>
                                    <p:cond delay="1100"/>
                                  </p:stCondLst>
                                  <p:childTnLst>
                                    <p:set>
                                      <p:cBhvr>
                                        <p:cTn id="32" dur="1" fill="hold">
                                          <p:stCondLst>
                                            <p:cond delay="0"/>
                                          </p:stCondLst>
                                        </p:cTn>
                                        <p:tgtEl>
                                          <p:spTgt spid="441"/>
                                        </p:tgtEl>
                                        <p:attrNameLst>
                                          <p:attrName>style.visibility</p:attrName>
                                        </p:attrNameLst>
                                      </p:cBhvr>
                                      <p:to>
                                        <p:strVal val="visible"/>
                                      </p:to>
                                    </p:set>
                                    <p:anim calcmode="lin" valueType="num">
                                      <p:cBhvr additive="base">
                                        <p:cTn id="33" dur="1000"/>
                                        <p:tgtEl>
                                          <p:spTgt spid="441"/>
                                        </p:tgtEl>
                                        <p:attrNameLst>
                                          <p:attrName>ppt_y</p:attrName>
                                        </p:attrNameLst>
                                      </p:cBhvr>
                                      <p:tavLst>
                                        <p:tav tm="0">
                                          <p:val>
                                            <p:strVal val="#ppt_y+1"/>
                                          </p:val>
                                        </p:tav>
                                        <p:tav tm="100000">
                                          <p:val>
                                            <p:strVal val="#ppt_y"/>
                                          </p:val>
                                        </p:tav>
                                      </p:tavLst>
                                    </p:anim>
                                  </p:childTnLst>
                                </p:cTn>
                              </p:par>
                              <p:par>
                                <p:cTn id="34" presetID="2" presetClass="entr" presetSubtype="4" fill="hold" nodeType="withEffect">
                                  <p:stCondLst>
                                    <p:cond delay="1100"/>
                                  </p:stCondLst>
                                  <p:childTnLst>
                                    <p:set>
                                      <p:cBhvr>
                                        <p:cTn id="35" dur="1" fill="hold">
                                          <p:stCondLst>
                                            <p:cond delay="0"/>
                                          </p:stCondLst>
                                        </p:cTn>
                                        <p:tgtEl>
                                          <p:spTgt spid="462"/>
                                        </p:tgtEl>
                                        <p:attrNameLst>
                                          <p:attrName>style.visibility</p:attrName>
                                        </p:attrNameLst>
                                      </p:cBhvr>
                                      <p:to>
                                        <p:strVal val="visible"/>
                                      </p:to>
                                    </p:set>
                                    <p:anim calcmode="lin" valueType="num">
                                      <p:cBhvr additive="base">
                                        <p:cTn id="36" dur="1000"/>
                                        <p:tgtEl>
                                          <p:spTgt spid="46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73"/>
                                        </p:tgtEl>
                                        <p:attrNameLst>
                                          <p:attrName>style.visibility</p:attrName>
                                        </p:attrNameLst>
                                      </p:cBhvr>
                                      <p:to>
                                        <p:strVal val="visible"/>
                                      </p:to>
                                    </p:set>
                                    <p:animEffect transition="in" filter="fade">
                                      <p:cBhvr>
                                        <p:cTn id="41" dur="4995"/>
                                        <p:tgtEl>
                                          <p:spTgt spid="473"/>
                                        </p:tgtEl>
                                      </p:cBhvr>
                                    </p:animEffect>
                                  </p:childTnLst>
                                </p:cTn>
                              </p:par>
                              <p:par>
                                <p:cTn id="42" presetID="10" presetClass="exit" presetSubtype="0" fill="hold" nodeType="withEffect">
                                  <p:stCondLst>
                                    <p:cond delay="0"/>
                                  </p:stCondLst>
                                  <p:childTnLst>
                                    <p:animEffect transition="out" filter="fade">
                                      <p:cBhvr>
                                        <p:cTn id="43" dur="500"/>
                                        <p:tgtEl>
                                          <p:spTgt spid="472"/>
                                        </p:tgtEl>
                                      </p:cBhvr>
                                    </p:animEffect>
                                    <p:set>
                                      <p:cBhvr>
                                        <p:cTn id="44" dur="1" fill="hold">
                                          <p:stCondLst>
                                            <p:cond delay="500"/>
                                          </p:stCondLst>
                                        </p:cTn>
                                        <p:tgtEl>
                                          <p:spTgt spid="47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73"/>
                                        </p:tgtEl>
                                        <p:attrNameLst>
                                          <p:attrName>style.visibility</p:attrName>
                                        </p:attrNameLst>
                                      </p:cBhvr>
                                      <p:to>
                                        <p:strVal val="visible"/>
                                      </p:to>
                                    </p:set>
                                    <p:animEffect transition="in" filter="fade">
                                      <p:cBhvr>
                                        <p:cTn id="49" dur="4995"/>
                                        <p:tgtEl>
                                          <p:spTgt spid="473"/>
                                        </p:tgtEl>
                                      </p:cBhvr>
                                    </p:animEffect>
                                  </p:childTnLst>
                                </p:cTn>
                              </p:par>
                              <p:par>
                                <p:cTn id="50" presetID="10" presetClass="exit" presetSubtype="0" fill="hold" nodeType="withEffect">
                                  <p:stCondLst>
                                    <p:cond delay="0"/>
                                  </p:stCondLst>
                                  <p:childTnLst>
                                    <p:animEffect transition="out" filter="fade">
                                      <p:cBhvr>
                                        <p:cTn id="51" dur="500"/>
                                        <p:tgtEl>
                                          <p:spTgt spid="472"/>
                                        </p:tgtEl>
                                      </p:cBhvr>
                                    </p:animEffect>
                                    <p:set>
                                      <p:cBhvr>
                                        <p:cTn id="52" dur="1" fill="hold">
                                          <p:stCondLst>
                                            <p:cond delay="500"/>
                                          </p:stCondLst>
                                        </p:cTn>
                                        <p:tgtEl>
                                          <p:spTgt spid="47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74"/>
                                        </p:tgtEl>
                                        <p:attrNameLst>
                                          <p:attrName>style.visibility</p:attrName>
                                        </p:attrNameLst>
                                      </p:cBhvr>
                                      <p:to>
                                        <p:strVal val="visible"/>
                                      </p:to>
                                    </p:set>
                                    <p:animEffect transition="in" filter="fade">
                                      <p:cBhvr>
                                        <p:cTn id="57" dur="3432"/>
                                        <p:tgtEl>
                                          <p:spTgt spid="474"/>
                                        </p:tgtEl>
                                      </p:cBhvr>
                                    </p:animEffect>
                                  </p:childTnLst>
                                </p:cTn>
                              </p:par>
                              <p:par>
                                <p:cTn id="58" presetID="10" presetClass="exit" presetSubtype="0" fill="hold" nodeType="withEffect">
                                  <p:stCondLst>
                                    <p:cond delay="0"/>
                                  </p:stCondLst>
                                  <p:childTnLst>
                                    <p:animEffect transition="out" filter="fade">
                                      <p:cBhvr>
                                        <p:cTn id="59" dur="500"/>
                                        <p:tgtEl>
                                          <p:spTgt spid="467"/>
                                        </p:tgtEl>
                                      </p:cBhvr>
                                    </p:animEffect>
                                    <p:set>
                                      <p:cBhvr>
                                        <p:cTn id="60" dur="1" fill="hold">
                                          <p:stCondLst>
                                            <p:cond delay="500"/>
                                          </p:stCondLst>
                                        </p:cTn>
                                        <p:tgtEl>
                                          <p:spTgt spid="467"/>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472"/>
                                        </p:tgtEl>
                                      </p:cBhvr>
                                    </p:animEffect>
                                    <p:set>
                                      <p:cBhvr>
                                        <p:cTn id="63" dur="1" fill="hold">
                                          <p:stCondLst>
                                            <p:cond delay="500"/>
                                          </p:stCondLst>
                                        </p:cTn>
                                        <p:tgtEl>
                                          <p:spTgt spid="472"/>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451"/>
                                        </p:tgtEl>
                                      </p:cBhvr>
                                    </p:animEffect>
                                    <p:set>
                                      <p:cBhvr>
                                        <p:cTn id="66" dur="1" fill="hold">
                                          <p:stCondLst>
                                            <p:cond delay="500"/>
                                          </p:stCondLst>
                                        </p:cTn>
                                        <p:tgtEl>
                                          <p:spTgt spid="45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459"/>
                                        </p:tgtEl>
                                      </p:cBhvr>
                                    </p:animEffect>
                                    <p:set>
                                      <p:cBhvr>
                                        <p:cTn id="69" dur="1" fill="hold">
                                          <p:stCondLst>
                                            <p:cond delay="500"/>
                                          </p:stCondLst>
                                        </p:cTn>
                                        <p:tgtEl>
                                          <p:spTgt spid="459"/>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446"/>
                                        </p:tgtEl>
                                      </p:cBhvr>
                                    </p:animEffect>
                                    <p:set>
                                      <p:cBhvr>
                                        <p:cTn id="72" dur="1" fill="hold">
                                          <p:stCondLst>
                                            <p:cond delay="500"/>
                                          </p:stCondLst>
                                        </p:cTn>
                                        <p:tgtEl>
                                          <p:spTgt spid="446"/>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460"/>
                                        </p:tgtEl>
                                      </p:cBhvr>
                                    </p:animEffect>
                                    <p:set>
                                      <p:cBhvr>
                                        <p:cTn id="75" dur="1" fill="hold">
                                          <p:stCondLst>
                                            <p:cond delay="500"/>
                                          </p:stCondLst>
                                        </p:cTn>
                                        <p:tgtEl>
                                          <p:spTgt spid="460"/>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441"/>
                                        </p:tgtEl>
                                      </p:cBhvr>
                                    </p:animEffect>
                                    <p:set>
                                      <p:cBhvr>
                                        <p:cTn id="78" dur="1" fill="hold">
                                          <p:stCondLst>
                                            <p:cond delay="500"/>
                                          </p:stCondLst>
                                        </p:cTn>
                                        <p:tgtEl>
                                          <p:spTgt spid="441"/>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462"/>
                                        </p:tgtEl>
                                      </p:cBhvr>
                                    </p:animEffect>
                                    <p:set>
                                      <p:cBhvr>
                                        <p:cTn id="81" dur="1" fill="hold">
                                          <p:stCondLst>
                                            <p:cond delay="500"/>
                                          </p:stCondLst>
                                        </p:cTn>
                                        <p:tgtEl>
                                          <p:spTgt spid="462"/>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473"/>
                                        </p:tgtEl>
                                        <p:attrNameLst>
                                          <p:attrName>style.visibility</p:attrName>
                                        </p:attrNameLst>
                                      </p:cBhvr>
                                      <p:to>
                                        <p:strVal val="visible"/>
                                      </p:to>
                                    </p:set>
                                    <p:animEffect transition="in" filter="fade">
                                      <p:cBhvr>
                                        <p:cTn id="86" dur="4995"/>
                                        <p:tgtEl>
                                          <p:spTgt spid="473"/>
                                        </p:tgtEl>
                                      </p:cBhvr>
                                    </p:animEffect>
                                  </p:childTnLst>
                                </p:cTn>
                              </p:par>
                              <p:par>
                                <p:cTn id="87" presetID="10" presetClass="exit" presetSubtype="0" fill="hold" nodeType="withEffect">
                                  <p:stCondLst>
                                    <p:cond delay="0"/>
                                  </p:stCondLst>
                                  <p:childTnLst>
                                    <p:animEffect transition="out" filter="fade">
                                      <p:cBhvr>
                                        <p:cTn id="88" dur="500"/>
                                        <p:tgtEl>
                                          <p:spTgt spid="472"/>
                                        </p:tgtEl>
                                      </p:cBhvr>
                                    </p:animEffect>
                                    <p:set>
                                      <p:cBhvr>
                                        <p:cTn id="89" dur="1" fill="hold">
                                          <p:stCondLst>
                                            <p:cond delay="500"/>
                                          </p:stCondLst>
                                        </p:cTn>
                                        <p:tgtEl>
                                          <p:spTgt spid="4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485" name="Google Shape;485;p16"/>
          <p:cNvPicPr preferRelativeResize="0"/>
          <p:nvPr/>
        </p:nvPicPr>
        <p:blipFill rotWithShape="1">
          <a:blip r:embed="rId3">
            <a:alphaModFix/>
          </a:blip>
          <a:srcRect/>
          <a:stretch/>
        </p:blipFill>
        <p:spPr>
          <a:xfrm>
            <a:off x="0" y="6844"/>
            <a:ext cx="12192000" cy="6844311"/>
          </a:xfrm>
          <a:prstGeom prst="rect">
            <a:avLst/>
          </a:prstGeom>
          <a:noFill/>
          <a:ln>
            <a:noFill/>
          </a:ln>
        </p:spPr>
      </p:pic>
      <p:grpSp>
        <p:nvGrpSpPr>
          <p:cNvPr id="486" name="Google Shape;486;p16"/>
          <p:cNvGrpSpPr/>
          <p:nvPr/>
        </p:nvGrpSpPr>
        <p:grpSpPr>
          <a:xfrm>
            <a:off x="6770639" y="3009107"/>
            <a:ext cx="5105398" cy="1790698"/>
            <a:chOff x="6770639" y="3009107"/>
            <a:chExt cx="5105398" cy="1790698"/>
          </a:xfrm>
        </p:grpSpPr>
        <p:grpSp>
          <p:nvGrpSpPr>
            <p:cNvPr id="487" name="Google Shape;487;p16"/>
            <p:cNvGrpSpPr/>
            <p:nvPr/>
          </p:nvGrpSpPr>
          <p:grpSpPr>
            <a:xfrm>
              <a:off x="6770639" y="3009107"/>
              <a:ext cx="5105398" cy="1790698"/>
              <a:chOff x="838202" y="2438400"/>
              <a:chExt cx="5105398" cy="2057398"/>
            </a:xfrm>
          </p:grpSpPr>
          <p:sp>
            <p:nvSpPr>
              <p:cNvPr id="488" name="Google Shape;488;p16"/>
              <p:cNvSpPr/>
              <p:nvPr/>
            </p:nvSpPr>
            <p:spPr>
              <a:xfrm>
                <a:off x="838202" y="2438400"/>
                <a:ext cx="5105398" cy="2057398"/>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89" name="Google Shape;489;p16"/>
              <p:cNvSpPr/>
              <p:nvPr/>
            </p:nvSpPr>
            <p:spPr>
              <a:xfrm>
                <a:off x="952501" y="2514599"/>
                <a:ext cx="4876800" cy="1905000"/>
              </a:xfrm>
              <a:prstGeom prst="roundRect">
                <a:avLst>
                  <a:gd name="adj" fmla="val 16667"/>
                </a:avLst>
              </a:prstGeom>
              <a:solidFill>
                <a:srgbClr val="3378FF"/>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490" name="Google Shape;490;p16"/>
            <p:cNvSpPr/>
            <p:nvPr/>
          </p:nvSpPr>
          <p:spPr>
            <a:xfrm>
              <a:off x="7444408" y="3075428"/>
              <a:ext cx="4299561" cy="1653739"/>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Tầm</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nhìn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cộng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đồng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ASEAN 2025.</a:t>
              </a:r>
              <a:endParaRPr kumimoji="0"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491" name="Google Shape;491;p16"/>
          <p:cNvGrpSpPr/>
          <p:nvPr/>
        </p:nvGrpSpPr>
        <p:grpSpPr>
          <a:xfrm>
            <a:off x="6770639" y="4933892"/>
            <a:ext cx="5105398" cy="1790698"/>
            <a:chOff x="6770639" y="4933892"/>
            <a:chExt cx="5105398" cy="1790698"/>
          </a:xfrm>
        </p:grpSpPr>
        <p:grpSp>
          <p:nvGrpSpPr>
            <p:cNvPr id="492" name="Google Shape;492;p16"/>
            <p:cNvGrpSpPr/>
            <p:nvPr/>
          </p:nvGrpSpPr>
          <p:grpSpPr>
            <a:xfrm>
              <a:off x="6770639" y="4933892"/>
              <a:ext cx="5105398" cy="1790698"/>
              <a:chOff x="838202" y="2438400"/>
              <a:chExt cx="5105398" cy="2057398"/>
            </a:xfrm>
          </p:grpSpPr>
          <p:sp>
            <p:nvSpPr>
              <p:cNvPr id="493" name="Google Shape;493;p16"/>
              <p:cNvSpPr/>
              <p:nvPr/>
            </p:nvSpPr>
            <p:spPr>
              <a:xfrm>
                <a:off x="838202" y="2438400"/>
                <a:ext cx="5105398" cy="2057398"/>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94" name="Google Shape;494;p16"/>
              <p:cNvSpPr/>
              <p:nvPr/>
            </p:nvSpPr>
            <p:spPr>
              <a:xfrm>
                <a:off x="952501" y="2514599"/>
                <a:ext cx="4876800" cy="1905000"/>
              </a:xfrm>
              <a:prstGeom prst="roundRect">
                <a:avLst>
                  <a:gd name="adj" fmla="val 16667"/>
                </a:avLst>
              </a:prstGeom>
              <a:solidFill>
                <a:srgbClr val="FF462C"/>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495" name="Google Shape;495;p16"/>
            <p:cNvSpPr/>
            <p:nvPr/>
          </p:nvSpPr>
          <p:spPr>
            <a:xfrm>
              <a:off x="7444408" y="4981628"/>
              <a:ext cx="4299562" cy="1653739"/>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Tầm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nhìn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cộng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đồng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ASEAN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sau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2025.</a:t>
              </a:r>
              <a:endParaRPr kumimoji="0"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496" name="Google Shape;496;p16"/>
          <p:cNvGrpSpPr/>
          <p:nvPr/>
        </p:nvGrpSpPr>
        <p:grpSpPr>
          <a:xfrm>
            <a:off x="838201" y="4933892"/>
            <a:ext cx="5105398" cy="1790698"/>
            <a:chOff x="838201" y="4933892"/>
            <a:chExt cx="5105398" cy="1790698"/>
          </a:xfrm>
        </p:grpSpPr>
        <p:grpSp>
          <p:nvGrpSpPr>
            <p:cNvPr id="497" name="Google Shape;497;p16"/>
            <p:cNvGrpSpPr/>
            <p:nvPr/>
          </p:nvGrpSpPr>
          <p:grpSpPr>
            <a:xfrm>
              <a:off x="838201" y="4933892"/>
              <a:ext cx="5105398" cy="1790698"/>
              <a:chOff x="838202" y="2438400"/>
              <a:chExt cx="5105398" cy="2057398"/>
            </a:xfrm>
          </p:grpSpPr>
          <p:sp>
            <p:nvSpPr>
              <p:cNvPr id="498" name="Google Shape;498;p16"/>
              <p:cNvSpPr/>
              <p:nvPr/>
            </p:nvSpPr>
            <p:spPr>
              <a:xfrm>
                <a:off x="838202" y="2438400"/>
                <a:ext cx="5105398" cy="2057398"/>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99" name="Google Shape;499;p16"/>
              <p:cNvSpPr/>
              <p:nvPr/>
            </p:nvSpPr>
            <p:spPr>
              <a:xfrm>
                <a:off x="952501" y="2514599"/>
                <a:ext cx="4876800" cy="1905000"/>
              </a:xfrm>
              <a:prstGeom prst="roundRect">
                <a:avLst>
                  <a:gd name="adj" fmla="val 16667"/>
                </a:avLst>
              </a:prstGeom>
              <a:solidFill>
                <a:srgbClr val="00CF77"/>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500" name="Google Shape;500;p16"/>
            <p:cNvSpPr/>
            <p:nvPr/>
          </p:nvSpPr>
          <p:spPr>
            <a:xfrm>
              <a:off x="1314172" y="4981628"/>
              <a:ext cx="4515128" cy="1653739"/>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Hiến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chương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ASEAN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sz="1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501" name="Google Shape;501;p16"/>
          <p:cNvGrpSpPr/>
          <p:nvPr/>
        </p:nvGrpSpPr>
        <p:grpSpPr>
          <a:xfrm>
            <a:off x="838201" y="3009107"/>
            <a:ext cx="5105398" cy="1790698"/>
            <a:chOff x="838201" y="3009107"/>
            <a:chExt cx="5105398" cy="1790698"/>
          </a:xfrm>
        </p:grpSpPr>
        <p:grpSp>
          <p:nvGrpSpPr>
            <p:cNvPr id="502" name="Google Shape;502;p16"/>
            <p:cNvGrpSpPr/>
            <p:nvPr/>
          </p:nvGrpSpPr>
          <p:grpSpPr>
            <a:xfrm>
              <a:off x="838201" y="3009107"/>
              <a:ext cx="5105398" cy="1790698"/>
              <a:chOff x="838202" y="2438400"/>
              <a:chExt cx="5105398" cy="2057398"/>
            </a:xfrm>
          </p:grpSpPr>
          <p:sp>
            <p:nvSpPr>
              <p:cNvPr id="503" name="Google Shape;503;p16"/>
              <p:cNvSpPr/>
              <p:nvPr/>
            </p:nvSpPr>
            <p:spPr>
              <a:xfrm>
                <a:off x="838202" y="2438400"/>
                <a:ext cx="5105398" cy="2057398"/>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04" name="Google Shape;504;p16"/>
              <p:cNvSpPr/>
              <p:nvPr/>
            </p:nvSpPr>
            <p:spPr>
              <a:xfrm>
                <a:off x="952501" y="2514599"/>
                <a:ext cx="4876800" cy="1905000"/>
              </a:xfrm>
              <a:prstGeom prst="roundRect">
                <a:avLst>
                  <a:gd name="adj" fmla="val 16667"/>
                </a:avLst>
              </a:prstGeom>
              <a:solidFill>
                <a:srgbClr val="F49C1C"/>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505" name="Google Shape;505;p16"/>
            <p:cNvSpPr/>
            <p:nvPr/>
          </p:nvSpPr>
          <p:spPr>
            <a:xfrm>
              <a:off x="1314172" y="3075428"/>
              <a:ext cx="4515128" cy="1653739"/>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Tuyên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bố</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Cu-a-la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Lăm-pơ</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506" name="Google Shape;506;p16"/>
          <p:cNvGrpSpPr/>
          <p:nvPr/>
        </p:nvGrpSpPr>
        <p:grpSpPr>
          <a:xfrm>
            <a:off x="1496755" y="944879"/>
            <a:ext cx="10209422" cy="1930141"/>
            <a:chOff x="1750226" y="504604"/>
            <a:chExt cx="9961727" cy="2193291"/>
          </a:xfrm>
        </p:grpSpPr>
        <p:pic>
          <p:nvPicPr>
            <p:cNvPr id="507" name="Google Shape;507;p16"/>
            <p:cNvPicPr preferRelativeResize="0"/>
            <p:nvPr/>
          </p:nvPicPr>
          <p:blipFill rotWithShape="1">
            <a:blip r:embed="rId4">
              <a:alphaModFix/>
            </a:blip>
            <a:srcRect/>
            <a:stretch/>
          </p:blipFill>
          <p:spPr>
            <a:xfrm>
              <a:off x="1750226" y="504604"/>
              <a:ext cx="9961727" cy="2193291"/>
            </a:xfrm>
            <a:prstGeom prst="rect">
              <a:avLst/>
            </a:prstGeom>
            <a:noFill/>
            <a:ln>
              <a:noFill/>
            </a:ln>
          </p:spPr>
        </p:pic>
        <p:sp>
          <p:nvSpPr>
            <p:cNvPr id="508" name="Google Shape;508;p16"/>
            <p:cNvSpPr/>
            <p:nvPr/>
          </p:nvSpPr>
          <p:spPr>
            <a:xfrm>
              <a:off x="2051586" y="1050005"/>
              <a:ext cx="9471904" cy="117474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sng"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Câu</a:t>
              </a:r>
              <a:r>
                <a:rPr kumimoji="0" lang="en-US" sz="3200" b="1" i="0" u="sng"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3</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Cơ</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sở</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pháp</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lý</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của</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Cộng</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đồng</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ASEAN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là</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endParaRPr kumimoji="0" sz="1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pic>
        <p:nvPicPr>
          <p:cNvPr id="509" name="Google Shape;509;p16"/>
          <p:cNvPicPr preferRelativeResize="0"/>
          <p:nvPr/>
        </p:nvPicPr>
        <p:blipFill rotWithShape="1">
          <a:blip r:embed="rId5">
            <a:alphaModFix/>
          </a:blip>
          <a:srcRect/>
          <a:stretch/>
        </p:blipFill>
        <p:spPr>
          <a:xfrm>
            <a:off x="210615" y="3269287"/>
            <a:ext cx="1322947" cy="1219306"/>
          </a:xfrm>
          <a:prstGeom prst="rect">
            <a:avLst/>
          </a:prstGeom>
          <a:noFill/>
          <a:ln>
            <a:noFill/>
          </a:ln>
        </p:spPr>
      </p:pic>
      <p:pic>
        <p:nvPicPr>
          <p:cNvPr id="510" name="Google Shape;510;p16"/>
          <p:cNvPicPr preferRelativeResize="0"/>
          <p:nvPr/>
        </p:nvPicPr>
        <p:blipFill rotWithShape="1">
          <a:blip r:embed="rId5">
            <a:alphaModFix/>
          </a:blip>
          <a:srcRect/>
          <a:stretch/>
        </p:blipFill>
        <p:spPr>
          <a:xfrm>
            <a:off x="210615" y="5219641"/>
            <a:ext cx="1322947" cy="1219306"/>
          </a:xfrm>
          <a:prstGeom prst="rect">
            <a:avLst/>
          </a:prstGeom>
          <a:noFill/>
          <a:ln>
            <a:noFill/>
          </a:ln>
        </p:spPr>
      </p:pic>
      <p:pic>
        <p:nvPicPr>
          <p:cNvPr id="511" name="Google Shape;511;p16"/>
          <p:cNvPicPr preferRelativeResize="0"/>
          <p:nvPr/>
        </p:nvPicPr>
        <p:blipFill rotWithShape="1">
          <a:blip r:embed="rId5">
            <a:alphaModFix/>
          </a:blip>
          <a:srcRect/>
          <a:stretch/>
        </p:blipFill>
        <p:spPr>
          <a:xfrm>
            <a:off x="6223464" y="3269287"/>
            <a:ext cx="1322947" cy="1219306"/>
          </a:xfrm>
          <a:prstGeom prst="rect">
            <a:avLst/>
          </a:prstGeom>
          <a:noFill/>
          <a:ln>
            <a:noFill/>
          </a:ln>
        </p:spPr>
      </p:pic>
      <p:pic>
        <p:nvPicPr>
          <p:cNvPr id="512" name="Google Shape;512;p16"/>
          <p:cNvPicPr preferRelativeResize="0"/>
          <p:nvPr/>
        </p:nvPicPr>
        <p:blipFill rotWithShape="1">
          <a:blip r:embed="rId5">
            <a:alphaModFix/>
          </a:blip>
          <a:srcRect/>
          <a:stretch/>
        </p:blipFill>
        <p:spPr>
          <a:xfrm>
            <a:off x="6223464" y="5219641"/>
            <a:ext cx="1322947" cy="1219306"/>
          </a:xfrm>
          <a:prstGeom prst="rect">
            <a:avLst/>
          </a:prstGeom>
          <a:noFill/>
          <a:ln>
            <a:noFill/>
          </a:ln>
        </p:spPr>
      </p:pic>
      <p:grpSp>
        <p:nvGrpSpPr>
          <p:cNvPr id="513" name="Google Shape;513;p16"/>
          <p:cNvGrpSpPr/>
          <p:nvPr/>
        </p:nvGrpSpPr>
        <p:grpSpPr>
          <a:xfrm>
            <a:off x="-4113608" y="45177"/>
            <a:ext cx="4140239" cy="2438343"/>
            <a:chOff x="-4113608" y="45177"/>
            <a:chExt cx="4140239" cy="2438343"/>
          </a:xfrm>
        </p:grpSpPr>
        <p:pic>
          <p:nvPicPr>
            <p:cNvPr id="514" name="Google Shape;514;p16"/>
            <p:cNvPicPr preferRelativeResize="0"/>
            <p:nvPr/>
          </p:nvPicPr>
          <p:blipFill rotWithShape="1">
            <a:blip r:embed="rId6">
              <a:alphaModFix/>
            </a:blip>
            <a:srcRect/>
            <a:stretch/>
          </p:blipFill>
          <p:spPr>
            <a:xfrm flipH="1">
              <a:off x="-4113608" y="153715"/>
              <a:ext cx="1959439" cy="2329805"/>
            </a:xfrm>
            <a:prstGeom prst="rect">
              <a:avLst/>
            </a:prstGeom>
            <a:noFill/>
            <a:ln>
              <a:noFill/>
            </a:ln>
          </p:spPr>
        </p:pic>
        <p:pic>
          <p:nvPicPr>
            <p:cNvPr id="515" name="Google Shape;515;p16"/>
            <p:cNvPicPr preferRelativeResize="0"/>
            <p:nvPr/>
          </p:nvPicPr>
          <p:blipFill rotWithShape="1">
            <a:blip r:embed="rId7">
              <a:alphaModFix/>
            </a:blip>
            <a:srcRect/>
            <a:stretch/>
          </p:blipFill>
          <p:spPr>
            <a:xfrm rot="10312293" flipH="1">
              <a:off x="-2097738" y="181379"/>
              <a:ext cx="2030834" cy="1467344"/>
            </a:xfrm>
            <a:prstGeom prst="rect">
              <a:avLst/>
            </a:prstGeom>
            <a:noFill/>
            <a:ln>
              <a:noFill/>
            </a:ln>
            <a:effectLst>
              <a:outerShdw blurRad="50800" dist="38100" dir="2700000" algn="tl" rotWithShape="0">
                <a:srgbClr val="000000">
                  <a:alpha val="40000"/>
                </a:srgbClr>
              </a:outerShdw>
            </a:effectLst>
          </p:spPr>
        </p:pic>
        <p:sp>
          <p:nvSpPr>
            <p:cNvPr id="516" name="Google Shape;516;p16"/>
            <p:cNvSpPr txBox="1"/>
            <p:nvPr/>
          </p:nvSpPr>
          <p:spPr>
            <a:xfrm>
              <a:off x="-1916107" y="437875"/>
              <a:ext cx="1699185" cy="80021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595959"/>
                </a:buClr>
                <a:buSzPts val="2800"/>
                <a:buFont typeface="Arial"/>
                <a:buNone/>
                <a:tabLst/>
                <a:defRPr/>
              </a:pPr>
              <a:r>
                <a:rPr kumimoji="0" lang="en-US" sz="2800" b="0" i="0" u="none" strike="noStrike" kern="0" cap="none" spc="0" normalizeH="0" baseline="0" noProof="0">
                  <a:ln>
                    <a:noFill/>
                  </a:ln>
                  <a:solidFill>
                    <a:srgbClr val="595959"/>
                  </a:solidFill>
                  <a:effectLst/>
                  <a:uLnTx/>
                  <a:uFillTx/>
                  <a:latin typeface="Arial"/>
                  <a:ea typeface="Arial"/>
                  <a:cs typeface="Arial"/>
                  <a:sym typeface="Arial"/>
                </a:rPr>
                <a:t>Yeahhh,</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595959"/>
                </a:buClr>
                <a:buSzPts val="1200"/>
                <a:buFont typeface="Arial"/>
                <a:buNone/>
                <a:tabLst/>
                <a:defRPr/>
              </a:pPr>
              <a:r>
                <a:rPr kumimoji="0" lang="en-US" sz="1200" b="0" i="0" u="none" strike="noStrike" kern="0" cap="none" spc="0" normalizeH="0" baseline="0" noProof="0">
                  <a:ln>
                    <a:noFill/>
                  </a:ln>
                  <a:solidFill>
                    <a:srgbClr val="595959"/>
                  </a:solidFill>
                  <a:effectLst/>
                  <a:uLnTx/>
                  <a:uFillTx/>
                  <a:latin typeface="Arial"/>
                  <a:ea typeface="Arial"/>
                  <a:cs typeface="Arial"/>
                  <a:sym typeface="Arial"/>
                </a:rPr>
                <a:t>Đúng rồi!</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595959"/>
                </a:buClr>
                <a:buSzPts val="1200"/>
                <a:buFont typeface="Arial"/>
                <a:buNone/>
                <a:tabLst/>
                <a:defRPr/>
              </a:pPr>
              <a:r>
                <a:rPr kumimoji="0" lang="en-US" sz="1200" b="0" i="0" u="none" strike="noStrike" kern="0" cap="none" spc="0" normalizeH="0" baseline="0" noProof="0">
                  <a:ln>
                    <a:noFill/>
                  </a:ln>
                  <a:solidFill>
                    <a:srgbClr val="595959"/>
                  </a:solidFill>
                  <a:effectLst/>
                  <a:uLnTx/>
                  <a:uFillTx/>
                  <a:latin typeface="Arial"/>
                  <a:ea typeface="Arial"/>
                  <a:cs typeface="Arial"/>
                  <a:sym typeface="Arial"/>
                </a:rPr>
                <a:t>Mình thích màu này!</a:t>
              </a:r>
              <a:endParaRPr kumimoji="0" sz="900" b="0" i="0" u="none" strike="noStrike" kern="0" cap="none" spc="0" normalizeH="0" baseline="0" noProof="0">
                <a:ln>
                  <a:noFill/>
                </a:ln>
                <a:solidFill>
                  <a:srgbClr val="595959"/>
                </a:solidFill>
                <a:effectLst/>
                <a:uLnTx/>
                <a:uFillTx/>
                <a:latin typeface="Arial"/>
                <a:ea typeface="Arial"/>
                <a:cs typeface="Arial"/>
                <a:sym typeface="Arial"/>
              </a:endParaRPr>
            </a:p>
          </p:txBody>
        </p:sp>
      </p:grpSp>
      <p:grpSp>
        <p:nvGrpSpPr>
          <p:cNvPr id="517" name="Google Shape;517;p16"/>
          <p:cNvGrpSpPr/>
          <p:nvPr/>
        </p:nvGrpSpPr>
        <p:grpSpPr>
          <a:xfrm>
            <a:off x="-6727673" y="-302318"/>
            <a:ext cx="3153138" cy="2846957"/>
            <a:chOff x="-6727674" y="-791952"/>
            <a:chExt cx="3695431" cy="3336591"/>
          </a:xfrm>
        </p:grpSpPr>
        <p:pic>
          <p:nvPicPr>
            <p:cNvPr id="518" name="Google Shape;518;p16"/>
            <p:cNvPicPr preferRelativeResize="0"/>
            <p:nvPr/>
          </p:nvPicPr>
          <p:blipFill rotWithShape="1">
            <a:blip r:embed="rId8">
              <a:alphaModFix/>
            </a:blip>
            <a:srcRect/>
            <a:stretch/>
          </p:blipFill>
          <p:spPr>
            <a:xfrm flipH="1">
              <a:off x="-6727674" y="-791952"/>
              <a:ext cx="2646923" cy="3336591"/>
            </a:xfrm>
            <a:prstGeom prst="rect">
              <a:avLst/>
            </a:prstGeom>
            <a:noFill/>
            <a:ln>
              <a:noFill/>
            </a:ln>
          </p:spPr>
        </p:pic>
        <p:grpSp>
          <p:nvGrpSpPr>
            <p:cNvPr id="519" name="Google Shape;519;p16"/>
            <p:cNvGrpSpPr/>
            <p:nvPr/>
          </p:nvGrpSpPr>
          <p:grpSpPr>
            <a:xfrm>
              <a:off x="-5340620" y="59459"/>
              <a:ext cx="2308377" cy="1810717"/>
              <a:chOff x="-7139645" y="4053414"/>
              <a:chExt cx="7150806" cy="5609171"/>
            </a:xfrm>
          </p:grpSpPr>
          <p:pic>
            <p:nvPicPr>
              <p:cNvPr id="520" name="Google Shape;520;p16"/>
              <p:cNvPicPr preferRelativeResize="0"/>
              <p:nvPr/>
            </p:nvPicPr>
            <p:blipFill rotWithShape="1">
              <a:blip r:embed="rId7">
                <a:alphaModFix/>
              </a:blip>
              <a:srcRect/>
              <a:stretch/>
            </p:blipFill>
            <p:spPr>
              <a:xfrm rot="10312293" flipH="1">
                <a:off x="-6838077" y="4492546"/>
                <a:ext cx="6547671" cy="4730906"/>
              </a:xfrm>
              <a:prstGeom prst="rect">
                <a:avLst/>
              </a:prstGeom>
              <a:noFill/>
              <a:ln>
                <a:noFill/>
              </a:ln>
              <a:effectLst>
                <a:outerShdw blurRad="50800" dist="38100" dir="2700000" algn="tl" rotWithShape="0">
                  <a:srgbClr val="000000">
                    <a:alpha val="40000"/>
                  </a:srgbClr>
                </a:outerShdw>
              </a:effectLst>
            </p:spPr>
          </p:pic>
          <p:sp>
            <p:nvSpPr>
              <p:cNvPr id="521" name="Google Shape;521;p16"/>
              <p:cNvSpPr txBox="1"/>
              <p:nvPr/>
            </p:nvSpPr>
            <p:spPr>
              <a:xfrm>
                <a:off x="-6080058" y="5075962"/>
                <a:ext cx="5354174" cy="290522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595959"/>
                  </a:buClr>
                  <a:buSzPts val="2400"/>
                  <a:buFont typeface="Arial"/>
                  <a:buNone/>
                  <a:tabLst/>
                  <a:defRPr/>
                </a:pPr>
                <a:r>
                  <a:rPr kumimoji="0" lang="en-US" sz="2400" b="0" i="0" u="none" strike="noStrike" kern="0" cap="none" spc="0" normalizeH="0" baseline="0" noProof="0">
                    <a:ln>
                      <a:noFill/>
                    </a:ln>
                    <a:solidFill>
                      <a:srgbClr val="595959"/>
                    </a:solidFill>
                    <a:effectLst/>
                    <a:uLnTx/>
                    <a:uFillTx/>
                    <a:latin typeface="Arial"/>
                    <a:ea typeface="Arial"/>
                    <a:cs typeface="Arial"/>
                    <a:sym typeface="Arial"/>
                  </a:rPr>
                  <a:t>Huhu,</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595959"/>
                  </a:buClr>
                  <a:buSzPts val="1400"/>
                  <a:buFont typeface="Arial"/>
                  <a:buNone/>
                  <a:tabLst/>
                  <a:defRPr/>
                </a:pPr>
                <a:r>
                  <a:rPr kumimoji="0" lang="en-US" sz="1400" b="0" i="0" u="none" strike="noStrike" kern="0" cap="none" spc="0" normalizeH="0" baseline="0" noProof="0">
                    <a:ln>
                      <a:noFill/>
                    </a:ln>
                    <a:solidFill>
                      <a:srgbClr val="595959"/>
                    </a:solidFill>
                    <a:effectLst/>
                    <a:uLnTx/>
                    <a:uFillTx/>
                    <a:latin typeface="Arial"/>
                    <a:ea typeface="Arial"/>
                    <a:cs typeface="Arial"/>
                    <a:sym typeface="Arial"/>
                  </a:rPr>
                  <a:t>chưa chính xác rồi!</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595959"/>
                  </a:buClr>
                  <a:buSzPts val="1400"/>
                  <a:buFont typeface="Arial"/>
                  <a:buNone/>
                  <a:tabLst/>
                  <a:defRPr/>
                </a:pPr>
                <a:r>
                  <a:rPr kumimoji="0" lang="en-US" sz="1400" b="0" i="0" u="none" strike="noStrike" kern="0" cap="none" spc="0" normalizeH="0" baseline="0" noProof="0">
                    <a:ln>
                      <a:noFill/>
                    </a:ln>
                    <a:solidFill>
                      <a:srgbClr val="595959"/>
                    </a:solidFill>
                    <a:effectLst/>
                    <a:uLnTx/>
                    <a:uFillTx/>
                    <a:latin typeface="Arial"/>
                    <a:ea typeface="Arial"/>
                    <a:cs typeface="Arial"/>
                    <a:sym typeface="Arial"/>
                  </a:rPr>
                  <a:t>Bạn chọn lại nha.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522" name="Google Shape;522;p16"/>
          <p:cNvPicPr preferRelativeResize="0"/>
          <p:nvPr/>
        </p:nvPicPr>
        <p:blipFill rotWithShape="1">
          <a:blip r:embed="rId9">
            <a:alphaModFix/>
          </a:blip>
          <a:srcRect/>
          <a:stretch/>
        </p:blipFill>
        <p:spPr>
          <a:xfrm>
            <a:off x="63942" y="46222"/>
            <a:ext cx="1548518" cy="2383743"/>
          </a:xfrm>
          <a:prstGeom prst="rect">
            <a:avLst/>
          </a:prstGeom>
          <a:noFill/>
          <a:ln>
            <a:noFill/>
          </a:ln>
        </p:spPr>
      </p:pic>
      <p:pic>
        <p:nvPicPr>
          <p:cNvPr id="523" name="Google Shape;523;p16"/>
          <p:cNvPicPr preferRelativeResize="0"/>
          <p:nvPr/>
        </p:nvPicPr>
        <p:blipFill rotWithShape="1">
          <a:blip r:embed="rId10">
            <a:alphaModFix/>
          </a:blip>
          <a:srcRect/>
          <a:stretch/>
        </p:blipFill>
        <p:spPr>
          <a:xfrm>
            <a:off x="-1245012" y="4407923"/>
            <a:ext cx="487363" cy="487363"/>
          </a:xfrm>
          <a:prstGeom prst="rect">
            <a:avLst/>
          </a:prstGeom>
          <a:noFill/>
          <a:ln>
            <a:noFill/>
          </a:ln>
        </p:spPr>
      </p:pic>
      <p:pic>
        <p:nvPicPr>
          <p:cNvPr id="524" name="Google Shape;524;p16"/>
          <p:cNvPicPr preferRelativeResize="0"/>
          <p:nvPr/>
        </p:nvPicPr>
        <p:blipFill rotWithShape="1">
          <a:blip r:embed="rId10">
            <a:alphaModFix/>
          </a:blip>
          <a:srcRect/>
          <a:stretch/>
        </p:blipFill>
        <p:spPr>
          <a:xfrm>
            <a:off x="-1231859" y="2876396"/>
            <a:ext cx="487363" cy="487363"/>
          </a:xfrm>
          <a:prstGeom prst="rect">
            <a:avLst/>
          </a:prstGeom>
          <a:noFill/>
          <a:ln>
            <a:noFill/>
          </a:ln>
        </p:spPr>
      </p:pic>
      <p:sp>
        <p:nvSpPr>
          <p:cNvPr id="525" name="Google Shape;525;p16"/>
          <p:cNvSpPr/>
          <p:nvPr/>
        </p:nvSpPr>
        <p:spPr>
          <a:xfrm>
            <a:off x="0" y="7010400"/>
            <a:ext cx="3886200" cy="1981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7F7F7F"/>
              </a:buClr>
              <a:buSzPts val="3200"/>
              <a:buFont typeface="Calibri"/>
              <a:buNone/>
              <a:tabLst/>
              <a:defRPr/>
            </a:pPr>
            <a:r>
              <a:rPr kumimoji="0" lang="en-US" sz="3200" b="0" i="0" u="none" strike="noStrike" kern="0" cap="none" spc="0" normalizeH="0" baseline="0" noProof="0">
                <a:ln>
                  <a:noFill/>
                </a:ln>
                <a:solidFill>
                  <a:srgbClr val="7F7F7F"/>
                </a:solidFill>
                <a:effectLst/>
                <a:uLnTx/>
                <a:uFillTx/>
                <a:latin typeface="Calibri"/>
                <a:ea typeface="Calibri"/>
                <a:cs typeface="Calibri"/>
                <a:sym typeface="Calibri"/>
              </a:rPr>
              <a:t>Thầy cô nhấp chuột</a:t>
            </a:r>
            <a:br>
              <a:rPr kumimoji="0" lang="en-US" sz="3200" b="0" i="0" u="none" strike="noStrike" kern="0" cap="none" spc="0" normalizeH="0" baseline="0" noProof="0">
                <a:ln>
                  <a:noFill/>
                </a:ln>
                <a:solidFill>
                  <a:srgbClr val="7F7F7F"/>
                </a:solidFill>
                <a:effectLst/>
                <a:uLnTx/>
                <a:uFillTx/>
                <a:latin typeface="Calibri"/>
                <a:ea typeface="Calibri"/>
                <a:cs typeface="Calibri"/>
                <a:sym typeface="Calibri"/>
              </a:rPr>
            </a:br>
            <a:r>
              <a:rPr kumimoji="0" lang="en-US" sz="3200" b="0" i="0" u="none" strike="noStrike" kern="0" cap="none" spc="0" normalizeH="0" baseline="0" noProof="0">
                <a:ln>
                  <a:noFill/>
                </a:ln>
                <a:solidFill>
                  <a:srgbClr val="7F7F7F"/>
                </a:solidFill>
                <a:effectLst/>
                <a:uLnTx/>
                <a:uFillTx/>
                <a:latin typeface="Calibri"/>
                <a:ea typeface="Calibri"/>
                <a:cs typeface="Calibri"/>
                <a:sym typeface="Calibri"/>
              </a:rPr>
              <a:t>1 lần để hiện câu hỏi. Nhấp thêm 1 lần để hiện các đáp án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26" name="Google Shape;526;p16"/>
          <p:cNvGrpSpPr/>
          <p:nvPr/>
        </p:nvGrpSpPr>
        <p:grpSpPr>
          <a:xfrm>
            <a:off x="4000498" y="7010400"/>
            <a:ext cx="4076701" cy="1981200"/>
            <a:chOff x="4000498" y="7010400"/>
            <a:chExt cx="4076701" cy="1981200"/>
          </a:xfrm>
        </p:grpSpPr>
        <p:sp>
          <p:nvSpPr>
            <p:cNvPr id="527" name="Google Shape;527;p16"/>
            <p:cNvSpPr/>
            <p:nvPr/>
          </p:nvSpPr>
          <p:spPr>
            <a:xfrm>
              <a:off x="4000498" y="7010400"/>
              <a:ext cx="4076701" cy="1981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7F7F7F"/>
                </a:buClr>
                <a:buSzPts val="3200"/>
                <a:buFont typeface="Calibri"/>
                <a:buNone/>
                <a:tabLst/>
                <a:defRPr/>
              </a:pPr>
              <a:r>
                <a:rPr kumimoji="0" lang="en-US" sz="3200" b="0" i="0" u="none" strike="noStrike" kern="0" cap="none" spc="0" normalizeH="0" baseline="0" noProof="0">
                  <a:ln>
                    <a:noFill/>
                  </a:ln>
                  <a:solidFill>
                    <a:srgbClr val="7F7F7F"/>
                  </a:solidFill>
                  <a:effectLst/>
                  <a:uLnTx/>
                  <a:uFillTx/>
                  <a:latin typeface="Calibri"/>
                  <a:ea typeface="Calibri"/>
                  <a:cs typeface="Calibri"/>
                  <a:sym typeface="Calibri"/>
                </a:rPr>
                <a:t>Thầy cô nhấp vào chiếc chuông     ở màu mà học sinh chọn để</a:t>
              </a:r>
              <a:br>
                <a:rPr kumimoji="0" lang="en-US" sz="3200" b="0" i="0" u="none" strike="noStrike" kern="0" cap="none" spc="0" normalizeH="0" baseline="0" noProof="0">
                  <a:ln>
                    <a:noFill/>
                  </a:ln>
                  <a:solidFill>
                    <a:srgbClr val="7F7F7F"/>
                  </a:solidFill>
                  <a:effectLst/>
                  <a:uLnTx/>
                  <a:uFillTx/>
                  <a:latin typeface="Calibri"/>
                  <a:ea typeface="Calibri"/>
                  <a:cs typeface="Calibri"/>
                  <a:sym typeface="Calibri"/>
                </a:rPr>
              </a:br>
              <a:r>
                <a:rPr kumimoji="0" lang="en-US" sz="3200" b="0" i="0" u="none" strike="noStrike" kern="0" cap="none" spc="0" normalizeH="0" baseline="0" noProof="0">
                  <a:ln>
                    <a:noFill/>
                  </a:ln>
                  <a:solidFill>
                    <a:srgbClr val="7F7F7F"/>
                  </a:solidFill>
                  <a:effectLst/>
                  <a:uLnTx/>
                  <a:uFillTx/>
                  <a:latin typeface="Calibri"/>
                  <a:ea typeface="Calibri"/>
                  <a:cs typeface="Calibri"/>
                  <a:sym typeface="Calibri"/>
                </a:rPr>
                <a:t>kiểm tra đáp án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28" name="Google Shape;528;p16"/>
            <p:cNvPicPr preferRelativeResize="0"/>
            <p:nvPr/>
          </p:nvPicPr>
          <p:blipFill rotWithShape="1">
            <a:blip r:embed="rId5">
              <a:alphaModFix/>
            </a:blip>
            <a:srcRect/>
            <a:stretch/>
          </p:blipFill>
          <p:spPr>
            <a:xfrm>
              <a:off x="5651965" y="7594600"/>
              <a:ext cx="330708" cy="304800"/>
            </a:xfrm>
            <a:prstGeom prst="rect">
              <a:avLst/>
            </a:prstGeom>
            <a:noFill/>
            <a:ln>
              <a:noFill/>
            </a:ln>
          </p:spPr>
        </p:pic>
      </p:grpSp>
      <p:sp>
        <p:nvSpPr>
          <p:cNvPr id="529" name="Google Shape;529;p16"/>
          <p:cNvSpPr/>
          <p:nvPr/>
        </p:nvSpPr>
        <p:spPr>
          <a:xfrm>
            <a:off x="8229597" y="7010400"/>
            <a:ext cx="3886200" cy="1981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7F7F7F"/>
              </a:buClr>
              <a:buSzPts val="2800"/>
              <a:buFont typeface="Calibri"/>
              <a:buNone/>
              <a:tabLst/>
              <a:defRPr/>
            </a:pPr>
            <a:r>
              <a:rPr kumimoji="0" lang="en-US" sz="2800" b="0" i="0" u="none" strike="noStrike" kern="0" cap="none" spc="0" normalizeH="0" baseline="0" noProof="0">
                <a:ln>
                  <a:noFill/>
                </a:ln>
                <a:solidFill>
                  <a:srgbClr val="7F7F7F"/>
                </a:solidFill>
                <a:effectLst/>
                <a:uLnTx/>
                <a:uFillTx/>
                <a:latin typeface="Calibri"/>
                <a:ea typeface="Calibri"/>
                <a:cs typeface="Calibri"/>
                <a:sym typeface="Calibri"/>
              </a:rPr>
              <a:t>Sau khi HS trả lời xong, thầy cô nhấp chuột</a:t>
            </a:r>
            <a:br>
              <a:rPr kumimoji="0" lang="en-US" sz="2800" b="0" i="0" u="none" strike="noStrike" kern="0" cap="none" spc="0" normalizeH="0" baseline="0" noProof="0">
                <a:ln>
                  <a:noFill/>
                </a:ln>
                <a:solidFill>
                  <a:srgbClr val="7F7F7F"/>
                </a:solidFill>
                <a:effectLst/>
                <a:uLnTx/>
                <a:uFillTx/>
                <a:latin typeface="Calibri"/>
                <a:ea typeface="Calibri"/>
                <a:cs typeface="Calibri"/>
                <a:sym typeface="Calibri"/>
              </a:rPr>
            </a:br>
            <a:r>
              <a:rPr kumimoji="0" lang="en-US" sz="2800" b="0" i="0" u="none" strike="noStrike" kern="0" cap="none" spc="0" normalizeH="0" baseline="0" noProof="0">
                <a:ln>
                  <a:noFill/>
                </a:ln>
                <a:solidFill>
                  <a:srgbClr val="7F7F7F"/>
                </a:solidFill>
                <a:effectLst/>
                <a:uLnTx/>
                <a:uFillTx/>
                <a:latin typeface="Calibri"/>
                <a:ea typeface="Calibri"/>
                <a:cs typeface="Calibri"/>
                <a:sym typeface="Calibri"/>
              </a:rPr>
              <a:t>hoặc phím -&gt; để đến</a:t>
            </a:r>
            <a:br>
              <a:rPr kumimoji="0" lang="en-US" sz="2800" b="0" i="0" u="none" strike="noStrike" kern="0" cap="none" spc="0" normalizeH="0" baseline="0" noProof="0">
                <a:ln>
                  <a:noFill/>
                </a:ln>
                <a:solidFill>
                  <a:srgbClr val="7F7F7F"/>
                </a:solidFill>
                <a:effectLst/>
                <a:uLnTx/>
                <a:uFillTx/>
                <a:latin typeface="Calibri"/>
                <a:ea typeface="Calibri"/>
                <a:cs typeface="Calibri"/>
                <a:sym typeface="Calibri"/>
              </a:rPr>
            </a:br>
            <a:r>
              <a:rPr kumimoji="0" lang="en-US" sz="2800" b="0" i="0" u="none" strike="noStrike" kern="0" cap="none" spc="0" normalizeH="0" baseline="0" noProof="0">
                <a:ln>
                  <a:noFill/>
                </a:ln>
                <a:solidFill>
                  <a:srgbClr val="7F7F7F"/>
                </a:solidFill>
                <a:effectLst/>
                <a:uLnTx/>
                <a:uFillTx/>
                <a:latin typeface="Calibri"/>
                <a:ea typeface="Calibri"/>
                <a:cs typeface="Calibri"/>
                <a:sym typeface="Calibri"/>
              </a:rPr>
              <a:t>câu hỏi tiếp theo</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38639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22"/>
                                        </p:tgtEl>
                                        <p:attrNameLst>
                                          <p:attrName>style.visibility</p:attrName>
                                        </p:attrNameLst>
                                      </p:cBhvr>
                                      <p:to>
                                        <p:strVal val="visible"/>
                                      </p:to>
                                    </p:set>
                                    <p:anim calcmode="lin" valueType="num">
                                      <p:cBhvr additive="base">
                                        <p:cTn id="7" dur="1000"/>
                                        <p:tgtEl>
                                          <p:spTgt spid="522"/>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506"/>
                                        </p:tgtEl>
                                        <p:attrNameLst>
                                          <p:attrName>style.visibility</p:attrName>
                                        </p:attrNameLst>
                                      </p:cBhvr>
                                      <p:to>
                                        <p:strVal val="visible"/>
                                      </p:to>
                                    </p:set>
                                    <p:anim calcmode="lin" valueType="num">
                                      <p:cBhvr additive="base">
                                        <p:cTn id="10" dur="1000"/>
                                        <p:tgtEl>
                                          <p:spTgt spid="506"/>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01"/>
                                        </p:tgtEl>
                                        <p:attrNameLst>
                                          <p:attrName>style.visibility</p:attrName>
                                        </p:attrNameLst>
                                      </p:cBhvr>
                                      <p:to>
                                        <p:strVal val="visible"/>
                                      </p:to>
                                    </p:set>
                                    <p:anim calcmode="lin" valueType="num">
                                      <p:cBhvr additive="base">
                                        <p:cTn id="15" dur="1000"/>
                                        <p:tgtEl>
                                          <p:spTgt spid="501"/>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509"/>
                                        </p:tgtEl>
                                        <p:attrNameLst>
                                          <p:attrName>style.visibility</p:attrName>
                                        </p:attrNameLst>
                                      </p:cBhvr>
                                      <p:to>
                                        <p:strVal val="visible"/>
                                      </p:to>
                                    </p:set>
                                    <p:anim calcmode="lin" valueType="num">
                                      <p:cBhvr additive="base">
                                        <p:cTn id="18" dur="1000"/>
                                        <p:tgtEl>
                                          <p:spTgt spid="509"/>
                                        </p:tgtEl>
                                        <p:attrNameLst>
                                          <p:attrName>ppt_y</p:attrName>
                                        </p:attrNameLst>
                                      </p:cBhvr>
                                      <p:tavLst>
                                        <p:tav tm="0">
                                          <p:val>
                                            <p:strVal val="#ppt_y+1"/>
                                          </p:val>
                                        </p:tav>
                                        <p:tav tm="100000">
                                          <p:val>
                                            <p:strVal val="#ppt_y"/>
                                          </p:val>
                                        </p:tav>
                                      </p:tavLst>
                                    </p:anim>
                                  </p:childTnLst>
                                </p:cTn>
                              </p:par>
                              <p:par>
                                <p:cTn id="19" presetID="2" presetClass="entr" presetSubtype="4" fill="hold" nodeType="withEffect">
                                  <p:stCondLst>
                                    <p:cond delay="300"/>
                                  </p:stCondLst>
                                  <p:childTnLst>
                                    <p:set>
                                      <p:cBhvr>
                                        <p:cTn id="20" dur="1" fill="hold">
                                          <p:stCondLst>
                                            <p:cond delay="0"/>
                                          </p:stCondLst>
                                        </p:cTn>
                                        <p:tgtEl>
                                          <p:spTgt spid="486"/>
                                        </p:tgtEl>
                                        <p:attrNameLst>
                                          <p:attrName>style.visibility</p:attrName>
                                        </p:attrNameLst>
                                      </p:cBhvr>
                                      <p:to>
                                        <p:strVal val="visible"/>
                                      </p:to>
                                    </p:set>
                                    <p:anim calcmode="lin" valueType="num">
                                      <p:cBhvr additive="base">
                                        <p:cTn id="21" dur="1000"/>
                                        <p:tgtEl>
                                          <p:spTgt spid="486"/>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300"/>
                                  </p:stCondLst>
                                  <p:childTnLst>
                                    <p:set>
                                      <p:cBhvr>
                                        <p:cTn id="23" dur="1" fill="hold">
                                          <p:stCondLst>
                                            <p:cond delay="0"/>
                                          </p:stCondLst>
                                        </p:cTn>
                                        <p:tgtEl>
                                          <p:spTgt spid="511"/>
                                        </p:tgtEl>
                                        <p:attrNameLst>
                                          <p:attrName>style.visibility</p:attrName>
                                        </p:attrNameLst>
                                      </p:cBhvr>
                                      <p:to>
                                        <p:strVal val="visible"/>
                                      </p:to>
                                    </p:set>
                                    <p:anim calcmode="lin" valueType="num">
                                      <p:cBhvr additive="base">
                                        <p:cTn id="24" dur="1000"/>
                                        <p:tgtEl>
                                          <p:spTgt spid="511"/>
                                        </p:tgtEl>
                                        <p:attrNameLst>
                                          <p:attrName>ppt_y</p:attrName>
                                        </p:attrNameLst>
                                      </p:cBhvr>
                                      <p:tavLst>
                                        <p:tav tm="0">
                                          <p:val>
                                            <p:strVal val="#ppt_y+1"/>
                                          </p:val>
                                        </p:tav>
                                        <p:tav tm="100000">
                                          <p:val>
                                            <p:strVal val="#ppt_y"/>
                                          </p:val>
                                        </p:tav>
                                      </p:tavLst>
                                    </p:anim>
                                  </p:childTnLst>
                                </p:cTn>
                              </p:par>
                              <p:par>
                                <p:cTn id="25" presetID="2" presetClass="entr" presetSubtype="4" fill="hold" nodeType="withEffect">
                                  <p:stCondLst>
                                    <p:cond delay="700"/>
                                  </p:stCondLst>
                                  <p:childTnLst>
                                    <p:set>
                                      <p:cBhvr>
                                        <p:cTn id="26" dur="1" fill="hold">
                                          <p:stCondLst>
                                            <p:cond delay="0"/>
                                          </p:stCondLst>
                                        </p:cTn>
                                        <p:tgtEl>
                                          <p:spTgt spid="496"/>
                                        </p:tgtEl>
                                        <p:attrNameLst>
                                          <p:attrName>style.visibility</p:attrName>
                                        </p:attrNameLst>
                                      </p:cBhvr>
                                      <p:to>
                                        <p:strVal val="visible"/>
                                      </p:to>
                                    </p:set>
                                    <p:anim calcmode="lin" valueType="num">
                                      <p:cBhvr additive="base">
                                        <p:cTn id="27" dur="1000"/>
                                        <p:tgtEl>
                                          <p:spTgt spid="496"/>
                                        </p:tgtEl>
                                        <p:attrNameLst>
                                          <p:attrName>ppt_y</p:attrName>
                                        </p:attrNameLst>
                                      </p:cBhvr>
                                      <p:tavLst>
                                        <p:tav tm="0">
                                          <p:val>
                                            <p:strVal val="#ppt_y+1"/>
                                          </p:val>
                                        </p:tav>
                                        <p:tav tm="100000">
                                          <p:val>
                                            <p:strVal val="#ppt_y"/>
                                          </p:val>
                                        </p:tav>
                                      </p:tavLst>
                                    </p:anim>
                                  </p:childTnLst>
                                </p:cTn>
                              </p:par>
                              <p:par>
                                <p:cTn id="28" presetID="2" presetClass="entr" presetSubtype="4" fill="hold" nodeType="withEffect">
                                  <p:stCondLst>
                                    <p:cond delay="700"/>
                                  </p:stCondLst>
                                  <p:childTnLst>
                                    <p:set>
                                      <p:cBhvr>
                                        <p:cTn id="29" dur="1" fill="hold">
                                          <p:stCondLst>
                                            <p:cond delay="0"/>
                                          </p:stCondLst>
                                        </p:cTn>
                                        <p:tgtEl>
                                          <p:spTgt spid="510"/>
                                        </p:tgtEl>
                                        <p:attrNameLst>
                                          <p:attrName>style.visibility</p:attrName>
                                        </p:attrNameLst>
                                      </p:cBhvr>
                                      <p:to>
                                        <p:strVal val="visible"/>
                                      </p:to>
                                    </p:set>
                                    <p:anim calcmode="lin" valueType="num">
                                      <p:cBhvr additive="base">
                                        <p:cTn id="30" dur="1000"/>
                                        <p:tgtEl>
                                          <p:spTgt spid="510"/>
                                        </p:tgtEl>
                                        <p:attrNameLst>
                                          <p:attrName>ppt_y</p:attrName>
                                        </p:attrNameLst>
                                      </p:cBhvr>
                                      <p:tavLst>
                                        <p:tav tm="0">
                                          <p:val>
                                            <p:strVal val="#ppt_y+1"/>
                                          </p:val>
                                        </p:tav>
                                        <p:tav tm="100000">
                                          <p:val>
                                            <p:strVal val="#ppt_y"/>
                                          </p:val>
                                        </p:tav>
                                      </p:tavLst>
                                    </p:anim>
                                  </p:childTnLst>
                                </p:cTn>
                              </p:par>
                              <p:par>
                                <p:cTn id="31" presetID="2" presetClass="entr" presetSubtype="4" fill="hold" nodeType="withEffect">
                                  <p:stCondLst>
                                    <p:cond delay="1100"/>
                                  </p:stCondLst>
                                  <p:childTnLst>
                                    <p:set>
                                      <p:cBhvr>
                                        <p:cTn id="32" dur="1" fill="hold">
                                          <p:stCondLst>
                                            <p:cond delay="0"/>
                                          </p:stCondLst>
                                        </p:cTn>
                                        <p:tgtEl>
                                          <p:spTgt spid="491"/>
                                        </p:tgtEl>
                                        <p:attrNameLst>
                                          <p:attrName>style.visibility</p:attrName>
                                        </p:attrNameLst>
                                      </p:cBhvr>
                                      <p:to>
                                        <p:strVal val="visible"/>
                                      </p:to>
                                    </p:set>
                                    <p:anim calcmode="lin" valueType="num">
                                      <p:cBhvr additive="base">
                                        <p:cTn id="33" dur="1000"/>
                                        <p:tgtEl>
                                          <p:spTgt spid="491"/>
                                        </p:tgtEl>
                                        <p:attrNameLst>
                                          <p:attrName>ppt_y</p:attrName>
                                        </p:attrNameLst>
                                      </p:cBhvr>
                                      <p:tavLst>
                                        <p:tav tm="0">
                                          <p:val>
                                            <p:strVal val="#ppt_y+1"/>
                                          </p:val>
                                        </p:tav>
                                        <p:tav tm="100000">
                                          <p:val>
                                            <p:strVal val="#ppt_y"/>
                                          </p:val>
                                        </p:tav>
                                      </p:tavLst>
                                    </p:anim>
                                  </p:childTnLst>
                                </p:cTn>
                              </p:par>
                              <p:par>
                                <p:cTn id="34" presetID="2" presetClass="entr" presetSubtype="4" fill="hold" nodeType="withEffect">
                                  <p:stCondLst>
                                    <p:cond delay="1100"/>
                                  </p:stCondLst>
                                  <p:childTnLst>
                                    <p:set>
                                      <p:cBhvr>
                                        <p:cTn id="35" dur="1" fill="hold">
                                          <p:stCondLst>
                                            <p:cond delay="0"/>
                                          </p:stCondLst>
                                        </p:cTn>
                                        <p:tgtEl>
                                          <p:spTgt spid="512"/>
                                        </p:tgtEl>
                                        <p:attrNameLst>
                                          <p:attrName>style.visibility</p:attrName>
                                        </p:attrNameLst>
                                      </p:cBhvr>
                                      <p:to>
                                        <p:strVal val="visible"/>
                                      </p:to>
                                    </p:set>
                                    <p:anim calcmode="lin" valueType="num">
                                      <p:cBhvr additive="base">
                                        <p:cTn id="36" dur="1000"/>
                                        <p:tgtEl>
                                          <p:spTgt spid="51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23"/>
                                        </p:tgtEl>
                                        <p:attrNameLst>
                                          <p:attrName>style.visibility</p:attrName>
                                        </p:attrNameLst>
                                      </p:cBhvr>
                                      <p:to>
                                        <p:strVal val="visible"/>
                                      </p:to>
                                    </p:set>
                                    <p:animEffect transition="in" filter="fade">
                                      <p:cBhvr>
                                        <p:cTn id="41" dur="4995"/>
                                        <p:tgtEl>
                                          <p:spTgt spid="523"/>
                                        </p:tgtEl>
                                      </p:cBhvr>
                                    </p:animEffect>
                                  </p:childTnLst>
                                </p:cTn>
                              </p:par>
                              <p:par>
                                <p:cTn id="42" presetID="10" presetClass="exit" presetSubtype="0" fill="hold" nodeType="withEffect">
                                  <p:stCondLst>
                                    <p:cond delay="0"/>
                                  </p:stCondLst>
                                  <p:childTnLst>
                                    <p:animEffect transition="out" filter="fade">
                                      <p:cBhvr>
                                        <p:cTn id="43" dur="500"/>
                                        <p:tgtEl>
                                          <p:spTgt spid="522"/>
                                        </p:tgtEl>
                                      </p:cBhvr>
                                    </p:animEffect>
                                    <p:set>
                                      <p:cBhvr>
                                        <p:cTn id="44" dur="1" fill="hold">
                                          <p:stCondLst>
                                            <p:cond delay="500"/>
                                          </p:stCondLst>
                                        </p:cTn>
                                        <p:tgtEl>
                                          <p:spTgt spid="52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23"/>
                                        </p:tgtEl>
                                        <p:attrNameLst>
                                          <p:attrName>style.visibility</p:attrName>
                                        </p:attrNameLst>
                                      </p:cBhvr>
                                      <p:to>
                                        <p:strVal val="visible"/>
                                      </p:to>
                                    </p:set>
                                    <p:animEffect transition="in" filter="fade">
                                      <p:cBhvr>
                                        <p:cTn id="49" dur="4995"/>
                                        <p:tgtEl>
                                          <p:spTgt spid="523"/>
                                        </p:tgtEl>
                                      </p:cBhvr>
                                    </p:animEffect>
                                  </p:childTnLst>
                                </p:cTn>
                              </p:par>
                              <p:par>
                                <p:cTn id="50" presetID="10" presetClass="exit" presetSubtype="0" fill="hold" nodeType="withEffect">
                                  <p:stCondLst>
                                    <p:cond delay="0"/>
                                  </p:stCondLst>
                                  <p:childTnLst>
                                    <p:animEffect transition="out" filter="fade">
                                      <p:cBhvr>
                                        <p:cTn id="51" dur="500"/>
                                        <p:tgtEl>
                                          <p:spTgt spid="522"/>
                                        </p:tgtEl>
                                      </p:cBhvr>
                                    </p:animEffect>
                                    <p:set>
                                      <p:cBhvr>
                                        <p:cTn id="52" dur="1" fill="hold">
                                          <p:stCondLst>
                                            <p:cond delay="500"/>
                                          </p:stCondLst>
                                        </p:cTn>
                                        <p:tgtEl>
                                          <p:spTgt spid="52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23"/>
                                        </p:tgtEl>
                                        <p:attrNameLst>
                                          <p:attrName>style.visibility</p:attrName>
                                        </p:attrNameLst>
                                      </p:cBhvr>
                                      <p:to>
                                        <p:strVal val="visible"/>
                                      </p:to>
                                    </p:set>
                                    <p:animEffect transition="in" filter="fade">
                                      <p:cBhvr>
                                        <p:cTn id="57" dur="4995"/>
                                        <p:tgtEl>
                                          <p:spTgt spid="523"/>
                                        </p:tgtEl>
                                      </p:cBhvr>
                                    </p:animEffect>
                                  </p:childTnLst>
                                </p:cTn>
                              </p:par>
                              <p:par>
                                <p:cTn id="58" presetID="10" presetClass="exit" presetSubtype="0" fill="hold" nodeType="withEffect">
                                  <p:stCondLst>
                                    <p:cond delay="0"/>
                                  </p:stCondLst>
                                  <p:childTnLst>
                                    <p:animEffect transition="out" filter="fade">
                                      <p:cBhvr>
                                        <p:cTn id="59" dur="500"/>
                                        <p:tgtEl>
                                          <p:spTgt spid="522"/>
                                        </p:tgtEl>
                                      </p:cBhvr>
                                    </p:animEffect>
                                    <p:set>
                                      <p:cBhvr>
                                        <p:cTn id="60" dur="1" fill="hold">
                                          <p:stCondLst>
                                            <p:cond delay="500"/>
                                          </p:stCondLst>
                                        </p:cTn>
                                        <p:tgtEl>
                                          <p:spTgt spid="52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524"/>
                                        </p:tgtEl>
                                        <p:attrNameLst>
                                          <p:attrName>style.visibility</p:attrName>
                                        </p:attrNameLst>
                                      </p:cBhvr>
                                      <p:to>
                                        <p:strVal val="visible"/>
                                      </p:to>
                                    </p:set>
                                    <p:animEffect transition="in" filter="fade">
                                      <p:cBhvr>
                                        <p:cTn id="65" dur="3432"/>
                                        <p:tgtEl>
                                          <p:spTgt spid="524"/>
                                        </p:tgtEl>
                                      </p:cBhvr>
                                    </p:animEffect>
                                  </p:childTnLst>
                                </p:cTn>
                              </p:par>
                              <p:par>
                                <p:cTn id="66" presetID="10" presetClass="exit" presetSubtype="0" fill="hold" nodeType="withEffect">
                                  <p:stCondLst>
                                    <p:cond delay="0"/>
                                  </p:stCondLst>
                                  <p:childTnLst>
                                    <p:animEffect transition="out" filter="fade">
                                      <p:cBhvr>
                                        <p:cTn id="67" dur="500"/>
                                        <p:tgtEl>
                                          <p:spTgt spid="517"/>
                                        </p:tgtEl>
                                      </p:cBhvr>
                                    </p:animEffect>
                                    <p:set>
                                      <p:cBhvr>
                                        <p:cTn id="68" dur="1" fill="hold">
                                          <p:stCondLst>
                                            <p:cond delay="500"/>
                                          </p:stCondLst>
                                        </p:cTn>
                                        <p:tgtEl>
                                          <p:spTgt spid="51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522"/>
                                        </p:tgtEl>
                                      </p:cBhvr>
                                    </p:animEffect>
                                    <p:set>
                                      <p:cBhvr>
                                        <p:cTn id="71" dur="1" fill="hold">
                                          <p:stCondLst>
                                            <p:cond delay="500"/>
                                          </p:stCondLst>
                                        </p:cTn>
                                        <p:tgtEl>
                                          <p:spTgt spid="522"/>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501"/>
                                        </p:tgtEl>
                                      </p:cBhvr>
                                    </p:animEffect>
                                    <p:set>
                                      <p:cBhvr>
                                        <p:cTn id="74" dur="1" fill="hold">
                                          <p:stCondLst>
                                            <p:cond delay="500"/>
                                          </p:stCondLst>
                                        </p:cTn>
                                        <p:tgtEl>
                                          <p:spTgt spid="50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509"/>
                                        </p:tgtEl>
                                      </p:cBhvr>
                                    </p:animEffect>
                                    <p:set>
                                      <p:cBhvr>
                                        <p:cTn id="77" dur="1" fill="hold">
                                          <p:stCondLst>
                                            <p:cond delay="500"/>
                                          </p:stCondLst>
                                        </p:cTn>
                                        <p:tgtEl>
                                          <p:spTgt spid="509"/>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486"/>
                                        </p:tgtEl>
                                      </p:cBhvr>
                                    </p:animEffect>
                                    <p:set>
                                      <p:cBhvr>
                                        <p:cTn id="80" dur="1" fill="hold">
                                          <p:stCondLst>
                                            <p:cond delay="500"/>
                                          </p:stCondLst>
                                        </p:cTn>
                                        <p:tgtEl>
                                          <p:spTgt spid="48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511"/>
                                        </p:tgtEl>
                                      </p:cBhvr>
                                    </p:animEffect>
                                    <p:set>
                                      <p:cBhvr>
                                        <p:cTn id="83" dur="1" fill="hold">
                                          <p:stCondLst>
                                            <p:cond delay="500"/>
                                          </p:stCondLst>
                                        </p:cTn>
                                        <p:tgtEl>
                                          <p:spTgt spid="51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91"/>
                                        </p:tgtEl>
                                      </p:cBhvr>
                                    </p:animEffect>
                                    <p:set>
                                      <p:cBhvr>
                                        <p:cTn id="86" dur="1" fill="hold">
                                          <p:stCondLst>
                                            <p:cond delay="500"/>
                                          </p:stCondLst>
                                        </p:cTn>
                                        <p:tgtEl>
                                          <p:spTgt spid="49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512"/>
                                        </p:tgtEl>
                                      </p:cBhvr>
                                    </p:animEffect>
                                    <p:set>
                                      <p:cBhvr>
                                        <p:cTn id="89" dur="1" fill="hold">
                                          <p:stCondLst>
                                            <p:cond delay="500"/>
                                          </p:stCondLst>
                                        </p:cTn>
                                        <p:tgtEl>
                                          <p:spTgt spid="5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5" name="Google Shape;535;p17"/>
          <p:cNvPicPr preferRelativeResize="0"/>
          <p:nvPr/>
        </p:nvPicPr>
        <p:blipFill rotWithShape="1">
          <a:blip r:embed="rId3">
            <a:alphaModFix/>
          </a:blip>
          <a:srcRect/>
          <a:stretch/>
        </p:blipFill>
        <p:spPr>
          <a:xfrm>
            <a:off x="0" y="6844"/>
            <a:ext cx="12192000" cy="6844311"/>
          </a:xfrm>
          <a:prstGeom prst="rect">
            <a:avLst/>
          </a:prstGeom>
          <a:noFill/>
          <a:ln>
            <a:noFill/>
          </a:ln>
        </p:spPr>
      </p:pic>
      <p:grpSp>
        <p:nvGrpSpPr>
          <p:cNvPr id="536" name="Google Shape;536;p17"/>
          <p:cNvGrpSpPr/>
          <p:nvPr/>
        </p:nvGrpSpPr>
        <p:grpSpPr>
          <a:xfrm>
            <a:off x="6770639" y="3009107"/>
            <a:ext cx="5105398" cy="1790698"/>
            <a:chOff x="6770639" y="3009107"/>
            <a:chExt cx="5105398" cy="1790698"/>
          </a:xfrm>
        </p:grpSpPr>
        <p:grpSp>
          <p:nvGrpSpPr>
            <p:cNvPr id="537" name="Google Shape;537;p17"/>
            <p:cNvGrpSpPr/>
            <p:nvPr/>
          </p:nvGrpSpPr>
          <p:grpSpPr>
            <a:xfrm>
              <a:off x="6770639" y="3009107"/>
              <a:ext cx="5105398" cy="1790698"/>
              <a:chOff x="838202" y="2438400"/>
              <a:chExt cx="5105398" cy="2057398"/>
            </a:xfrm>
          </p:grpSpPr>
          <p:sp>
            <p:nvSpPr>
              <p:cNvPr id="538" name="Google Shape;538;p17"/>
              <p:cNvSpPr/>
              <p:nvPr/>
            </p:nvSpPr>
            <p:spPr>
              <a:xfrm>
                <a:off x="838202" y="2438400"/>
                <a:ext cx="5105398" cy="2057398"/>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39" name="Google Shape;539;p17"/>
              <p:cNvSpPr/>
              <p:nvPr/>
            </p:nvSpPr>
            <p:spPr>
              <a:xfrm>
                <a:off x="952501" y="2514599"/>
                <a:ext cx="4876800" cy="1905000"/>
              </a:xfrm>
              <a:prstGeom prst="roundRect">
                <a:avLst>
                  <a:gd name="adj" fmla="val 16667"/>
                </a:avLst>
              </a:prstGeom>
              <a:solidFill>
                <a:srgbClr val="3378FF"/>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540" name="Google Shape;540;p17"/>
            <p:cNvSpPr/>
            <p:nvPr/>
          </p:nvSpPr>
          <p:spPr>
            <a:xfrm>
              <a:off x="7454348" y="3075428"/>
              <a:ext cx="4289622" cy="1653739"/>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Sau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khi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Bru-</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nây</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gia</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nhập</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ASEAN (1984).</a:t>
              </a:r>
              <a:endParaRPr kumimoji="0"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541" name="Google Shape;541;p17"/>
          <p:cNvGrpSpPr/>
          <p:nvPr/>
        </p:nvGrpSpPr>
        <p:grpSpPr>
          <a:xfrm>
            <a:off x="6770639" y="4933892"/>
            <a:ext cx="5105398" cy="1790698"/>
            <a:chOff x="6770639" y="4933892"/>
            <a:chExt cx="5105398" cy="1790698"/>
          </a:xfrm>
        </p:grpSpPr>
        <p:grpSp>
          <p:nvGrpSpPr>
            <p:cNvPr id="542" name="Google Shape;542;p17"/>
            <p:cNvGrpSpPr/>
            <p:nvPr/>
          </p:nvGrpSpPr>
          <p:grpSpPr>
            <a:xfrm>
              <a:off x="6770639" y="4933892"/>
              <a:ext cx="5105398" cy="1790698"/>
              <a:chOff x="838202" y="2438400"/>
              <a:chExt cx="5105398" cy="2057398"/>
            </a:xfrm>
          </p:grpSpPr>
          <p:sp>
            <p:nvSpPr>
              <p:cNvPr id="543" name="Google Shape;543;p17"/>
              <p:cNvSpPr/>
              <p:nvPr/>
            </p:nvSpPr>
            <p:spPr>
              <a:xfrm>
                <a:off x="838202" y="2438400"/>
                <a:ext cx="5105398" cy="2057398"/>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44" name="Google Shape;544;p17"/>
              <p:cNvSpPr/>
              <p:nvPr/>
            </p:nvSpPr>
            <p:spPr>
              <a:xfrm>
                <a:off x="952501" y="2514599"/>
                <a:ext cx="4876800" cy="1905000"/>
              </a:xfrm>
              <a:prstGeom prst="roundRect">
                <a:avLst>
                  <a:gd name="adj" fmla="val 16667"/>
                </a:avLst>
              </a:prstGeom>
              <a:solidFill>
                <a:srgbClr val="FF462C"/>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545" name="Google Shape;545;p17"/>
            <p:cNvSpPr/>
            <p:nvPr/>
          </p:nvSpPr>
          <p:spPr>
            <a:xfrm>
              <a:off x="7546410" y="4981628"/>
              <a:ext cx="4197559" cy="1653739"/>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Sau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khi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Lào</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gia</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nhập</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ASEAN (1997)</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546" name="Google Shape;546;p17"/>
          <p:cNvGrpSpPr/>
          <p:nvPr/>
        </p:nvGrpSpPr>
        <p:grpSpPr>
          <a:xfrm>
            <a:off x="877275" y="4974560"/>
            <a:ext cx="5105398" cy="1790698"/>
            <a:chOff x="838201" y="4933892"/>
            <a:chExt cx="5105398" cy="1790698"/>
          </a:xfrm>
        </p:grpSpPr>
        <p:grpSp>
          <p:nvGrpSpPr>
            <p:cNvPr id="547" name="Google Shape;547;p17"/>
            <p:cNvGrpSpPr/>
            <p:nvPr/>
          </p:nvGrpSpPr>
          <p:grpSpPr>
            <a:xfrm>
              <a:off x="838201" y="4933892"/>
              <a:ext cx="5105398" cy="1790698"/>
              <a:chOff x="838202" y="2438400"/>
              <a:chExt cx="5105398" cy="2057398"/>
            </a:xfrm>
          </p:grpSpPr>
          <p:sp>
            <p:nvSpPr>
              <p:cNvPr id="548" name="Google Shape;548;p17"/>
              <p:cNvSpPr/>
              <p:nvPr/>
            </p:nvSpPr>
            <p:spPr>
              <a:xfrm>
                <a:off x="838202" y="2438400"/>
                <a:ext cx="5105398" cy="2057398"/>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49" name="Google Shape;549;p17"/>
              <p:cNvSpPr/>
              <p:nvPr/>
            </p:nvSpPr>
            <p:spPr>
              <a:xfrm>
                <a:off x="935343" y="2524240"/>
                <a:ext cx="4876800" cy="1905000"/>
              </a:xfrm>
              <a:prstGeom prst="roundRect">
                <a:avLst>
                  <a:gd name="adj" fmla="val 16667"/>
                </a:avLst>
              </a:prstGeom>
              <a:solidFill>
                <a:srgbClr val="00CF77"/>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550" name="Google Shape;550;p17"/>
            <p:cNvSpPr/>
            <p:nvPr/>
          </p:nvSpPr>
          <p:spPr>
            <a:xfrm>
              <a:off x="1314172" y="4981628"/>
              <a:ext cx="4476054" cy="1653739"/>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Từ</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khi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ASEAN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thành</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lập</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(1967).</a:t>
              </a:r>
              <a:endParaRPr kumimoji="0"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551" name="Google Shape;551;p17"/>
          <p:cNvGrpSpPr/>
          <p:nvPr/>
        </p:nvGrpSpPr>
        <p:grpSpPr>
          <a:xfrm>
            <a:off x="838201" y="3009107"/>
            <a:ext cx="5105398" cy="1790698"/>
            <a:chOff x="838201" y="3009107"/>
            <a:chExt cx="5105398" cy="1790698"/>
          </a:xfrm>
        </p:grpSpPr>
        <p:grpSp>
          <p:nvGrpSpPr>
            <p:cNvPr id="552" name="Google Shape;552;p17"/>
            <p:cNvGrpSpPr/>
            <p:nvPr/>
          </p:nvGrpSpPr>
          <p:grpSpPr>
            <a:xfrm>
              <a:off x="838201" y="3009107"/>
              <a:ext cx="5105398" cy="1790698"/>
              <a:chOff x="838202" y="2438400"/>
              <a:chExt cx="5105398" cy="2057398"/>
            </a:xfrm>
          </p:grpSpPr>
          <p:sp>
            <p:nvSpPr>
              <p:cNvPr id="553" name="Google Shape;553;p17"/>
              <p:cNvSpPr/>
              <p:nvPr/>
            </p:nvSpPr>
            <p:spPr>
              <a:xfrm>
                <a:off x="838202" y="2438400"/>
                <a:ext cx="5105398" cy="2057398"/>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54" name="Google Shape;554;p17"/>
              <p:cNvSpPr/>
              <p:nvPr/>
            </p:nvSpPr>
            <p:spPr>
              <a:xfrm>
                <a:off x="952501" y="2514599"/>
                <a:ext cx="4876800" cy="1905000"/>
              </a:xfrm>
              <a:prstGeom prst="roundRect">
                <a:avLst>
                  <a:gd name="adj" fmla="val 16667"/>
                </a:avLst>
              </a:prstGeom>
              <a:solidFill>
                <a:srgbClr val="F49C1C"/>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555" name="Google Shape;555;p17"/>
            <p:cNvSpPr/>
            <p:nvPr/>
          </p:nvSpPr>
          <p:spPr>
            <a:xfrm>
              <a:off x="1314172" y="3075428"/>
              <a:ext cx="4515128" cy="1653739"/>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Sau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khi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Việt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Nam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gia</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nhập</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ASEAN (1995).</a:t>
              </a:r>
              <a:endParaRPr kumimoji="0" sz="27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556" name="Google Shape;556;p17"/>
          <p:cNvGrpSpPr/>
          <p:nvPr/>
        </p:nvGrpSpPr>
        <p:grpSpPr>
          <a:xfrm>
            <a:off x="1734884" y="965200"/>
            <a:ext cx="10209422" cy="1835680"/>
            <a:chOff x="1982578" y="246435"/>
            <a:chExt cx="9961727" cy="2554445"/>
          </a:xfrm>
        </p:grpSpPr>
        <p:pic>
          <p:nvPicPr>
            <p:cNvPr id="557" name="Google Shape;557;p17"/>
            <p:cNvPicPr preferRelativeResize="0"/>
            <p:nvPr/>
          </p:nvPicPr>
          <p:blipFill rotWithShape="1">
            <a:blip r:embed="rId4">
              <a:alphaModFix/>
            </a:blip>
            <a:srcRect/>
            <a:stretch/>
          </p:blipFill>
          <p:spPr>
            <a:xfrm>
              <a:off x="1982578" y="246435"/>
              <a:ext cx="9961727" cy="2554445"/>
            </a:xfrm>
            <a:prstGeom prst="rect">
              <a:avLst/>
            </a:prstGeom>
            <a:noFill/>
            <a:ln>
              <a:noFill/>
            </a:ln>
          </p:spPr>
        </p:pic>
        <p:sp>
          <p:nvSpPr>
            <p:cNvPr id="558" name="Google Shape;558;p17"/>
            <p:cNvSpPr/>
            <p:nvPr/>
          </p:nvSpPr>
          <p:spPr>
            <a:xfrm>
              <a:off x="2217904" y="502553"/>
              <a:ext cx="9471904" cy="2042207"/>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sng"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Câu</a:t>
              </a:r>
              <a:r>
                <a:rPr kumimoji="0" lang="en-US" sz="3000" b="1" i="0" u="sng"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4</a:t>
              </a:r>
              <a:r>
                <a:rPr kumimoji="0" 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Ý </a:t>
              </a:r>
              <a:r>
                <a:rPr kumimoji="0" 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tưởng</a:t>
              </a:r>
              <a:r>
                <a:rPr kumimoji="0" 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xây</a:t>
              </a:r>
              <a:r>
                <a:rPr kumimoji="0" 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dựng</a:t>
              </a:r>
              <a:r>
                <a:rPr kumimoji="0" 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Cộng</a:t>
              </a:r>
              <a:r>
                <a:rPr kumimoji="0" 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đồng</a:t>
              </a:r>
              <a:r>
                <a:rPr kumimoji="0" 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ASEAN </a:t>
              </a:r>
              <a:r>
                <a:rPr kumimoji="0" 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khởi</a:t>
              </a:r>
              <a:r>
                <a:rPr kumimoji="0" 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vi-VN"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a:t>
              </a:r>
              <a:r>
                <a:rPr kumimoji="0" 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uồn</a:t>
              </a:r>
              <a:r>
                <a:rPr kumimoji="0" 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từ</a:t>
              </a:r>
              <a:r>
                <a:rPr kumimoji="0" 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khi</a:t>
              </a:r>
              <a:r>
                <a:rPr kumimoji="0" 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nào</a:t>
              </a:r>
              <a:r>
                <a:rPr kumimoji="0" 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sz="1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pic>
        <p:nvPicPr>
          <p:cNvPr id="559" name="Google Shape;559;p17"/>
          <p:cNvPicPr preferRelativeResize="0"/>
          <p:nvPr/>
        </p:nvPicPr>
        <p:blipFill rotWithShape="1">
          <a:blip r:embed="rId5">
            <a:alphaModFix/>
          </a:blip>
          <a:srcRect/>
          <a:stretch/>
        </p:blipFill>
        <p:spPr>
          <a:xfrm>
            <a:off x="210615" y="3269287"/>
            <a:ext cx="1322947" cy="1219306"/>
          </a:xfrm>
          <a:prstGeom prst="rect">
            <a:avLst/>
          </a:prstGeom>
          <a:noFill/>
          <a:ln>
            <a:noFill/>
          </a:ln>
        </p:spPr>
      </p:pic>
      <p:pic>
        <p:nvPicPr>
          <p:cNvPr id="560" name="Google Shape;560;p17"/>
          <p:cNvPicPr preferRelativeResize="0"/>
          <p:nvPr/>
        </p:nvPicPr>
        <p:blipFill rotWithShape="1">
          <a:blip r:embed="rId5">
            <a:alphaModFix/>
          </a:blip>
          <a:srcRect/>
          <a:stretch/>
        </p:blipFill>
        <p:spPr>
          <a:xfrm>
            <a:off x="210615" y="5219641"/>
            <a:ext cx="1322947" cy="1219306"/>
          </a:xfrm>
          <a:prstGeom prst="rect">
            <a:avLst/>
          </a:prstGeom>
          <a:noFill/>
          <a:ln>
            <a:noFill/>
          </a:ln>
        </p:spPr>
      </p:pic>
      <p:pic>
        <p:nvPicPr>
          <p:cNvPr id="561" name="Google Shape;561;p17"/>
          <p:cNvPicPr preferRelativeResize="0"/>
          <p:nvPr/>
        </p:nvPicPr>
        <p:blipFill rotWithShape="1">
          <a:blip r:embed="rId5">
            <a:alphaModFix/>
          </a:blip>
          <a:srcRect/>
          <a:stretch/>
        </p:blipFill>
        <p:spPr>
          <a:xfrm>
            <a:off x="6223464" y="3269287"/>
            <a:ext cx="1322947" cy="1219306"/>
          </a:xfrm>
          <a:prstGeom prst="rect">
            <a:avLst/>
          </a:prstGeom>
          <a:noFill/>
          <a:ln>
            <a:noFill/>
          </a:ln>
        </p:spPr>
      </p:pic>
      <p:pic>
        <p:nvPicPr>
          <p:cNvPr id="562" name="Google Shape;562;p17"/>
          <p:cNvPicPr preferRelativeResize="0"/>
          <p:nvPr/>
        </p:nvPicPr>
        <p:blipFill rotWithShape="1">
          <a:blip r:embed="rId5">
            <a:alphaModFix/>
          </a:blip>
          <a:srcRect/>
          <a:stretch/>
        </p:blipFill>
        <p:spPr>
          <a:xfrm>
            <a:off x="6223464" y="5219641"/>
            <a:ext cx="1322947" cy="1219306"/>
          </a:xfrm>
          <a:prstGeom prst="rect">
            <a:avLst/>
          </a:prstGeom>
          <a:noFill/>
          <a:ln>
            <a:noFill/>
          </a:ln>
        </p:spPr>
      </p:pic>
      <p:grpSp>
        <p:nvGrpSpPr>
          <p:cNvPr id="563" name="Google Shape;563;p17"/>
          <p:cNvGrpSpPr/>
          <p:nvPr/>
        </p:nvGrpSpPr>
        <p:grpSpPr>
          <a:xfrm>
            <a:off x="-4113608" y="45177"/>
            <a:ext cx="4140239" cy="2438343"/>
            <a:chOff x="-4113608" y="45177"/>
            <a:chExt cx="4140239" cy="2438343"/>
          </a:xfrm>
        </p:grpSpPr>
        <p:pic>
          <p:nvPicPr>
            <p:cNvPr id="564" name="Google Shape;564;p17"/>
            <p:cNvPicPr preferRelativeResize="0"/>
            <p:nvPr/>
          </p:nvPicPr>
          <p:blipFill rotWithShape="1">
            <a:blip r:embed="rId6">
              <a:alphaModFix/>
            </a:blip>
            <a:srcRect/>
            <a:stretch/>
          </p:blipFill>
          <p:spPr>
            <a:xfrm flipH="1">
              <a:off x="-4113608" y="153715"/>
              <a:ext cx="1959439" cy="2329805"/>
            </a:xfrm>
            <a:prstGeom prst="rect">
              <a:avLst/>
            </a:prstGeom>
            <a:noFill/>
            <a:ln>
              <a:noFill/>
            </a:ln>
          </p:spPr>
        </p:pic>
        <p:pic>
          <p:nvPicPr>
            <p:cNvPr id="565" name="Google Shape;565;p17"/>
            <p:cNvPicPr preferRelativeResize="0"/>
            <p:nvPr/>
          </p:nvPicPr>
          <p:blipFill rotWithShape="1">
            <a:blip r:embed="rId7">
              <a:alphaModFix/>
            </a:blip>
            <a:srcRect/>
            <a:stretch/>
          </p:blipFill>
          <p:spPr>
            <a:xfrm rot="10312293" flipH="1">
              <a:off x="-2097738" y="181379"/>
              <a:ext cx="2030834" cy="1467344"/>
            </a:xfrm>
            <a:prstGeom prst="rect">
              <a:avLst/>
            </a:prstGeom>
            <a:noFill/>
            <a:ln>
              <a:noFill/>
            </a:ln>
            <a:effectLst>
              <a:outerShdw blurRad="50800" dist="38100" dir="2700000" algn="tl" rotWithShape="0">
                <a:srgbClr val="000000">
                  <a:alpha val="40000"/>
                </a:srgbClr>
              </a:outerShdw>
            </a:effectLst>
          </p:spPr>
        </p:pic>
        <p:sp>
          <p:nvSpPr>
            <p:cNvPr id="566" name="Google Shape;566;p17"/>
            <p:cNvSpPr txBox="1"/>
            <p:nvPr/>
          </p:nvSpPr>
          <p:spPr>
            <a:xfrm>
              <a:off x="-1916107" y="437875"/>
              <a:ext cx="1699185" cy="80021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595959"/>
                </a:buClr>
                <a:buSzPts val="2800"/>
                <a:buFont typeface="Arial"/>
                <a:buNone/>
                <a:tabLst/>
                <a:defRPr/>
              </a:pPr>
              <a:r>
                <a:rPr kumimoji="0" lang="en-US" sz="2800" b="0" i="0" u="none" strike="noStrike" kern="0" cap="none" spc="0" normalizeH="0" baseline="0" noProof="0">
                  <a:ln>
                    <a:noFill/>
                  </a:ln>
                  <a:solidFill>
                    <a:srgbClr val="595959"/>
                  </a:solidFill>
                  <a:effectLst/>
                  <a:uLnTx/>
                  <a:uFillTx/>
                  <a:latin typeface="Arial"/>
                  <a:ea typeface="Arial"/>
                  <a:cs typeface="Arial"/>
                  <a:sym typeface="Arial"/>
                </a:rPr>
                <a:t>Yeahhh,</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595959"/>
                </a:buClr>
                <a:buSzPts val="1200"/>
                <a:buFont typeface="Arial"/>
                <a:buNone/>
                <a:tabLst/>
                <a:defRPr/>
              </a:pPr>
              <a:r>
                <a:rPr kumimoji="0" lang="en-US" sz="1200" b="0" i="0" u="none" strike="noStrike" kern="0" cap="none" spc="0" normalizeH="0" baseline="0" noProof="0">
                  <a:ln>
                    <a:noFill/>
                  </a:ln>
                  <a:solidFill>
                    <a:srgbClr val="595959"/>
                  </a:solidFill>
                  <a:effectLst/>
                  <a:uLnTx/>
                  <a:uFillTx/>
                  <a:latin typeface="Arial"/>
                  <a:ea typeface="Arial"/>
                  <a:cs typeface="Arial"/>
                  <a:sym typeface="Arial"/>
                </a:rPr>
                <a:t>Đúng rồi!</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595959"/>
                </a:buClr>
                <a:buSzPts val="1200"/>
                <a:buFont typeface="Arial"/>
                <a:buNone/>
                <a:tabLst/>
                <a:defRPr/>
              </a:pPr>
              <a:r>
                <a:rPr kumimoji="0" lang="en-US" sz="1200" b="0" i="0" u="none" strike="noStrike" kern="0" cap="none" spc="0" normalizeH="0" baseline="0" noProof="0">
                  <a:ln>
                    <a:noFill/>
                  </a:ln>
                  <a:solidFill>
                    <a:srgbClr val="595959"/>
                  </a:solidFill>
                  <a:effectLst/>
                  <a:uLnTx/>
                  <a:uFillTx/>
                  <a:latin typeface="Arial"/>
                  <a:ea typeface="Arial"/>
                  <a:cs typeface="Arial"/>
                  <a:sym typeface="Arial"/>
                </a:rPr>
                <a:t>Mình thích màu này!</a:t>
              </a:r>
              <a:endParaRPr kumimoji="0" sz="900" b="0" i="0" u="none" strike="noStrike" kern="0" cap="none" spc="0" normalizeH="0" baseline="0" noProof="0">
                <a:ln>
                  <a:noFill/>
                </a:ln>
                <a:solidFill>
                  <a:srgbClr val="595959"/>
                </a:solidFill>
                <a:effectLst/>
                <a:uLnTx/>
                <a:uFillTx/>
                <a:latin typeface="Arial"/>
                <a:ea typeface="Arial"/>
                <a:cs typeface="Arial"/>
                <a:sym typeface="Arial"/>
              </a:endParaRPr>
            </a:p>
          </p:txBody>
        </p:sp>
      </p:grpSp>
      <p:grpSp>
        <p:nvGrpSpPr>
          <p:cNvPr id="567" name="Google Shape;567;p17"/>
          <p:cNvGrpSpPr/>
          <p:nvPr/>
        </p:nvGrpSpPr>
        <p:grpSpPr>
          <a:xfrm>
            <a:off x="-6727673" y="-302318"/>
            <a:ext cx="3153138" cy="2846957"/>
            <a:chOff x="-6727674" y="-791952"/>
            <a:chExt cx="3695431" cy="3336591"/>
          </a:xfrm>
        </p:grpSpPr>
        <p:pic>
          <p:nvPicPr>
            <p:cNvPr id="568" name="Google Shape;568;p17"/>
            <p:cNvPicPr preferRelativeResize="0"/>
            <p:nvPr/>
          </p:nvPicPr>
          <p:blipFill rotWithShape="1">
            <a:blip r:embed="rId8">
              <a:alphaModFix/>
            </a:blip>
            <a:srcRect/>
            <a:stretch/>
          </p:blipFill>
          <p:spPr>
            <a:xfrm flipH="1">
              <a:off x="-6727674" y="-791952"/>
              <a:ext cx="2646923" cy="3336591"/>
            </a:xfrm>
            <a:prstGeom prst="rect">
              <a:avLst/>
            </a:prstGeom>
            <a:noFill/>
            <a:ln>
              <a:noFill/>
            </a:ln>
          </p:spPr>
        </p:pic>
        <p:grpSp>
          <p:nvGrpSpPr>
            <p:cNvPr id="569" name="Google Shape;569;p17"/>
            <p:cNvGrpSpPr/>
            <p:nvPr/>
          </p:nvGrpSpPr>
          <p:grpSpPr>
            <a:xfrm>
              <a:off x="-5340620" y="59459"/>
              <a:ext cx="2308377" cy="1810717"/>
              <a:chOff x="-7139645" y="4053414"/>
              <a:chExt cx="7150806" cy="5609171"/>
            </a:xfrm>
          </p:grpSpPr>
          <p:pic>
            <p:nvPicPr>
              <p:cNvPr id="570" name="Google Shape;570;p17"/>
              <p:cNvPicPr preferRelativeResize="0"/>
              <p:nvPr/>
            </p:nvPicPr>
            <p:blipFill rotWithShape="1">
              <a:blip r:embed="rId7">
                <a:alphaModFix/>
              </a:blip>
              <a:srcRect/>
              <a:stretch/>
            </p:blipFill>
            <p:spPr>
              <a:xfrm rot="10312293" flipH="1">
                <a:off x="-6838077" y="4492546"/>
                <a:ext cx="6547671" cy="4730906"/>
              </a:xfrm>
              <a:prstGeom prst="rect">
                <a:avLst/>
              </a:prstGeom>
              <a:noFill/>
              <a:ln>
                <a:noFill/>
              </a:ln>
              <a:effectLst>
                <a:outerShdw blurRad="50800" dist="38100" dir="2700000" algn="tl" rotWithShape="0">
                  <a:srgbClr val="000000">
                    <a:alpha val="40000"/>
                  </a:srgbClr>
                </a:outerShdw>
              </a:effectLst>
            </p:spPr>
          </p:pic>
          <p:sp>
            <p:nvSpPr>
              <p:cNvPr id="571" name="Google Shape;571;p17"/>
              <p:cNvSpPr txBox="1"/>
              <p:nvPr/>
            </p:nvSpPr>
            <p:spPr>
              <a:xfrm>
                <a:off x="-6080058" y="5075962"/>
                <a:ext cx="5354174" cy="290522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595959"/>
                  </a:buClr>
                  <a:buSzPts val="2400"/>
                  <a:buFont typeface="Arial"/>
                  <a:buNone/>
                  <a:tabLst/>
                  <a:defRPr/>
                </a:pPr>
                <a:r>
                  <a:rPr kumimoji="0" lang="en-US" sz="2400" b="0" i="0" u="none" strike="noStrike" kern="0" cap="none" spc="0" normalizeH="0" baseline="0" noProof="0">
                    <a:ln>
                      <a:noFill/>
                    </a:ln>
                    <a:solidFill>
                      <a:srgbClr val="595959"/>
                    </a:solidFill>
                    <a:effectLst/>
                    <a:uLnTx/>
                    <a:uFillTx/>
                    <a:latin typeface="Arial"/>
                    <a:ea typeface="Arial"/>
                    <a:cs typeface="Arial"/>
                    <a:sym typeface="Arial"/>
                  </a:rPr>
                  <a:t>Huhu,</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595959"/>
                  </a:buClr>
                  <a:buSzPts val="1400"/>
                  <a:buFont typeface="Arial"/>
                  <a:buNone/>
                  <a:tabLst/>
                  <a:defRPr/>
                </a:pPr>
                <a:r>
                  <a:rPr kumimoji="0" lang="en-US" sz="1400" b="0" i="0" u="none" strike="noStrike" kern="0" cap="none" spc="0" normalizeH="0" baseline="0" noProof="0">
                    <a:ln>
                      <a:noFill/>
                    </a:ln>
                    <a:solidFill>
                      <a:srgbClr val="595959"/>
                    </a:solidFill>
                    <a:effectLst/>
                    <a:uLnTx/>
                    <a:uFillTx/>
                    <a:latin typeface="Arial"/>
                    <a:ea typeface="Arial"/>
                    <a:cs typeface="Arial"/>
                    <a:sym typeface="Arial"/>
                  </a:rPr>
                  <a:t>chưa chính xác rồi!</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595959"/>
                  </a:buClr>
                  <a:buSzPts val="1400"/>
                  <a:buFont typeface="Arial"/>
                  <a:buNone/>
                  <a:tabLst/>
                  <a:defRPr/>
                </a:pPr>
                <a:r>
                  <a:rPr kumimoji="0" lang="en-US" sz="1400" b="0" i="0" u="none" strike="noStrike" kern="0" cap="none" spc="0" normalizeH="0" baseline="0" noProof="0">
                    <a:ln>
                      <a:noFill/>
                    </a:ln>
                    <a:solidFill>
                      <a:srgbClr val="595959"/>
                    </a:solidFill>
                    <a:effectLst/>
                    <a:uLnTx/>
                    <a:uFillTx/>
                    <a:latin typeface="Arial"/>
                    <a:ea typeface="Arial"/>
                    <a:cs typeface="Arial"/>
                    <a:sym typeface="Arial"/>
                  </a:rPr>
                  <a:t>Bạn chọn lại nha.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572" name="Google Shape;572;p17"/>
          <p:cNvPicPr preferRelativeResize="0"/>
          <p:nvPr/>
        </p:nvPicPr>
        <p:blipFill rotWithShape="1">
          <a:blip r:embed="rId9">
            <a:alphaModFix/>
          </a:blip>
          <a:srcRect/>
          <a:stretch/>
        </p:blipFill>
        <p:spPr>
          <a:xfrm>
            <a:off x="93183" y="92742"/>
            <a:ext cx="1548518" cy="2383743"/>
          </a:xfrm>
          <a:prstGeom prst="rect">
            <a:avLst/>
          </a:prstGeom>
          <a:noFill/>
          <a:ln>
            <a:noFill/>
          </a:ln>
        </p:spPr>
      </p:pic>
      <p:pic>
        <p:nvPicPr>
          <p:cNvPr id="573" name="Google Shape;573;p17"/>
          <p:cNvPicPr preferRelativeResize="0"/>
          <p:nvPr/>
        </p:nvPicPr>
        <p:blipFill rotWithShape="1">
          <a:blip r:embed="rId10">
            <a:alphaModFix/>
          </a:blip>
          <a:srcRect/>
          <a:stretch/>
        </p:blipFill>
        <p:spPr>
          <a:xfrm>
            <a:off x="-1245012" y="4407923"/>
            <a:ext cx="487363" cy="487363"/>
          </a:xfrm>
          <a:prstGeom prst="rect">
            <a:avLst/>
          </a:prstGeom>
          <a:noFill/>
          <a:ln>
            <a:noFill/>
          </a:ln>
        </p:spPr>
      </p:pic>
      <p:pic>
        <p:nvPicPr>
          <p:cNvPr id="574" name="Google Shape;574;p17"/>
          <p:cNvPicPr preferRelativeResize="0"/>
          <p:nvPr/>
        </p:nvPicPr>
        <p:blipFill rotWithShape="1">
          <a:blip r:embed="rId10">
            <a:alphaModFix/>
          </a:blip>
          <a:srcRect/>
          <a:stretch/>
        </p:blipFill>
        <p:spPr>
          <a:xfrm>
            <a:off x="-1231859" y="2876396"/>
            <a:ext cx="487363" cy="487363"/>
          </a:xfrm>
          <a:prstGeom prst="rect">
            <a:avLst/>
          </a:prstGeom>
          <a:noFill/>
          <a:ln>
            <a:noFill/>
          </a:ln>
        </p:spPr>
      </p:pic>
      <p:sp>
        <p:nvSpPr>
          <p:cNvPr id="575" name="Google Shape;575;p17"/>
          <p:cNvSpPr/>
          <p:nvPr/>
        </p:nvSpPr>
        <p:spPr>
          <a:xfrm>
            <a:off x="0" y="7010400"/>
            <a:ext cx="3886200" cy="1981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7F7F7F"/>
              </a:buClr>
              <a:buSzPts val="3200"/>
              <a:buFont typeface="Calibri"/>
              <a:buNone/>
              <a:tabLst/>
              <a:defRPr/>
            </a:pPr>
            <a:r>
              <a:rPr kumimoji="0" lang="en-US" sz="3200" b="0" i="0" u="none" strike="noStrike" kern="0" cap="none" spc="0" normalizeH="0" baseline="0" noProof="0">
                <a:ln>
                  <a:noFill/>
                </a:ln>
                <a:solidFill>
                  <a:srgbClr val="7F7F7F"/>
                </a:solidFill>
                <a:effectLst/>
                <a:uLnTx/>
                <a:uFillTx/>
                <a:latin typeface="Calibri"/>
                <a:ea typeface="Calibri"/>
                <a:cs typeface="Calibri"/>
                <a:sym typeface="Calibri"/>
              </a:rPr>
              <a:t>Thầy cô nhấp chuột</a:t>
            </a:r>
            <a:br>
              <a:rPr kumimoji="0" lang="en-US" sz="3200" b="0" i="0" u="none" strike="noStrike" kern="0" cap="none" spc="0" normalizeH="0" baseline="0" noProof="0">
                <a:ln>
                  <a:noFill/>
                </a:ln>
                <a:solidFill>
                  <a:srgbClr val="7F7F7F"/>
                </a:solidFill>
                <a:effectLst/>
                <a:uLnTx/>
                <a:uFillTx/>
                <a:latin typeface="Calibri"/>
                <a:ea typeface="Calibri"/>
                <a:cs typeface="Calibri"/>
                <a:sym typeface="Calibri"/>
              </a:rPr>
            </a:br>
            <a:r>
              <a:rPr kumimoji="0" lang="en-US" sz="3200" b="0" i="0" u="none" strike="noStrike" kern="0" cap="none" spc="0" normalizeH="0" baseline="0" noProof="0">
                <a:ln>
                  <a:noFill/>
                </a:ln>
                <a:solidFill>
                  <a:srgbClr val="7F7F7F"/>
                </a:solidFill>
                <a:effectLst/>
                <a:uLnTx/>
                <a:uFillTx/>
                <a:latin typeface="Calibri"/>
                <a:ea typeface="Calibri"/>
                <a:cs typeface="Calibri"/>
                <a:sym typeface="Calibri"/>
              </a:rPr>
              <a:t>1 lần để hiện câu hỏi. Nhấp thêm 1 lần để hiện các đáp án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76" name="Google Shape;576;p17"/>
          <p:cNvGrpSpPr/>
          <p:nvPr/>
        </p:nvGrpSpPr>
        <p:grpSpPr>
          <a:xfrm>
            <a:off x="4000498" y="7010400"/>
            <a:ext cx="4076701" cy="1981200"/>
            <a:chOff x="4000498" y="7010400"/>
            <a:chExt cx="4076701" cy="1981200"/>
          </a:xfrm>
        </p:grpSpPr>
        <p:sp>
          <p:nvSpPr>
            <p:cNvPr id="577" name="Google Shape;577;p17"/>
            <p:cNvSpPr/>
            <p:nvPr/>
          </p:nvSpPr>
          <p:spPr>
            <a:xfrm>
              <a:off x="4000498" y="7010400"/>
              <a:ext cx="4076701" cy="1981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7F7F7F"/>
                </a:buClr>
                <a:buSzPts val="3200"/>
                <a:buFont typeface="Calibri"/>
                <a:buNone/>
                <a:tabLst/>
                <a:defRPr/>
              </a:pPr>
              <a:r>
                <a:rPr kumimoji="0" lang="en-US" sz="3200" b="0" i="0" u="none" strike="noStrike" kern="0" cap="none" spc="0" normalizeH="0" baseline="0" noProof="0">
                  <a:ln>
                    <a:noFill/>
                  </a:ln>
                  <a:solidFill>
                    <a:srgbClr val="7F7F7F"/>
                  </a:solidFill>
                  <a:effectLst/>
                  <a:uLnTx/>
                  <a:uFillTx/>
                  <a:latin typeface="Calibri"/>
                  <a:ea typeface="Calibri"/>
                  <a:cs typeface="Calibri"/>
                  <a:sym typeface="Calibri"/>
                </a:rPr>
                <a:t>Thầy cô nhấp vào chiếc chuông     ở màu mà học sinh chọn để</a:t>
              </a:r>
              <a:br>
                <a:rPr kumimoji="0" lang="en-US" sz="3200" b="0" i="0" u="none" strike="noStrike" kern="0" cap="none" spc="0" normalizeH="0" baseline="0" noProof="0">
                  <a:ln>
                    <a:noFill/>
                  </a:ln>
                  <a:solidFill>
                    <a:srgbClr val="7F7F7F"/>
                  </a:solidFill>
                  <a:effectLst/>
                  <a:uLnTx/>
                  <a:uFillTx/>
                  <a:latin typeface="Calibri"/>
                  <a:ea typeface="Calibri"/>
                  <a:cs typeface="Calibri"/>
                  <a:sym typeface="Calibri"/>
                </a:rPr>
              </a:br>
              <a:r>
                <a:rPr kumimoji="0" lang="en-US" sz="3200" b="0" i="0" u="none" strike="noStrike" kern="0" cap="none" spc="0" normalizeH="0" baseline="0" noProof="0">
                  <a:ln>
                    <a:noFill/>
                  </a:ln>
                  <a:solidFill>
                    <a:srgbClr val="7F7F7F"/>
                  </a:solidFill>
                  <a:effectLst/>
                  <a:uLnTx/>
                  <a:uFillTx/>
                  <a:latin typeface="Calibri"/>
                  <a:ea typeface="Calibri"/>
                  <a:cs typeface="Calibri"/>
                  <a:sym typeface="Calibri"/>
                </a:rPr>
                <a:t>kiểm tra đáp án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78" name="Google Shape;578;p17"/>
            <p:cNvPicPr preferRelativeResize="0"/>
            <p:nvPr/>
          </p:nvPicPr>
          <p:blipFill rotWithShape="1">
            <a:blip r:embed="rId5">
              <a:alphaModFix/>
            </a:blip>
            <a:srcRect/>
            <a:stretch/>
          </p:blipFill>
          <p:spPr>
            <a:xfrm>
              <a:off x="5651965" y="7594600"/>
              <a:ext cx="330708" cy="304800"/>
            </a:xfrm>
            <a:prstGeom prst="rect">
              <a:avLst/>
            </a:prstGeom>
            <a:noFill/>
            <a:ln>
              <a:noFill/>
            </a:ln>
          </p:spPr>
        </p:pic>
      </p:grpSp>
      <p:sp>
        <p:nvSpPr>
          <p:cNvPr id="579" name="Google Shape;579;p17"/>
          <p:cNvSpPr/>
          <p:nvPr/>
        </p:nvSpPr>
        <p:spPr>
          <a:xfrm>
            <a:off x="8229597" y="7010400"/>
            <a:ext cx="3886200" cy="1981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7F7F7F"/>
              </a:buClr>
              <a:buSzPts val="2800"/>
              <a:buFont typeface="Calibri"/>
              <a:buNone/>
              <a:tabLst/>
              <a:defRPr/>
            </a:pPr>
            <a:r>
              <a:rPr kumimoji="0" lang="en-US" sz="2800" b="0" i="0" u="none" strike="noStrike" kern="0" cap="none" spc="0" normalizeH="0" baseline="0" noProof="0">
                <a:ln>
                  <a:noFill/>
                </a:ln>
                <a:solidFill>
                  <a:srgbClr val="7F7F7F"/>
                </a:solidFill>
                <a:effectLst/>
                <a:uLnTx/>
                <a:uFillTx/>
                <a:latin typeface="Calibri"/>
                <a:ea typeface="Calibri"/>
                <a:cs typeface="Calibri"/>
                <a:sym typeface="Calibri"/>
              </a:rPr>
              <a:t>Sau khi HS trả lời xong, thầy cô nhấp chuột</a:t>
            </a:r>
            <a:br>
              <a:rPr kumimoji="0" lang="en-US" sz="2800" b="0" i="0" u="none" strike="noStrike" kern="0" cap="none" spc="0" normalizeH="0" baseline="0" noProof="0">
                <a:ln>
                  <a:noFill/>
                </a:ln>
                <a:solidFill>
                  <a:srgbClr val="7F7F7F"/>
                </a:solidFill>
                <a:effectLst/>
                <a:uLnTx/>
                <a:uFillTx/>
                <a:latin typeface="Calibri"/>
                <a:ea typeface="Calibri"/>
                <a:cs typeface="Calibri"/>
                <a:sym typeface="Calibri"/>
              </a:rPr>
            </a:br>
            <a:r>
              <a:rPr kumimoji="0" lang="en-US" sz="2800" b="0" i="0" u="none" strike="noStrike" kern="0" cap="none" spc="0" normalizeH="0" baseline="0" noProof="0">
                <a:ln>
                  <a:noFill/>
                </a:ln>
                <a:solidFill>
                  <a:srgbClr val="7F7F7F"/>
                </a:solidFill>
                <a:effectLst/>
                <a:uLnTx/>
                <a:uFillTx/>
                <a:latin typeface="Calibri"/>
                <a:ea typeface="Calibri"/>
                <a:cs typeface="Calibri"/>
                <a:sym typeface="Calibri"/>
              </a:rPr>
              <a:t>hoặc phím -&gt; để đến</a:t>
            </a:r>
            <a:br>
              <a:rPr kumimoji="0" lang="en-US" sz="2800" b="0" i="0" u="none" strike="noStrike" kern="0" cap="none" spc="0" normalizeH="0" baseline="0" noProof="0">
                <a:ln>
                  <a:noFill/>
                </a:ln>
                <a:solidFill>
                  <a:srgbClr val="7F7F7F"/>
                </a:solidFill>
                <a:effectLst/>
                <a:uLnTx/>
                <a:uFillTx/>
                <a:latin typeface="Calibri"/>
                <a:ea typeface="Calibri"/>
                <a:cs typeface="Calibri"/>
                <a:sym typeface="Calibri"/>
              </a:rPr>
            </a:br>
            <a:r>
              <a:rPr kumimoji="0" lang="en-US" sz="2800" b="0" i="0" u="none" strike="noStrike" kern="0" cap="none" spc="0" normalizeH="0" baseline="0" noProof="0">
                <a:ln>
                  <a:noFill/>
                </a:ln>
                <a:solidFill>
                  <a:srgbClr val="7F7F7F"/>
                </a:solidFill>
                <a:effectLst/>
                <a:uLnTx/>
                <a:uFillTx/>
                <a:latin typeface="Calibri"/>
                <a:ea typeface="Calibri"/>
                <a:cs typeface="Calibri"/>
                <a:sym typeface="Calibri"/>
              </a:rPr>
              <a:t>câu hỏi tiếp theo</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39225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72"/>
                                        </p:tgtEl>
                                        <p:attrNameLst>
                                          <p:attrName>style.visibility</p:attrName>
                                        </p:attrNameLst>
                                      </p:cBhvr>
                                      <p:to>
                                        <p:strVal val="visible"/>
                                      </p:to>
                                    </p:set>
                                    <p:anim calcmode="lin" valueType="num">
                                      <p:cBhvr additive="base">
                                        <p:cTn id="7" dur="1000"/>
                                        <p:tgtEl>
                                          <p:spTgt spid="572"/>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556"/>
                                        </p:tgtEl>
                                        <p:attrNameLst>
                                          <p:attrName>style.visibility</p:attrName>
                                        </p:attrNameLst>
                                      </p:cBhvr>
                                      <p:to>
                                        <p:strVal val="visible"/>
                                      </p:to>
                                    </p:set>
                                    <p:anim calcmode="lin" valueType="num">
                                      <p:cBhvr additive="base">
                                        <p:cTn id="10" dur="1000"/>
                                        <p:tgtEl>
                                          <p:spTgt spid="556"/>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51"/>
                                        </p:tgtEl>
                                        <p:attrNameLst>
                                          <p:attrName>style.visibility</p:attrName>
                                        </p:attrNameLst>
                                      </p:cBhvr>
                                      <p:to>
                                        <p:strVal val="visible"/>
                                      </p:to>
                                    </p:set>
                                    <p:anim calcmode="lin" valueType="num">
                                      <p:cBhvr additive="base">
                                        <p:cTn id="15" dur="1000"/>
                                        <p:tgtEl>
                                          <p:spTgt spid="551"/>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559"/>
                                        </p:tgtEl>
                                        <p:attrNameLst>
                                          <p:attrName>style.visibility</p:attrName>
                                        </p:attrNameLst>
                                      </p:cBhvr>
                                      <p:to>
                                        <p:strVal val="visible"/>
                                      </p:to>
                                    </p:set>
                                    <p:anim calcmode="lin" valueType="num">
                                      <p:cBhvr additive="base">
                                        <p:cTn id="18" dur="1000"/>
                                        <p:tgtEl>
                                          <p:spTgt spid="559"/>
                                        </p:tgtEl>
                                        <p:attrNameLst>
                                          <p:attrName>ppt_y</p:attrName>
                                        </p:attrNameLst>
                                      </p:cBhvr>
                                      <p:tavLst>
                                        <p:tav tm="0">
                                          <p:val>
                                            <p:strVal val="#ppt_y+1"/>
                                          </p:val>
                                        </p:tav>
                                        <p:tav tm="100000">
                                          <p:val>
                                            <p:strVal val="#ppt_y"/>
                                          </p:val>
                                        </p:tav>
                                      </p:tavLst>
                                    </p:anim>
                                  </p:childTnLst>
                                </p:cTn>
                              </p:par>
                              <p:par>
                                <p:cTn id="19" presetID="2" presetClass="entr" presetSubtype="4" fill="hold" nodeType="withEffect">
                                  <p:stCondLst>
                                    <p:cond delay="300"/>
                                  </p:stCondLst>
                                  <p:childTnLst>
                                    <p:set>
                                      <p:cBhvr>
                                        <p:cTn id="20" dur="1" fill="hold">
                                          <p:stCondLst>
                                            <p:cond delay="0"/>
                                          </p:stCondLst>
                                        </p:cTn>
                                        <p:tgtEl>
                                          <p:spTgt spid="536"/>
                                        </p:tgtEl>
                                        <p:attrNameLst>
                                          <p:attrName>style.visibility</p:attrName>
                                        </p:attrNameLst>
                                      </p:cBhvr>
                                      <p:to>
                                        <p:strVal val="visible"/>
                                      </p:to>
                                    </p:set>
                                    <p:anim calcmode="lin" valueType="num">
                                      <p:cBhvr additive="base">
                                        <p:cTn id="21" dur="1000"/>
                                        <p:tgtEl>
                                          <p:spTgt spid="536"/>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300"/>
                                  </p:stCondLst>
                                  <p:childTnLst>
                                    <p:set>
                                      <p:cBhvr>
                                        <p:cTn id="23" dur="1" fill="hold">
                                          <p:stCondLst>
                                            <p:cond delay="0"/>
                                          </p:stCondLst>
                                        </p:cTn>
                                        <p:tgtEl>
                                          <p:spTgt spid="561"/>
                                        </p:tgtEl>
                                        <p:attrNameLst>
                                          <p:attrName>style.visibility</p:attrName>
                                        </p:attrNameLst>
                                      </p:cBhvr>
                                      <p:to>
                                        <p:strVal val="visible"/>
                                      </p:to>
                                    </p:set>
                                    <p:anim calcmode="lin" valueType="num">
                                      <p:cBhvr additive="base">
                                        <p:cTn id="24" dur="1000"/>
                                        <p:tgtEl>
                                          <p:spTgt spid="561"/>
                                        </p:tgtEl>
                                        <p:attrNameLst>
                                          <p:attrName>ppt_y</p:attrName>
                                        </p:attrNameLst>
                                      </p:cBhvr>
                                      <p:tavLst>
                                        <p:tav tm="0">
                                          <p:val>
                                            <p:strVal val="#ppt_y+1"/>
                                          </p:val>
                                        </p:tav>
                                        <p:tav tm="100000">
                                          <p:val>
                                            <p:strVal val="#ppt_y"/>
                                          </p:val>
                                        </p:tav>
                                      </p:tavLst>
                                    </p:anim>
                                  </p:childTnLst>
                                </p:cTn>
                              </p:par>
                              <p:par>
                                <p:cTn id="25" presetID="2" presetClass="entr" presetSubtype="4" fill="hold" nodeType="withEffect">
                                  <p:stCondLst>
                                    <p:cond delay="700"/>
                                  </p:stCondLst>
                                  <p:childTnLst>
                                    <p:set>
                                      <p:cBhvr>
                                        <p:cTn id="26" dur="1" fill="hold">
                                          <p:stCondLst>
                                            <p:cond delay="0"/>
                                          </p:stCondLst>
                                        </p:cTn>
                                        <p:tgtEl>
                                          <p:spTgt spid="546"/>
                                        </p:tgtEl>
                                        <p:attrNameLst>
                                          <p:attrName>style.visibility</p:attrName>
                                        </p:attrNameLst>
                                      </p:cBhvr>
                                      <p:to>
                                        <p:strVal val="visible"/>
                                      </p:to>
                                    </p:set>
                                    <p:anim calcmode="lin" valueType="num">
                                      <p:cBhvr additive="base">
                                        <p:cTn id="27" dur="1000"/>
                                        <p:tgtEl>
                                          <p:spTgt spid="546"/>
                                        </p:tgtEl>
                                        <p:attrNameLst>
                                          <p:attrName>ppt_y</p:attrName>
                                        </p:attrNameLst>
                                      </p:cBhvr>
                                      <p:tavLst>
                                        <p:tav tm="0">
                                          <p:val>
                                            <p:strVal val="#ppt_y+1"/>
                                          </p:val>
                                        </p:tav>
                                        <p:tav tm="100000">
                                          <p:val>
                                            <p:strVal val="#ppt_y"/>
                                          </p:val>
                                        </p:tav>
                                      </p:tavLst>
                                    </p:anim>
                                  </p:childTnLst>
                                </p:cTn>
                              </p:par>
                              <p:par>
                                <p:cTn id="28" presetID="2" presetClass="entr" presetSubtype="4" fill="hold" nodeType="withEffect">
                                  <p:stCondLst>
                                    <p:cond delay="700"/>
                                  </p:stCondLst>
                                  <p:childTnLst>
                                    <p:set>
                                      <p:cBhvr>
                                        <p:cTn id="29" dur="1" fill="hold">
                                          <p:stCondLst>
                                            <p:cond delay="0"/>
                                          </p:stCondLst>
                                        </p:cTn>
                                        <p:tgtEl>
                                          <p:spTgt spid="560"/>
                                        </p:tgtEl>
                                        <p:attrNameLst>
                                          <p:attrName>style.visibility</p:attrName>
                                        </p:attrNameLst>
                                      </p:cBhvr>
                                      <p:to>
                                        <p:strVal val="visible"/>
                                      </p:to>
                                    </p:set>
                                    <p:anim calcmode="lin" valueType="num">
                                      <p:cBhvr additive="base">
                                        <p:cTn id="30" dur="1000"/>
                                        <p:tgtEl>
                                          <p:spTgt spid="560"/>
                                        </p:tgtEl>
                                        <p:attrNameLst>
                                          <p:attrName>ppt_y</p:attrName>
                                        </p:attrNameLst>
                                      </p:cBhvr>
                                      <p:tavLst>
                                        <p:tav tm="0">
                                          <p:val>
                                            <p:strVal val="#ppt_y+1"/>
                                          </p:val>
                                        </p:tav>
                                        <p:tav tm="100000">
                                          <p:val>
                                            <p:strVal val="#ppt_y"/>
                                          </p:val>
                                        </p:tav>
                                      </p:tavLst>
                                    </p:anim>
                                  </p:childTnLst>
                                </p:cTn>
                              </p:par>
                              <p:par>
                                <p:cTn id="31" presetID="2" presetClass="entr" presetSubtype="4" fill="hold" nodeType="withEffect">
                                  <p:stCondLst>
                                    <p:cond delay="1100"/>
                                  </p:stCondLst>
                                  <p:childTnLst>
                                    <p:set>
                                      <p:cBhvr>
                                        <p:cTn id="32" dur="1" fill="hold">
                                          <p:stCondLst>
                                            <p:cond delay="0"/>
                                          </p:stCondLst>
                                        </p:cTn>
                                        <p:tgtEl>
                                          <p:spTgt spid="541"/>
                                        </p:tgtEl>
                                        <p:attrNameLst>
                                          <p:attrName>style.visibility</p:attrName>
                                        </p:attrNameLst>
                                      </p:cBhvr>
                                      <p:to>
                                        <p:strVal val="visible"/>
                                      </p:to>
                                    </p:set>
                                    <p:anim calcmode="lin" valueType="num">
                                      <p:cBhvr additive="base">
                                        <p:cTn id="33" dur="1000"/>
                                        <p:tgtEl>
                                          <p:spTgt spid="541"/>
                                        </p:tgtEl>
                                        <p:attrNameLst>
                                          <p:attrName>ppt_y</p:attrName>
                                        </p:attrNameLst>
                                      </p:cBhvr>
                                      <p:tavLst>
                                        <p:tav tm="0">
                                          <p:val>
                                            <p:strVal val="#ppt_y+1"/>
                                          </p:val>
                                        </p:tav>
                                        <p:tav tm="100000">
                                          <p:val>
                                            <p:strVal val="#ppt_y"/>
                                          </p:val>
                                        </p:tav>
                                      </p:tavLst>
                                    </p:anim>
                                  </p:childTnLst>
                                </p:cTn>
                              </p:par>
                              <p:par>
                                <p:cTn id="34" presetID="2" presetClass="entr" presetSubtype="4" fill="hold" nodeType="withEffect">
                                  <p:stCondLst>
                                    <p:cond delay="1100"/>
                                  </p:stCondLst>
                                  <p:childTnLst>
                                    <p:set>
                                      <p:cBhvr>
                                        <p:cTn id="35" dur="1" fill="hold">
                                          <p:stCondLst>
                                            <p:cond delay="0"/>
                                          </p:stCondLst>
                                        </p:cTn>
                                        <p:tgtEl>
                                          <p:spTgt spid="562"/>
                                        </p:tgtEl>
                                        <p:attrNameLst>
                                          <p:attrName>style.visibility</p:attrName>
                                        </p:attrNameLst>
                                      </p:cBhvr>
                                      <p:to>
                                        <p:strVal val="visible"/>
                                      </p:to>
                                    </p:set>
                                    <p:anim calcmode="lin" valueType="num">
                                      <p:cBhvr additive="base">
                                        <p:cTn id="36" dur="1000"/>
                                        <p:tgtEl>
                                          <p:spTgt spid="56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73"/>
                                        </p:tgtEl>
                                        <p:attrNameLst>
                                          <p:attrName>style.visibility</p:attrName>
                                        </p:attrNameLst>
                                      </p:cBhvr>
                                      <p:to>
                                        <p:strVal val="visible"/>
                                      </p:to>
                                    </p:set>
                                    <p:animEffect transition="in" filter="fade">
                                      <p:cBhvr>
                                        <p:cTn id="41" dur="4995"/>
                                        <p:tgtEl>
                                          <p:spTgt spid="573"/>
                                        </p:tgtEl>
                                      </p:cBhvr>
                                    </p:animEffect>
                                  </p:childTnLst>
                                </p:cTn>
                              </p:par>
                              <p:par>
                                <p:cTn id="42" presetID="10" presetClass="exit" presetSubtype="0" fill="hold" nodeType="withEffect">
                                  <p:stCondLst>
                                    <p:cond delay="0"/>
                                  </p:stCondLst>
                                  <p:childTnLst>
                                    <p:animEffect transition="out" filter="fade">
                                      <p:cBhvr>
                                        <p:cTn id="43" dur="500"/>
                                        <p:tgtEl>
                                          <p:spTgt spid="572"/>
                                        </p:tgtEl>
                                      </p:cBhvr>
                                    </p:animEffect>
                                    <p:set>
                                      <p:cBhvr>
                                        <p:cTn id="44" dur="1" fill="hold">
                                          <p:stCondLst>
                                            <p:cond delay="500"/>
                                          </p:stCondLst>
                                        </p:cTn>
                                        <p:tgtEl>
                                          <p:spTgt spid="57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73"/>
                                        </p:tgtEl>
                                        <p:attrNameLst>
                                          <p:attrName>style.visibility</p:attrName>
                                        </p:attrNameLst>
                                      </p:cBhvr>
                                      <p:to>
                                        <p:strVal val="visible"/>
                                      </p:to>
                                    </p:set>
                                    <p:animEffect transition="in" filter="fade">
                                      <p:cBhvr>
                                        <p:cTn id="49" dur="4995"/>
                                        <p:tgtEl>
                                          <p:spTgt spid="573"/>
                                        </p:tgtEl>
                                      </p:cBhvr>
                                    </p:animEffect>
                                  </p:childTnLst>
                                </p:cTn>
                              </p:par>
                              <p:par>
                                <p:cTn id="50" presetID="10" presetClass="exit" presetSubtype="0" fill="hold" nodeType="withEffect">
                                  <p:stCondLst>
                                    <p:cond delay="0"/>
                                  </p:stCondLst>
                                  <p:childTnLst>
                                    <p:animEffect transition="out" filter="fade">
                                      <p:cBhvr>
                                        <p:cTn id="51" dur="500"/>
                                        <p:tgtEl>
                                          <p:spTgt spid="572"/>
                                        </p:tgtEl>
                                      </p:cBhvr>
                                    </p:animEffect>
                                    <p:set>
                                      <p:cBhvr>
                                        <p:cTn id="52" dur="1" fill="hold">
                                          <p:stCondLst>
                                            <p:cond delay="500"/>
                                          </p:stCondLst>
                                        </p:cTn>
                                        <p:tgtEl>
                                          <p:spTgt spid="57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73"/>
                                        </p:tgtEl>
                                        <p:attrNameLst>
                                          <p:attrName>style.visibility</p:attrName>
                                        </p:attrNameLst>
                                      </p:cBhvr>
                                      <p:to>
                                        <p:strVal val="visible"/>
                                      </p:to>
                                    </p:set>
                                    <p:animEffect transition="in" filter="fade">
                                      <p:cBhvr>
                                        <p:cTn id="57" dur="4995"/>
                                        <p:tgtEl>
                                          <p:spTgt spid="573"/>
                                        </p:tgtEl>
                                      </p:cBhvr>
                                    </p:animEffect>
                                  </p:childTnLst>
                                </p:cTn>
                              </p:par>
                              <p:par>
                                <p:cTn id="58" presetID="10" presetClass="exit" presetSubtype="0" fill="hold" nodeType="withEffect">
                                  <p:stCondLst>
                                    <p:cond delay="0"/>
                                  </p:stCondLst>
                                  <p:childTnLst>
                                    <p:animEffect transition="out" filter="fade">
                                      <p:cBhvr>
                                        <p:cTn id="59" dur="500"/>
                                        <p:tgtEl>
                                          <p:spTgt spid="572"/>
                                        </p:tgtEl>
                                      </p:cBhvr>
                                    </p:animEffect>
                                    <p:set>
                                      <p:cBhvr>
                                        <p:cTn id="60" dur="1" fill="hold">
                                          <p:stCondLst>
                                            <p:cond delay="500"/>
                                          </p:stCondLst>
                                        </p:cTn>
                                        <p:tgtEl>
                                          <p:spTgt spid="57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574"/>
                                        </p:tgtEl>
                                        <p:attrNameLst>
                                          <p:attrName>style.visibility</p:attrName>
                                        </p:attrNameLst>
                                      </p:cBhvr>
                                      <p:to>
                                        <p:strVal val="visible"/>
                                      </p:to>
                                    </p:set>
                                    <p:animEffect transition="in" filter="fade">
                                      <p:cBhvr>
                                        <p:cTn id="65" dur="3432"/>
                                        <p:tgtEl>
                                          <p:spTgt spid="574"/>
                                        </p:tgtEl>
                                      </p:cBhvr>
                                    </p:animEffect>
                                  </p:childTnLst>
                                </p:cTn>
                              </p:par>
                              <p:par>
                                <p:cTn id="66" presetID="10" presetClass="exit" presetSubtype="0" fill="hold" nodeType="withEffect">
                                  <p:stCondLst>
                                    <p:cond delay="0"/>
                                  </p:stCondLst>
                                  <p:childTnLst>
                                    <p:animEffect transition="out" filter="fade">
                                      <p:cBhvr>
                                        <p:cTn id="67" dur="500"/>
                                        <p:tgtEl>
                                          <p:spTgt spid="567"/>
                                        </p:tgtEl>
                                      </p:cBhvr>
                                    </p:animEffect>
                                    <p:set>
                                      <p:cBhvr>
                                        <p:cTn id="68" dur="1" fill="hold">
                                          <p:stCondLst>
                                            <p:cond delay="500"/>
                                          </p:stCondLst>
                                        </p:cTn>
                                        <p:tgtEl>
                                          <p:spTgt spid="56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572"/>
                                        </p:tgtEl>
                                      </p:cBhvr>
                                    </p:animEffect>
                                    <p:set>
                                      <p:cBhvr>
                                        <p:cTn id="71" dur="1" fill="hold">
                                          <p:stCondLst>
                                            <p:cond delay="500"/>
                                          </p:stCondLst>
                                        </p:cTn>
                                        <p:tgtEl>
                                          <p:spTgt spid="572"/>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551"/>
                                        </p:tgtEl>
                                      </p:cBhvr>
                                    </p:animEffect>
                                    <p:set>
                                      <p:cBhvr>
                                        <p:cTn id="74" dur="1" fill="hold">
                                          <p:stCondLst>
                                            <p:cond delay="500"/>
                                          </p:stCondLst>
                                        </p:cTn>
                                        <p:tgtEl>
                                          <p:spTgt spid="55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559"/>
                                        </p:tgtEl>
                                      </p:cBhvr>
                                    </p:animEffect>
                                    <p:set>
                                      <p:cBhvr>
                                        <p:cTn id="77" dur="1" fill="hold">
                                          <p:stCondLst>
                                            <p:cond delay="500"/>
                                          </p:stCondLst>
                                        </p:cTn>
                                        <p:tgtEl>
                                          <p:spTgt spid="559"/>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536"/>
                                        </p:tgtEl>
                                      </p:cBhvr>
                                    </p:animEffect>
                                    <p:set>
                                      <p:cBhvr>
                                        <p:cTn id="80" dur="1" fill="hold">
                                          <p:stCondLst>
                                            <p:cond delay="500"/>
                                          </p:stCondLst>
                                        </p:cTn>
                                        <p:tgtEl>
                                          <p:spTgt spid="53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561"/>
                                        </p:tgtEl>
                                      </p:cBhvr>
                                    </p:animEffect>
                                    <p:set>
                                      <p:cBhvr>
                                        <p:cTn id="83" dur="1" fill="hold">
                                          <p:stCondLst>
                                            <p:cond delay="500"/>
                                          </p:stCondLst>
                                        </p:cTn>
                                        <p:tgtEl>
                                          <p:spTgt spid="56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541"/>
                                        </p:tgtEl>
                                      </p:cBhvr>
                                    </p:animEffect>
                                    <p:set>
                                      <p:cBhvr>
                                        <p:cTn id="86" dur="1" fill="hold">
                                          <p:stCondLst>
                                            <p:cond delay="500"/>
                                          </p:stCondLst>
                                        </p:cTn>
                                        <p:tgtEl>
                                          <p:spTgt spid="5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562"/>
                                        </p:tgtEl>
                                      </p:cBhvr>
                                    </p:animEffect>
                                    <p:set>
                                      <p:cBhvr>
                                        <p:cTn id="89" dur="1" fill="hold">
                                          <p:stCondLst>
                                            <p:cond delay="500"/>
                                          </p:stCondLst>
                                        </p:cTn>
                                        <p:tgtEl>
                                          <p:spTgt spid="5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5" name="Google Shape;585;p18"/>
          <p:cNvPicPr preferRelativeResize="0"/>
          <p:nvPr/>
        </p:nvPicPr>
        <p:blipFill rotWithShape="1">
          <a:blip r:embed="rId3">
            <a:alphaModFix/>
          </a:blip>
          <a:srcRect/>
          <a:stretch/>
        </p:blipFill>
        <p:spPr>
          <a:xfrm>
            <a:off x="0" y="36619"/>
            <a:ext cx="12192000" cy="6844311"/>
          </a:xfrm>
          <a:prstGeom prst="rect">
            <a:avLst/>
          </a:prstGeom>
          <a:noFill/>
          <a:ln>
            <a:noFill/>
          </a:ln>
        </p:spPr>
      </p:pic>
      <p:grpSp>
        <p:nvGrpSpPr>
          <p:cNvPr id="586" name="Google Shape;586;p18"/>
          <p:cNvGrpSpPr/>
          <p:nvPr/>
        </p:nvGrpSpPr>
        <p:grpSpPr>
          <a:xfrm>
            <a:off x="6770639" y="3009107"/>
            <a:ext cx="5105398" cy="1790698"/>
            <a:chOff x="6770639" y="3009107"/>
            <a:chExt cx="5105398" cy="1790698"/>
          </a:xfrm>
        </p:grpSpPr>
        <p:grpSp>
          <p:nvGrpSpPr>
            <p:cNvPr id="587" name="Google Shape;587;p18"/>
            <p:cNvGrpSpPr/>
            <p:nvPr/>
          </p:nvGrpSpPr>
          <p:grpSpPr>
            <a:xfrm>
              <a:off x="6770639" y="3009107"/>
              <a:ext cx="5105398" cy="1790698"/>
              <a:chOff x="838202" y="2438400"/>
              <a:chExt cx="5105398" cy="2057398"/>
            </a:xfrm>
          </p:grpSpPr>
          <p:sp>
            <p:nvSpPr>
              <p:cNvPr id="588" name="Google Shape;588;p18"/>
              <p:cNvSpPr/>
              <p:nvPr/>
            </p:nvSpPr>
            <p:spPr>
              <a:xfrm>
                <a:off x="838202" y="2438400"/>
                <a:ext cx="5105398" cy="2057398"/>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89" name="Google Shape;589;p18"/>
              <p:cNvSpPr/>
              <p:nvPr/>
            </p:nvSpPr>
            <p:spPr>
              <a:xfrm>
                <a:off x="952501" y="2514599"/>
                <a:ext cx="4876800" cy="1905000"/>
              </a:xfrm>
              <a:prstGeom prst="roundRect">
                <a:avLst>
                  <a:gd name="adj" fmla="val 16667"/>
                </a:avLst>
              </a:prstGeom>
              <a:solidFill>
                <a:srgbClr val="3378FF"/>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590" name="Google Shape;590;p18"/>
            <p:cNvSpPr/>
            <p:nvPr/>
          </p:nvSpPr>
          <p:spPr>
            <a:xfrm>
              <a:off x="7295103" y="3075428"/>
              <a:ext cx="4448867" cy="1653739"/>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Đẩy</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mạnh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hợp</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tác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kinh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tế</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xã</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hội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an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ninh</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quốc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phòng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591" name="Google Shape;591;p18"/>
          <p:cNvGrpSpPr/>
          <p:nvPr/>
        </p:nvGrpSpPr>
        <p:grpSpPr>
          <a:xfrm>
            <a:off x="6770639" y="4933892"/>
            <a:ext cx="5112181" cy="1917263"/>
            <a:chOff x="6770639" y="4933892"/>
            <a:chExt cx="5112181" cy="1917263"/>
          </a:xfrm>
        </p:grpSpPr>
        <p:grpSp>
          <p:nvGrpSpPr>
            <p:cNvPr id="592" name="Google Shape;592;p18"/>
            <p:cNvGrpSpPr/>
            <p:nvPr/>
          </p:nvGrpSpPr>
          <p:grpSpPr>
            <a:xfrm>
              <a:off x="6770639" y="4933892"/>
              <a:ext cx="5105398" cy="1790698"/>
              <a:chOff x="838202" y="2438400"/>
              <a:chExt cx="5105398" cy="2057398"/>
            </a:xfrm>
          </p:grpSpPr>
          <p:sp>
            <p:nvSpPr>
              <p:cNvPr id="593" name="Google Shape;593;p18"/>
              <p:cNvSpPr/>
              <p:nvPr/>
            </p:nvSpPr>
            <p:spPr>
              <a:xfrm>
                <a:off x="838202" y="2438400"/>
                <a:ext cx="5105398" cy="2057398"/>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94" name="Google Shape;594;p18"/>
              <p:cNvSpPr/>
              <p:nvPr/>
            </p:nvSpPr>
            <p:spPr>
              <a:xfrm>
                <a:off x="952501" y="2514599"/>
                <a:ext cx="4876800" cy="1905000"/>
              </a:xfrm>
              <a:prstGeom prst="roundRect">
                <a:avLst>
                  <a:gd name="adj" fmla="val 16667"/>
                </a:avLst>
              </a:prstGeom>
              <a:solidFill>
                <a:srgbClr val="FF462C"/>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595" name="Google Shape;595;p18"/>
            <p:cNvSpPr/>
            <p:nvPr/>
          </p:nvSpPr>
          <p:spPr>
            <a:xfrm>
              <a:off x="7295103" y="4981628"/>
              <a:ext cx="4587717" cy="1869527"/>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Đưa</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ASEAN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thành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khu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vực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phát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triển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mạnh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nhất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thế</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giới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596" name="Google Shape;596;p18"/>
          <p:cNvGrpSpPr/>
          <p:nvPr/>
        </p:nvGrpSpPr>
        <p:grpSpPr>
          <a:xfrm>
            <a:off x="309179" y="4923819"/>
            <a:ext cx="5873384" cy="1790698"/>
            <a:chOff x="838201" y="4933892"/>
            <a:chExt cx="5105398" cy="1790698"/>
          </a:xfrm>
        </p:grpSpPr>
        <p:grpSp>
          <p:nvGrpSpPr>
            <p:cNvPr id="597" name="Google Shape;597;p18"/>
            <p:cNvGrpSpPr/>
            <p:nvPr/>
          </p:nvGrpSpPr>
          <p:grpSpPr>
            <a:xfrm>
              <a:off x="838201" y="4933892"/>
              <a:ext cx="5105398" cy="1790698"/>
              <a:chOff x="838202" y="2438400"/>
              <a:chExt cx="5105398" cy="2057398"/>
            </a:xfrm>
          </p:grpSpPr>
          <p:sp>
            <p:nvSpPr>
              <p:cNvPr id="598" name="Google Shape;598;p18"/>
              <p:cNvSpPr/>
              <p:nvPr/>
            </p:nvSpPr>
            <p:spPr>
              <a:xfrm>
                <a:off x="838202" y="2438400"/>
                <a:ext cx="5105398" cy="2057398"/>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99" name="Google Shape;599;p18"/>
              <p:cNvSpPr/>
              <p:nvPr/>
            </p:nvSpPr>
            <p:spPr>
              <a:xfrm>
                <a:off x="947055" y="2556518"/>
                <a:ext cx="4876800" cy="1905000"/>
              </a:xfrm>
              <a:prstGeom prst="roundRect">
                <a:avLst>
                  <a:gd name="adj" fmla="val 16667"/>
                </a:avLst>
              </a:prstGeom>
              <a:solidFill>
                <a:srgbClr val="00CF77"/>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600" name="Google Shape;600;p18"/>
            <p:cNvSpPr/>
            <p:nvPr/>
          </p:nvSpPr>
          <p:spPr>
            <a:xfrm>
              <a:off x="1290005" y="5068063"/>
              <a:ext cx="4515128" cy="1653739"/>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Đưa</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ASEAN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trở</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thành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một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cộng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đồng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với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hai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trụ</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cột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mức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độ</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liên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kết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sâu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rộng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với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cơ</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sở</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pháp</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lý</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là</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Hiến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chương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ASEAN.</a:t>
              </a:r>
              <a:endParaRPr kumimoji="0"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601" name="Google Shape;601;p18"/>
          <p:cNvGrpSpPr/>
          <p:nvPr/>
        </p:nvGrpSpPr>
        <p:grpSpPr>
          <a:xfrm>
            <a:off x="309179" y="3009107"/>
            <a:ext cx="5914286" cy="1790698"/>
            <a:chOff x="838201" y="3009107"/>
            <a:chExt cx="5144471" cy="1790698"/>
          </a:xfrm>
        </p:grpSpPr>
        <p:grpSp>
          <p:nvGrpSpPr>
            <p:cNvPr id="602" name="Google Shape;602;p18"/>
            <p:cNvGrpSpPr/>
            <p:nvPr/>
          </p:nvGrpSpPr>
          <p:grpSpPr>
            <a:xfrm>
              <a:off x="838201" y="3009107"/>
              <a:ext cx="5105398" cy="1790698"/>
              <a:chOff x="838202" y="2438400"/>
              <a:chExt cx="5105398" cy="2057398"/>
            </a:xfrm>
          </p:grpSpPr>
          <p:sp>
            <p:nvSpPr>
              <p:cNvPr id="603" name="Google Shape;603;p18"/>
              <p:cNvSpPr/>
              <p:nvPr/>
            </p:nvSpPr>
            <p:spPr>
              <a:xfrm>
                <a:off x="838202" y="2438400"/>
                <a:ext cx="5105398" cy="2057398"/>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04" name="Google Shape;604;p18"/>
              <p:cNvSpPr/>
              <p:nvPr/>
            </p:nvSpPr>
            <p:spPr>
              <a:xfrm>
                <a:off x="952501" y="2514599"/>
                <a:ext cx="4876800" cy="1905000"/>
              </a:xfrm>
              <a:prstGeom prst="roundRect">
                <a:avLst>
                  <a:gd name="adj" fmla="val 16667"/>
                </a:avLst>
              </a:prstGeom>
              <a:solidFill>
                <a:srgbClr val="F49C1C"/>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605" name="Google Shape;605;p18"/>
            <p:cNvSpPr/>
            <p:nvPr/>
          </p:nvSpPr>
          <p:spPr>
            <a:xfrm>
              <a:off x="1314171" y="3075428"/>
              <a:ext cx="4668501" cy="1653739"/>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Đưa</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ASEAN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trở</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thành</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một</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cộng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đồng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với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ba</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trụ</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cột</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có</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mức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độ</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liên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kết</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sâu</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rộng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với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cơ</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sở</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pháp</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lý</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là</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Hiến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chương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ASEAN,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đồng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thời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mở</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rộng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hợp</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tác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với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bên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ngoài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606" name="Google Shape;606;p18"/>
          <p:cNvGrpSpPr/>
          <p:nvPr/>
        </p:nvGrpSpPr>
        <p:grpSpPr>
          <a:xfrm>
            <a:off x="1782243" y="797673"/>
            <a:ext cx="9961727" cy="2042207"/>
            <a:chOff x="2056482" y="807278"/>
            <a:chExt cx="9961727" cy="2042207"/>
          </a:xfrm>
        </p:grpSpPr>
        <p:pic>
          <p:nvPicPr>
            <p:cNvPr id="607" name="Google Shape;607;p18"/>
            <p:cNvPicPr preferRelativeResize="0"/>
            <p:nvPr/>
          </p:nvPicPr>
          <p:blipFill rotWithShape="1">
            <a:blip r:embed="rId4">
              <a:alphaModFix/>
            </a:blip>
            <a:srcRect/>
            <a:stretch/>
          </p:blipFill>
          <p:spPr>
            <a:xfrm>
              <a:off x="2056482" y="1011952"/>
              <a:ext cx="9961727" cy="1617653"/>
            </a:xfrm>
            <a:prstGeom prst="rect">
              <a:avLst/>
            </a:prstGeom>
            <a:noFill/>
            <a:ln>
              <a:noFill/>
            </a:ln>
          </p:spPr>
        </p:pic>
        <p:sp>
          <p:nvSpPr>
            <p:cNvPr id="608" name="Google Shape;608;p18"/>
            <p:cNvSpPr/>
            <p:nvPr/>
          </p:nvSpPr>
          <p:spPr>
            <a:xfrm>
              <a:off x="2301393" y="807278"/>
              <a:ext cx="9471904" cy="2042207"/>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sng"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Câu</a:t>
              </a:r>
              <a:r>
                <a:rPr kumimoji="0" lang="en-US" sz="3200" b="1" i="0" u="sng"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5</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Nội</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dung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nào</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phản</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ánh</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đúng</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mục</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tiêu</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xây</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dựng</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Cộng</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đồng</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ASEAN?</a:t>
              </a:r>
              <a:endParaRPr kumimoji="0"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pic>
        <p:nvPicPr>
          <p:cNvPr id="609" name="Google Shape;609;p18"/>
          <p:cNvPicPr preferRelativeResize="0"/>
          <p:nvPr/>
        </p:nvPicPr>
        <p:blipFill rotWithShape="1">
          <a:blip r:embed="rId5">
            <a:alphaModFix/>
          </a:blip>
          <a:srcRect/>
          <a:stretch/>
        </p:blipFill>
        <p:spPr>
          <a:xfrm>
            <a:off x="-94959" y="3242771"/>
            <a:ext cx="1322947" cy="1219306"/>
          </a:xfrm>
          <a:prstGeom prst="rect">
            <a:avLst/>
          </a:prstGeom>
          <a:noFill/>
          <a:ln>
            <a:noFill/>
          </a:ln>
        </p:spPr>
      </p:pic>
      <p:pic>
        <p:nvPicPr>
          <p:cNvPr id="610" name="Google Shape;610;p18"/>
          <p:cNvPicPr preferRelativeResize="0"/>
          <p:nvPr/>
        </p:nvPicPr>
        <p:blipFill rotWithShape="1">
          <a:blip r:embed="rId5">
            <a:alphaModFix/>
          </a:blip>
          <a:srcRect/>
          <a:stretch/>
        </p:blipFill>
        <p:spPr>
          <a:xfrm>
            <a:off x="-94959" y="5188912"/>
            <a:ext cx="1322947" cy="1219306"/>
          </a:xfrm>
          <a:prstGeom prst="rect">
            <a:avLst/>
          </a:prstGeom>
          <a:noFill/>
          <a:ln>
            <a:noFill/>
          </a:ln>
        </p:spPr>
      </p:pic>
      <p:pic>
        <p:nvPicPr>
          <p:cNvPr id="611" name="Google Shape;611;p18"/>
          <p:cNvPicPr preferRelativeResize="0"/>
          <p:nvPr/>
        </p:nvPicPr>
        <p:blipFill rotWithShape="1">
          <a:blip r:embed="rId5">
            <a:alphaModFix/>
          </a:blip>
          <a:srcRect/>
          <a:stretch/>
        </p:blipFill>
        <p:spPr>
          <a:xfrm>
            <a:off x="6223464" y="3269287"/>
            <a:ext cx="1322947" cy="1219306"/>
          </a:xfrm>
          <a:prstGeom prst="rect">
            <a:avLst/>
          </a:prstGeom>
          <a:noFill/>
          <a:ln>
            <a:noFill/>
          </a:ln>
        </p:spPr>
      </p:pic>
      <p:pic>
        <p:nvPicPr>
          <p:cNvPr id="612" name="Google Shape;612;p18"/>
          <p:cNvPicPr preferRelativeResize="0"/>
          <p:nvPr/>
        </p:nvPicPr>
        <p:blipFill rotWithShape="1">
          <a:blip r:embed="rId5">
            <a:alphaModFix/>
          </a:blip>
          <a:srcRect/>
          <a:stretch/>
        </p:blipFill>
        <p:spPr>
          <a:xfrm>
            <a:off x="6223464" y="5219641"/>
            <a:ext cx="1322947" cy="1219306"/>
          </a:xfrm>
          <a:prstGeom prst="rect">
            <a:avLst/>
          </a:prstGeom>
          <a:noFill/>
          <a:ln>
            <a:noFill/>
          </a:ln>
        </p:spPr>
      </p:pic>
      <p:grpSp>
        <p:nvGrpSpPr>
          <p:cNvPr id="613" name="Google Shape;613;p18"/>
          <p:cNvGrpSpPr/>
          <p:nvPr/>
        </p:nvGrpSpPr>
        <p:grpSpPr>
          <a:xfrm>
            <a:off x="-4114800" y="45177"/>
            <a:ext cx="4141431" cy="2439595"/>
            <a:chOff x="-4114800" y="45177"/>
            <a:chExt cx="4141431" cy="2439595"/>
          </a:xfrm>
        </p:grpSpPr>
        <p:pic>
          <p:nvPicPr>
            <p:cNvPr id="614" name="Google Shape;614;p18"/>
            <p:cNvPicPr preferRelativeResize="0"/>
            <p:nvPr/>
          </p:nvPicPr>
          <p:blipFill rotWithShape="1">
            <a:blip r:embed="rId6">
              <a:alphaModFix/>
            </a:blip>
            <a:srcRect/>
            <a:stretch/>
          </p:blipFill>
          <p:spPr>
            <a:xfrm flipH="1">
              <a:off x="-4114800" y="152464"/>
              <a:ext cx="1961824" cy="2332308"/>
            </a:xfrm>
            <a:prstGeom prst="rect">
              <a:avLst/>
            </a:prstGeom>
            <a:noFill/>
            <a:ln>
              <a:noFill/>
            </a:ln>
          </p:spPr>
        </p:pic>
        <p:pic>
          <p:nvPicPr>
            <p:cNvPr id="615" name="Google Shape;615;p18"/>
            <p:cNvPicPr preferRelativeResize="0"/>
            <p:nvPr/>
          </p:nvPicPr>
          <p:blipFill rotWithShape="1">
            <a:blip r:embed="rId7">
              <a:alphaModFix/>
            </a:blip>
            <a:srcRect/>
            <a:stretch/>
          </p:blipFill>
          <p:spPr>
            <a:xfrm rot="10312293" flipH="1">
              <a:off x="-2097738" y="181379"/>
              <a:ext cx="2030834" cy="1467344"/>
            </a:xfrm>
            <a:prstGeom prst="rect">
              <a:avLst/>
            </a:prstGeom>
            <a:noFill/>
            <a:ln>
              <a:noFill/>
            </a:ln>
            <a:effectLst>
              <a:outerShdw blurRad="50800" dist="38100" dir="2700000" algn="tl" rotWithShape="0">
                <a:srgbClr val="000000">
                  <a:alpha val="40000"/>
                </a:srgbClr>
              </a:outerShdw>
            </a:effectLst>
          </p:spPr>
        </p:pic>
        <p:sp>
          <p:nvSpPr>
            <p:cNvPr id="616" name="Google Shape;616;p18"/>
            <p:cNvSpPr txBox="1"/>
            <p:nvPr/>
          </p:nvSpPr>
          <p:spPr>
            <a:xfrm>
              <a:off x="-1916107" y="437875"/>
              <a:ext cx="1699185" cy="80021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595959"/>
                </a:buClr>
                <a:buSzPts val="2800"/>
                <a:buFont typeface="Arial"/>
                <a:buNone/>
                <a:tabLst/>
                <a:defRPr/>
              </a:pPr>
              <a:r>
                <a:rPr kumimoji="0" lang="en-US" sz="2800" b="0" i="0" u="none" strike="noStrike" kern="0" cap="none" spc="0" normalizeH="0" baseline="0" noProof="0">
                  <a:ln>
                    <a:noFill/>
                  </a:ln>
                  <a:solidFill>
                    <a:srgbClr val="595959"/>
                  </a:solidFill>
                  <a:effectLst/>
                  <a:uLnTx/>
                  <a:uFillTx/>
                  <a:latin typeface="Arial"/>
                  <a:ea typeface="Arial"/>
                  <a:cs typeface="Arial"/>
                  <a:sym typeface="Arial"/>
                </a:rPr>
                <a:t>Yeahhh,</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595959"/>
                </a:buClr>
                <a:buSzPts val="1200"/>
                <a:buFont typeface="Arial"/>
                <a:buNone/>
                <a:tabLst/>
                <a:defRPr/>
              </a:pPr>
              <a:r>
                <a:rPr kumimoji="0" lang="en-US" sz="1200" b="0" i="0" u="none" strike="noStrike" kern="0" cap="none" spc="0" normalizeH="0" baseline="0" noProof="0">
                  <a:ln>
                    <a:noFill/>
                  </a:ln>
                  <a:solidFill>
                    <a:srgbClr val="595959"/>
                  </a:solidFill>
                  <a:effectLst/>
                  <a:uLnTx/>
                  <a:uFillTx/>
                  <a:latin typeface="Arial"/>
                  <a:ea typeface="Arial"/>
                  <a:cs typeface="Arial"/>
                  <a:sym typeface="Arial"/>
                </a:rPr>
                <a:t>Đúng rồi!</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595959"/>
                </a:buClr>
                <a:buSzPts val="1200"/>
                <a:buFont typeface="Arial"/>
                <a:buNone/>
                <a:tabLst/>
                <a:defRPr/>
              </a:pPr>
              <a:r>
                <a:rPr kumimoji="0" lang="en-US" sz="1200" b="0" i="0" u="none" strike="noStrike" kern="0" cap="none" spc="0" normalizeH="0" baseline="0" noProof="0">
                  <a:ln>
                    <a:noFill/>
                  </a:ln>
                  <a:solidFill>
                    <a:srgbClr val="595959"/>
                  </a:solidFill>
                  <a:effectLst/>
                  <a:uLnTx/>
                  <a:uFillTx/>
                  <a:latin typeface="Arial"/>
                  <a:ea typeface="Arial"/>
                  <a:cs typeface="Arial"/>
                  <a:sym typeface="Arial"/>
                </a:rPr>
                <a:t>Mình thích màu này!</a:t>
              </a:r>
              <a:endParaRPr kumimoji="0" sz="900" b="0" i="0" u="none" strike="noStrike" kern="0" cap="none" spc="0" normalizeH="0" baseline="0" noProof="0">
                <a:ln>
                  <a:noFill/>
                </a:ln>
                <a:solidFill>
                  <a:srgbClr val="595959"/>
                </a:solidFill>
                <a:effectLst/>
                <a:uLnTx/>
                <a:uFillTx/>
                <a:latin typeface="Arial"/>
                <a:ea typeface="Arial"/>
                <a:cs typeface="Arial"/>
                <a:sym typeface="Arial"/>
              </a:endParaRPr>
            </a:p>
          </p:txBody>
        </p:sp>
      </p:grpSp>
      <p:grpSp>
        <p:nvGrpSpPr>
          <p:cNvPr id="617" name="Google Shape;617;p18"/>
          <p:cNvGrpSpPr/>
          <p:nvPr/>
        </p:nvGrpSpPr>
        <p:grpSpPr>
          <a:xfrm>
            <a:off x="-6727673" y="-302318"/>
            <a:ext cx="3153138" cy="2846957"/>
            <a:chOff x="-6727674" y="-791952"/>
            <a:chExt cx="3695431" cy="3336591"/>
          </a:xfrm>
        </p:grpSpPr>
        <p:pic>
          <p:nvPicPr>
            <p:cNvPr id="618" name="Google Shape;618;p18"/>
            <p:cNvPicPr preferRelativeResize="0"/>
            <p:nvPr/>
          </p:nvPicPr>
          <p:blipFill rotWithShape="1">
            <a:blip r:embed="rId8">
              <a:alphaModFix/>
            </a:blip>
            <a:srcRect/>
            <a:stretch/>
          </p:blipFill>
          <p:spPr>
            <a:xfrm flipH="1">
              <a:off x="-6727674" y="-791952"/>
              <a:ext cx="2646923" cy="3336591"/>
            </a:xfrm>
            <a:prstGeom prst="rect">
              <a:avLst/>
            </a:prstGeom>
            <a:noFill/>
            <a:ln>
              <a:noFill/>
            </a:ln>
          </p:spPr>
        </p:pic>
        <p:grpSp>
          <p:nvGrpSpPr>
            <p:cNvPr id="619" name="Google Shape;619;p18"/>
            <p:cNvGrpSpPr/>
            <p:nvPr/>
          </p:nvGrpSpPr>
          <p:grpSpPr>
            <a:xfrm>
              <a:off x="-5340620" y="59459"/>
              <a:ext cx="2308377" cy="1810717"/>
              <a:chOff x="-7139645" y="4053414"/>
              <a:chExt cx="7150806" cy="5609171"/>
            </a:xfrm>
          </p:grpSpPr>
          <p:pic>
            <p:nvPicPr>
              <p:cNvPr id="620" name="Google Shape;620;p18"/>
              <p:cNvPicPr preferRelativeResize="0"/>
              <p:nvPr/>
            </p:nvPicPr>
            <p:blipFill rotWithShape="1">
              <a:blip r:embed="rId7">
                <a:alphaModFix/>
              </a:blip>
              <a:srcRect/>
              <a:stretch/>
            </p:blipFill>
            <p:spPr>
              <a:xfrm rot="10312293" flipH="1">
                <a:off x="-6838077" y="4492546"/>
                <a:ext cx="6547671" cy="4730906"/>
              </a:xfrm>
              <a:prstGeom prst="rect">
                <a:avLst/>
              </a:prstGeom>
              <a:noFill/>
              <a:ln>
                <a:noFill/>
              </a:ln>
              <a:effectLst>
                <a:outerShdw blurRad="50800" dist="38100" dir="2700000" algn="tl" rotWithShape="0">
                  <a:srgbClr val="000000">
                    <a:alpha val="40000"/>
                  </a:srgbClr>
                </a:outerShdw>
              </a:effectLst>
            </p:spPr>
          </p:pic>
          <p:sp>
            <p:nvSpPr>
              <p:cNvPr id="621" name="Google Shape;621;p18"/>
              <p:cNvSpPr txBox="1"/>
              <p:nvPr/>
            </p:nvSpPr>
            <p:spPr>
              <a:xfrm>
                <a:off x="-6080058" y="5075962"/>
                <a:ext cx="5354174" cy="290522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595959"/>
                  </a:buClr>
                  <a:buSzPts val="2400"/>
                  <a:buFont typeface="Arial"/>
                  <a:buNone/>
                  <a:tabLst/>
                  <a:defRPr/>
                </a:pPr>
                <a:r>
                  <a:rPr kumimoji="0" lang="en-US" sz="2400" b="0" i="0" u="none" strike="noStrike" kern="0" cap="none" spc="0" normalizeH="0" baseline="0" noProof="0">
                    <a:ln>
                      <a:noFill/>
                    </a:ln>
                    <a:solidFill>
                      <a:srgbClr val="595959"/>
                    </a:solidFill>
                    <a:effectLst/>
                    <a:uLnTx/>
                    <a:uFillTx/>
                    <a:latin typeface="Arial"/>
                    <a:ea typeface="Arial"/>
                    <a:cs typeface="Arial"/>
                    <a:sym typeface="Arial"/>
                  </a:rPr>
                  <a:t>Huhu,</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595959"/>
                  </a:buClr>
                  <a:buSzPts val="1400"/>
                  <a:buFont typeface="Arial"/>
                  <a:buNone/>
                  <a:tabLst/>
                  <a:defRPr/>
                </a:pPr>
                <a:r>
                  <a:rPr kumimoji="0" lang="en-US" sz="1400" b="0" i="0" u="none" strike="noStrike" kern="0" cap="none" spc="0" normalizeH="0" baseline="0" noProof="0">
                    <a:ln>
                      <a:noFill/>
                    </a:ln>
                    <a:solidFill>
                      <a:srgbClr val="595959"/>
                    </a:solidFill>
                    <a:effectLst/>
                    <a:uLnTx/>
                    <a:uFillTx/>
                    <a:latin typeface="Arial"/>
                    <a:ea typeface="Arial"/>
                    <a:cs typeface="Arial"/>
                    <a:sym typeface="Arial"/>
                  </a:rPr>
                  <a:t>chưa chính xác rồi!</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595959"/>
                  </a:buClr>
                  <a:buSzPts val="1400"/>
                  <a:buFont typeface="Arial"/>
                  <a:buNone/>
                  <a:tabLst/>
                  <a:defRPr/>
                </a:pPr>
                <a:r>
                  <a:rPr kumimoji="0" lang="en-US" sz="1400" b="0" i="0" u="none" strike="noStrike" kern="0" cap="none" spc="0" normalizeH="0" baseline="0" noProof="0">
                    <a:ln>
                      <a:noFill/>
                    </a:ln>
                    <a:solidFill>
                      <a:srgbClr val="595959"/>
                    </a:solidFill>
                    <a:effectLst/>
                    <a:uLnTx/>
                    <a:uFillTx/>
                    <a:latin typeface="Arial"/>
                    <a:ea typeface="Arial"/>
                    <a:cs typeface="Arial"/>
                    <a:sym typeface="Arial"/>
                  </a:rPr>
                  <a:t>Bạn chọn lại nha.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622" name="Google Shape;622;p18"/>
          <p:cNvPicPr preferRelativeResize="0"/>
          <p:nvPr/>
        </p:nvPicPr>
        <p:blipFill rotWithShape="1">
          <a:blip r:embed="rId9">
            <a:alphaModFix/>
          </a:blip>
          <a:srcRect/>
          <a:stretch/>
        </p:blipFill>
        <p:spPr>
          <a:xfrm>
            <a:off x="309178" y="339721"/>
            <a:ext cx="1548518" cy="2383743"/>
          </a:xfrm>
          <a:prstGeom prst="rect">
            <a:avLst/>
          </a:prstGeom>
          <a:noFill/>
          <a:ln>
            <a:noFill/>
          </a:ln>
        </p:spPr>
      </p:pic>
      <p:pic>
        <p:nvPicPr>
          <p:cNvPr id="623" name="Google Shape;623;p18"/>
          <p:cNvPicPr preferRelativeResize="0"/>
          <p:nvPr/>
        </p:nvPicPr>
        <p:blipFill rotWithShape="1">
          <a:blip r:embed="rId10">
            <a:alphaModFix/>
          </a:blip>
          <a:srcRect/>
          <a:stretch/>
        </p:blipFill>
        <p:spPr>
          <a:xfrm>
            <a:off x="-1245012" y="4407923"/>
            <a:ext cx="487363" cy="487363"/>
          </a:xfrm>
          <a:prstGeom prst="rect">
            <a:avLst/>
          </a:prstGeom>
          <a:noFill/>
          <a:ln>
            <a:noFill/>
          </a:ln>
        </p:spPr>
      </p:pic>
      <p:pic>
        <p:nvPicPr>
          <p:cNvPr id="624" name="Google Shape;624;p18"/>
          <p:cNvPicPr preferRelativeResize="0"/>
          <p:nvPr/>
        </p:nvPicPr>
        <p:blipFill rotWithShape="1">
          <a:blip r:embed="rId10">
            <a:alphaModFix/>
          </a:blip>
          <a:srcRect/>
          <a:stretch/>
        </p:blipFill>
        <p:spPr>
          <a:xfrm>
            <a:off x="-1231859" y="2876396"/>
            <a:ext cx="487363" cy="487363"/>
          </a:xfrm>
          <a:prstGeom prst="rect">
            <a:avLst/>
          </a:prstGeom>
          <a:noFill/>
          <a:ln>
            <a:noFill/>
          </a:ln>
        </p:spPr>
      </p:pic>
      <p:sp>
        <p:nvSpPr>
          <p:cNvPr id="625" name="Google Shape;625;p18"/>
          <p:cNvSpPr/>
          <p:nvPr/>
        </p:nvSpPr>
        <p:spPr>
          <a:xfrm>
            <a:off x="0" y="7010400"/>
            <a:ext cx="3886200" cy="1981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7F7F7F"/>
              </a:buClr>
              <a:buSzPts val="3200"/>
              <a:buFont typeface="Calibri"/>
              <a:buNone/>
              <a:tabLst/>
              <a:defRPr/>
            </a:pPr>
            <a:r>
              <a:rPr kumimoji="0" lang="en-US" sz="3200" b="0" i="0" u="none" strike="noStrike" kern="0" cap="none" spc="0" normalizeH="0" baseline="0" noProof="0">
                <a:ln>
                  <a:noFill/>
                </a:ln>
                <a:solidFill>
                  <a:srgbClr val="7F7F7F"/>
                </a:solidFill>
                <a:effectLst/>
                <a:uLnTx/>
                <a:uFillTx/>
                <a:latin typeface="Calibri"/>
                <a:ea typeface="Calibri"/>
                <a:cs typeface="Calibri"/>
                <a:sym typeface="Calibri"/>
              </a:rPr>
              <a:t>Thầy cô nhấp chuột</a:t>
            </a:r>
            <a:br>
              <a:rPr kumimoji="0" lang="en-US" sz="3200" b="0" i="0" u="none" strike="noStrike" kern="0" cap="none" spc="0" normalizeH="0" baseline="0" noProof="0">
                <a:ln>
                  <a:noFill/>
                </a:ln>
                <a:solidFill>
                  <a:srgbClr val="7F7F7F"/>
                </a:solidFill>
                <a:effectLst/>
                <a:uLnTx/>
                <a:uFillTx/>
                <a:latin typeface="Calibri"/>
                <a:ea typeface="Calibri"/>
                <a:cs typeface="Calibri"/>
                <a:sym typeface="Calibri"/>
              </a:rPr>
            </a:br>
            <a:r>
              <a:rPr kumimoji="0" lang="en-US" sz="3200" b="0" i="0" u="none" strike="noStrike" kern="0" cap="none" spc="0" normalizeH="0" baseline="0" noProof="0">
                <a:ln>
                  <a:noFill/>
                </a:ln>
                <a:solidFill>
                  <a:srgbClr val="7F7F7F"/>
                </a:solidFill>
                <a:effectLst/>
                <a:uLnTx/>
                <a:uFillTx/>
                <a:latin typeface="Calibri"/>
                <a:ea typeface="Calibri"/>
                <a:cs typeface="Calibri"/>
                <a:sym typeface="Calibri"/>
              </a:rPr>
              <a:t>1 lần để hiện câu hỏi. Nhấp thêm 1 lần để hiện các đáp án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26" name="Google Shape;626;p18"/>
          <p:cNvGrpSpPr/>
          <p:nvPr/>
        </p:nvGrpSpPr>
        <p:grpSpPr>
          <a:xfrm>
            <a:off x="4000498" y="7010400"/>
            <a:ext cx="4076701" cy="1981200"/>
            <a:chOff x="4000498" y="7010400"/>
            <a:chExt cx="4076701" cy="1981200"/>
          </a:xfrm>
        </p:grpSpPr>
        <p:sp>
          <p:nvSpPr>
            <p:cNvPr id="627" name="Google Shape;627;p18"/>
            <p:cNvSpPr/>
            <p:nvPr/>
          </p:nvSpPr>
          <p:spPr>
            <a:xfrm>
              <a:off x="4000498" y="7010400"/>
              <a:ext cx="4076701" cy="1981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7F7F7F"/>
                </a:buClr>
                <a:buSzPts val="3200"/>
                <a:buFont typeface="Calibri"/>
                <a:buNone/>
                <a:tabLst/>
                <a:defRPr/>
              </a:pPr>
              <a:r>
                <a:rPr kumimoji="0" lang="en-US" sz="3200" b="0" i="0" u="none" strike="noStrike" kern="0" cap="none" spc="0" normalizeH="0" baseline="0" noProof="0">
                  <a:ln>
                    <a:noFill/>
                  </a:ln>
                  <a:solidFill>
                    <a:srgbClr val="7F7F7F"/>
                  </a:solidFill>
                  <a:effectLst/>
                  <a:uLnTx/>
                  <a:uFillTx/>
                  <a:latin typeface="Calibri"/>
                  <a:ea typeface="Calibri"/>
                  <a:cs typeface="Calibri"/>
                  <a:sym typeface="Calibri"/>
                </a:rPr>
                <a:t>Thầy cô nhấp vào chiếc chuông     ở màu mà học sinh chọn để</a:t>
              </a:r>
              <a:br>
                <a:rPr kumimoji="0" lang="en-US" sz="3200" b="0" i="0" u="none" strike="noStrike" kern="0" cap="none" spc="0" normalizeH="0" baseline="0" noProof="0">
                  <a:ln>
                    <a:noFill/>
                  </a:ln>
                  <a:solidFill>
                    <a:srgbClr val="7F7F7F"/>
                  </a:solidFill>
                  <a:effectLst/>
                  <a:uLnTx/>
                  <a:uFillTx/>
                  <a:latin typeface="Calibri"/>
                  <a:ea typeface="Calibri"/>
                  <a:cs typeface="Calibri"/>
                  <a:sym typeface="Calibri"/>
                </a:rPr>
              </a:br>
              <a:r>
                <a:rPr kumimoji="0" lang="en-US" sz="3200" b="0" i="0" u="none" strike="noStrike" kern="0" cap="none" spc="0" normalizeH="0" baseline="0" noProof="0">
                  <a:ln>
                    <a:noFill/>
                  </a:ln>
                  <a:solidFill>
                    <a:srgbClr val="7F7F7F"/>
                  </a:solidFill>
                  <a:effectLst/>
                  <a:uLnTx/>
                  <a:uFillTx/>
                  <a:latin typeface="Calibri"/>
                  <a:ea typeface="Calibri"/>
                  <a:cs typeface="Calibri"/>
                  <a:sym typeface="Calibri"/>
                </a:rPr>
                <a:t>kiểm tra đáp án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628" name="Google Shape;628;p18"/>
            <p:cNvPicPr preferRelativeResize="0"/>
            <p:nvPr/>
          </p:nvPicPr>
          <p:blipFill rotWithShape="1">
            <a:blip r:embed="rId5">
              <a:alphaModFix/>
            </a:blip>
            <a:srcRect/>
            <a:stretch/>
          </p:blipFill>
          <p:spPr>
            <a:xfrm>
              <a:off x="5651965" y="7594600"/>
              <a:ext cx="330708" cy="304800"/>
            </a:xfrm>
            <a:prstGeom prst="rect">
              <a:avLst/>
            </a:prstGeom>
            <a:noFill/>
            <a:ln>
              <a:noFill/>
            </a:ln>
          </p:spPr>
        </p:pic>
      </p:grpSp>
      <p:sp>
        <p:nvSpPr>
          <p:cNvPr id="629" name="Google Shape;629;p18"/>
          <p:cNvSpPr/>
          <p:nvPr/>
        </p:nvSpPr>
        <p:spPr>
          <a:xfrm>
            <a:off x="8229597" y="7010400"/>
            <a:ext cx="3886200" cy="1981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7F7F7F"/>
              </a:buClr>
              <a:buSzPts val="2800"/>
              <a:buFont typeface="Calibri"/>
              <a:buNone/>
              <a:tabLst/>
              <a:defRPr/>
            </a:pPr>
            <a:r>
              <a:rPr kumimoji="0" lang="en-US" sz="2800" b="0" i="0" u="none" strike="noStrike" kern="0" cap="none" spc="0" normalizeH="0" baseline="0" noProof="0">
                <a:ln>
                  <a:noFill/>
                </a:ln>
                <a:solidFill>
                  <a:srgbClr val="7F7F7F"/>
                </a:solidFill>
                <a:effectLst/>
                <a:uLnTx/>
                <a:uFillTx/>
                <a:latin typeface="Calibri"/>
                <a:ea typeface="Calibri"/>
                <a:cs typeface="Calibri"/>
                <a:sym typeface="Calibri"/>
              </a:rPr>
              <a:t>Sau khi HS trả lời xong, thầy cô nhấp chuột</a:t>
            </a:r>
            <a:br>
              <a:rPr kumimoji="0" lang="en-US" sz="2800" b="0" i="0" u="none" strike="noStrike" kern="0" cap="none" spc="0" normalizeH="0" baseline="0" noProof="0">
                <a:ln>
                  <a:noFill/>
                </a:ln>
                <a:solidFill>
                  <a:srgbClr val="7F7F7F"/>
                </a:solidFill>
                <a:effectLst/>
                <a:uLnTx/>
                <a:uFillTx/>
                <a:latin typeface="Calibri"/>
                <a:ea typeface="Calibri"/>
                <a:cs typeface="Calibri"/>
                <a:sym typeface="Calibri"/>
              </a:rPr>
            </a:br>
            <a:r>
              <a:rPr kumimoji="0" lang="en-US" sz="2800" b="0" i="0" u="none" strike="noStrike" kern="0" cap="none" spc="0" normalizeH="0" baseline="0" noProof="0">
                <a:ln>
                  <a:noFill/>
                </a:ln>
                <a:solidFill>
                  <a:srgbClr val="7F7F7F"/>
                </a:solidFill>
                <a:effectLst/>
                <a:uLnTx/>
                <a:uFillTx/>
                <a:latin typeface="Calibri"/>
                <a:ea typeface="Calibri"/>
                <a:cs typeface="Calibri"/>
                <a:sym typeface="Calibri"/>
              </a:rPr>
              <a:t>hoặc phím -&gt; để đến</a:t>
            </a:r>
            <a:br>
              <a:rPr kumimoji="0" lang="en-US" sz="2800" b="0" i="0" u="none" strike="noStrike" kern="0" cap="none" spc="0" normalizeH="0" baseline="0" noProof="0">
                <a:ln>
                  <a:noFill/>
                </a:ln>
                <a:solidFill>
                  <a:srgbClr val="7F7F7F"/>
                </a:solidFill>
                <a:effectLst/>
                <a:uLnTx/>
                <a:uFillTx/>
                <a:latin typeface="Calibri"/>
                <a:ea typeface="Calibri"/>
                <a:cs typeface="Calibri"/>
                <a:sym typeface="Calibri"/>
              </a:rPr>
            </a:br>
            <a:r>
              <a:rPr kumimoji="0" lang="en-US" sz="2800" b="0" i="0" u="none" strike="noStrike" kern="0" cap="none" spc="0" normalizeH="0" baseline="0" noProof="0">
                <a:ln>
                  <a:noFill/>
                </a:ln>
                <a:solidFill>
                  <a:srgbClr val="7F7F7F"/>
                </a:solidFill>
                <a:effectLst/>
                <a:uLnTx/>
                <a:uFillTx/>
                <a:latin typeface="Calibri"/>
                <a:ea typeface="Calibri"/>
                <a:cs typeface="Calibri"/>
                <a:sym typeface="Calibri"/>
              </a:rPr>
              <a:t>câu hỏi tiếp theo</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63076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22"/>
                                        </p:tgtEl>
                                        <p:attrNameLst>
                                          <p:attrName>style.visibility</p:attrName>
                                        </p:attrNameLst>
                                      </p:cBhvr>
                                      <p:to>
                                        <p:strVal val="visible"/>
                                      </p:to>
                                    </p:set>
                                    <p:anim calcmode="lin" valueType="num">
                                      <p:cBhvr additive="base">
                                        <p:cTn id="7" dur="1000"/>
                                        <p:tgtEl>
                                          <p:spTgt spid="622"/>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606"/>
                                        </p:tgtEl>
                                        <p:attrNameLst>
                                          <p:attrName>style.visibility</p:attrName>
                                        </p:attrNameLst>
                                      </p:cBhvr>
                                      <p:to>
                                        <p:strVal val="visible"/>
                                      </p:to>
                                    </p:set>
                                    <p:anim calcmode="lin" valueType="num">
                                      <p:cBhvr additive="base">
                                        <p:cTn id="10" dur="1000"/>
                                        <p:tgtEl>
                                          <p:spTgt spid="606"/>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01"/>
                                        </p:tgtEl>
                                        <p:attrNameLst>
                                          <p:attrName>style.visibility</p:attrName>
                                        </p:attrNameLst>
                                      </p:cBhvr>
                                      <p:to>
                                        <p:strVal val="visible"/>
                                      </p:to>
                                    </p:set>
                                    <p:anim calcmode="lin" valueType="num">
                                      <p:cBhvr additive="base">
                                        <p:cTn id="15" dur="1000"/>
                                        <p:tgtEl>
                                          <p:spTgt spid="601"/>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609"/>
                                        </p:tgtEl>
                                        <p:attrNameLst>
                                          <p:attrName>style.visibility</p:attrName>
                                        </p:attrNameLst>
                                      </p:cBhvr>
                                      <p:to>
                                        <p:strVal val="visible"/>
                                      </p:to>
                                    </p:set>
                                    <p:anim calcmode="lin" valueType="num">
                                      <p:cBhvr additive="base">
                                        <p:cTn id="18" dur="1000"/>
                                        <p:tgtEl>
                                          <p:spTgt spid="609"/>
                                        </p:tgtEl>
                                        <p:attrNameLst>
                                          <p:attrName>ppt_y</p:attrName>
                                        </p:attrNameLst>
                                      </p:cBhvr>
                                      <p:tavLst>
                                        <p:tav tm="0">
                                          <p:val>
                                            <p:strVal val="#ppt_y+1"/>
                                          </p:val>
                                        </p:tav>
                                        <p:tav tm="100000">
                                          <p:val>
                                            <p:strVal val="#ppt_y"/>
                                          </p:val>
                                        </p:tav>
                                      </p:tavLst>
                                    </p:anim>
                                  </p:childTnLst>
                                </p:cTn>
                              </p:par>
                              <p:par>
                                <p:cTn id="19" presetID="2" presetClass="entr" presetSubtype="4" fill="hold" nodeType="withEffect">
                                  <p:stCondLst>
                                    <p:cond delay="300"/>
                                  </p:stCondLst>
                                  <p:childTnLst>
                                    <p:set>
                                      <p:cBhvr>
                                        <p:cTn id="20" dur="1" fill="hold">
                                          <p:stCondLst>
                                            <p:cond delay="0"/>
                                          </p:stCondLst>
                                        </p:cTn>
                                        <p:tgtEl>
                                          <p:spTgt spid="586"/>
                                        </p:tgtEl>
                                        <p:attrNameLst>
                                          <p:attrName>style.visibility</p:attrName>
                                        </p:attrNameLst>
                                      </p:cBhvr>
                                      <p:to>
                                        <p:strVal val="visible"/>
                                      </p:to>
                                    </p:set>
                                    <p:anim calcmode="lin" valueType="num">
                                      <p:cBhvr additive="base">
                                        <p:cTn id="21" dur="1000"/>
                                        <p:tgtEl>
                                          <p:spTgt spid="586"/>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300"/>
                                  </p:stCondLst>
                                  <p:childTnLst>
                                    <p:set>
                                      <p:cBhvr>
                                        <p:cTn id="23" dur="1" fill="hold">
                                          <p:stCondLst>
                                            <p:cond delay="0"/>
                                          </p:stCondLst>
                                        </p:cTn>
                                        <p:tgtEl>
                                          <p:spTgt spid="611"/>
                                        </p:tgtEl>
                                        <p:attrNameLst>
                                          <p:attrName>style.visibility</p:attrName>
                                        </p:attrNameLst>
                                      </p:cBhvr>
                                      <p:to>
                                        <p:strVal val="visible"/>
                                      </p:to>
                                    </p:set>
                                    <p:anim calcmode="lin" valueType="num">
                                      <p:cBhvr additive="base">
                                        <p:cTn id="24" dur="1000"/>
                                        <p:tgtEl>
                                          <p:spTgt spid="611"/>
                                        </p:tgtEl>
                                        <p:attrNameLst>
                                          <p:attrName>ppt_y</p:attrName>
                                        </p:attrNameLst>
                                      </p:cBhvr>
                                      <p:tavLst>
                                        <p:tav tm="0">
                                          <p:val>
                                            <p:strVal val="#ppt_y+1"/>
                                          </p:val>
                                        </p:tav>
                                        <p:tav tm="100000">
                                          <p:val>
                                            <p:strVal val="#ppt_y"/>
                                          </p:val>
                                        </p:tav>
                                      </p:tavLst>
                                    </p:anim>
                                  </p:childTnLst>
                                </p:cTn>
                              </p:par>
                              <p:par>
                                <p:cTn id="25" presetID="2" presetClass="entr" presetSubtype="4" fill="hold" nodeType="withEffect">
                                  <p:stCondLst>
                                    <p:cond delay="700"/>
                                  </p:stCondLst>
                                  <p:childTnLst>
                                    <p:set>
                                      <p:cBhvr>
                                        <p:cTn id="26" dur="1" fill="hold">
                                          <p:stCondLst>
                                            <p:cond delay="0"/>
                                          </p:stCondLst>
                                        </p:cTn>
                                        <p:tgtEl>
                                          <p:spTgt spid="596"/>
                                        </p:tgtEl>
                                        <p:attrNameLst>
                                          <p:attrName>style.visibility</p:attrName>
                                        </p:attrNameLst>
                                      </p:cBhvr>
                                      <p:to>
                                        <p:strVal val="visible"/>
                                      </p:to>
                                    </p:set>
                                    <p:anim calcmode="lin" valueType="num">
                                      <p:cBhvr additive="base">
                                        <p:cTn id="27" dur="1000"/>
                                        <p:tgtEl>
                                          <p:spTgt spid="596"/>
                                        </p:tgtEl>
                                        <p:attrNameLst>
                                          <p:attrName>ppt_y</p:attrName>
                                        </p:attrNameLst>
                                      </p:cBhvr>
                                      <p:tavLst>
                                        <p:tav tm="0">
                                          <p:val>
                                            <p:strVal val="#ppt_y+1"/>
                                          </p:val>
                                        </p:tav>
                                        <p:tav tm="100000">
                                          <p:val>
                                            <p:strVal val="#ppt_y"/>
                                          </p:val>
                                        </p:tav>
                                      </p:tavLst>
                                    </p:anim>
                                  </p:childTnLst>
                                </p:cTn>
                              </p:par>
                              <p:par>
                                <p:cTn id="28" presetID="2" presetClass="entr" presetSubtype="4" fill="hold" nodeType="withEffect">
                                  <p:stCondLst>
                                    <p:cond delay="700"/>
                                  </p:stCondLst>
                                  <p:childTnLst>
                                    <p:set>
                                      <p:cBhvr>
                                        <p:cTn id="29" dur="1" fill="hold">
                                          <p:stCondLst>
                                            <p:cond delay="0"/>
                                          </p:stCondLst>
                                        </p:cTn>
                                        <p:tgtEl>
                                          <p:spTgt spid="610"/>
                                        </p:tgtEl>
                                        <p:attrNameLst>
                                          <p:attrName>style.visibility</p:attrName>
                                        </p:attrNameLst>
                                      </p:cBhvr>
                                      <p:to>
                                        <p:strVal val="visible"/>
                                      </p:to>
                                    </p:set>
                                    <p:anim calcmode="lin" valueType="num">
                                      <p:cBhvr additive="base">
                                        <p:cTn id="30" dur="1000"/>
                                        <p:tgtEl>
                                          <p:spTgt spid="610"/>
                                        </p:tgtEl>
                                        <p:attrNameLst>
                                          <p:attrName>ppt_y</p:attrName>
                                        </p:attrNameLst>
                                      </p:cBhvr>
                                      <p:tavLst>
                                        <p:tav tm="0">
                                          <p:val>
                                            <p:strVal val="#ppt_y+1"/>
                                          </p:val>
                                        </p:tav>
                                        <p:tav tm="100000">
                                          <p:val>
                                            <p:strVal val="#ppt_y"/>
                                          </p:val>
                                        </p:tav>
                                      </p:tavLst>
                                    </p:anim>
                                  </p:childTnLst>
                                </p:cTn>
                              </p:par>
                              <p:par>
                                <p:cTn id="31" presetID="2" presetClass="entr" presetSubtype="4" fill="hold" nodeType="withEffect">
                                  <p:stCondLst>
                                    <p:cond delay="1100"/>
                                  </p:stCondLst>
                                  <p:childTnLst>
                                    <p:set>
                                      <p:cBhvr>
                                        <p:cTn id="32" dur="1" fill="hold">
                                          <p:stCondLst>
                                            <p:cond delay="0"/>
                                          </p:stCondLst>
                                        </p:cTn>
                                        <p:tgtEl>
                                          <p:spTgt spid="591"/>
                                        </p:tgtEl>
                                        <p:attrNameLst>
                                          <p:attrName>style.visibility</p:attrName>
                                        </p:attrNameLst>
                                      </p:cBhvr>
                                      <p:to>
                                        <p:strVal val="visible"/>
                                      </p:to>
                                    </p:set>
                                    <p:anim calcmode="lin" valueType="num">
                                      <p:cBhvr additive="base">
                                        <p:cTn id="33" dur="1000"/>
                                        <p:tgtEl>
                                          <p:spTgt spid="591"/>
                                        </p:tgtEl>
                                        <p:attrNameLst>
                                          <p:attrName>ppt_y</p:attrName>
                                        </p:attrNameLst>
                                      </p:cBhvr>
                                      <p:tavLst>
                                        <p:tav tm="0">
                                          <p:val>
                                            <p:strVal val="#ppt_y+1"/>
                                          </p:val>
                                        </p:tav>
                                        <p:tav tm="100000">
                                          <p:val>
                                            <p:strVal val="#ppt_y"/>
                                          </p:val>
                                        </p:tav>
                                      </p:tavLst>
                                    </p:anim>
                                  </p:childTnLst>
                                </p:cTn>
                              </p:par>
                              <p:par>
                                <p:cTn id="34" presetID="2" presetClass="entr" presetSubtype="4" fill="hold" nodeType="withEffect">
                                  <p:stCondLst>
                                    <p:cond delay="1100"/>
                                  </p:stCondLst>
                                  <p:childTnLst>
                                    <p:set>
                                      <p:cBhvr>
                                        <p:cTn id="35" dur="1" fill="hold">
                                          <p:stCondLst>
                                            <p:cond delay="0"/>
                                          </p:stCondLst>
                                        </p:cTn>
                                        <p:tgtEl>
                                          <p:spTgt spid="612"/>
                                        </p:tgtEl>
                                        <p:attrNameLst>
                                          <p:attrName>style.visibility</p:attrName>
                                        </p:attrNameLst>
                                      </p:cBhvr>
                                      <p:to>
                                        <p:strVal val="visible"/>
                                      </p:to>
                                    </p:set>
                                    <p:anim calcmode="lin" valueType="num">
                                      <p:cBhvr additive="base">
                                        <p:cTn id="36" dur="1000"/>
                                        <p:tgtEl>
                                          <p:spTgt spid="61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24"/>
                                        </p:tgtEl>
                                        <p:attrNameLst>
                                          <p:attrName>style.visibility</p:attrName>
                                        </p:attrNameLst>
                                      </p:cBhvr>
                                      <p:to>
                                        <p:strVal val="visible"/>
                                      </p:to>
                                    </p:set>
                                    <p:animEffect transition="in" filter="fade">
                                      <p:cBhvr>
                                        <p:cTn id="41" dur="3432"/>
                                        <p:tgtEl>
                                          <p:spTgt spid="624"/>
                                        </p:tgtEl>
                                      </p:cBhvr>
                                    </p:animEffect>
                                  </p:childTnLst>
                                </p:cTn>
                              </p:par>
                              <p:par>
                                <p:cTn id="42" presetID="10" presetClass="exit" presetSubtype="0" fill="hold" nodeType="withEffect">
                                  <p:stCondLst>
                                    <p:cond delay="0"/>
                                  </p:stCondLst>
                                  <p:childTnLst>
                                    <p:animEffect transition="out" filter="fade">
                                      <p:cBhvr>
                                        <p:cTn id="43" dur="500"/>
                                        <p:tgtEl>
                                          <p:spTgt spid="617"/>
                                        </p:tgtEl>
                                      </p:cBhvr>
                                    </p:animEffect>
                                    <p:set>
                                      <p:cBhvr>
                                        <p:cTn id="44" dur="1" fill="hold">
                                          <p:stCondLst>
                                            <p:cond delay="500"/>
                                          </p:stCondLst>
                                        </p:cTn>
                                        <p:tgtEl>
                                          <p:spTgt spid="617"/>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622"/>
                                        </p:tgtEl>
                                      </p:cBhvr>
                                    </p:animEffect>
                                    <p:set>
                                      <p:cBhvr>
                                        <p:cTn id="47" dur="1" fill="hold">
                                          <p:stCondLst>
                                            <p:cond delay="500"/>
                                          </p:stCondLst>
                                        </p:cTn>
                                        <p:tgtEl>
                                          <p:spTgt spid="622"/>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586"/>
                                        </p:tgtEl>
                                      </p:cBhvr>
                                    </p:animEffect>
                                    <p:set>
                                      <p:cBhvr>
                                        <p:cTn id="50" dur="1" fill="hold">
                                          <p:stCondLst>
                                            <p:cond delay="500"/>
                                          </p:stCondLst>
                                        </p:cTn>
                                        <p:tgtEl>
                                          <p:spTgt spid="586"/>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611"/>
                                        </p:tgtEl>
                                      </p:cBhvr>
                                    </p:animEffect>
                                    <p:set>
                                      <p:cBhvr>
                                        <p:cTn id="53" dur="1" fill="hold">
                                          <p:stCondLst>
                                            <p:cond delay="500"/>
                                          </p:stCondLst>
                                        </p:cTn>
                                        <p:tgtEl>
                                          <p:spTgt spid="611"/>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596"/>
                                        </p:tgtEl>
                                      </p:cBhvr>
                                    </p:animEffect>
                                    <p:set>
                                      <p:cBhvr>
                                        <p:cTn id="56" dur="1" fill="hold">
                                          <p:stCondLst>
                                            <p:cond delay="500"/>
                                          </p:stCondLst>
                                        </p:cTn>
                                        <p:tgtEl>
                                          <p:spTgt spid="596"/>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610"/>
                                        </p:tgtEl>
                                      </p:cBhvr>
                                    </p:animEffect>
                                    <p:set>
                                      <p:cBhvr>
                                        <p:cTn id="59" dur="1" fill="hold">
                                          <p:stCondLst>
                                            <p:cond delay="500"/>
                                          </p:stCondLst>
                                        </p:cTn>
                                        <p:tgtEl>
                                          <p:spTgt spid="610"/>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591"/>
                                        </p:tgtEl>
                                      </p:cBhvr>
                                    </p:animEffect>
                                    <p:set>
                                      <p:cBhvr>
                                        <p:cTn id="62" dur="1" fill="hold">
                                          <p:stCondLst>
                                            <p:cond delay="500"/>
                                          </p:stCondLst>
                                        </p:cTn>
                                        <p:tgtEl>
                                          <p:spTgt spid="591"/>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612"/>
                                        </p:tgtEl>
                                      </p:cBhvr>
                                    </p:animEffect>
                                    <p:set>
                                      <p:cBhvr>
                                        <p:cTn id="65" dur="1" fill="hold">
                                          <p:stCondLst>
                                            <p:cond delay="500"/>
                                          </p:stCondLst>
                                        </p:cTn>
                                        <p:tgtEl>
                                          <p:spTgt spid="61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623"/>
                                        </p:tgtEl>
                                        <p:attrNameLst>
                                          <p:attrName>style.visibility</p:attrName>
                                        </p:attrNameLst>
                                      </p:cBhvr>
                                      <p:to>
                                        <p:strVal val="visible"/>
                                      </p:to>
                                    </p:set>
                                    <p:animEffect transition="in" filter="fade">
                                      <p:cBhvr>
                                        <p:cTn id="70" dur="4995"/>
                                        <p:tgtEl>
                                          <p:spTgt spid="623"/>
                                        </p:tgtEl>
                                      </p:cBhvr>
                                    </p:animEffect>
                                  </p:childTnLst>
                                </p:cTn>
                              </p:par>
                              <p:par>
                                <p:cTn id="71" presetID="10" presetClass="exit" presetSubtype="0" fill="hold" nodeType="withEffect">
                                  <p:stCondLst>
                                    <p:cond delay="0"/>
                                  </p:stCondLst>
                                  <p:childTnLst>
                                    <p:animEffect transition="out" filter="fade">
                                      <p:cBhvr>
                                        <p:cTn id="72" dur="500"/>
                                        <p:tgtEl>
                                          <p:spTgt spid="622"/>
                                        </p:tgtEl>
                                      </p:cBhvr>
                                    </p:animEffect>
                                    <p:set>
                                      <p:cBhvr>
                                        <p:cTn id="73" dur="1" fill="hold">
                                          <p:stCondLst>
                                            <p:cond delay="500"/>
                                          </p:stCondLst>
                                        </p:cTn>
                                        <p:tgtEl>
                                          <p:spTgt spid="622"/>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623"/>
                                        </p:tgtEl>
                                        <p:attrNameLst>
                                          <p:attrName>style.visibility</p:attrName>
                                        </p:attrNameLst>
                                      </p:cBhvr>
                                      <p:to>
                                        <p:strVal val="visible"/>
                                      </p:to>
                                    </p:set>
                                    <p:animEffect transition="in" filter="fade">
                                      <p:cBhvr>
                                        <p:cTn id="78" dur="4995"/>
                                        <p:tgtEl>
                                          <p:spTgt spid="623"/>
                                        </p:tgtEl>
                                      </p:cBhvr>
                                    </p:animEffect>
                                  </p:childTnLst>
                                </p:cTn>
                              </p:par>
                              <p:par>
                                <p:cTn id="79" presetID="10" presetClass="exit" presetSubtype="0" fill="hold" nodeType="withEffect">
                                  <p:stCondLst>
                                    <p:cond delay="0"/>
                                  </p:stCondLst>
                                  <p:childTnLst>
                                    <p:animEffect transition="out" filter="fade">
                                      <p:cBhvr>
                                        <p:cTn id="80" dur="500"/>
                                        <p:tgtEl>
                                          <p:spTgt spid="622"/>
                                        </p:tgtEl>
                                      </p:cBhvr>
                                    </p:animEffect>
                                    <p:set>
                                      <p:cBhvr>
                                        <p:cTn id="81" dur="1" fill="hold">
                                          <p:stCondLst>
                                            <p:cond delay="500"/>
                                          </p:stCondLst>
                                        </p:cTn>
                                        <p:tgtEl>
                                          <p:spTgt spid="622"/>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623"/>
                                        </p:tgtEl>
                                        <p:attrNameLst>
                                          <p:attrName>style.visibility</p:attrName>
                                        </p:attrNameLst>
                                      </p:cBhvr>
                                      <p:to>
                                        <p:strVal val="visible"/>
                                      </p:to>
                                    </p:set>
                                    <p:animEffect transition="in" filter="fade">
                                      <p:cBhvr>
                                        <p:cTn id="86" dur="4995"/>
                                        <p:tgtEl>
                                          <p:spTgt spid="623"/>
                                        </p:tgtEl>
                                      </p:cBhvr>
                                    </p:animEffect>
                                  </p:childTnLst>
                                </p:cTn>
                              </p:par>
                              <p:par>
                                <p:cTn id="87" presetID="10" presetClass="exit" presetSubtype="0" fill="hold" nodeType="withEffect">
                                  <p:stCondLst>
                                    <p:cond delay="0"/>
                                  </p:stCondLst>
                                  <p:childTnLst>
                                    <p:animEffect transition="out" filter="fade">
                                      <p:cBhvr>
                                        <p:cTn id="88" dur="500"/>
                                        <p:tgtEl>
                                          <p:spTgt spid="622"/>
                                        </p:tgtEl>
                                      </p:cBhvr>
                                    </p:animEffect>
                                    <p:set>
                                      <p:cBhvr>
                                        <p:cTn id="89" dur="1" fill="hold">
                                          <p:stCondLst>
                                            <p:cond delay="500"/>
                                          </p:stCondLst>
                                        </p:cTn>
                                        <p:tgtEl>
                                          <p:spTgt spid="6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1" y="-415173"/>
            <a:ext cx="12192000" cy="8128000"/>
          </a:xfrm>
          <a:prstGeom prst="rect">
            <a:avLst/>
          </a:prstGeom>
        </p:spPr>
      </p:pic>
      <p:grpSp>
        <p:nvGrpSpPr>
          <p:cNvPr id="2" name="Group 2"/>
          <p:cNvGrpSpPr/>
          <p:nvPr/>
        </p:nvGrpSpPr>
        <p:grpSpPr>
          <a:xfrm>
            <a:off x="685799" y="685800"/>
            <a:ext cx="11217729"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accent5">
                <a:lumMod val="20000"/>
                <a:lumOff val="80000"/>
              </a:schemeClr>
            </a:solidFill>
            <a:ln w="209550">
              <a:solidFill>
                <a:srgbClr val="FFCB7C"/>
              </a:solidFill>
            </a:ln>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1772"/>
                </a:lnSpc>
                <a:spcBef>
                  <a:spcPct val="0"/>
                </a:spcBef>
              </a:pPr>
              <a:endParaRPr/>
            </a:p>
          </p:txBody>
        </p:sp>
      </p:grpSp>
      <p:sp>
        <p:nvSpPr>
          <p:cNvPr id="9" name="Rectangle 8"/>
          <p:cNvSpPr/>
          <p:nvPr/>
        </p:nvSpPr>
        <p:spPr>
          <a:xfrm>
            <a:off x="706120" y="1035786"/>
            <a:ext cx="10820401" cy="2351407"/>
          </a:xfrm>
          <a:prstGeom prst="rect">
            <a:avLst/>
          </a:prstGeom>
        </p:spPr>
        <p:txBody>
          <a:bodyPr wrap="square" lIns="60954" tIns="30477" rIns="60954" bIns="30477">
            <a:spAutoFit/>
          </a:bodyPr>
          <a:lstStyle/>
          <a:p>
            <a:pPr algn="ctr">
              <a:lnSpc>
                <a:spcPct val="120000"/>
              </a:lnSpc>
            </a:pPr>
            <a:r>
              <a:rPr lang="en-US" sz="3600" b="1" dirty="0"/>
              <a:t>CHỦ ĐỀ 2: ASEAN NHỮNG CHẶNG ĐƯỜNG LỊCH SỬ</a:t>
            </a:r>
            <a:endParaRPr lang="en-US" sz="3600" dirty="0"/>
          </a:p>
          <a:p>
            <a:pPr algn="ctr">
              <a:lnSpc>
                <a:spcPct val="120000"/>
              </a:lnSpc>
            </a:pPr>
            <a:r>
              <a:rPr lang="en-US" sz="4400" b="1" dirty="0" err="1" smtClean="0">
                <a:solidFill>
                  <a:srgbClr val="0039A6"/>
                </a:solidFill>
                <a:latin typeface="Arial" panose="020B0604020202020204" pitchFamily="34" charset="0"/>
                <a:ea typeface="Times New Roman" panose="02020603050405020304" pitchFamily="18" charset="0"/>
                <a:cs typeface="Arial" panose="020B0604020202020204" pitchFamily="34" charset="0"/>
              </a:rPr>
              <a:t>Tiết</a:t>
            </a:r>
            <a:r>
              <a:rPr lang="en-US" sz="4400" b="1" dirty="0" smtClean="0">
                <a:solidFill>
                  <a:srgbClr val="0039A6"/>
                </a:solidFill>
                <a:latin typeface="Arial" panose="020B0604020202020204" pitchFamily="34" charset="0"/>
                <a:ea typeface="Times New Roman" panose="02020603050405020304" pitchFamily="18" charset="0"/>
                <a:cs typeface="Arial" panose="020B0604020202020204" pitchFamily="34" charset="0"/>
              </a:rPr>
              <a:t> 10, </a:t>
            </a:r>
            <a:r>
              <a:rPr lang="vi-VN" sz="4400" b="1" dirty="0" smtClean="0">
                <a:solidFill>
                  <a:srgbClr val="0039A6"/>
                </a:solidFill>
                <a:latin typeface="Arial" panose="020B0604020202020204" pitchFamily="34" charset="0"/>
                <a:ea typeface="Times New Roman" panose="02020603050405020304" pitchFamily="18" charset="0"/>
                <a:cs typeface="Arial" panose="020B0604020202020204" pitchFamily="34" charset="0"/>
              </a:rPr>
              <a:t>BÀI </a:t>
            </a:r>
            <a:r>
              <a:rPr lang="en-US" sz="4400" b="1" dirty="0" smtClean="0">
                <a:solidFill>
                  <a:srgbClr val="0039A6"/>
                </a:solidFill>
                <a:latin typeface="Arial" panose="020B0604020202020204" pitchFamily="34" charset="0"/>
                <a:ea typeface="Times New Roman" panose="02020603050405020304" pitchFamily="18" charset="0"/>
                <a:cs typeface="Arial" panose="020B0604020202020204" pitchFamily="34" charset="0"/>
              </a:rPr>
              <a:t>5</a:t>
            </a:r>
            <a:r>
              <a:rPr lang="en-US" sz="4400" b="1" dirty="0">
                <a:solidFill>
                  <a:srgbClr val="0039A6"/>
                </a:solidFill>
                <a:latin typeface="Arial" panose="020B0604020202020204" pitchFamily="34" charset="0"/>
                <a:ea typeface="Times New Roman" panose="02020603050405020304" pitchFamily="18" charset="0"/>
                <a:cs typeface="Arial" panose="020B0604020202020204" pitchFamily="34" charset="0"/>
              </a:rPr>
              <a:t>.</a:t>
            </a:r>
            <a:r>
              <a:rPr lang="vi-VN" sz="4400" b="1" dirty="0" smtClean="0">
                <a:solidFill>
                  <a:srgbClr val="0039A6"/>
                </a:solidFill>
                <a:latin typeface="Arial" panose="020B0604020202020204" pitchFamily="34" charset="0"/>
                <a:ea typeface="Times New Roman" panose="02020603050405020304" pitchFamily="18" charset="0"/>
                <a:cs typeface="Arial" panose="020B0604020202020204" pitchFamily="34" charset="0"/>
              </a:rPr>
              <a:t> </a:t>
            </a:r>
            <a:r>
              <a:rPr lang="en-US" sz="4400" b="1" dirty="0">
                <a:solidFill>
                  <a:srgbClr val="0039A6"/>
                </a:solidFill>
                <a:latin typeface="Arial" panose="020B0604020202020204" pitchFamily="34" charset="0"/>
                <a:ea typeface="Times New Roman" panose="02020603050405020304" pitchFamily="18" charset="0"/>
                <a:cs typeface="Arial" panose="020B0604020202020204" pitchFamily="34" charset="0"/>
              </a:rPr>
              <a:t>CỘNG ĐỒNG </a:t>
            </a:r>
            <a:r>
              <a:rPr lang="en-US" sz="4400" b="1" dirty="0" smtClean="0">
                <a:solidFill>
                  <a:srgbClr val="0039A6"/>
                </a:solidFill>
                <a:latin typeface="Arial" panose="020B0604020202020204" pitchFamily="34" charset="0"/>
                <a:ea typeface="Times New Roman" panose="02020603050405020304" pitchFamily="18" charset="0"/>
                <a:cs typeface="Arial" panose="020B0604020202020204" pitchFamily="34" charset="0"/>
              </a:rPr>
              <a:t>ASEAN:TỪ </a:t>
            </a:r>
            <a:r>
              <a:rPr lang="en-US" sz="4400" b="1" dirty="0">
                <a:solidFill>
                  <a:srgbClr val="0039A6"/>
                </a:solidFill>
                <a:latin typeface="Arial" panose="020B0604020202020204" pitchFamily="34" charset="0"/>
                <a:ea typeface="Times New Roman" panose="02020603050405020304" pitchFamily="18" charset="0"/>
                <a:cs typeface="Arial" panose="020B0604020202020204" pitchFamily="34" charset="0"/>
              </a:rPr>
              <a:t>Ý TƯỞNG ĐẾN HIỆN </a:t>
            </a:r>
            <a:r>
              <a:rPr lang="en-US" sz="4400" b="1" dirty="0" smtClean="0">
                <a:solidFill>
                  <a:srgbClr val="0039A6"/>
                </a:solidFill>
                <a:latin typeface="Arial" panose="020B0604020202020204" pitchFamily="34" charset="0"/>
                <a:ea typeface="Times New Roman" panose="02020603050405020304" pitchFamily="18" charset="0"/>
                <a:cs typeface="Arial" panose="020B0604020202020204" pitchFamily="34" charset="0"/>
              </a:rPr>
              <a:t>THỰC</a:t>
            </a:r>
            <a:endParaRPr lang="en-US" sz="4400" b="1" dirty="0">
              <a:solidFill>
                <a:srgbClr val="0039A6"/>
              </a:solidFill>
              <a:latin typeface="Arial" panose="020B0604020202020204" pitchFamily="34" charset="0"/>
              <a:ea typeface="Times New Roman" panose="02020603050405020304" pitchFamily="18" charset="0"/>
              <a:cs typeface="Arial" panose="020B0604020202020204" pitchFamily="34" charset="0"/>
            </a:endParaRPr>
          </a:p>
        </p:txBody>
      </p:sp>
      <p:sp>
        <p:nvSpPr>
          <p:cNvPr id="12" name="Freeform 2"/>
          <p:cNvSpPr/>
          <p:nvPr/>
        </p:nvSpPr>
        <p:spPr>
          <a:xfrm>
            <a:off x="2553980" y="3613092"/>
            <a:ext cx="7084039" cy="2559109"/>
          </a:xfrm>
          <a:custGeom>
            <a:avLst/>
            <a:gdLst/>
            <a:ahLst/>
            <a:cxnLst/>
            <a:rect l="l" t="t" r="r" b="b"/>
            <a:pathLst>
              <a:path w="6480981" h="2341254">
                <a:moveTo>
                  <a:pt x="0" y="0"/>
                </a:moveTo>
                <a:lnTo>
                  <a:pt x="6480980" y="0"/>
                </a:lnTo>
                <a:lnTo>
                  <a:pt x="6480980" y="2341254"/>
                </a:lnTo>
                <a:lnTo>
                  <a:pt x="0" y="2341254"/>
                </a:lnTo>
                <a:lnTo>
                  <a:pt x="0" y="0"/>
                </a:lnTo>
                <a:close/>
              </a:path>
            </a:pathLst>
          </a:custGeom>
          <a:blipFill>
            <a:blip r:embed="rId3"/>
            <a:stretch>
              <a:fillRect/>
            </a:stretch>
          </a:blipFill>
        </p:spPr>
        <p:txBody>
          <a:bodyPr lIns="60954" tIns="30477" rIns="60954" bIns="30477"/>
          <a:lstStyle/>
          <a:p>
            <a:endParaRPr lang="en-US"/>
          </a:p>
        </p:txBody>
      </p:sp>
    </p:spTree>
    <p:extLst>
      <p:ext uri="{BB962C8B-B14F-4D97-AF65-F5344CB8AC3E}">
        <p14:creationId xmlns:p14="http://schemas.microsoft.com/office/powerpoint/2010/main" val="9233172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 xmlns:a16="http://schemas.microsoft.com/office/drawing/2014/main" id="{D2B783EE-0239-4717-BBEA-8C9EAC61C8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Rounded Corners 6">
            <a:extLst>
              <a:ext uri="{FF2B5EF4-FFF2-40B4-BE49-F238E27FC236}">
                <a16:creationId xmlns="" xmlns:a16="http://schemas.microsoft.com/office/drawing/2014/main" id="{D771C952-07B9-4C49-860D-8BA7F8FF75FD}"/>
              </a:ext>
            </a:extLst>
          </p:cNvPr>
          <p:cNvSpPr/>
          <p:nvPr/>
        </p:nvSpPr>
        <p:spPr>
          <a:xfrm>
            <a:off x="314541" y="345810"/>
            <a:ext cx="5644221" cy="13255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VẬN DỤNG </a:t>
            </a:r>
          </a:p>
        </p:txBody>
      </p:sp>
      <p:sp>
        <p:nvSpPr>
          <p:cNvPr id="3" name="Rectangle 2">
            <a:extLst>
              <a:ext uri="{FF2B5EF4-FFF2-40B4-BE49-F238E27FC236}">
                <a16:creationId xmlns="" xmlns:a16="http://schemas.microsoft.com/office/drawing/2014/main" id="{ADEF7B02-C59B-1E4A-A932-78DA4A2465AC}"/>
              </a:ext>
            </a:extLst>
          </p:cNvPr>
          <p:cNvSpPr/>
          <p:nvPr/>
        </p:nvSpPr>
        <p:spPr>
          <a:xfrm>
            <a:off x="314541" y="2092640"/>
            <a:ext cx="5615853" cy="4391492"/>
          </a:xfrm>
          <a:prstGeom prst="rect">
            <a:avLst/>
          </a:prstGeom>
        </p:spPr>
        <p:txBody>
          <a:bodyPr vert="horz" lIns="91440" tIns="45720" rIns="91440" bIns="45720" rtlCol="0">
            <a:noAutofit/>
          </a:bodyPr>
          <a:lstStyle/>
          <a:p>
            <a:pPr marL="0" marR="0" lvl="0" indent="0" algn="ctr" defTabSz="457143" rtl="0" eaLnBrk="1" fontAlgn="auto" latinLnBrk="0" hangingPunct="1">
              <a:lnSpc>
                <a:spcPct val="100000"/>
              </a:lnSpc>
              <a:spcBef>
                <a:spcPts val="0"/>
              </a:spcBef>
              <a:spcAft>
                <a:spcPts val="0"/>
              </a:spcAft>
              <a:buClrTx/>
              <a:buSzTx/>
              <a:buFontTx/>
              <a:buNone/>
              <a:tabLst/>
              <a:defRPr/>
            </a:pPr>
            <a:r>
              <a:rPr kumimoji="0" lang="vi-VN" altLang="zh-C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Hãy nêu những việc em có thể </a:t>
            </a:r>
            <a:r>
              <a:rPr lang="en-US" altLang="zh-CN" sz="4400"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góp</a:t>
            </a:r>
            <a:r>
              <a:rPr lang="en-US" altLang="zh-CN" sz="4400" dirty="0"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lang="en-US" altLang="zh-CN" sz="4400" dirty="0" err="1" smtClean="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phần</a:t>
            </a:r>
            <a:r>
              <a:rPr kumimoji="0" lang="vi-VN" altLang="zh-CN" sz="4400" b="0" i="0" u="none" strike="noStrike" kern="1200" cap="none" spc="0" normalizeH="0" baseline="0" noProof="0" dirty="0" smtClean="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vi-VN" altLang="zh-C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xây dựng và phát triển</a:t>
            </a:r>
            <a:r>
              <a:rPr kumimoji="0" lang="en-US" altLang="zh-C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cộng</a:t>
            </a:r>
            <a:r>
              <a:rPr kumimoji="0" lang="vi-VN" altLang="zh-C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đồng ASEAN v</a:t>
            </a:r>
            <a:r>
              <a:rPr kumimoji="0" lang="en-US" altLang="zh-C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ữ</a:t>
            </a:r>
            <a:r>
              <a:rPr kumimoji="0" lang="vi-VN" altLang="zh-C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ng mạnh trong thời gian tới</a:t>
            </a:r>
            <a:endParaRPr kumimoji="0" lang="zh-CN" alt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endParaRPr>
          </a:p>
        </p:txBody>
      </p:sp>
      <p:sp>
        <p:nvSpPr>
          <p:cNvPr id="14" name="Oval 13">
            <a:extLst>
              <a:ext uri="{FF2B5EF4-FFF2-40B4-BE49-F238E27FC236}">
                <a16:creationId xmlns="" xmlns:a16="http://schemas.microsoft.com/office/drawing/2014/main" id="{A7B99495-F43F-4D80-A44F-2CB4764EB9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 xmlns:a16="http://schemas.microsoft.com/office/drawing/2014/main" id="{B2BA8CE7-A882-474F-A81F-AB6EA8C1BBB0}"/>
              </a:ext>
            </a:extLst>
          </p:cNvPr>
          <p:cNvPicPr>
            <a:picLocks noChangeAspect="1"/>
          </p:cNvPicPr>
          <p:nvPr/>
        </p:nvPicPr>
        <p:blipFill rotWithShape="1">
          <a:blip r:embed="rId3"/>
          <a:srcRect r="1" b="3014"/>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6" name="Arc 15">
            <a:extLst>
              <a:ext uri="{FF2B5EF4-FFF2-40B4-BE49-F238E27FC236}">
                <a16:creationId xmlns="" xmlns:a16="http://schemas.microsoft.com/office/drawing/2014/main" id="{70BEB1E7-2F88-40BC-B73D-42E5B6F80BF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a:extLst>
              <a:ext uri="{FF2B5EF4-FFF2-40B4-BE49-F238E27FC236}">
                <a16:creationId xmlns="" xmlns:a16="http://schemas.microsoft.com/office/drawing/2014/main" id="{351C18A2-728F-FE2C-E38A-24FB56B99FD5}"/>
              </a:ext>
            </a:extLst>
          </p:cNvPr>
          <p:cNvPicPr>
            <a:picLocks noChangeAspect="1"/>
          </p:cNvPicPr>
          <p:nvPr/>
        </p:nvPicPr>
        <p:blipFill rotWithShape="1">
          <a:blip r:embed="rId4"/>
          <a:srcRect l="12818" t="33776" r="17272" b="-3"/>
          <a:stretch/>
        </p:blipFill>
        <p:spPr>
          <a:xfrm>
            <a:off x="6261607" y="1183341"/>
            <a:ext cx="3519312" cy="1991986"/>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4" name="Picture 3">
            <a:extLst>
              <a:ext uri="{FF2B5EF4-FFF2-40B4-BE49-F238E27FC236}">
                <a16:creationId xmlns="" xmlns:a16="http://schemas.microsoft.com/office/drawing/2014/main" id="{FE022647-69FE-19A6-0545-C4CA21D0ACA7}"/>
              </a:ext>
            </a:extLst>
          </p:cNvPr>
          <p:cNvPicPr>
            <a:picLocks noChangeAspect="1"/>
          </p:cNvPicPr>
          <p:nvPr/>
        </p:nvPicPr>
        <p:blipFill>
          <a:blip r:embed="rId5"/>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2559478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04051754-B335-46CE-8900-8992C15F3D6D}"/>
              </a:ext>
            </a:extLst>
          </p:cNvPr>
          <p:cNvSpPr txBox="1"/>
          <p:nvPr/>
        </p:nvSpPr>
        <p:spPr>
          <a:xfrm>
            <a:off x="800100" y="581025"/>
            <a:ext cx="10610850" cy="5262979"/>
          </a:xfrm>
          <a:prstGeom prst="rect">
            <a:avLst/>
          </a:prstGeom>
          <a:noFill/>
        </p:spPr>
        <p:txBody>
          <a:bodyPr wrap="square" rtlCol="0">
            <a:spAutoFit/>
          </a:bodyPr>
          <a:lstStyle/>
          <a:p>
            <a:r>
              <a:rPr lang="vi-VN" sz="2800" b="1" dirty="0">
                <a:solidFill>
                  <a:srgbClr val="FF0000"/>
                </a:solidFill>
                <a:latin typeface="+mj-lt"/>
              </a:rPr>
              <a:t>Những việc có thể làm góp phần xây dựng và phát triển Cộng đồng ASEAN vững mạnh trong thời gian tới, chẳng hạn như:</a:t>
            </a:r>
          </a:p>
          <a:p>
            <a:r>
              <a:rPr lang="vi-VN" sz="2800" dirty="0">
                <a:latin typeface="+mj-lt"/>
              </a:rPr>
              <a:t>+ Nỗ lực học tập, tăng cường sự hiểu biết về ASEAN để có nhận thức đúng, đầy đủ về ASEAN và Cộng đồng ASEAN với mục tiêu, tầm nhìn, bản sắc...;</a:t>
            </a:r>
          </a:p>
          <a:p>
            <a:r>
              <a:rPr lang="vi-VN" sz="2800" dirty="0">
                <a:latin typeface="+mj-lt"/>
              </a:rPr>
              <a:t>+ </a:t>
            </a:r>
            <a:r>
              <a:rPr lang="en-US" sz="2800" dirty="0" err="1" smtClean="0">
                <a:latin typeface="Times New Roman" panose="02020603050405020304" pitchFamily="18" charset="0"/>
                <a:cs typeface="Times New Roman" panose="02020603050405020304" pitchFamily="18" charset="0"/>
              </a:rPr>
              <a:t>Trau</a:t>
            </a:r>
            <a:r>
              <a:rPr lang="en-US" sz="2800" smtClean="0">
                <a:latin typeface="Times New Roman" panose="02020603050405020304" pitchFamily="18" charset="0"/>
                <a:cs typeface="Times New Roman" panose="02020603050405020304" pitchFamily="18" charset="0"/>
              </a:rPr>
              <a:t> </a:t>
            </a:r>
            <a:r>
              <a:rPr lang="vi-VN" sz="2800" smtClean="0">
                <a:latin typeface="+mj-lt"/>
              </a:rPr>
              <a:t>dồi </a:t>
            </a:r>
            <a:r>
              <a:rPr lang="vi-VN" sz="2800" dirty="0">
                <a:latin typeface="+mj-lt"/>
              </a:rPr>
              <a:t>tiếng Anh để có thể tham gia hoạt động giao lưu với HS của các nước trong khu vực, tăng cường sự hiểu biết về các nước ;</a:t>
            </a:r>
          </a:p>
          <a:p>
            <a:r>
              <a:rPr lang="vi-VN" sz="2800" dirty="0">
                <a:latin typeface="+mj-lt"/>
              </a:rPr>
              <a:t>+ Giới thiệu cho các bạn trong khu vực có thêm hiểu biết về Việt Nam;</a:t>
            </a:r>
          </a:p>
          <a:p>
            <a:r>
              <a:rPr lang="vi-VN" sz="2800" dirty="0">
                <a:latin typeface="+mj-lt"/>
              </a:rPr>
              <a:t>+ Góp phần củng cố, gia tăng tình đoàn kết giữa các bạn HS ở các nước Đông Nam Á;</a:t>
            </a:r>
          </a:p>
          <a:p>
            <a:r>
              <a:rPr lang="vi-VN" sz="2800" dirty="0">
                <a:latin typeface="+mj-lt"/>
              </a:rPr>
              <a:t>+ Tuyên truyền, nâng cao ý thức trách nhiệm của bạn bè và những người xung quanh trong việc xây dựng Cộng đồng ASEAN vững mạnh…</a:t>
            </a:r>
          </a:p>
        </p:txBody>
      </p:sp>
    </p:spTree>
    <p:extLst>
      <p:ext uri="{BB962C8B-B14F-4D97-AF65-F5344CB8AC3E}">
        <p14:creationId xmlns:p14="http://schemas.microsoft.com/office/powerpoint/2010/main" val="26942571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41"/>
        <p:cNvGrpSpPr/>
        <p:nvPr/>
      </p:nvGrpSpPr>
      <p:grpSpPr>
        <a:xfrm>
          <a:off x="0" y="0"/>
          <a:ext cx="0" cy="0"/>
          <a:chOff x="0" y="0"/>
          <a:chExt cx="0" cy="0"/>
        </a:xfrm>
      </p:grpSpPr>
      <p:sp>
        <p:nvSpPr>
          <p:cNvPr id="1943" name="Google Shape;1943;p42"/>
          <p:cNvSpPr/>
          <p:nvPr/>
        </p:nvSpPr>
        <p:spPr>
          <a:xfrm>
            <a:off x="1220969" y="3373020"/>
            <a:ext cx="842800" cy="842800"/>
          </a:xfrm>
          <a:prstGeom prst="ellipse">
            <a:avLst/>
          </a:prstGeom>
          <a:solidFill>
            <a:schemeClr val="accent1"/>
          </a:solidFill>
          <a:ln w="19050" cap="flat" cmpd="sng">
            <a:solidFill>
              <a:schemeClr val="dk1"/>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1944" name="Google Shape;1944;p42"/>
          <p:cNvSpPr/>
          <p:nvPr/>
        </p:nvSpPr>
        <p:spPr>
          <a:xfrm>
            <a:off x="1191057" y="4520376"/>
            <a:ext cx="842800" cy="842800"/>
          </a:xfrm>
          <a:prstGeom prst="ellipse">
            <a:avLst/>
          </a:prstGeom>
          <a:solidFill>
            <a:schemeClr val="accent1"/>
          </a:solidFill>
          <a:ln w="19050" cap="flat" cmpd="sng">
            <a:solidFill>
              <a:schemeClr val="dk1"/>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1945" name="Google Shape;1945;p42"/>
          <p:cNvSpPr/>
          <p:nvPr/>
        </p:nvSpPr>
        <p:spPr>
          <a:xfrm>
            <a:off x="1191057" y="2077520"/>
            <a:ext cx="842800" cy="842800"/>
          </a:xfrm>
          <a:prstGeom prst="ellipse">
            <a:avLst/>
          </a:prstGeom>
          <a:solidFill>
            <a:schemeClr val="accent1"/>
          </a:solidFill>
          <a:ln w="19050" cap="flat" cmpd="sng">
            <a:solidFill>
              <a:schemeClr val="dk1"/>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1946" name="Google Shape;1946;p42"/>
          <p:cNvSpPr/>
          <p:nvPr/>
        </p:nvSpPr>
        <p:spPr>
          <a:xfrm>
            <a:off x="1642369" y="145577"/>
            <a:ext cx="10380759" cy="1222687"/>
          </a:xfrm>
          <a:prstGeom prst="roundRect">
            <a:avLst>
              <a:gd name="adj" fmla="val 50000"/>
            </a:avLst>
          </a:prstGeom>
          <a:solidFill>
            <a:schemeClr val="lt1"/>
          </a:solidFill>
          <a:ln w="19050" cap="flat" cmpd="sng">
            <a:solidFill>
              <a:schemeClr val="dk1"/>
            </a:solidFill>
            <a:prstDash val="solid"/>
            <a:round/>
            <a:headEnd type="none" w="sm" len="sm"/>
            <a:tailEnd type="none" w="sm" len="sm"/>
          </a:ln>
        </p:spPr>
        <p:txBody>
          <a:bodyPr spcFirstLastPara="1" wrap="square" lIns="121897" tIns="121897" rIns="121897" bIns="121897" anchor="ctr" anchorCtr="0">
            <a:noAutofit/>
          </a:bodyPr>
          <a:lstStyle/>
          <a:p>
            <a:endParaRPr/>
          </a:p>
        </p:txBody>
      </p:sp>
      <p:sp>
        <p:nvSpPr>
          <p:cNvPr id="1947" name="Google Shape;1947;p42"/>
          <p:cNvSpPr txBox="1">
            <a:spLocks noGrp="1"/>
          </p:cNvSpPr>
          <p:nvPr>
            <p:ph type="title" idx="15"/>
          </p:nvPr>
        </p:nvSpPr>
        <p:spPr>
          <a:xfrm>
            <a:off x="1642369" y="92569"/>
            <a:ext cx="10178569" cy="1275695"/>
          </a:xfrm>
          <a:prstGeom prst="rect">
            <a:avLst/>
          </a:prstGeom>
        </p:spPr>
        <p:txBody>
          <a:bodyPr spcFirstLastPara="1" wrap="square" lIns="121897" tIns="121897" rIns="121897" bIns="121897" anchor="ctr" anchorCtr="0">
            <a:noAutofit/>
          </a:bodyPr>
          <a:lstStyle/>
          <a:p>
            <a:pPr>
              <a:lnSpc>
                <a:spcPct val="150000"/>
              </a:lnSpc>
            </a:pPr>
            <a:r>
              <a:rPr lang="en-US" sz="3600" b="1" dirty="0" smtClean="0">
                <a:solidFill>
                  <a:srgbClr val="FF0000"/>
                </a:solidFill>
              </a:rPr>
              <a:t/>
            </a:r>
            <a:br>
              <a:rPr lang="en-US" sz="3600" b="1" dirty="0" smtClean="0">
                <a:solidFill>
                  <a:srgbClr val="FF0000"/>
                </a:solidFill>
              </a:rPr>
            </a:br>
            <a:r>
              <a:rPr lang="en-US" sz="3600" b="1" dirty="0" smtClean="0">
                <a:solidFill>
                  <a:srgbClr val="FF0000"/>
                </a:solidFill>
              </a:rPr>
              <a:t/>
            </a:r>
            <a:br>
              <a:rPr lang="en-US" sz="3600" b="1" dirty="0" smtClean="0">
                <a:solidFill>
                  <a:srgbClr val="FF0000"/>
                </a:solidFill>
              </a:rPr>
            </a:br>
            <a:r>
              <a:rPr lang="en-US" sz="2400" b="1" dirty="0" smtClean="0">
                <a:solidFill>
                  <a:srgbClr val="FF0000"/>
                </a:solidFill>
                <a:latin typeface="+mn-lt"/>
              </a:rPr>
              <a:t>DẶN DÒ CHUẨN BỊ TIẾT 11</a:t>
            </a:r>
            <a:br>
              <a:rPr lang="en-US" sz="2400" b="1" dirty="0" smtClean="0">
                <a:solidFill>
                  <a:srgbClr val="FF0000"/>
                </a:solidFill>
                <a:latin typeface="+mn-lt"/>
              </a:rPr>
            </a:br>
            <a:r>
              <a:rPr lang="vi-VN" sz="2400" b="1" dirty="0" smtClean="0">
                <a:solidFill>
                  <a:srgbClr val="232C12"/>
                </a:solidFill>
                <a:latin typeface="Arial" panose="020B0604020202020204" pitchFamily="34" charset="0"/>
                <a:ea typeface="Times New Roman" panose="02020603050405020304" pitchFamily="18" charset="0"/>
                <a:cs typeface="Arial" panose="020B0604020202020204" pitchFamily="34" charset="0"/>
              </a:rPr>
              <a:t>BÀI </a:t>
            </a:r>
            <a:r>
              <a:rPr lang="en-US" sz="2400" b="1" dirty="0">
                <a:solidFill>
                  <a:srgbClr val="232C12"/>
                </a:solidFill>
                <a:latin typeface="Arial" panose="020B0604020202020204" pitchFamily="34" charset="0"/>
                <a:ea typeface="Times New Roman" panose="02020603050405020304" pitchFamily="18" charset="0"/>
                <a:cs typeface="Arial" panose="020B0604020202020204" pitchFamily="34" charset="0"/>
              </a:rPr>
              <a:t>5</a:t>
            </a:r>
            <a:r>
              <a:rPr lang="vi-VN" sz="2400" b="1" dirty="0">
                <a:solidFill>
                  <a:srgbClr val="232C12"/>
                </a:solidFill>
                <a:latin typeface="Arial" panose="020B0604020202020204" pitchFamily="34" charset="0"/>
                <a:ea typeface="Times New Roman" panose="02020603050405020304" pitchFamily="18" charset="0"/>
                <a:cs typeface="Arial" panose="020B0604020202020204" pitchFamily="34" charset="0"/>
              </a:rPr>
              <a:t>: </a:t>
            </a:r>
            <a:r>
              <a:rPr lang="en-US" sz="2400" b="1" dirty="0">
                <a:solidFill>
                  <a:srgbClr val="232C12"/>
                </a:solidFill>
                <a:latin typeface="Arial" panose="020B0604020202020204" pitchFamily="34" charset="0"/>
                <a:ea typeface="Times New Roman" panose="02020603050405020304" pitchFamily="18" charset="0"/>
                <a:cs typeface="Arial" panose="020B0604020202020204" pitchFamily="34" charset="0"/>
              </a:rPr>
              <a:t>CỘNG ĐỒNG </a:t>
            </a:r>
            <a:r>
              <a:rPr lang="en-US" sz="2400" b="1" dirty="0" smtClean="0">
                <a:solidFill>
                  <a:srgbClr val="232C12"/>
                </a:solidFill>
                <a:latin typeface="Arial" panose="020B0604020202020204" pitchFamily="34" charset="0"/>
                <a:ea typeface="Times New Roman" panose="02020603050405020304" pitchFamily="18" charset="0"/>
                <a:cs typeface="Arial" panose="020B0604020202020204" pitchFamily="34" charset="0"/>
              </a:rPr>
              <a:t>ASEAN: TỪ </a:t>
            </a:r>
            <a:r>
              <a:rPr lang="en-US" sz="2400" b="1" dirty="0">
                <a:solidFill>
                  <a:srgbClr val="232C12"/>
                </a:solidFill>
                <a:latin typeface="Arial" panose="020B0604020202020204" pitchFamily="34" charset="0"/>
                <a:ea typeface="Times New Roman" panose="02020603050405020304" pitchFamily="18" charset="0"/>
                <a:cs typeface="Arial" panose="020B0604020202020204" pitchFamily="34" charset="0"/>
              </a:rPr>
              <a:t>Ý TƯỞNG ĐẾN HIỆN </a:t>
            </a:r>
            <a:r>
              <a:rPr lang="en-US" sz="2400" b="1" dirty="0" smtClean="0">
                <a:solidFill>
                  <a:srgbClr val="232C12"/>
                </a:solidFill>
                <a:latin typeface="Arial" panose="020B0604020202020204" pitchFamily="34" charset="0"/>
                <a:ea typeface="Times New Roman" panose="02020603050405020304" pitchFamily="18" charset="0"/>
                <a:cs typeface="Arial" panose="020B0604020202020204" pitchFamily="34" charset="0"/>
              </a:rPr>
              <a:t>THỨC </a:t>
            </a:r>
            <a:r>
              <a:rPr lang="en-US" sz="2400" b="1" dirty="0" smtClean="0">
                <a:latin typeface="Times New Roman" panose="02020603050405020304" pitchFamily="18" charset="0"/>
                <a:cs typeface="Times New Roman" panose="02020603050405020304" pitchFamily="18" charset="0"/>
              </a:rPr>
              <a:t>(</a:t>
            </a:r>
            <a:r>
              <a:rPr lang="en-US" sz="2400" b="1" dirty="0" err="1" smtClean="0">
                <a:latin typeface="Times New Roman" panose="02020603050405020304" pitchFamily="18" charset="0"/>
                <a:cs typeface="Times New Roman" panose="02020603050405020304" pitchFamily="18" charset="0"/>
              </a:rPr>
              <a:t>tiết</a:t>
            </a:r>
            <a:r>
              <a:rPr lang="en-US" sz="2400" b="1" dirty="0" smtClean="0">
                <a:latin typeface="Times New Roman" panose="02020603050405020304" pitchFamily="18" charset="0"/>
                <a:cs typeface="Times New Roman" panose="02020603050405020304" pitchFamily="18" charset="0"/>
              </a:rPr>
              <a:t> 2) </a:t>
            </a:r>
            <a:r>
              <a:rPr lang="en-US" sz="1600" b="1" dirty="0">
                <a:latin typeface="Times New Roman" panose="02020603050405020304" pitchFamily="18" charset="0"/>
                <a:cs typeface="Times New Roman" panose="02020603050405020304" pitchFamily="18" charset="0"/>
              </a:rPr>
              <a:t/>
            </a:r>
            <a:br>
              <a:rPr lang="en-US" sz="1600" b="1" dirty="0">
                <a:latin typeface="Times New Roman" panose="02020603050405020304" pitchFamily="18" charset="0"/>
                <a:cs typeface="Times New Roman" panose="02020603050405020304" pitchFamily="18" charset="0"/>
              </a:rPr>
            </a:br>
            <a:r>
              <a:rPr lang="en-US" sz="3600" b="1" dirty="0" smtClean="0">
                <a:solidFill>
                  <a:srgbClr val="FF0000"/>
                </a:solidFill>
              </a:rPr>
              <a:t/>
            </a:r>
            <a:br>
              <a:rPr lang="en-US" sz="3600" b="1" dirty="0" smtClean="0">
                <a:solidFill>
                  <a:srgbClr val="FF0000"/>
                </a:solidFill>
              </a:rPr>
            </a:br>
            <a:endParaRPr sz="3200" b="1" dirty="0">
              <a:solidFill>
                <a:srgbClr val="FF0000"/>
              </a:solidFill>
            </a:endParaRPr>
          </a:p>
        </p:txBody>
      </p:sp>
      <p:sp>
        <p:nvSpPr>
          <p:cNvPr id="1948" name="Google Shape;1948;p42"/>
          <p:cNvSpPr txBox="1">
            <a:spLocks noGrp="1"/>
          </p:cNvSpPr>
          <p:nvPr>
            <p:ph type="title"/>
          </p:nvPr>
        </p:nvSpPr>
        <p:spPr>
          <a:xfrm>
            <a:off x="1123457" y="2228520"/>
            <a:ext cx="978000" cy="540800"/>
          </a:xfrm>
          <a:prstGeom prst="rect">
            <a:avLst/>
          </a:prstGeom>
        </p:spPr>
        <p:txBody>
          <a:bodyPr spcFirstLastPara="1" wrap="square" lIns="121897" tIns="121897" rIns="121897" bIns="121897" anchor="ctr" anchorCtr="0">
            <a:noAutofit/>
          </a:bodyPr>
          <a:lstStyle/>
          <a:p>
            <a:r>
              <a:rPr lang="en"/>
              <a:t>01</a:t>
            </a:r>
            <a:endParaRPr/>
          </a:p>
        </p:txBody>
      </p:sp>
      <p:sp>
        <p:nvSpPr>
          <p:cNvPr id="1951" name="Google Shape;1951;p42"/>
          <p:cNvSpPr txBox="1">
            <a:spLocks noGrp="1"/>
          </p:cNvSpPr>
          <p:nvPr>
            <p:ph type="title" idx="3"/>
          </p:nvPr>
        </p:nvSpPr>
        <p:spPr>
          <a:xfrm>
            <a:off x="1123457" y="4618368"/>
            <a:ext cx="978000" cy="540800"/>
          </a:xfrm>
          <a:prstGeom prst="rect">
            <a:avLst/>
          </a:prstGeom>
        </p:spPr>
        <p:txBody>
          <a:bodyPr spcFirstLastPara="1" wrap="square" lIns="121897" tIns="121897" rIns="121897" bIns="121897" anchor="ctr" anchorCtr="0">
            <a:noAutofit/>
          </a:bodyPr>
          <a:lstStyle/>
          <a:p>
            <a:r>
              <a:rPr lang="en" dirty="0"/>
              <a:t>03</a:t>
            </a:r>
            <a:endParaRPr dirty="0"/>
          </a:p>
        </p:txBody>
      </p:sp>
      <p:sp>
        <p:nvSpPr>
          <p:cNvPr id="1954" name="Google Shape;1954;p42"/>
          <p:cNvSpPr txBox="1">
            <a:spLocks noGrp="1"/>
          </p:cNvSpPr>
          <p:nvPr>
            <p:ph type="title" idx="6"/>
          </p:nvPr>
        </p:nvSpPr>
        <p:spPr>
          <a:xfrm>
            <a:off x="1153369" y="3524020"/>
            <a:ext cx="978000" cy="540800"/>
          </a:xfrm>
          <a:prstGeom prst="rect">
            <a:avLst/>
          </a:prstGeom>
        </p:spPr>
        <p:txBody>
          <a:bodyPr spcFirstLastPara="1" wrap="square" lIns="121897" tIns="121897" rIns="121897" bIns="121897" anchor="ctr" anchorCtr="0">
            <a:noAutofit/>
          </a:bodyPr>
          <a:lstStyle/>
          <a:p>
            <a:r>
              <a:rPr lang="en"/>
              <a:t>02</a:t>
            </a:r>
            <a:endParaRPr/>
          </a:p>
        </p:txBody>
      </p:sp>
      <p:sp>
        <p:nvSpPr>
          <p:cNvPr id="18" name="TextBox 17">
            <a:extLst>
              <a:ext uri="{FF2B5EF4-FFF2-40B4-BE49-F238E27FC236}">
                <a16:creationId xmlns="" xmlns:a16="http://schemas.microsoft.com/office/drawing/2014/main" id="{7D371260-F711-E452-F5F2-B74346D293FF}"/>
              </a:ext>
            </a:extLst>
          </p:cNvPr>
          <p:cNvSpPr txBox="1"/>
          <p:nvPr/>
        </p:nvSpPr>
        <p:spPr>
          <a:xfrm>
            <a:off x="2131369" y="1757069"/>
            <a:ext cx="8839662" cy="615549"/>
          </a:xfrm>
          <a:prstGeom prst="rect">
            <a:avLst/>
          </a:prstGeom>
          <a:noFill/>
        </p:spPr>
        <p:txBody>
          <a:bodyPr wrap="square" lIns="121917" tIns="60958" rIns="121917" bIns="60958" rtlCol="0">
            <a:spAutoFit/>
          </a:bodyPr>
          <a:lstStyle/>
          <a:p>
            <a:r>
              <a:rPr lang="en-US" sz="3200" b="1" dirty="0" smtClean="0"/>
              <a:t>Ba </a:t>
            </a:r>
            <a:r>
              <a:rPr lang="en-US" sz="3200" b="1" dirty="0" err="1"/>
              <a:t>trụ</a:t>
            </a:r>
            <a:r>
              <a:rPr lang="en-US" sz="3200" b="1" dirty="0"/>
              <a:t> </a:t>
            </a:r>
            <a:r>
              <a:rPr lang="en-US" sz="3200" b="1" dirty="0" err="1"/>
              <a:t>cột</a:t>
            </a:r>
            <a:r>
              <a:rPr lang="en-US" sz="3200" b="1" dirty="0"/>
              <a:t> </a:t>
            </a:r>
            <a:r>
              <a:rPr lang="en-US" sz="3200" b="1" dirty="0" err="1"/>
              <a:t>của</a:t>
            </a:r>
            <a:r>
              <a:rPr lang="en-US" sz="3200" b="1" dirty="0"/>
              <a:t> </a:t>
            </a:r>
            <a:r>
              <a:rPr lang="en-US" sz="3200" b="1" dirty="0" err="1"/>
              <a:t>Cộng</a:t>
            </a:r>
            <a:r>
              <a:rPr lang="en-US" sz="3200" b="1" dirty="0"/>
              <a:t> </a:t>
            </a:r>
            <a:r>
              <a:rPr lang="en-US" sz="3200" b="1" dirty="0" err="1"/>
              <a:t>đồng</a:t>
            </a:r>
            <a:r>
              <a:rPr lang="en-US" sz="3200" b="1" dirty="0"/>
              <a:t> ASEAN</a:t>
            </a:r>
            <a:endParaRPr lang="en-US" sz="3200" dirty="0"/>
          </a:p>
        </p:txBody>
      </p:sp>
      <p:sp>
        <p:nvSpPr>
          <p:cNvPr id="37" name="TextBox 36">
            <a:extLst>
              <a:ext uri="{FF2B5EF4-FFF2-40B4-BE49-F238E27FC236}">
                <a16:creationId xmlns="" xmlns:a16="http://schemas.microsoft.com/office/drawing/2014/main" id="{AC56FB5B-09BE-769C-3F24-C54699718F17}"/>
              </a:ext>
            </a:extLst>
          </p:cNvPr>
          <p:cNvSpPr txBox="1"/>
          <p:nvPr/>
        </p:nvSpPr>
        <p:spPr>
          <a:xfrm>
            <a:off x="2132717" y="3264964"/>
            <a:ext cx="8937173" cy="615549"/>
          </a:xfrm>
          <a:prstGeom prst="rect">
            <a:avLst/>
          </a:prstGeom>
          <a:noFill/>
        </p:spPr>
        <p:txBody>
          <a:bodyPr wrap="square" lIns="121917" tIns="60958" rIns="121917" bIns="60958" rtlCol="0">
            <a:spAutoFit/>
          </a:bodyPr>
          <a:lstStyle/>
          <a:p>
            <a:r>
              <a:rPr lang="en-US" sz="3200" b="1" dirty="0" err="1"/>
              <a:t>Cộng</a:t>
            </a:r>
            <a:r>
              <a:rPr lang="en-US" sz="3200" b="1" dirty="0"/>
              <a:t> </a:t>
            </a:r>
            <a:r>
              <a:rPr lang="en-US" sz="3200" b="1" dirty="0" err="1"/>
              <a:t>đồng</a:t>
            </a:r>
            <a:r>
              <a:rPr lang="en-US" sz="3200" b="1" dirty="0"/>
              <a:t> ASEAN </a:t>
            </a:r>
            <a:r>
              <a:rPr lang="en-US" sz="3200" b="1" dirty="0" err="1"/>
              <a:t>sau</a:t>
            </a:r>
            <a:r>
              <a:rPr lang="en-US" sz="3200" b="1" dirty="0"/>
              <a:t> 2015</a:t>
            </a:r>
            <a:endParaRPr lang="en-US" sz="3200" b="1" dirty="0">
              <a:latin typeface="Arial" pitchFamily="34" charset="0"/>
              <a:cs typeface="Arial" pitchFamily="34" charset="0"/>
            </a:endParaRPr>
          </a:p>
        </p:txBody>
      </p:sp>
      <p:sp>
        <p:nvSpPr>
          <p:cNvPr id="38" name="TextBox 37">
            <a:extLst>
              <a:ext uri="{FF2B5EF4-FFF2-40B4-BE49-F238E27FC236}">
                <a16:creationId xmlns="" xmlns:a16="http://schemas.microsoft.com/office/drawing/2014/main" id="{BC15D4FE-4EA8-DE2E-D1F0-A95CBB5E8323}"/>
              </a:ext>
            </a:extLst>
          </p:cNvPr>
          <p:cNvSpPr txBox="1"/>
          <p:nvPr/>
        </p:nvSpPr>
        <p:spPr>
          <a:xfrm>
            <a:off x="2169058" y="4520377"/>
            <a:ext cx="8937173" cy="1107992"/>
          </a:xfrm>
          <a:prstGeom prst="rect">
            <a:avLst/>
          </a:prstGeom>
          <a:noFill/>
        </p:spPr>
        <p:txBody>
          <a:bodyPr wrap="square" lIns="121917" tIns="60958" rIns="121917" bIns="60958" rtlCol="0">
            <a:spAutoFit/>
          </a:bodyPr>
          <a:lstStyle/>
          <a:p>
            <a:r>
              <a:rPr lang="en-US" sz="3200" dirty="0" smtClean="0"/>
              <a:t> </a:t>
            </a:r>
            <a:r>
              <a:rPr lang="en-US" sz="3200" b="1" dirty="0" err="1" smtClean="0"/>
              <a:t>Cơ</a:t>
            </a:r>
            <a:r>
              <a:rPr lang="en-US" sz="3200" b="1" dirty="0" smtClean="0"/>
              <a:t> </a:t>
            </a:r>
            <a:r>
              <a:rPr lang="en-US" sz="3200" b="1" dirty="0" err="1" smtClean="0"/>
              <a:t>hội</a:t>
            </a:r>
            <a:r>
              <a:rPr lang="en-US" sz="3200" b="1" dirty="0" smtClean="0"/>
              <a:t> </a:t>
            </a:r>
            <a:r>
              <a:rPr lang="en-US" sz="3200" b="1" dirty="0" err="1" smtClean="0"/>
              <a:t>và</a:t>
            </a:r>
            <a:r>
              <a:rPr lang="en-US" sz="3200" b="1" dirty="0" smtClean="0"/>
              <a:t> </a:t>
            </a:r>
            <a:r>
              <a:rPr lang="en-US" sz="3200" b="1" dirty="0" err="1" smtClean="0"/>
              <a:t>thách</a:t>
            </a:r>
            <a:r>
              <a:rPr lang="en-US" sz="3200" b="1" dirty="0" smtClean="0"/>
              <a:t> </a:t>
            </a:r>
            <a:r>
              <a:rPr lang="en-US" sz="3200" b="1" dirty="0" err="1" smtClean="0"/>
              <a:t>thức</a:t>
            </a:r>
            <a:r>
              <a:rPr lang="en-US" sz="3200" b="1" dirty="0" smtClean="0"/>
              <a:t> </a:t>
            </a:r>
            <a:r>
              <a:rPr lang="en-US" sz="3200" b="1" dirty="0" err="1" smtClean="0"/>
              <a:t>của</a:t>
            </a:r>
            <a:r>
              <a:rPr lang="en-US" sz="3200" b="1" dirty="0" smtClean="0"/>
              <a:t> </a:t>
            </a:r>
            <a:r>
              <a:rPr lang="en-US" sz="3200" b="1" dirty="0" err="1"/>
              <a:t>Cộng</a:t>
            </a:r>
            <a:r>
              <a:rPr lang="en-US" sz="3200" b="1" dirty="0"/>
              <a:t> </a:t>
            </a:r>
            <a:r>
              <a:rPr lang="en-US" sz="3200" b="1" dirty="0" err="1"/>
              <a:t>đồng</a:t>
            </a:r>
            <a:r>
              <a:rPr lang="en-US" sz="3200" b="1" dirty="0"/>
              <a:t> </a:t>
            </a:r>
            <a:r>
              <a:rPr lang="en-US" sz="3200" b="1" dirty="0" smtClean="0"/>
              <a:t>ASEAN </a:t>
            </a:r>
            <a:r>
              <a:rPr lang="en-US" sz="3200" b="1" dirty="0" err="1" smtClean="0"/>
              <a:t>đối</a:t>
            </a:r>
            <a:r>
              <a:rPr lang="en-US" sz="3200" b="1" dirty="0" smtClean="0"/>
              <a:t> </a:t>
            </a:r>
            <a:r>
              <a:rPr lang="en-US" sz="3200" b="1" dirty="0" err="1" smtClean="0"/>
              <a:t>với</a:t>
            </a:r>
            <a:r>
              <a:rPr lang="en-US" sz="3200" b="1" dirty="0" smtClean="0"/>
              <a:t> </a:t>
            </a:r>
            <a:r>
              <a:rPr lang="en-US" sz="3200" b="1" dirty="0" err="1" smtClean="0"/>
              <a:t>Việt</a:t>
            </a:r>
            <a:r>
              <a:rPr lang="en-US" sz="3200" b="1" dirty="0" smtClean="0"/>
              <a:t> Nam</a:t>
            </a:r>
            <a:r>
              <a:rPr lang="en-US" sz="3200" b="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4091399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40000" fill="hold" grpId="0" nodeType="clickEffect" p14:presetBounceEnd="40000">
                                      <p:stCondLst>
                                        <p:cond delay="0"/>
                                      </p:stCondLst>
                                      <p:childTnLst>
                                        <p:set>
                                          <p:cBhvr>
                                            <p:cTn id="6" dur="1" fill="hold">
                                              <p:stCondLst>
                                                <p:cond delay="0"/>
                                              </p:stCondLst>
                                            </p:cTn>
                                            <p:tgtEl>
                                              <p:spTgt spid="1945"/>
                                            </p:tgtEl>
                                            <p:attrNameLst>
                                              <p:attrName>style.visibility</p:attrName>
                                            </p:attrNameLst>
                                          </p:cBhvr>
                                          <p:to>
                                            <p:strVal val="visible"/>
                                          </p:to>
                                        </p:set>
                                        <p:anim calcmode="lin" valueType="num" p14:bounceEnd="40000">
                                          <p:cBhvr additive="base">
                                            <p:cTn id="7" dur="500" fill="hold"/>
                                            <p:tgtEl>
                                              <p:spTgt spid="1945"/>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945"/>
                                            </p:tgtEl>
                                            <p:attrNameLst>
                                              <p:attrName>ppt_y</p:attrName>
                                            </p:attrNameLst>
                                          </p:cBhvr>
                                          <p:tavLst>
                                            <p:tav tm="0">
                                              <p:val>
                                                <p:strVal val="0-#ppt_h/2"/>
                                              </p:val>
                                            </p:tav>
                                            <p:tav tm="100000">
                                              <p:val>
                                                <p:strVal val="#ppt_y"/>
                                              </p:val>
                                            </p:tav>
                                          </p:tavLst>
                                        </p:anim>
                                      </p:childTnLst>
                                    </p:cTn>
                                  </p:par>
                                  <p:par>
                                    <p:cTn id="9" presetID="2" presetClass="entr" presetSubtype="1" accel="40000" fill="hold" grpId="0" nodeType="withEffect" p14:presetBounceEnd="40000">
                                      <p:stCondLst>
                                        <p:cond delay="0"/>
                                      </p:stCondLst>
                                      <p:childTnLst>
                                        <p:set>
                                          <p:cBhvr>
                                            <p:cTn id="10" dur="1" fill="hold">
                                              <p:stCondLst>
                                                <p:cond delay="0"/>
                                              </p:stCondLst>
                                            </p:cTn>
                                            <p:tgtEl>
                                              <p:spTgt spid="1948"/>
                                            </p:tgtEl>
                                            <p:attrNameLst>
                                              <p:attrName>style.visibility</p:attrName>
                                            </p:attrNameLst>
                                          </p:cBhvr>
                                          <p:to>
                                            <p:strVal val="visible"/>
                                          </p:to>
                                        </p:set>
                                        <p:anim calcmode="lin" valueType="num" p14:bounceEnd="40000">
                                          <p:cBhvr additive="base">
                                            <p:cTn id="11" dur="500" fill="hold"/>
                                            <p:tgtEl>
                                              <p:spTgt spid="1948"/>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1948"/>
                                            </p:tgtEl>
                                            <p:attrNameLst>
                                              <p:attrName>ppt_y</p:attrName>
                                            </p:attrNameLst>
                                          </p:cBhvr>
                                          <p:tavLst>
                                            <p:tav tm="0">
                                              <p:val>
                                                <p:strVal val="0-#ppt_h/2"/>
                                              </p:val>
                                            </p:tav>
                                            <p:tav tm="100000">
                                              <p:val>
                                                <p:strVal val="#ppt_y"/>
                                              </p:val>
                                            </p:tav>
                                          </p:tavLst>
                                        </p:anim>
                                      </p:childTnLst>
                                    </p:cTn>
                                  </p:par>
                                  <p:par>
                                    <p:cTn id="13" presetID="2" presetClass="entr" presetSubtype="2" accel="40000" fill="hold" grpId="0" nodeType="withEffect" p14:presetBounceEnd="40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40000">
                                          <p:cBhvr additive="base">
                                            <p:cTn id="15" dur="500" fill="hold"/>
                                            <p:tgtEl>
                                              <p:spTgt spid="18"/>
                                            </p:tgtEl>
                                            <p:attrNameLst>
                                              <p:attrName>ppt_x</p:attrName>
                                            </p:attrNameLst>
                                          </p:cBhvr>
                                          <p:tavLst>
                                            <p:tav tm="0">
                                              <p:val>
                                                <p:strVal val="1+#ppt_w/2"/>
                                              </p:val>
                                            </p:tav>
                                            <p:tav tm="100000">
                                              <p:val>
                                                <p:strVal val="#ppt_x"/>
                                              </p:val>
                                            </p:tav>
                                          </p:tavLst>
                                        </p:anim>
                                        <p:anim calcmode="lin" valueType="num" p14:bounceEnd="40000">
                                          <p:cBhvr additive="base">
                                            <p:cTn id="16"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accel="40000" fill="hold" grpId="0" nodeType="clickEffect" p14:presetBounceEnd="40000">
                                      <p:stCondLst>
                                        <p:cond delay="0"/>
                                      </p:stCondLst>
                                      <p:childTnLst>
                                        <p:set>
                                          <p:cBhvr>
                                            <p:cTn id="20" dur="1" fill="hold">
                                              <p:stCondLst>
                                                <p:cond delay="0"/>
                                              </p:stCondLst>
                                            </p:cTn>
                                            <p:tgtEl>
                                              <p:spTgt spid="1954"/>
                                            </p:tgtEl>
                                            <p:attrNameLst>
                                              <p:attrName>style.visibility</p:attrName>
                                            </p:attrNameLst>
                                          </p:cBhvr>
                                          <p:to>
                                            <p:strVal val="visible"/>
                                          </p:to>
                                        </p:set>
                                        <p:anim calcmode="lin" valueType="num" p14:bounceEnd="40000">
                                          <p:cBhvr additive="base">
                                            <p:cTn id="21" dur="500" fill="hold"/>
                                            <p:tgtEl>
                                              <p:spTgt spid="1954"/>
                                            </p:tgtEl>
                                            <p:attrNameLst>
                                              <p:attrName>ppt_x</p:attrName>
                                            </p:attrNameLst>
                                          </p:cBhvr>
                                          <p:tavLst>
                                            <p:tav tm="0">
                                              <p:val>
                                                <p:strVal val="#ppt_x"/>
                                              </p:val>
                                            </p:tav>
                                            <p:tav tm="100000">
                                              <p:val>
                                                <p:strVal val="#ppt_x"/>
                                              </p:val>
                                            </p:tav>
                                          </p:tavLst>
                                        </p:anim>
                                        <p:anim calcmode="lin" valueType="num" p14:bounceEnd="40000">
                                          <p:cBhvr additive="base">
                                            <p:cTn id="22" dur="500" fill="hold"/>
                                            <p:tgtEl>
                                              <p:spTgt spid="1954"/>
                                            </p:tgtEl>
                                            <p:attrNameLst>
                                              <p:attrName>ppt_y</p:attrName>
                                            </p:attrNameLst>
                                          </p:cBhvr>
                                          <p:tavLst>
                                            <p:tav tm="0">
                                              <p:val>
                                                <p:strVal val="0-#ppt_h/2"/>
                                              </p:val>
                                            </p:tav>
                                            <p:tav tm="100000">
                                              <p:val>
                                                <p:strVal val="#ppt_y"/>
                                              </p:val>
                                            </p:tav>
                                          </p:tavLst>
                                        </p:anim>
                                      </p:childTnLst>
                                    </p:cTn>
                                  </p:par>
                                  <p:par>
                                    <p:cTn id="23" presetID="2" presetClass="entr" presetSubtype="1" accel="40000" fill="hold" grpId="0" nodeType="withEffect" p14:presetBounceEnd="40000">
                                      <p:stCondLst>
                                        <p:cond delay="0"/>
                                      </p:stCondLst>
                                      <p:childTnLst>
                                        <p:set>
                                          <p:cBhvr>
                                            <p:cTn id="24" dur="1" fill="hold">
                                              <p:stCondLst>
                                                <p:cond delay="0"/>
                                              </p:stCondLst>
                                            </p:cTn>
                                            <p:tgtEl>
                                              <p:spTgt spid="1943"/>
                                            </p:tgtEl>
                                            <p:attrNameLst>
                                              <p:attrName>style.visibility</p:attrName>
                                            </p:attrNameLst>
                                          </p:cBhvr>
                                          <p:to>
                                            <p:strVal val="visible"/>
                                          </p:to>
                                        </p:set>
                                        <p:anim calcmode="lin" valueType="num" p14:bounceEnd="40000">
                                          <p:cBhvr additive="base">
                                            <p:cTn id="25" dur="500" fill="hold"/>
                                            <p:tgtEl>
                                              <p:spTgt spid="1943"/>
                                            </p:tgtEl>
                                            <p:attrNameLst>
                                              <p:attrName>ppt_x</p:attrName>
                                            </p:attrNameLst>
                                          </p:cBhvr>
                                          <p:tavLst>
                                            <p:tav tm="0">
                                              <p:val>
                                                <p:strVal val="#ppt_x"/>
                                              </p:val>
                                            </p:tav>
                                            <p:tav tm="100000">
                                              <p:val>
                                                <p:strVal val="#ppt_x"/>
                                              </p:val>
                                            </p:tav>
                                          </p:tavLst>
                                        </p:anim>
                                        <p:anim calcmode="lin" valueType="num" p14:bounceEnd="40000">
                                          <p:cBhvr additive="base">
                                            <p:cTn id="26" dur="500" fill="hold"/>
                                            <p:tgtEl>
                                              <p:spTgt spid="1943"/>
                                            </p:tgtEl>
                                            <p:attrNameLst>
                                              <p:attrName>ppt_y</p:attrName>
                                            </p:attrNameLst>
                                          </p:cBhvr>
                                          <p:tavLst>
                                            <p:tav tm="0">
                                              <p:val>
                                                <p:strVal val="0-#ppt_h/2"/>
                                              </p:val>
                                            </p:tav>
                                            <p:tav tm="100000">
                                              <p:val>
                                                <p:strVal val="#ppt_y"/>
                                              </p:val>
                                            </p:tav>
                                          </p:tavLst>
                                        </p:anim>
                                      </p:childTnLst>
                                    </p:cTn>
                                  </p:par>
                                  <p:par>
                                    <p:cTn id="27" presetID="2" presetClass="entr" presetSubtype="2" accel="40000" fill="hold" grpId="0" nodeType="withEffect" p14:presetBounceEnd="40000">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14:bounceEnd="40000">
                                          <p:cBhvr additive="base">
                                            <p:cTn id="29" dur="500" fill="hold"/>
                                            <p:tgtEl>
                                              <p:spTgt spid="37"/>
                                            </p:tgtEl>
                                            <p:attrNameLst>
                                              <p:attrName>ppt_x</p:attrName>
                                            </p:attrNameLst>
                                          </p:cBhvr>
                                          <p:tavLst>
                                            <p:tav tm="0">
                                              <p:val>
                                                <p:strVal val="1+#ppt_w/2"/>
                                              </p:val>
                                            </p:tav>
                                            <p:tav tm="100000">
                                              <p:val>
                                                <p:strVal val="#ppt_x"/>
                                              </p:val>
                                            </p:tav>
                                          </p:tavLst>
                                        </p:anim>
                                        <p:anim calcmode="lin" valueType="num" p14:bounceEnd="40000">
                                          <p:cBhvr additive="base">
                                            <p:cTn id="30"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accel="40000" fill="hold" grpId="0" nodeType="clickEffect" p14:presetBounceEnd="40000">
                                      <p:stCondLst>
                                        <p:cond delay="0"/>
                                      </p:stCondLst>
                                      <p:childTnLst>
                                        <p:set>
                                          <p:cBhvr>
                                            <p:cTn id="34" dur="1" fill="hold">
                                              <p:stCondLst>
                                                <p:cond delay="0"/>
                                              </p:stCondLst>
                                            </p:cTn>
                                            <p:tgtEl>
                                              <p:spTgt spid="1951"/>
                                            </p:tgtEl>
                                            <p:attrNameLst>
                                              <p:attrName>style.visibility</p:attrName>
                                            </p:attrNameLst>
                                          </p:cBhvr>
                                          <p:to>
                                            <p:strVal val="visible"/>
                                          </p:to>
                                        </p:set>
                                        <p:anim calcmode="lin" valueType="num" p14:bounceEnd="40000">
                                          <p:cBhvr additive="base">
                                            <p:cTn id="35" dur="500" fill="hold"/>
                                            <p:tgtEl>
                                              <p:spTgt spid="1951"/>
                                            </p:tgtEl>
                                            <p:attrNameLst>
                                              <p:attrName>ppt_x</p:attrName>
                                            </p:attrNameLst>
                                          </p:cBhvr>
                                          <p:tavLst>
                                            <p:tav tm="0">
                                              <p:val>
                                                <p:strVal val="#ppt_x"/>
                                              </p:val>
                                            </p:tav>
                                            <p:tav tm="100000">
                                              <p:val>
                                                <p:strVal val="#ppt_x"/>
                                              </p:val>
                                            </p:tav>
                                          </p:tavLst>
                                        </p:anim>
                                        <p:anim calcmode="lin" valueType="num" p14:bounceEnd="40000">
                                          <p:cBhvr additive="base">
                                            <p:cTn id="36" dur="500" fill="hold"/>
                                            <p:tgtEl>
                                              <p:spTgt spid="1951"/>
                                            </p:tgtEl>
                                            <p:attrNameLst>
                                              <p:attrName>ppt_y</p:attrName>
                                            </p:attrNameLst>
                                          </p:cBhvr>
                                          <p:tavLst>
                                            <p:tav tm="0">
                                              <p:val>
                                                <p:strVal val="0-#ppt_h/2"/>
                                              </p:val>
                                            </p:tav>
                                            <p:tav tm="100000">
                                              <p:val>
                                                <p:strVal val="#ppt_y"/>
                                              </p:val>
                                            </p:tav>
                                          </p:tavLst>
                                        </p:anim>
                                      </p:childTnLst>
                                    </p:cTn>
                                  </p:par>
                                  <p:par>
                                    <p:cTn id="37" presetID="2" presetClass="entr" presetSubtype="1" accel="40000" fill="hold" grpId="0" nodeType="withEffect" p14:presetBounceEnd="40000">
                                      <p:stCondLst>
                                        <p:cond delay="0"/>
                                      </p:stCondLst>
                                      <p:childTnLst>
                                        <p:set>
                                          <p:cBhvr>
                                            <p:cTn id="38" dur="1" fill="hold">
                                              <p:stCondLst>
                                                <p:cond delay="0"/>
                                              </p:stCondLst>
                                            </p:cTn>
                                            <p:tgtEl>
                                              <p:spTgt spid="1944"/>
                                            </p:tgtEl>
                                            <p:attrNameLst>
                                              <p:attrName>style.visibility</p:attrName>
                                            </p:attrNameLst>
                                          </p:cBhvr>
                                          <p:to>
                                            <p:strVal val="visible"/>
                                          </p:to>
                                        </p:set>
                                        <p:anim calcmode="lin" valueType="num" p14:bounceEnd="40000">
                                          <p:cBhvr additive="base">
                                            <p:cTn id="39" dur="500" fill="hold"/>
                                            <p:tgtEl>
                                              <p:spTgt spid="1944"/>
                                            </p:tgtEl>
                                            <p:attrNameLst>
                                              <p:attrName>ppt_x</p:attrName>
                                            </p:attrNameLst>
                                          </p:cBhvr>
                                          <p:tavLst>
                                            <p:tav tm="0">
                                              <p:val>
                                                <p:strVal val="#ppt_x"/>
                                              </p:val>
                                            </p:tav>
                                            <p:tav tm="100000">
                                              <p:val>
                                                <p:strVal val="#ppt_x"/>
                                              </p:val>
                                            </p:tav>
                                          </p:tavLst>
                                        </p:anim>
                                        <p:anim calcmode="lin" valueType="num" p14:bounceEnd="40000">
                                          <p:cBhvr additive="base">
                                            <p:cTn id="40" dur="500" fill="hold"/>
                                            <p:tgtEl>
                                              <p:spTgt spid="1944"/>
                                            </p:tgtEl>
                                            <p:attrNameLst>
                                              <p:attrName>ppt_y</p:attrName>
                                            </p:attrNameLst>
                                          </p:cBhvr>
                                          <p:tavLst>
                                            <p:tav tm="0">
                                              <p:val>
                                                <p:strVal val="0-#ppt_h/2"/>
                                              </p:val>
                                            </p:tav>
                                            <p:tav tm="100000">
                                              <p:val>
                                                <p:strVal val="#ppt_y"/>
                                              </p:val>
                                            </p:tav>
                                          </p:tavLst>
                                        </p:anim>
                                      </p:childTnLst>
                                    </p:cTn>
                                  </p:par>
                                  <p:par>
                                    <p:cTn id="41" presetID="2" presetClass="entr" presetSubtype="2" accel="40000" fill="hold" grpId="0" nodeType="withEffect" p14:presetBounceEnd="40000">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14:bounceEnd="40000">
                                          <p:cBhvr additive="base">
                                            <p:cTn id="43" dur="500" fill="hold"/>
                                            <p:tgtEl>
                                              <p:spTgt spid="38"/>
                                            </p:tgtEl>
                                            <p:attrNameLst>
                                              <p:attrName>ppt_x</p:attrName>
                                            </p:attrNameLst>
                                          </p:cBhvr>
                                          <p:tavLst>
                                            <p:tav tm="0">
                                              <p:val>
                                                <p:strVal val="1+#ppt_w/2"/>
                                              </p:val>
                                            </p:tav>
                                            <p:tav tm="100000">
                                              <p:val>
                                                <p:strVal val="#ppt_x"/>
                                              </p:val>
                                            </p:tav>
                                          </p:tavLst>
                                        </p:anim>
                                        <p:anim calcmode="lin" valueType="num" p14:bounceEnd="40000">
                                          <p:cBhvr additive="base">
                                            <p:cTn id="44"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3" grpId="0" animBg="1"/>
          <p:bldP spid="1944" grpId="0" animBg="1"/>
          <p:bldP spid="1945" grpId="0" animBg="1"/>
          <p:bldP spid="1948" grpId="0"/>
          <p:bldP spid="1951" grpId="0"/>
          <p:bldP spid="1954" grpId="0"/>
          <p:bldP spid="18" grpId="0"/>
          <p:bldP spid="37" grpId="0"/>
          <p:bldP spid="3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40000" fill="hold" grpId="0" nodeType="clickEffect">
                                      <p:stCondLst>
                                        <p:cond delay="0"/>
                                      </p:stCondLst>
                                      <p:childTnLst>
                                        <p:set>
                                          <p:cBhvr>
                                            <p:cTn id="6" dur="1" fill="hold">
                                              <p:stCondLst>
                                                <p:cond delay="0"/>
                                              </p:stCondLst>
                                            </p:cTn>
                                            <p:tgtEl>
                                              <p:spTgt spid="1945"/>
                                            </p:tgtEl>
                                            <p:attrNameLst>
                                              <p:attrName>style.visibility</p:attrName>
                                            </p:attrNameLst>
                                          </p:cBhvr>
                                          <p:to>
                                            <p:strVal val="visible"/>
                                          </p:to>
                                        </p:set>
                                        <p:anim calcmode="lin" valueType="num">
                                          <p:cBhvr additive="base">
                                            <p:cTn id="7" dur="500" fill="hold"/>
                                            <p:tgtEl>
                                              <p:spTgt spid="1945"/>
                                            </p:tgtEl>
                                            <p:attrNameLst>
                                              <p:attrName>ppt_x</p:attrName>
                                            </p:attrNameLst>
                                          </p:cBhvr>
                                          <p:tavLst>
                                            <p:tav tm="0">
                                              <p:val>
                                                <p:strVal val="#ppt_x"/>
                                              </p:val>
                                            </p:tav>
                                            <p:tav tm="100000">
                                              <p:val>
                                                <p:strVal val="#ppt_x"/>
                                              </p:val>
                                            </p:tav>
                                          </p:tavLst>
                                        </p:anim>
                                        <p:anim calcmode="lin" valueType="num">
                                          <p:cBhvr additive="base">
                                            <p:cTn id="8" dur="500" fill="hold"/>
                                            <p:tgtEl>
                                              <p:spTgt spid="1945"/>
                                            </p:tgtEl>
                                            <p:attrNameLst>
                                              <p:attrName>ppt_y</p:attrName>
                                            </p:attrNameLst>
                                          </p:cBhvr>
                                          <p:tavLst>
                                            <p:tav tm="0">
                                              <p:val>
                                                <p:strVal val="0-#ppt_h/2"/>
                                              </p:val>
                                            </p:tav>
                                            <p:tav tm="100000">
                                              <p:val>
                                                <p:strVal val="#ppt_y"/>
                                              </p:val>
                                            </p:tav>
                                          </p:tavLst>
                                        </p:anim>
                                      </p:childTnLst>
                                    </p:cTn>
                                  </p:par>
                                  <p:par>
                                    <p:cTn id="9" presetID="2" presetClass="entr" presetSubtype="1" accel="40000" fill="hold" grpId="0" nodeType="withEffect">
                                      <p:stCondLst>
                                        <p:cond delay="0"/>
                                      </p:stCondLst>
                                      <p:childTnLst>
                                        <p:set>
                                          <p:cBhvr>
                                            <p:cTn id="10" dur="1" fill="hold">
                                              <p:stCondLst>
                                                <p:cond delay="0"/>
                                              </p:stCondLst>
                                            </p:cTn>
                                            <p:tgtEl>
                                              <p:spTgt spid="1948"/>
                                            </p:tgtEl>
                                            <p:attrNameLst>
                                              <p:attrName>style.visibility</p:attrName>
                                            </p:attrNameLst>
                                          </p:cBhvr>
                                          <p:to>
                                            <p:strVal val="visible"/>
                                          </p:to>
                                        </p:set>
                                        <p:anim calcmode="lin" valueType="num">
                                          <p:cBhvr additive="base">
                                            <p:cTn id="11" dur="500" fill="hold"/>
                                            <p:tgtEl>
                                              <p:spTgt spid="1948"/>
                                            </p:tgtEl>
                                            <p:attrNameLst>
                                              <p:attrName>ppt_x</p:attrName>
                                            </p:attrNameLst>
                                          </p:cBhvr>
                                          <p:tavLst>
                                            <p:tav tm="0">
                                              <p:val>
                                                <p:strVal val="#ppt_x"/>
                                              </p:val>
                                            </p:tav>
                                            <p:tav tm="100000">
                                              <p:val>
                                                <p:strVal val="#ppt_x"/>
                                              </p:val>
                                            </p:tav>
                                          </p:tavLst>
                                        </p:anim>
                                        <p:anim calcmode="lin" valueType="num">
                                          <p:cBhvr additive="base">
                                            <p:cTn id="12" dur="500" fill="hold"/>
                                            <p:tgtEl>
                                              <p:spTgt spid="1948"/>
                                            </p:tgtEl>
                                            <p:attrNameLst>
                                              <p:attrName>ppt_y</p:attrName>
                                            </p:attrNameLst>
                                          </p:cBhvr>
                                          <p:tavLst>
                                            <p:tav tm="0">
                                              <p:val>
                                                <p:strVal val="0-#ppt_h/2"/>
                                              </p:val>
                                            </p:tav>
                                            <p:tav tm="100000">
                                              <p:val>
                                                <p:strVal val="#ppt_y"/>
                                              </p:val>
                                            </p:tav>
                                          </p:tavLst>
                                        </p:anim>
                                      </p:childTnLst>
                                    </p:cTn>
                                  </p:par>
                                  <p:par>
                                    <p:cTn id="13" presetID="2" presetClass="entr" presetSubtype="2" accel="4000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accel="40000" fill="hold" grpId="0" nodeType="clickEffect">
                                      <p:stCondLst>
                                        <p:cond delay="0"/>
                                      </p:stCondLst>
                                      <p:childTnLst>
                                        <p:set>
                                          <p:cBhvr>
                                            <p:cTn id="20" dur="1" fill="hold">
                                              <p:stCondLst>
                                                <p:cond delay="0"/>
                                              </p:stCondLst>
                                            </p:cTn>
                                            <p:tgtEl>
                                              <p:spTgt spid="1954"/>
                                            </p:tgtEl>
                                            <p:attrNameLst>
                                              <p:attrName>style.visibility</p:attrName>
                                            </p:attrNameLst>
                                          </p:cBhvr>
                                          <p:to>
                                            <p:strVal val="visible"/>
                                          </p:to>
                                        </p:set>
                                        <p:anim calcmode="lin" valueType="num">
                                          <p:cBhvr additive="base">
                                            <p:cTn id="21" dur="500" fill="hold"/>
                                            <p:tgtEl>
                                              <p:spTgt spid="1954"/>
                                            </p:tgtEl>
                                            <p:attrNameLst>
                                              <p:attrName>ppt_x</p:attrName>
                                            </p:attrNameLst>
                                          </p:cBhvr>
                                          <p:tavLst>
                                            <p:tav tm="0">
                                              <p:val>
                                                <p:strVal val="#ppt_x"/>
                                              </p:val>
                                            </p:tav>
                                            <p:tav tm="100000">
                                              <p:val>
                                                <p:strVal val="#ppt_x"/>
                                              </p:val>
                                            </p:tav>
                                          </p:tavLst>
                                        </p:anim>
                                        <p:anim calcmode="lin" valueType="num">
                                          <p:cBhvr additive="base">
                                            <p:cTn id="22" dur="500" fill="hold"/>
                                            <p:tgtEl>
                                              <p:spTgt spid="1954"/>
                                            </p:tgtEl>
                                            <p:attrNameLst>
                                              <p:attrName>ppt_y</p:attrName>
                                            </p:attrNameLst>
                                          </p:cBhvr>
                                          <p:tavLst>
                                            <p:tav tm="0">
                                              <p:val>
                                                <p:strVal val="0-#ppt_h/2"/>
                                              </p:val>
                                            </p:tav>
                                            <p:tav tm="100000">
                                              <p:val>
                                                <p:strVal val="#ppt_y"/>
                                              </p:val>
                                            </p:tav>
                                          </p:tavLst>
                                        </p:anim>
                                      </p:childTnLst>
                                    </p:cTn>
                                  </p:par>
                                  <p:par>
                                    <p:cTn id="23" presetID="2" presetClass="entr" presetSubtype="1" accel="40000" fill="hold" grpId="0" nodeType="withEffect">
                                      <p:stCondLst>
                                        <p:cond delay="0"/>
                                      </p:stCondLst>
                                      <p:childTnLst>
                                        <p:set>
                                          <p:cBhvr>
                                            <p:cTn id="24" dur="1" fill="hold">
                                              <p:stCondLst>
                                                <p:cond delay="0"/>
                                              </p:stCondLst>
                                            </p:cTn>
                                            <p:tgtEl>
                                              <p:spTgt spid="1943"/>
                                            </p:tgtEl>
                                            <p:attrNameLst>
                                              <p:attrName>style.visibility</p:attrName>
                                            </p:attrNameLst>
                                          </p:cBhvr>
                                          <p:to>
                                            <p:strVal val="visible"/>
                                          </p:to>
                                        </p:set>
                                        <p:anim calcmode="lin" valueType="num">
                                          <p:cBhvr additive="base">
                                            <p:cTn id="25" dur="500" fill="hold"/>
                                            <p:tgtEl>
                                              <p:spTgt spid="1943"/>
                                            </p:tgtEl>
                                            <p:attrNameLst>
                                              <p:attrName>ppt_x</p:attrName>
                                            </p:attrNameLst>
                                          </p:cBhvr>
                                          <p:tavLst>
                                            <p:tav tm="0">
                                              <p:val>
                                                <p:strVal val="#ppt_x"/>
                                              </p:val>
                                            </p:tav>
                                            <p:tav tm="100000">
                                              <p:val>
                                                <p:strVal val="#ppt_x"/>
                                              </p:val>
                                            </p:tav>
                                          </p:tavLst>
                                        </p:anim>
                                        <p:anim calcmode="lin" valueType="num">
                                          <p:cBhvr additive="base">
                                            <p:cTn id="26" dur="500" fill="hold"/>
                                            <p:tgtEl>
                                              <p:spTgt spid="1943"/>
                                            </p:tgtEl>
                                            <p:attrNameLst>
                                              <p:attrName>ppt_y</p:attrName>
                                            </p:attrNameLst>
                                          </p:cBhvr>
                                          <p:tavLst>
                                            <p:tav tm="0">
                                              <p:val>
                                                <p:strVal val="0-#ppt_h/2"/>
                                              </p:val>
                                            </p:tav>
                                            <p:tav tm="100000">
                                              <p:val>
                                                <p:strVal val="#ppt_y"/>
                                              </p:val>
                                            </p:tav>
                                          </p:tavLst>
                                        </p:anim>
                                      </p:childTnLst>
                                    </p:cTn>
                                  </p:par>
                                  <p:par>
                                    <p:cTn id="27" presetID="2" presetClass="entr" presetSubtype="2" accel="4000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500" fill="hold"/>
                                            <p:tgtEl>
                                              <p:spTgt spid="37"/>
                                            </p:tgtEl>
                                            <p:attrNameLst>
                                              <p:attrName>ppt_x</p:attrName>
                                            </p:attrNameLst>
                                          </p:cBhvr>
                                          <p:tavLst>
                                            <p:tav tm="0">
                                              <p:val>
                                                <p:strVal val="1+#ppt_w/2"/>
                                              </p:val>
                                            </p:tav>
                                            <p:tav tm="100000">
                                              <p:val>
                                                <p:strVal val="#ppt_x"/>
                                              </p:val>
                                            </p:tav>
                                          </p:tavLst>
                                        </p:anim>
                                        <p:anim calcmode="lin" valueType="num">
                                          <p:cBhvr additive="base">
                                            <p:cTn id="30"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accel="40000" fill="hold" grpId="0" nodeType="clickEffect">
                                      <p:stCondLst>
                                        <p:cond delay="0"/>
                                      </p:stCondLst>
                                      <p:childTnLst>
                                        <p:set>
                                          <p:cBhvr>
                                            <p:cTn id="34" dur="1" fill="hold">
                                              <p:stCondLst>
                                                <p:cond delay="0"/>
                                              </p:stCondLst>
                                            </p:cTn>
                                            <p:tgtEl>
                                              <p:spTgt spid="1951"/>
                                            </p:tgtEl>
                                            <p:attrNameLst>
                                              <p:attrName>style.visibility</p:attrName>
                                            </p:attrNameLst>
                                          </p:cBhvr>
                                          <p:to>
                                            <p:strVal val="visible"/>
                                          </p:to>
                                        </p:set>
                                        <p:anim calcmode="lin" valueType="num">
                                          <p:cBhvr additive="base">
                                            <p:cTn id="35" dur="500" fill="hold"/>
                                            <p:tgtEl>
                                              <p:spTgt spid="1951"/>
                                            </p:tgtEl>
                                            <p:attrNameLst>
                                              <p:attrName>ppt_x</p:attrName>
                                            </p:attrNameLst>
                                          </p:cBhvr>
                                          <p:tavLst>
                                            <p:tav tm="0">
                                              <p:val>
                                                <p:strVal val="#ppt_x"/>
                                              </p:val>
                                            </p:tav>
                                            <p:tav tm="100000">
                                              <p:val>
                                                <p:strVal val="#ppt_x"/>
                                              </p:val>
                                            </p:tav>
                                          </p:tavLst>
                                        </p:anim>
                                        <p:anim calcmode="lin" valueType="num">
                                          <p:cBhvr additive="base">
                                            <p:cTn id="36" dur="500" fill="hold"/>
                                            <p:tgtEl>
                                              <p:spTgt spid="1951"/>
                                            </p:tgtEl>
                                            <p:attrNameLst>
                                              <p:attrName>ppt_y</p:attrName>
                                            </p:attrNameLst>
                                          </p:cBhvr>
                                          <p:tavLst>
                                            <p:tav tm="0">
                                              <p:val>
                                                <p:strVal val="0-#ppt_h/2"/>
                                              </p:val>
                                            </p:tav>
                                            <p:tav tm="100000">
                                              <p:val>
                                                <p:strVal val="#ppt_y"/>
                                              </p:val>
                                            </p:tav>
                                          </p:tavLst>
                                        </p:anim>
                                      </p:childTnLst>
                                    </p:cTn>
                                  </p:par>
                                  <p:par>
                                    <p:cTn id="37" presetID="2" presetClass="entr" presetSubtype="1" accel="40000" fill="hold" grpId="0" nodeType="withEffect">
                                      <p:stCondLst>
                                        <p:cond delay="0"/>
                                      </p:stCondLst>
                                      <p:childTnLst>
                                        <p:set>
                                          <p:cBhvr>
                                            <p:cTn id="38" dur="1" fill="hold">
                                              <p:stCondLst>
                                                <p:cond delay="0"/>
                                              </p:stCondLst>
                                            </p:cTn>
                                            <p:tgtEl>
                                              <p:spTgt spid="1944"/>
                                            </p:tgtEl>
                                            <p:attrNameLst>
                                              <p:attrName>style.visibility</p:attrName>
                                            </p:attrNameLst>
                                          </p:cBhvr>
                                          <p:to>
                                            <p:strVal val="visible"/>
                                          </p:to>
                                        </p:set>
                                        <p:anim calcmode="lin" valueType="num">
                                          <p:cBhvr additive="base">
                                            <p:cTn id="39" dur="500" fill="hold"/>
                                            <p:tgtEl>
                                              <p:spTgt spid="1944"/>
                                            </p:tgtEl>
                                            <p:attrNameLst>
                                              <p:attrName>ppt_x</p:attrName>
                                            </p:attrNameLst>
                                          </p:cBhvr>
                                          <p:tavLst>
                                            <p:tav tm="0">
                                              <p:val>
                                                <p:strVal val="#ppt_x"/>
                                              </p:val>
                                            </p:tav>
                                            <p:tav tm="100000">
                                              <p:val>
                                                <p:strVal val="#ppt_x"/>
                                              </p:val>
                                            </p:tav>
                                          </p:tavLst>
                                        </p:anim>
                                        <p:anim calcmode="lin" valueType="num">
                                          <p:cBhvr additive="base">
                                            <p:cTn id="40" dur="500" fill="hold"/>
                                            <p:tgtEl>
                                              <p:spTgt spid="1944"/>
                                            </p:tgtEl>
                                            <p:attrNameLst>
                                              <p:attrName>ppt_y</p:attrName>
                                            </p:attrNameLst>
                                          </p:cBhvr>
                                          <p:tavLst>
                                            <p:tav tm="0">
                                              <p:val>
                                                <p:strVal val="0-#ppt_h/2"/>
                                              </p:val>
                                            </p:tav>
                                            <p:tav tm="100000">
                                              <p:val>
                                                <p:strVal val="#ppt_y"/>
                                              </p:val>
                                            </p:tav>
                                          </p:tavLst>
                                        </p:anim>
                                      </p:childTnLst>
                                    </p:cTn>
                                  </p:par>
                                  <p:par>
                                    <p:cTn id="41" presetID="2" presetClass="entr" presetSubtype="2" accel="4000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fill="hold"/>
                                            <p:tgtEl>
                                              <p:spTgt spid="38"/>
                                            </p:tgtEl>
                                            <p:attrNameLst>
                                              <p:attrName>ppt_x</p:attrName>
                                            </p:attrNameLst>
                                          </p:cBhvr>
                                          <p:tavLst>
                                            <p:tav tm="0">
                                              <p:val>
                                                <p:strVal val="1+#ppt_w/2"/>
                                              </p:val>
                                            </p:tav>
                                            <p:tav tm="100000">
                                              <p:val>
                                                <p:strVal val="#ppt_x"/>
                                              </p:val>
                                            </p:tav>
                                          </p:tavLst>
                                        </p:anim>
                                        <p:anim calcmode="lin" valueType="num">
                                          <p:cBhvr additive="base">
                                            <p:cTn id="44"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3" grpId="0" animBg="1"/>
          <p:bldP spid="1944" grpId="0" animBg="1"/>
          <p:bldP spid="1945" grpId="0" animBg="1"/>
          <p:bldP spid="1948" grpId="0"/>
          <p:bldP spid="1951" grpId="0"/>
          <p:bldP spid="1954" grpId="0"/>
          <p:bldP spid="18" grpId="0"/>
          <p:bldP spid="37" grpId="0"/>
          <p:bldP spid="38"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9FBFF"/>
        </a:solidFill>
        <a:effectLst/>
      </p:bgPr>
    </p:bg>
    <p:spTree>
      <p:nvGrpSpPr>
        <p:cNvPr id="1" name=""/>
        <p:cNvGrpSpPr/>
        <p:nvPr/>
      </p:nvGrpSpPr>
      <p:grpSpPr>
        <a:xfrm>
          <a:off x="0" y="0"/>
          <a:ext cx="0" cy="0"/>
          <a:chOff x="0" y="0"/>
          <a:chExt cx="0" cy="0"/>
        </a:xfrm>
      </p:grpSpPr>
      <p:sp>
        <p:nvSpPr>
          <p:cNvPr id="39" name="TextBox 39"/>
          <p:cNvSpPr txBox="1"/>
          <p:nvPr/>
        </p:nvSpPr>
        <p:spPr>
          <a:xfrm>
            <a:off x="3351999" y="198121"/>
            <a:ext cx="5488002" cy="739946"/>
          </a:xfrm>
          <a:prstGeom prst="rect">
            <a:avLst/>
          </a:prstGeom>
        </p:spPr>
        <p:txBody>
          <a:bodyPr lIns="0" tIns="0" rIns="0" bIns="0" rtlCol="0" anchor="t">
            <a:spAutoFit/>
          </a:bodyPr>
          <a:lstStyle/>
          <a:p>
            <a:pPr algn="ctr" defTabSz="731520">
              <a:lnSpc>
                <a:spcPts val="6191"/>
              </a:lnSpc>
            </a:pPr>
            <a:r>
              <a:rPr lang="en-US" sz="4400" b="1" dirty="0" err="1">
                <a:solidFill>
                  <a:srgbClr val="579CAB"/>
                </a:solidFill>
                <a:latin typeface="Sitka Banner" pitchFamily="2" charset="0"/>
              </a:rPr>
              <a:t>Mục</a:t>
            </a:r>
            <a:r>
              <a:rPr lang="en-US" sz="4400" b="1" dirty="0">
                <a:solidFill>
                  <a:srgbClr val="579CAB"/>
                </a:solidFill>
                <a:latin typeface="Sitka Banner" pitchFamily="2" charset="0"/>
              </a:rPr>
              <a:t> </a:t>
            </a:r>
            <a:r>
              <a:rPr lang="en-US" sz="4400" b="1" dirty="0" err="1">
                <a:solidFill>
                  <a:srgbClr val="579CAB"/>
                </a:solidFill>
                <a:latin typeface="Sitka Banner" pitchFamily="2" charset="0"/>
              </a:rPr>
              <a:t>tiêu</a:t>
            </a:r>
            <a:r>
              <a:rPr lang="en-US" sz="4400" b="1" dirty="0">
                <a:solidFill>
                  <a:srgbClr val="579CAB"/>
                </a:solidFill>
                <a:latin typeface="Sitka Banner" pitchFamily="2" charset="0"/>
              </a:rPr>
              <a:t> </a:t>
            </a:r>
            <a:r>
              <a:rPr lang="en-US" sz="4400" b="1" dirty="0" err="1">
                <a:solidFill>
                  <a:srgbClr val="579CAB"/>
                </a:solidFill>
                <a:latin typeface="Sitka Banner" pitchFamily="2" charset="0"/>
              </a:rPr>
              <a:t>bài</a:t>
            </a:r>
            <a:r>
              <a:rPr lang="en-US" sz="4400" b="1" dirty="0">
                <a:solidFill>
                  <a:srgbClr val="579CAB"/>
                </a:solidFill>
                <a:latin typeface="Sitka Banner" pitchFamily="2" charset="0"/>
              </a:rPr>
              <a:t> </a:t>
            </a:r>
            <a:r>
              <a:rPr lang="en-US" sz="4400" b="1" dirty="0" err="1">
                <a:solidFill>
                  <a:srgbClr val="579CAB"/>
                </a:solidFill>
                <a:latin typeface="Sitka Banner" pitchFamily="2" charset="0"/>
              </a:rPr>
              <a:t>học</a:t>
            </a:r>
            <a:endParaRPr lang="en-US" sz="4400" b="1" dirty="0">
              <a:solidFill>
                <a:srgbClr val="579CAB"/>
              </a:solidFill>
              <a:latin typeface="Sitka Banner" pitchFamily="2" charset="0"/>
            </a:endParaRPr>
          </a:p>
        </p:txBody>
      </p:sp>
      <p:grpSp>
        <p:nvGrpSpPr>
          <p:cNvPr id="65" name="Group 64">
            <a:extLst>
              <a:ext uri="{FF2B5EF4-FFF2-40B4-BE49-F238E27FC236}">
                <a16:creationId xmlns="" xmlns:a16="http://schemas.microsoft.com/office/drawing/2014/main" id="{368BEA11-1018-44D9-BC5F-3A727EEE8C89}"/>
              </a:ext>
            </a:extLst>
          </p:cNvPr>
          <p:cNvGrpSpPr/>
          <p:nvPr/>
        </p:nvGrpSpPr>
        <p:grpSpPr>
          <a:xfrm>
            <a:off x="555170" y="1385989"/>
            <a:ext cx="11168743" cy="5273891"/>
            <a:chOff x="1344009" y="2072200"/>
            <a:chExt cx="10652722" cy="5471966"/>
          </a:xfrm>
        </p:grpSpPr>
        <p:sp>
          <p:nvSpPr>
            <p:cNvPr id="2" name="AutoShape 2"/>
            <p:cNvSpPr/>
            <p:nvPr/>
          </p:nvSpPr>
          <p:spPr>
            <a:xfrm flipV="1">
              <a:off x="1393390" y="6692754"/>
              <a:ext cx="10413283" cy="0"/>
            </a:xfrm>
            <a:prstGeom prst="line">
              <a:avLst/>
            </a:prstGeom>
            <a:ln w="57150" cap="flat">
              <a:solidFill>
                <a:srgbClr val="504E4E"/>
              </a:solidFill>
              <a:prstDash val="solid"/>
              <a:headEnd type="oval" w="lg" len="lg"/>
              <a:tailEnd type="oval" w="lg" len="lg"/>
            </a:ln>
          </p:spPr>
          <p:txBody>
            <a:bodyPr/>
            <a:lstStyle/>
            <a:p>
              <a:pPr defTabSz="731520"/>
              <a:endParaRPr lang="en-US" sz="1440">
                <a:solidFill>
                  <a:prstClr val="black"/>
                </a:solidFill>
                <a:latin typeface="Calibri"/>
              </a:endParaRPr>
            </a:p>
          </p:txBody>
        </p:sp>
        <p:grpSp>
          <p:nvGrpSpPr>
            <p:cNvPr id="3" name="Group 3"/>
            <p:cNvGrpSpPr/>
            <p:nvPr/>
          </p:nvGrpSpPr>
          <p:grpSpPr>
            <a:xfrm>
              <a:off x="1961163" y="6982339"/>
              <a:ext cx="2004616" cy="561827"/>
              <a:chOff x="0" y="0"/>
              <a:chExt cx="226225" cy="63403"/>
            </a:xfrm>
          </p:grpSpPr>
          <p:sp>
            <p:nvSpPr>
              <p:cNvPr id="4" name="Freeform 4"/>
              <p:cNvSpPr/>
              <p:nvPr/>
            </p:nvSpPr>
            <p:spPr>
              <a:xfrm>
                <a:off x="0" y="0"/>
                <a:ext cx="226225" cy="63403"/>
              </a:xfrm>
              <a:custGeom>
                <a:avLst/>
                <a:gdLst/>
                <a:ahLst/>
                <a:cxnLst/>
                <a:rect l="l" t="t" r="r" b="b"/>
                <a:pathLst>
                  <a:path w="226225" h="63403">
                    <a:moveTo>
                      <a:pt x="31702" y="0"/>
                    </a:moveTo>
                    <a:lnTo>
                      <a:pt x="194524" y="0"/>
                    </a:lnTo>
                    <a:cubicBezTo>
                      <a:pt x="212032" y="0"/>
                      <a:pt x="226225" y="14193"/>
                      <a:pt x="226225" y="31702"/>
                    </a:cubicBezTo>
                    <a:lnTo>
                      <a:pt x="226225" y="31702"/>
                    </a:lnTo>
                    <a:cubicBezTo>
                      <a:pt x="226225" y="49210"/>
                      <a:pt x="212032" y="63403"/>
                      <a:pt x="194524" y="63403"/>
                    </a:cubicBezTo>
                    <a:lnTo>
                      <a:pt x="31702" y="63403"/>
                    </a:lnTo>
                    <a:cubicBezTo>
                      <a:pt x="14193" y="63403"/>
                      <a:pt x="0" y="49210"/>
                      <a:pt x="0" y="31702"/>
                    </a:cubicBezTo>
                    <a:lnTo>
                      <a:pt x="0" y="31702"/>
                    </a:lnTo>
                    <a:cubicBezTo>
                      <a:pt x="0" y="14193"/>
                      <a:pt x="14193" y="0"/>
                      <a:pt x="31702" y="0"/>
                    </a:cubicBezTo>
                    <a:close/>
                  </a:path>
                </a:pathLst>
              </a:custGeom>
              <a:solidFill>
                <a:srgbClr val="E45B70"/>
              </a:solidFill>
            </p:spPr>
            <p:txBody>
              <a:bodyPr/>
              <a:lstStyle/>
              <a:p>
                <a:pPr defTabSz="731520"/>
                <a:endParaRPr lang="en-US" sz="1440">
                  <a:solidFill>
                    <a:prstClr val="black"/>
                  </a:solidFill>
                  <a:latin typeface="Calibri"/>
                </a:endParaRPr>
              </a:p>
            </p:txBody>
          </p:sp>
          <p:sp>
            <p:nvSpPr>
              <p:cNvPr id="5" name="TextBox 5"/>
              <p:cNvSpPr txBox="1"/>
              <p:nvPr/>
            </p:nvSpPr>
            <p:spPr>
              <a:xfrm>
                <a:off x="0" y="-38100"/>
                <a:ext cx="226225" cy="101503"/>
              </a:xfrm>
              <a:prstGeom prst="rect">
                <a:avLst/>
              </a:prstGeom>
            </p:spPr>
            <p:txBody>
              <a:bodyPr lIns="51454" tIns="51454" rIns="51454" bIns="51454" rtlCol="0" anchor="ctr"/>
              <a:lstStyle/>
              <a:p>
                <a:pPr algn="ctr" defTabSz="609576">
                  <a:lnSpc>
                    <a:spcPts val="1838"/>
                  </a:lnSpc>
                </a:pPr>
                <a:endParaRPr sz="1200">
                  <a:solidFill>
                    <a:prstClr val="black"/>
                  </a:solidFill>
                  <a:latin typeface="Calibri"/>
                </a:endParaRPr>
              </a:p>
            </p:txBody>
          </p:sp>
        </p:grpSp>
        <p:grpSp>
          <p:nvGrpSpPr>
            <p:cNvPr id="6" name="Group 6"/>
            <p:cNvGrpSpPr/>
            <p:nvPr/>
          </p:nvGrpSpPr>
          <p:grpSpPr>
            <a:xfrm>
              <a:off x="1344009" y="2255522"/>
              <a:ext cx="3238924" cy="3213622"/>
              <a:chOff x="0" y="0"/>
              <a:chExt cx="673148" cy="667890"/>
            </a:xfrm>
          </p:grpSpPr>
          <p:sp>
            <p:nvSpPr>
              <p:cNvPr id="7" name="Freeform 7"/>
              <p:cNvSpPr/>
              <p:nvPr/>
            </p:nvSpPr>
            <p:spPr>
              <a:xfrm>
                <a:off x="0" y="0"/>
                <a:ext cx="673148" cy="667890"/>
              </a:xfrm>
              <a:custGeom>
                <a:avLst/>
                <a:gdLst/>
                <a:ahLst/>
                <a:cxnLst/>
                <a:rect l="l" t="t" r="r" b="b"/>
                <a:pathLst>
                  <a:path w="673148" h="667890">
                    <a:moveTo>
                      <a:pt x="75594" y="0"/>
                    </a:moveTo>
                    <a:lnTo>
                      <a:pt x="597553" y="0"/>
                    </a:lnTo>
                    <a:cubicBezTo>
                      <a:pt x="639303" y="0"/>
                      <a:pt x="673148" y="33845"/>
                      <a:pt x="673148" y="75594"/>
                    </a:cubicBezTo>
                    <a:lnTo>
                      <a:pt x="673148" y="592295"/>
                    </a:lnTo>
                    <a:cubicBezTo>
                      <a:pt x="673148" y="634045"/>
                      <a:pt x="639303" y="667890"/>
                      <a:pt x="597553" y="667890"/>
                    </a:cubicBezTo>
                    <a:lnTo>
                      <a:pt x="75594" y="667890"/>
                    </a:lnTo>
                    <a:cubicBezTo>
                      <a:pt x="33845" y="667890"/>
                      <a:pt x="0" y="634045"/>
                      <a:pt x="0" y="592295"/>
                    </a:cubicBezTo>
                    <a:lnTo>
                      <a:pt x="0" y="75594"/>
                    </a:lnTo>
                    <a:cubicBezTo>
                      <a:pt x="0" y="33845"/>
                      <a:pt x="33845" y="0"/>
                      <a:pt x="75594" y="0"/>
                    </a:cubicBezTo>
                    <a:close/>
                  </a:path>
                </a:pathLst>
              </a:custGeom>
              <a:solidFill>
                <a:schemeClr val="accent2">
                  <a:lumMod val="20000"/>
                  <a:lumOff val="80000"/>
                </a:schemeClr>
              </a:solidFill>
            </p:spPr>
            <p:txBody>
              <a:bodyPr/>
              <a:lstStyle/>
              <a:p>
                <a:pPr defTabSz="731520"/>
                <a:endParaRPr lang="en-US" sz="1440">
                  <a:solidFill>
                    <a:prstClr val="black"/>
                  </a:solidFill>
                  <a:latin typeface="Calibri"/>
                </a:endParaRPr>
              </a:p>
            </p:txBody>
          </p:sp>
          <p:sp>
            <p:nvSpPr>
              <p:cNvPr id="8" name="TextBox 8"/>
              <p:cNvSpPr txBox="1"/>
              <p:nvPr/>
            </p:nvSpPr>
            <p:spPr>
              <a:xfrm>
                <a:off x="0" y="-38100"/>
                <a:ext cx="673148" cy="705990"/>
              </a:xfrm>
              <a:prstGeom prst="rect">
                <a:avLst/>
              </a:prstGeom>
            </p:spPr>
            <p:txBody>
              <a:bodyPr lIns="51454" tIns="51454" rIns="51454" bIns="51454" rtlCol="0" anchor="ctr"/>
              <a:lstStyle/>
              <a:p>
                <a:pPr algn="ctr" defTabSz="609576">
                  <a:lnSpc>
                    <a:spcPts val="1838"/>
                  </a:lnSpc>
                  <a:spcBef>
                    <a:spcPct val="0"/>
                  </a:spcBef>
                </a:pPr>
                <a:endParaRPr sz="1200">
                  <a:solidFill>
                    <a:prstClr val="black"/>
                  </a:solidFill>
                  <a:latin typeface="Calibri"/>
                </a:endParaRPr>
              </a:p>
            </p:txBody>
          </p:sp>
        </p:grpSp>
        <p:sp>
          <p:nvSpPr>
            <p:cNvPr id="9" name="AutoShape 9"/>
            <p:cNvSpPr/>
            <p:nvPr/>
          </p:nvSpPr>
          <p:spPr>
            <a:xfrm>
              <a:off x="2000744" y="2255522"/>
              <a:ext cx="1925454" cy="0"/>
            </a:xfrm>
            <a:prstGeom prst="line">
              <a:avLst/>
            </a:prstGeom>
            <a:ln w="219075" cap="rnd">
              <a:solidFill>
                <a:srgbClr val="E45B70"/>
              </a:solidFill>
              <a:prstDash val="solid"/>
              <a:headEnd type="none" w="sm" len="sm"/>
              <a:tailEnd type="none" w="sm" len="sm"/>
            </a:ln>
          </p:spPr>
          <p:txBody>
            <a:bodyPr/>
            <a:lstStyle/>
            <a:p>
              <a:pPr defTabSz="731520"/>
              <a:endParaRPr lang="en-US" sz="1440">
                <a:solidFill>
                  <a:prstClr val="black"/>
                </a:solidFill>
                <a:latin typeface="Calibri"/>
              </a:endParaRPr>
            </a:p>
          </p:txBody>
        </p:sp>
        <p:sp>
          <p:nvSpPr>
            <p:cNvPr id="10" name="Freeform 10"/>
            <p:cNvSpPr/>
            <p:nvPr/>
          </p:nvSpPr>
          <p:spPr>
            <a:xfrm rot="16200000">
              <a:off x="1980161" y="4992934"/>
              <a:ext cx="1966619" cy="1683920"/>
            </a:xfrm>
            <a:custGeom>
              <a:avLst/>
              <a:gdLst/>
              <a:ahLst/>
              <a:cxnLst/>
              <a:rect l="l" t="t" r="r" b="b"/>
              <a:pathLst>
                <a:path w="1748926" h="1497518">
                  <a:moveTo>
                    <a:pt x="0" y="0"/>
                  </a:moveTo>
                  <a:lnTo>
                    <a:pt x="1748926" y="0"/>
                  </a:lnTo>
                  <a:lnTo>
                    <a:pt x="1748926" y="1497518"/>
                  </a:lnTo>
                  <a:lnTo>
                    <a:pt x="0" y="149751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731520"/>
              <a:endParaRPr lang="en-US" sz="1440">
                <a:solidFill>
                  <a:prstClr val="black"/>
                </a:solidFill>
                <a:latin typeface="Calibri"/>
              </a:endParaRPr>
            </a:p>
          </p:txBody>
        </p:sp>
        <p:sp>
          <p:nvSpPr>
            <p:cNvPr id="11" name="Freeform 11"/>
            <p:cNvSpPr/>
            <p:nvPr/>
          </p:nvSpPr>
          <p:spPr>
            <a:xfrm>
              <a:off x="2777941" y="5155610"/>
              <a:ext cx="371059" cy="679284"/>
            </a:xfrm>
            <a:custGeom>
              <a:avLst/>
              <a:gdLst/>
              <a:ahLst/>
              <a:cxnLst/>
              <a:rect l="l" t="t" r="r" b="b"/>
              <a:pathLst>
                <a:path w="329984" h="604091">
                  <a:moveTo>
                    <a:pt x="0" y="0"/>
                  </a:moveTo>
                  <a:lnTo>
                    <a:pt x="329985" y="0"/>
                  </a:lnTo>
                  <a:lnTo>
                    <a:pt x="329985" y="604091"/>
                  </a:lnTo>
                  <a:lnTo>
                    <a:pt x="0" y="60409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731520"/>
              <a:endParaRPr lang="en-US" sz="1440">
                <a:solidFill>
                  <a:prstClr val="black"/>
                </a:solidFill>
                <a:latin typeface="Calibri"/>
              </a:endParaRPr>
            </a:p>
          </p:txBody>
        </p:sp>
        <p:grpSp>
          <p:nvGrpSpPr>
            <p:cNvPr id="12" name="Group 12"/>
            <p:cNvGrpSpPr/>
            <p:nvPr/>
          </p:nvGrpSpPr>
          <p:grpSpPr>
            <a:xfrm>
              <a:off x="5684029" y="6982339"/>
              <a:ext cx="2004616" cy="561827"/>
              <a:chOff x="0" y="0"/>
              <a:chExt cx="226225" cy="63403"/>
            </a:xfrm>
          </p:grpSpPr>
          <p:sp>
            <p:nvSpPr>
              <p:cNvPr id="13" name="Freeform 13"/>
              <p:cNvSpPr/>
              <p:nvPr/>
            </p:nvSpPr>
            <p:spPr>
              <a:xfrm>
                <a:off x="0" y="0"/>
                <a:ext cx="226225" cy="63403"/>
              </a:xfrm>
              <a:custGeom>
                <a:avLst/>
                <a:gdLst/>
                <a:ahLst/>
                <a:cxnLst/>
                <a:rect l="l" t="t" r="r" b="b"/>
                <a:pathLst>
                  <a:path w="226225" h="63403">
                    <a:moveTo>
                      <a:pt x="31702" y="0"/>
                    </a:moveTo>
                    <a:lnTo>
                      <a:pt x="194524" y="0"/>
                    </a:lnTo>
                    <a:cubicBezTo>
                      <a:pt x="212032" y="0"/>
                      <a:pt x="226225" y="14193"/>
                      <a:pt x="226225" y="31702"/>
                    </a:cubicBezTo>
                    <a:lnTo>
                      <a:pt x="226225" y="31702"/>
                    </a:lnTo>
                    <a:cubicBezTo>
                      <a:pt x="226225" y="49210"/>
                      <a:pt x="212032" y="63403"/>
                      <a:pt x="194524" y="63403"/>
                    </a:cubicBezTo>
                    <a:lnTo>
                      <a:pt x="31702" y="63403"/>
                    </a:lnTo>
                    <a:cubicBezTo>
                      <a:pt x="14193" y="63403"/>
                      <a:pt x="0" y="49210"/>
                      <a:pt x="0" y="31702"/>
                    </a:cubicBezTo>
                    <a:lnTo>
                      <a:pt x="0" y="31702"/>
                    </a:lnTo>
                    <a:cubicBezTo>
                      <a:pt x="0" y="14193"/>
                      <a:pt x="14193" y="0"/>
                      <a:pt x="31702" y="0"/>
                    </a:cubicBezTo>
                    <a:close/>
                  </a:path>
                </a:pathLst>
              </a:custGeom>
              <a:solidFill>
                <a:srgbClr val="38A47F"/>
              </a:solidFill>
            </p:spPr>
            <p:txBody>
              <a:bodyPr/>
              <a:lstStyle/>
              <a:p>
                <a:pPr defTabSz="731520"/>
                <a:endParaRPr lang="en-US" sz="1440">
                  <a:solidFill>
                    <a:prstClr val="black"/>
                  </a:solidFill>
                  <a:latin typeface="Calibri"/>
                </a:endParaRPr>
              </a:p>
            </p:txBody>
          </p:sp>
          <p:sp>
            <p:nvSpPr>
              <p:cNvPr id="14" name="TextBox 14"/>
              <p:cNvSpPr txBox="1"/>
              <p:nvPr/>
            </p:nvSpPr>
            <p:spPr>
              <a:xfrm>
                <a:off x="0" y="-38100"/>
                <a:ext cx="226225" cy="101503"/>
              </a:xfrm>
              <a:prstGeom prst="rect">
                <a:avLst/>
              </a:prstGeom>
            </p:spPr>
            <p:txBody>
              <a:bodyPr lIns="51454" tIns="51454" rIns="51454" bIns="51454" rtlCol="0" anchor="ctr"/>
              <a:lstStyle/>
              <a:p>
                <a:pPr algn="ctr" defTabSz="609576">
                  <a:lnSpc>
                    <a:spcPts val="1838"/>
                  </a:lnSpc>
                </a:pPr>
                <a:endParaRPr sz="1200">
                  <a:solidFill>
                    <a:prstClr val="black"/>
                  </a:solidFill>
                  <a:latin typeface="Calibri"/>
                </a:endParaRPr>
              </a:p>
            </p:txBody>
          </p:sp>
        </p:grpSp>
        <p:grpSp>
          <p:nvGrpSpPr>
            <p:cNvPr id="15" name="Group 15"/>
            <p:cNvGrpSpPr/>
            <p:nvPr/>
          </p:nvGrpSpPr>
          <p:grpSpPr>
            <a:xfrm>
              <a:off x="4912351" y="2072200"/>
              <a:ext cx="3393449" cy="3396944"/>
              <a:chOff x="-32115" y="-38100"/>
              <a:chExt cx="705263" cy="705990"/>
            </a:xfrm>
          </p:grpSpPr>
          <p:sp>
            <p:nvSpPr>
              <p:cNvPr id="16" name="Freeform 16"/>
              <p:cNvSpPr/>
              <p:nvPr/>
            </p:nvSpPr>
            <p:spPr>
              <a:xfrm>
                <a:off x="-32115" y="0"/>
                <a:ext cx="658657" cy="667890"/>
              </a:xfrm>
              <a:custGeom>
                <a:avLst/>
                <a:gdLst/>
                <a:ahLst/>
                <a:cxnLst/>
                <a:rect l="l" t="t" r="r" b="b"/>
                <a:pathLst>
                  <a:path w="673148" h="667890">
                    <a:moveTo>
                      <a:pt x="75594" y="0"/>
                    </a:moveTo>
                    <a:lnTo>
                      <a:pt x="597553" y="0"/>
                    </a:lnTo>
                    <a:cubicBezTo>
                      <a:pt x="639303" y="0"/>
                      <a:pt x="673148" y="33845"/>
                      <a:pt x="673148" y="75594"/>
                    </a:cubicBezTo>
                    <a:lnTo>
                      <a:pt x="673148" y="592295"/>
                    </a:lnTo>
                    <a:cubicBezTo>
                      <a:pt x="673148" y="634045"/>
                      <a:pt x="639303" y="667890"/>
                      <a:pt x="597553" y="667890"/>
                    </a:cubicBezTo>
                    <a:lnTo>
                      <a:pt x="75594" y="667890"/>
                    </a:lnTo>
                    <a:cubicBezTo>
                      <a:pt x="33845" y="667890"/>
                      <a:pt x="0" y="634045"/>
                      <a:pt x="0" y="592295"/>
                    </a:cubicBezTo>
                    <a:lnTo>
                      <a:pt x="0" y="75594"/>
                    </a:lnTo>
                    <a:cubicBezTo>
                      <a:pt x="0" y="33845"/>
                      <a:pt x="33845" y="0"/>
                      <a:pt x="75594" y="0"/>
                    </a:cubicBezTo>
                    <a:close/>
                  </a:path>
                </a:pathLst>
              </a:custGeom>
              <a:solidFill>
                <a:schemeClr val="accent3">
                  <a:lumMod val="20000"/>
                  <a:lumOff val="80000"/>
                </a:schemeClr>
              </a:solidFill>
            </p:spPr>
            <p:txBody>
              <a:bodyPr/>
              <a:lstStyle/>
              <a:p>
                <a:pPr defTabSz="731520"/>
                <a:endParaRPr lang="en-US" sz="1440">
                  <a:solidFill>
                    <a:prstClr val="black"/>
                  </a:solidFill>
                  <a:latin typeface="Calibri"/>
                </a:endParaRPr>
              </a:p>
            </p:txBody>
          </p:sp>
          <p:sp>
            <p:nvSpPr>
              <p:cNvPr id="17" name="TextBox 17"/>
              <p:cNvSpPr txBox="1"/>
              <p:nvPr/>
            </p:nvSpPr>
            <p:spPr>
              <a:xfrm>
                <a:off x="0" y="-38100"/>
                <a:ext cx="673148" cy="705990"/>
              </a:xfrm>
              <a:prstGeom prst="rect">
                <a:avLst/>
              </a:prstGeom>
            </p:spPr>
            <p:txBody>
              <a:bodyPr lIns="51454" tIns="51454" rIns="51454" bIns="51454" rtlCol="0" anchor="ctr"/>
              <a:lstStyle/>
              <a:p>
                <a:pPr algn="ctr" defTabSz="609576">
                  <a:lnSpc>
                    <a:spcPts val="1838"/>
                  </a:lnSpc>
                  <a:spcBef>
                    <a:spcPct val="0"/>
                  </a:spcBef>
                </a:pPr>
                <a:endParaRPr sz="1200">
                  <a:solidFill>
                    <a:prstClr val="black"/>
                  </a:solidFill>
                  <a:latin typeface="Calibri"/>
                </a:endParaRPr>
              </a:p>
            </p:txBody>
          </p:sp>
        </p:grpSp>
        <p:sp>
          <p:nvSpPr>
            <p:cNvPr id="18" name="AutoShape 18"/>
            <p:cNvSpPr/>
            <p:nvPr/>
          </p:nvSpPr>
          <p:spPr>
            <a:xfrm>
              <a:off x="5526691" y="2255522"/>
              <a:ext cx="1925454" cy="0"/>
            </a:xfrm>
            <a:prstGeom prst="line">
              <a:avLst/>
            </a:prstGeom>
            <a:ln w="219075" cap="rnd">
              <a:solidFill>
                <a:srgbClr val="38A47F"/>
              </a:solidFill>
              <a:prstDash val="solid"/>
              <a:headEnd type="none" w="sm" len="sm"/>
              <a:tailEnd type="none" w="sm" len="sm"/>
            </a:ln>
          </p:spPr>
          <p:txBody>
            <a:bodyPr/>
            <a:lstStyle/>
            <a:p>
              <a:pPr defTabSz="731520"/>
              <a:endParaRPr lang="en-US" sz="1440">
                <a:solidFill>
                  <a:prstClr val="black"/>
                </a:solidFill>
                <a:latin typeface="Calibri"/>
              </a:endParaRPr>
            </a:p>
          </p:txBody>
        </p:sp>
        <p:sp>
          <p:nvSpPr>
            <p:cNvPr id="19" name="Freeform 19"/>
            <p:cNvSpPr/>
            <p:nvPr/>
          </p:nvSpPr>
          <p:spPr>
            <a:xfrm rot="16200000">
              <a:off x="5703028" y="4992934"/>
              <a:ext cx="1966619" cy="1683920"/>
            </a:xfrm>
            <a:custGeom>
              <a:avLst/>
              <a:gdLst/>
              <a:ahLst/>
              <a:cxnLst/>
              <a:rect l="l" t="t" r="r" b="b"/>
              <a:pathLst>
                <a:path w="1748926" h="1497518">
                  <a:moveTo>
                    <a:pt x="0" y="0"/>
                  </a:moveTo>
                  <a:lnTo>
                    <a:pt x="1748926" y="0"/>
                  </a:lnTo>
                  <a:lnTo>
                    <a:pt x="1748926" y="1497518"/>
                  </a:lnTo>
                  <a:lnTo>
                    <a:pt x="0" y="149751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731520"/>
              <a:endParaRPr lang="en-US" sz="1440">
                <a:solidFill>
                  <a:prstClr val="black"/>
                </a:solidFill>
                <a:latin typeface="Calibri"/>
              </a:endParaRPr>
            </a:p>
          </p:txBody>
        </p:sp>
        <p:sp>
          <p:nvSpPr>
            <p:cNvPr id="20" name="Freeform 20"/>
            <p:cNvSpPr/>
            <p:nvPr/>
          </p:nvSpPr>
          <p:spPr>
            <a:xfrm>
              <a:off x="6430633" y="5239548"/>
              <a:ext cx="511409" cy="511409"/>
            </a:xfrm>
            <a:custGeom>
              <a:avLst/>
              <a:gdLst/>
              <a:ahLst/>
              <a:cxnLst/>
              <a:rect l="l" t="t" r="r" b="b"/>
              <a:pathLst>
                <a:path w="454799" h="454799">
                  <a:moveTo>
                    <a:pt x="0" y="0"/>
                  </a:moveTo>
                  <a:lnTo>
                    <a:pt x="454799" y="0"/>
                  </a:lnTo>
                  <a:lnTo>
                    <a:pt x="454799" y="454799"/>
                  </a:lnTo>
                  <a:lnTo>
                    <a:pt x="0" y="45479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defTabSz="731520"/>
              <a:endParaRPr lang="en-US" sz="1440">
                <a:solidFill>
                  <a:prstClr val="black"/>
                </a:solidFill>
                <a:latin typeface="Calibri"/>
              </a:endParaRPr>
            </a:p>
          </p:txBody>
        </p:sp>
        <p:grpSp>
          <p:nvGrpSpPr>
            <p:cNvPr id="21" name="Group 21"/>
            <p:cNvGrpSpPr/>
            <p:nvPr/>
          </p:nvGrpSpPr>
          <p:grpSpPr>
            <a:xfrm>
              <a:off x="9036832" y="6644727"/>
              <a:ext cx="2334030" cy="899439"/>
              <a:chOff x="0" y="-38100"/>
              <a:chExt cx="263400" cy="101503"/>
            </a:xfrm>
          </p:grpSpPr>
          <p:sp>
            <p:nvSpPr>
              <p:cNvPr id="22" name="Freeform 22"/>
              <p:cNvSpPr/>
              <p:nvPr/>
            </p:nvSpPr>
            <p:spPr>
              <a:xfrm>
                <a:off x="37175" y="-6079"/>
                <a:ext cx="226225" cy="63403"/>
              </a:xfrm>
              <a:custGeom>
                <a:avLst/>
                <a:gdLst/>
                <a:ahLst/>
                <a:cxnLst/>
                <a:rect l="l" t="t" r="r" b="b"/>
                <a:pathLst>
                  <a:path w="226225" h="63403">
                    <a:moveTo>
                      <a:pt x="31702" y="0"/>
                    </a:moveTo>
                    <a:lnTo>
                      <a:pt x="194524" y="0"/>
                    </a:lnTo>
                    <a:cubicBezTo>
                      <a:pt x="212032" y="0"/>
                      <a:pt x="226225" y="14193"/>
                      <a:pt x="226225" y="31702"/>
                    </a:cubicBezTo>
                    <a:lnTo>
                      <a:pt x="226225" y="31702"/>
                    </a:lnTo>
                    <a:cubicBezTo>
                      <a:pt x="226225" y="49210"/>
                      <a:pt x="212032" y="63403"/>
                      <a:pt x="194524" y="63403"/>
                    </a:cubicBezTo>
                    <a:lnTo>
                      <a:pt x="31702" y="63403"/>
                    </a:lnTo>
                    <a:cubicBezTo>
                      <a:pt x="14193" y="63403"/>
                      <a:pt x="0" y="49210"/>
                      <a:pt x="0" y="31702"/>
                    </a:cubicBezTo>
                    <a:lnTo>
                      <a:pt x="0" y="31702"/>
                    </a:lnTo>
                    <a:cubicBezTo>
                      <a:pt x="0" y="14193"/>
                      <a:pt x="14193" y="0"/>
                      <a:pt x="31702" y="0"/>
                    </a:cubicBezTo>
                    <a:close/>
                  </a:path>
                </a:pathLst>
              </a:custGeom>
              <a:solidFill>
                <a:srgbClr val="C47E5E"/>
              </a:solidFill>
            </p:spPr>
            <p:txBody>
              <a:bodyPr/>
              <a:lstStyle/>
              <a:p>
                <a:pPr defTabSz="731520"/>
                <a:endParaRPr lang="en-US" sz="1440">
                  <a:solidFill>
                    <a:prstClr val="black"/>
                  </a:solidFill>
                  <a:latin typeface="Calibri"/>
                </a:endParaRPr>
              </a:p>
            </p:txBody>
          </p:sp>
          <p:sp>
            <p:nvSpPr>
              <p:cNvPr id="23" name="TextBox 23"/>
              <p:cNvSpPr txBox="1"/>
              <p:nvPr/>
            </p:nvSpPr>
            <p:spPr>
              <a:xfrm>
                <a:off x="0" y="-38100"/>
                <a:ext cx="226225" cy="101503"/>
              </a:xfrm>
              <a:prstGeom prst="rect">
                <a:avLst/>
              </a:prstGeom>
            </p:spPr>
            <p:txBody>
              <a:bodyPr lIns="51454" tIns="51454" rIns="51454" bIns="51454" rtlCol="0" anchor="ctr"/>
              <a:lstStyle/>
              <a:p>
                <a:pPr algn="ctr" defTabSz="609576">
                  <a:lnSpc>
                    <a:spcPts val="1838"/>
                  </a:lnSpc>
                </a:pPr>
                <a:endParaRPr sz="1200">
                  <a:solidFill>
                    <a:prstClr val="black"/>
                  </a:solidFill>
                  <a:latin typeface="Calibri"/>
                </a:endParaRPr>
              </a:p>
            </p:txBody>
          </p:sp>
        </p:grpSp>
        <p:grpSp>
          <p:nvGrpSpPr>
            <p:cNvPr id="24" name="Group 24"/>
            <p:cNvGrpSpPr/>
            <p:nvPr/>
          </p:nvGrpSpPr>
          <p:grpSpPr>
            <a:xfrm>
              <a:off x="8419676" y="2072200"/>
              <a:ext cx="3577055" cy="3396944"/>
              <a:chOff x="0" y="-38100"/>
              <a:chExt cx="743422" cy="705990"/>
            </a:xfrm>
          </p:grpSpPr>
          <p:sp>
            <p:nvSpPr>
              <p:cNvPr id="25" name="Freeform 25"/>
              <p:cNvSpPr/>
              <p:nvPr/>
            </p:nvSpPr>
            <p:spPr>
              <a:xfrm>
                <a:off x="0" y="0"/>
                <a:ext cx="743422" cy="667890"/>
              </a:xfrm>
              <a:custGeom>
                <a:avLst/>
                <a:gdLst/>
                <a:ahLst/>
                <a:cxnLst/>
                <a:rect l="l" t="t" r="r" b="b"/>
                <a:pathLst>
                  <a:path w="673148" h="667890">
                    <a:moveTo>
                      <a:pt x="75594" y="0"/>
                    </a:moveTo>
                    <a:lnTo>
                      <a:pt x="597553" y="0"/>
                    </a:lnTo>
                    <a:cubicBezTo>
                      <a:pt x="639303" y="0"/>
                      <a:pt x="673148" y="33845"/>
                      <a:pt x="673148" y="75594"/>
                    </a:cubicBezTo>
                    <a:lnTo>
                      <a:pt x="673148" y="592295"/>
                    </a:lnTo>
                    <a:cubicBezTo>
                      <a:pt x="673148" y="634045"/>
                      <a:pt x="639303" y="667890"/>
                      <a:pt x="597553" y="667890"/>
                    </a:cubicBezTo>
                    <a:lnTo>
                      <a:pt x="75594" y="667890"/>
                    </a:lnTo>
                    <a:cubicBezTo>
                      <a:pt x="33845" y="667890"/>
                      <a:pt x="0" y="634045"/>
                      <a:pt x="0" y="592295"/>
                    </a:cubicBezTo>
                    <a:lnTo>
                      <a:pt x="0" y="75594"/>
                    </a:lnTo>
                    <a:cubicBezTo>
                      <a:pt x="0" y="33845"/>
                      <a:pt x="33845" y="0"/>
                      <a:pt x="75594" y="0"/>
                    </a:cubicBezTo>
                    <a:close/>
                  </a:path>
                </a:pathLst>
              </a:custGeom>
              <a:solidFill>
                <a:schemeClr val="accent6">
                  <a:lumMod val="20000"/>
                  <a:lumOff val="80000"/>
                </a:schemeClr>
              </a:solidFill>
            </p:spPr>
            <p:txBody>
              <a:bodyPr/>
              <a:lstStyle/>
              <a:p>
                <a:pPr defTabSz="731520"/>
                <a:endParaRPr lang="en-US" sz="1440">
                  <a:solidFill>
                    <a:prstClr val="black"/>
                  </a:solidFill>
                  <a:latin typeface="Calibri"/>
                </a:endParaRPr>
              </a:p>
            </p:txBody>
          </p:sp>
          <p:sp>
            <p:nvSpPr>
              <p:cNvPr id="26" name="TextBox 26"/>
              <p:cNvSpPr txBox="1"/>
              <p:nvPr/>
            </p:nvSpPr>
            <p:spPr>
              <a:xfrm>
                <a:off x="0" y="-38100"/>
                <a:ext cx="673148" cy="705990"/>
              </a:xfrm>
              <a:prstGeom prst="rect">
                <a:avLst/>
              </a:prstGeom>
            </p:spPr>
            <p:txBody>
              <a:bodyPr lIns="51454" tIns="51454" rIns="51454" bIns="51454" rtlCol="0" anchor="ctr"/>
              <a:lstStyle/>
              <a:p>
                <a:pPr algn="ctr" defTabSz="609576">
                  <a:lnSpc>
                    <a:spcPts val="1838"/>
                  </a:lnSpc>
                  <a:spcBef>
                    <a:spcPct val="0"/>
                  </a:spcBef>
                </a:pPr>
                <a:endParaRPr sz="1200">
                  <a:solidFill>
                    <a:prstClr val="black"/>
                  </a:solidFill>
                  <a:latin typeface="Calibri"/>
                </a:endParaRPr>
              </a:p>
            </p:txBody>
          </p:sp>
        </p:grpSp>
        <p:sp>
          <p:nvSpPr>
            <p:cNvPr id="27" name="AutoShape 27"/>
            <p:cNvSpPr/>
            <p:nvPr/>
          </p:nvSpPr>
          <p:spPr>
            <a:xfrm>
              <a:off x="9285058" y="2255522"/>
              <a:ext cx="1925454" cy="0"/>
            </a:xfrm>
            <a:prstGeom prst="line">
              <a:avLst/>
            </a:prstGeom>
            <a:ln w="219075" cap="rnd">
              <a:solidFill>
                <a:srgbClr val="C47E5E"/>
              </a:solidFill>
              <a:prstDash val="solid"/>
              <a:headEnd type="none" w="sm" len="sm"/>
              <a:tailEnd type="none" w="sm" len="sm"/>
            </a:ln>
          </p:spPr>
          <p:txBody>
            <a:bodyPr/>
            <a:lstStyle/>
            <a:p>
              <a:pPr defTabSz="731520"/>
              <a:endParaRPr lang="en-US" sz="1440">
                <a:solidFill>
                  <a:prstClr val="black"/>
                </a:solidFill>
                <a:latin typeface="Calibri"/>
              </a:endParaRPr>
            </a:p>
          </p:txBody>
        </p:sp>
        <p:sp>
          <p:nvSpPr>
            <p:cNvPr id="28" name="Freeform 28"/>
            <p:cNvSpPr/>
            <p:nvPr/>
          </p:nvSpPr>
          <p:spPr>
            <a:xfrm rot="16200000">
              <a:off x="9385243" y="5005782"/>
              <a:ext cx="1966619" cy="1683920"/>
            </a:xfrm>
            <a:custGeom>
              <a:avLst/>
              <a:gdLst/>
              <a:ahLst/>
              <a:cxnLst/>
              <a:rect l="l" t="t" r="r" b="b"/>
              <a:pathLst>
                <a:path w="1748926" h="1497518">
                  <a:moveTo>
                    <a:pt x="0" y="0"/>
                  </a:moveTo>
                  <a:lnTo>
                    <a:pt x="1748926" y="0"/>
                  </a:lnTo>
                  <a:lnTo>
                    <a:pt x="1748926" y="1497518"/>
                  </a:lnTo>
                  <a:lnTo>
                    <a:pt x="0" y="149751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731520"/>
              <a:endParaRPr lang="en-US" sz="1440">
                <a:solidFill>
                  <a:prstClr val="black"/>
                </a:solidFill>
                <a:latin typeface="Calibri"/>
              </a:endParaRPr>
            </a:p>
          </p:txBody>
        </p:sp>
        <p:sp>
          <p:nvSpPr>
            <p:cNvPr id="38" name="Freeform 38"/>
            <p:cNvSpPr/>
            <p:nvPr/>
          </p:nvSpPr>
          <p:spPr>
            <a:xfrm>
              <a:off x="10049639" y="5144825"/>
              <a:ext cx="637825" cy="636231"/>
            </a:xfrm>
            <a:custGeom>
              <a:avLst/>
              <a:gdLst/>
              <a:ahLst/>
              <a:cxnLst/>
              <a:rect l="l" t="t" r="r" b="b"/>
              <a:pathLst>
                <a:path w="567221" h="565803">
                  <a:moveTo>
                    <a:pt x="0" y="0"/>
                  </a:moveTo>
                  <a:lnTo>
                    <a:pt x="567222" y="0"/>
                  </a:lnTo>
                  <a:lnTo>
                    <a:pt x="567222" y="565803"/>
                  </a:lnTo>
                  <a:lnTo>
                    <a:pt x="0" y="565803"/>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defTabSz="731520"/>
              <a:endParaRPr lang="en-US" sz="1440">
                <a:solidFill>
                  <a:prstClr val="black"/>
                </a:solidFill>
                <a:latin typeface="Calibri"/>
              </a:endParaRPr>
            </a:p>
          </p:txBody>
        </p:sp>
        <p:sp>
          <p:nvSpPr>
            <p:cNvPr id="41" name="TextBox 41"/>
            <p:cNvSpPr txBox="1"/>
            <p:nvPr/>
          </p:nvSpPr>
          <p:spPr>
            <a:xfrm>
              <a:off x="1924537" y="7094446"/>
              <a:ext cx="2001661" cy="306031"/>
            </a:xfrm>
            <a:prstGeom prst="rect">
              <a:avLst/>
            </a:prstGeom>
          </p:spPr>
          <p:txBody>
            <a:bodyPr lIns="0" tIns="0" rIns="0" bIns="0" rtlCol="0" anchor="t">
              <a:spAutoFit/>
            </a:bodyPr>
            <a:lstStyle/>
            <a:p>
              <a:pPr algn="ctr" defTabSz="609576">
                <a:lnSpc>
                  <a:spcPts val="2269"/>
                </a:lnSpc>
              </a:pPr>
              <a:r>
                <a:rPr lang="en-US" sz="2000" dirty="0">
                  <a:solidFill>
                    <a:srgbClr val="FFFFFF"/>
                  </a:solidFill>
                  <a:latin typeface="Canva Sans Bold"/>
                </a:rPr>
                <a:t>1</a:t>
              </a:r>
            </a:p>
          </p:txBody>
        </p:sp>
        <p:sp>
          <p:nvSpPr>
            <p:cNvPr id="43" name="TextBox 43"/>
            <p:cNvSpPr txBox="1"/>
            <p:nvPr/>
          </p:nvSpPr>
          <p:spPr>
            <a:xfrm>
              <a:off x="1497393" y="2783038"/>
              <a:ext cx="2953547" cy="1788281"/>
            </a:xfrm>
            <a:prstGeom prst="rect">
              <a:avLst/>
            </a:prstGeom>
          </p:spPr>
          <p:txBody>
            <a:bodyPr wrap="square" lIns="0" tIns="0" rIns="0" bIns="0" rtlCol="0" anchor="t">
              <a:spAutoFit/>
            </a:bodyPr>
            <a:lstStyle/>
            <a:p>
              <a:pPr algn="ctr"/>
              <a:r>
                <a:rPr lang="vi-VN" sz="2800" dirty="0">
                  <a:latin typeface="Sitka Banner" pitchFamily="2" charset="0"/>
                </a:rPr>
                <a:t>Nêu được nét chính về ý tưởng, mục tiêu và kế hoạch xây dựng Cộng đồng ASEAN.</a:t>
              </a:r>
            </a:p>
          </p:txBody>
        </p:sp>
        <p:sp>
          <p:nvSpPr>
            <p:cNvPr id="45" name="TextBox 45"/>
            <p:cNvSpPr txBox="1"/>
            <p:nvPr/>
          </p:nvSpPr>
          <p:spPr>
            <a:xfrm>
              <a:off x="5685507" y="7094446"/>
              <a:ext cx="2001661" cy="306031"/>
            </a:xfrm>
            <a:prstGeom prst="rect">
              <a:avLst/>
            </a:prstGeom>
          </p:spPr>
          <p:txBody>
            <a:bodyPr lIns="0" tIns="0" rIns="0" bIns="0" rtlCol="0" anchor="t">
              <a:spAutoFit/>
            </a:bodyPr>
            <a:lstStyle/>
            <a:p>
              <a:pPr algn="ctr" defTabSz="609576">
                <a:lnSpc>
                  <a:spcPts val="2269"/>
                </a:lnSpc>
              </a:pPr>
              <a:r>
                <a:rPr lang="en-US" sz="2000" dirty="0">
                  <a:solidFill>
                    <a:srgbClr val="FFFFFF"/>
                  </a:solidFill>
                  <a:latin typeface="Canva Sans Bold"/>
                </a:rPr>
                <a:t>2</a:t>
              </a:r>
            </a:p>
          </p:txBody>
        </p:sp>
        <p:sp>
          <p:nvSpPr>
            <p:cNvPr id="48" name="TextBox 48"/>
            <p:cNvSpPr txBox="1"/>
            <p:nvPr/>
          </p:nvSpPr>
          <p:spPr>
            <a:xfrm>
              <a:off x="4864884" y="2780847"/>
              <a:ext cx="3131499" cy="1341211"/>
            </a:xfrm>
            <a:prstGeom prst="rect">
              <a:avLst/>
            </a:prstGeom>
          </p:spPr>
          <p:txBody>
            <a:bodyPr wrap="square" lIns="0" tIns="0" rIns="0" bIns="0" rtlCol="0" anchor="t">
              <a:spAutoFit/>
            </a:bodyPr>
            <a:lstStyle/>
            <a:p>
              <a:pPr algn="ctr"/>
              <a:r>
                <a:rPr lang="vi-VN" sz="2800" dirty="0">
                  <a:latin typeface="Sitka Banner" pitchFamily="2" charset="0"/>
                </a:rPr>
                <a:t>Trình bày được nội dung ba trụ cột của Cộng đồng ASEAN.</a:t>
              </a:r>
            </a:p>
          </p:txBody>
        </p:sp>
        <p:sp>
          <p:nvSpPr>
            <p:cNvPr id="49" name="TextBox 49"/>
            <p:cNvSpPr txBox="1"/>
            <p:nvPr/>
          </p:nvSpPr>
          <p:spPr>
            <a:xfrm>
              <a:off x="9406895" y="7024215"/>
              <a:ext cx="2001661" cy="306031"/>
            </a:xfrm>
            <a:prstGeom prst="rect">
              <a:avLst/>
            </a:prstGeom>
          </p:spPr>
          <p:txBody>
            <a:bodyPr lIns="0" tIns="0" rIns="0" bIns="0" rtlCol="0" anchor="t">
              <a:spAutoFit/>
            </a:bodyPr>
            <a:lstStyle/>
            <a:p>
              <a:pPr algn="ctr" defTabSz="609576">
                <a:lnSpc>
                  <a:spcPts val="2269"/>
                </a:lnSpc>
              </a:pPr>
              <a:r>
                <a:rPr lang="en-US" sz="2000" dirty="0">
                  <a:solidFill>
                    <a:srgbClr val="FFFFFF"/>
                  </a:solidFill>
                  <a:latin typeface="Canva Sans Bold"/>
                </a:rPr>
                <a:t>3</a:t>
              </a:r>
            </a:p>
          </p:txBody>
        </p:sp>
        <p:sp>
          <p:nvSpPr>
            <p:cNvPr id="52" name="TextBox 52"/>
            <p:cNvSpPr txBox="1"/>
            <p:nvPr/>
          </p:nvSpPr>
          <p:spPr>
            <a:xfrm>
              <a:off x="8594621" y="2952203"/>
              <a:ext cx="3306328" cy="1341211"/>
            </a:xfrm>
            <a:prstGeom prst="rect">
              <a:avLst/>
            </a:prstGeom>
          </p:spPr>
          <p:txBody>
            <a:bodyPr wrap="square" lIns="0" tIns="0" rIns="0" bIns="0" rtlCol="0" anchor="t">
              <a:spAutoFit/>
            </a:bodyPr>
            <a:lstStyle/>
            <a:p>
              <a:pPr algn="ctr"/>
              <a:r>
                <a:rPr lang="vi-VN" sz="2800" dirty="0">
                  <a:latin typeface="Sitka Banner" pitchFamily="2" charset="0"/>
                </a:rPr>
                <a:t>Nêu được những thách thức và triển vọng của Cộng đồng ASEAN.</a:t>
              </a:r>
            </a:p>
          </p:txBody>
        </p:sp>
      </p:grpSp>
      <p:pic>
        <p:nvPicPr>
          <p:cNvPr id="31" name="Picture 30">
            <a:extLst>
              <a:ext uri="{FF2B5EF4-FFF2-40B4-BE49-F238E27FC236}">
                <a16:creationId xmlns="" xmlns:a16="http://schemas.microsoft.com/office/drawing/2014/main" id="{41E125A2-B82B-8127-9BFD-6F447EDBB8CB}"/>
              </a:ext>
            </a:extLst>
          </p:cNvPr>
          <p:cNvPicPr>
            <a:picLocks noChangeAspect="1"/>
          </p:cNvPicPr>
          <p:nvPr/>
        </p:nvPicPr>
        <p:blipFill>
          <a:blip r:embed="rId15"/>
          <a:stretch>
            <a:fillRect/>
          </a:stretch>
        </p:blipFill>
        <p:spPr>
          <a:xfrm>
            <a:off x="2058562" y="-77217"/>
            <a:ext cx="1314131" cy="1314131"/>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7"/>
          <p:cNvGrpSpPr/>
          <p:nvPr/>
        </p:nvGrpSpPr>
        <p:grpSpPr>
          <a:xfrm>
            <a:off x="-56210" y="254586"/>
            <a:ext cx="11532083" cy="6780514"/>
            <a:chOff x="0" y="-38100"/>
            <a:chExt cx="4521135" cy="26582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p>
          </p:txBody>
        </p:sp>
      </p:grpSp>
      <p:sp>
        <p:nvSpPr>
          <p:cNvPr id="44" name="TextBox 43"/>
          <p:cNvSpPr txBox="1"/>
          <p:nvPr/>
        </p:nvSpPr>
        <p:spPr>
          <a:xfrm>
            <a:off x="2975628" y="576056"/>
            <a:ext cx="5776003" cy="738664"/>
          </a:xfrm>
          <a:prstGeom prst="rect">
            <a:avLst/>
          </a:prstGeom>
          <a:noFill/>
        </p:spPr>
        <p:txBody>
          <a:bodyPr wrap="square" lIns="60954" tIns="30477" rIns="60954" bIns="30477" rtlCol="0">
            <a:spAutoFit/>
          </a:bodyPr>
          <a:lstStyle/>
          <a:p>
            <a:r>
              <a:rPr lang="vi-VN" sz="4400" b="1" dirty="0">
                <a:solidFill>
                  <a:srgbClr val="8F9E22"/>
                </a:solidFill>
                <a:latin typeface="Arial" panose="020B0604020202020204" pitchFamily="34" charset="0"/>
                <a:cs typeface="Arial" panose="020B0604020202020204" pitchFamily="34" charset="0"/>
              </a:rPr>
              <a:t>NỘI DUNG BÀI HỌC</a:t>
            </a:r>
            <a:endParaRPr lang="en-US" sz="4400" b="1" dirty="0">
              <a:solidFill>
                <a:srgbClr val="8F9E22"/>
              </a:solidFill>
              <a:latin typeface="Arial" panose="020B0604020202020204" pitchFamily="34" charset="0"/>
              <a:cs typeface="Arial" panose="020B0604020202020204" pitchFamily="34" charset="0"/>
            </a:endParaRPr>
          </a:p>
        </p:txBody>
      </p:sp>
      <p:grpSp>
        <p:nvGrpSpPr>
          <p:cNvPr id="33" name="Group 32">
            <a:extLst>
              <a:ext uri="{FF2B5EF4-FFF2-40B4-BE49-F238E27FC236}">
                <a16:creationId xmlns="" xmlns:a16="http://schemas.microsoft.com/office/drawing/2014/main" id="{C0FD8366-D716-762A-360D-D0F579DC40FD}"/>
              </a:ext>
            </a:extLst>
          </p:cNvPr>
          <p:cNvGrpSpPr/>
          <p:nvPr/>
        </p:nvGrpSpPr>
        <p:grpSpPr>
          <a:xfrm>
            <a:off x="469596" y="1858726"/>
            <a:ext cx="7048805" cy="1431161"/>
            <a:chOff x="1230910" y="2788088"/>
            <a:chExt cx="10573207" cy="2146742"/>
          </a:xfrm>
        </p:grpSpPr>
        <p:sp>
          <p:nvSpPr>
            <p:cNvPr id="45" name="Rounded Rectangle 44"/>
            <p:cNvSpPr/>
            <p:nvPr/>
          </p:nvSpPr>
          <p:spPr>
            <a:xfrm>
              <a:off x="1230910" y="3150250"/>
              <a:ext cx="1280160" cy="1280160"/>
            </a:xfrm>
            <a:prstGeom prst="roundRect">
              <a:avLst/>
            </a:prstGeom>
            <a:solidFill>
              <a:srgbClr val="0039A6"/>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1</a:t>
              </a:r>
            </a:p>
          </p:txBody>
        </p:sp>
        <p:sp>
          <p:nvSpPr>
            <p:cNvPr id="46" name="Rectangle 45"/>
            <p:cNvSpPr/>
            <p:nvPr/>
          </p:nvSpPr>
          <p:spPr>
            <a:xfrm>
              <a:off x="2973178" y="2788088"/>
              <a:ext cx="8830939" cy="2146742"/>
            </a:xfrm>
            <a:prstGeom prst="rect">
              <a:avLst/>
            </a:prstGeom>
          </p:spPr>
          <p:txBody>
            <a:bodyPr wrap="square">
              <a:spAutoFit/>
            </a:bodyPr>
            <a:lstStyle/>
            <a:p>
              <a:pPr algn="just">
                <a:lnSpc>
                  <a:spcPct val="150000"/>
                </a:lnSpc>
                <a:spcBef>
                  <a:spcPts val="67"/>
                </a:spcBef>
                <a:spcAft>
                  <a:spcPts val="67"/>
                </a:spcAft>
              </a:pPr>
              <a:r>
                <a:rPr lang="en-US" sz="2900" dirty="0">
                  <a:solidFill>
                    <a:srgbClr val="000000"/>
                  </a:solidFill>
                  <a:latin typeface="Arial" panose="020B0604020202020204" pitchFamily="34" charset="0"/>
                  <a:ea typeface="Times New Roman" panose="02020603050405020304" pitchFamily="18" charset="0"/>
                  <a:cs typeface="Arial" panose="020B0604020202020204" pitchFamily="34" charset="0"/>
                </a:rPr>
                <a:t>Ý </a:t>
              </a:r>
              <a:r>
                <a:rPr lang="en-US" sz="29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tưởng</a:t>
              </a:r>
              <a:r>
                <a:rPr lang="en-US" sz="29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9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mục</a:t>
              </a:r>
              <a:r>
                <a:rPr lang="en-US" sz="29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9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tiêu</a:t>
              </a:r>
              <a:r>
                <a:rPr lang="en-US" sz="29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9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9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9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kế</a:t>
              </a:r>
              <a:r>
                <a:rPr lang="en-US" sz="29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9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hoạch</a:t>
              </a:r>
              <a:r>
                <a:rPr lang="en-US" sz="29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9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xây</a:t>
              </a:r>
              <a:r>
                <a:rPr lang="en-US" sz="29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9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dựng</a:t>
              </a:r>
              <a:r>
                <a:rPr lang="en-US" sz="29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9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Cộng</a:t>
              </a:r>
              <a:r>
                <a:rPr lang="en-US" sz="29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9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đồng</a:t>
              </a:r>
              <a:r>
                <a:rPr lang="en-US" sz="2900" dirty="0">
                  <a:solidFill>
                    <a:srgbClr val="000000"/>
                  </a:solidFill>
                  <a:latin typeface="Arial" panose="020B0604020202020204" pitchFamily="34" charset="0"/>
                  <a:ea typeface="Times New Roman" panose="02020603050405020304" pitchFamily="18" charset="0"/>
                  <a:cs typeface="Arial" panose="020B0604020202020204" pitchFamily="34" charset="0"/>
                </a:rPr>
                <a:t> ASEAN</a:t>
              </a:r>
              <a:endParaRPr lang="en-US" sz="2900" dirty="0">
                <a:latin typeface="Arial" panose="020B0604020202020204" pitchFamily="34" charset="0"/>
                <a:ea typeface="Times New Roman" panose="02020603050405020304" pitchFamily="18" charset="0"/>
                <a:cs typeface="Arial" panose="020B0604020202020204" pitchFamily="34" charset="0"/>
              </a:endParaRPr>
            </a:p>
          </p:txBody>
        </p:sp>
      </p:grpSp>
      <p:grpSp>
        <p:nvGrpSpPr>
          <p:cNvPr id="34" name="Group 33">
            <a:extLst>
              <a:ext uri="{FF2B5EF4-FFF2-40B4-BE49-F238E27FC236}">
                <a16:creationId xmlns="" xmlns:a16="http://schemas.microsoft.com/office/drawing/2014/main" id="{0F27E97D-F0B6-5077-7C20-7F6489D208E5}"/>
              </a:ext>
            </a:extLst>
          </p:cNvPr>
          <p:cNvGrpSpPr/>
          <p:nvPr/>
        </p:nvGrpSpPr>
        <p:grpSpPr>
          <a:xfrm>
            <a:off x="473650" y="3711659"/>
            <a:ext cx="6866112" cy="853440"/>
            <a:chOff x="1236991" y="5567488"/>
            <a:chExt cx="10299168" cy="1280160"/>
          </a:xfrm>
        </p:grpSpPr>
        <p:sp>
          <p:nvSpPr>
            <p:cNvPr id="47" name="Rounded Rectangle 46"/>
            <p:cNvSpPr/>
            <p:nvPr/>
          </p:nvSpPr>
          <p:spPr>
            <a:xfrm>
              <a:off x="1236991" y="5567488"/>
              <a:ext cx="1280160" cy="1280160"/>
            </a:xfrm>
            <a:prstGeom prst="roundRect">
              <a:avLst/>
            </a:prstGeom>
            <a:solidFill>
              <a:srgbClr val="ED2939"/>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2</a:t>
              </a:r>
            </a:p>
          </p:txBody>
        </p:sp>
        <p:sp>
          <p:nvSpPr>
            <p:cNvPr id="48" name="Rectangle 47"/>
            <p:cNvSpPr/>
            <p:nvPr/>
          </p:nvSpPr>
          <p:spPr>
            <a:xfrm>
              <a:off x="2922262" y="5818569"/>
              <a:ext cx="8613897" cy="807914"/>
            </a:xfrm>
            <a:prstGeom prst="rect">
              <a:avLst/>
            </a:prstGeom>
          </p:spPr>
          <p:txBody>
            <a:bodyPr wrap="none">
              <a:spAutoFit/>
            </a:bodyPr>
            <a:lstStyle/>
            <a:p>
              <a:pPr>
                <a:spcBef>
                  <a:spcPts val="67"/>
                </a:spcBef>
                <a:spcAft>
                  <a:spcPts val="67"/>
                </a:spcAft>
              </a:pPr>
              <a:r>
                <a:rPr lang="en-US" sz="2900" dirty="0">
                  <a:solidFill>
                    <a:srgbClr val="000000"/>
                  </a:solidFill>
                  <a:latin typeface="Arial" panose="020B0604020202020204" pitchFamily="34" charset="0"/>
                  <a:ea typeface="Times New Roman" panose="02020603050405020304" pitchFamily="18" charset="0"/>
                  <a:cs typeface="Arial" panose="020B0604020202020204" pitchFamily="34" charset="0"/>
                </a:rPr>
                <a:t>Ba </a:t>
              </a:r>
              <a:r>
                <a:rPr lang="en-US" sz="29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trụ</a:t>
              </a:r>
              <a:r>
                <a:rPr lang="en-US" sz="29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9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cột</a:t>
              </a:r>
              <a:r>
                <a:rPr lang="en-US" sz="29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9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9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9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Cộng</a:t>
              </a:r>
              <a:r>
                <a:rPr lang="en-US" sz="29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9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đồng</a:t>
              </a:r>
              <a:r>
                <a:rPr lang="en-US" sz="2900" dirty="0">
                  <a:solidFill>
                    <a:srgbClr val="000000"/>
                  </a:solidFill>
                  <a:latin typeface="Arial" panose="020B0604020202020204" pitchFamily="34" charset="0"/>
                  <a:ea typeface="Times New Roman" panose="02020603050405020304" pitchFamily="18" charset="0"/>
                  <a:cs typeface="Arial" panose="020B0604020202020204" pitchFamily="34" charset="0"/>
                </a:rPr>
                <a:t> ASEAN</a:t>
              </a:r>
              <a:endParaRPr lang="en-US" sz="2900" dirty="0">
                <a:latin typeface="Arial" panose="020B0604020202020204" pitchFamily="34" charset="0"/>
                <a:ea typeface="Times New Roman" panose="02020603050405020304" pitchFamily="18" charset="0"/>
                <a:cs typeface="Arial" panose="020B0604020202020204" pitchFamily="34" charset="0"/>
              </a:endParaRPr>
            </a:p>
          </p:txBody>
        </p:sp>
      </p:grpSp>
      <p:grpSp>
        <p:nvGrpSpPr>
          <p:cNvPr id="35" name="Group 34">
            <a:extLst>
              <a:ext uri="{FF2B5EF4-FFF2-40B4-BE49-F238E27FC236}">
                <a16:creationId xmlns="" xmlns:a16="http://schemas.microsoft.com/office/drawing/2014/main" id="{7265787B-B38B-7400-4DE0-5094C897C5AA}"/>
              </a:ext>
            </a:extLst>
          </p:cNvPr>
          <p:cNvGrpSpPr/>
          <p:nvPr/>
        </p:nvGrpSpPr>
        <p:grpSpPr>
          <a:xfrm>
            <a:off x="473649" y="5160019"/>
            <a:ext cx="7032824" cy="853440"/>
            <a:chOff x="1236991" y="7740029"/>
            <a:chExt cx="10549236" cy="1280160"/>
          </a:xfrm>
        </p:grpSpPr>
        <p:sp>
          <p:nvSpPr>
            <p:cNvPr id="49" name="Rounded Rectangle 48"/>
            <p:cNvSpPr/>
            <p:nvPr/>
          </p:nvSpPr>
          <p:spPr>
            <a:xfrm>
              <a:off x="1236991" y="7740029"/>
              <a:ext cx="1280160" cy="1280160"/>
            </a:xfrm>
            <a:prstGeom prst="roundRect">
              <a:avLst/>
            </a:prstGeom>
            <a:solidFill>
              <a:srgbClr val="FFAD36"/>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3</a:t>
              </a:r>
            </a:p>
          </p:txBody>
        </p:sp>
        <p:sp>
          <p:nvSpPr>
            <p:cNvPr id="50" name="Rectangle 49"/>
            <p:cNvSpPr/>
            <p:nvPr/>
          </p:nvSpPr>
          <p:spPr>
            <a:xfrm>
              <a:off x="2922262" y="7951241"/>
              <a:ext cx="8863965" cy="807914"/>
            </a:xfrm>
            <a:prstGeom prst="rect">
              <a:avLst/>
            </a:prstGeom>
          </p:spPr>
          <p:txBody>
            <a:bodyPr wrap="none">
              <a:spAutoFit/>
            </a:bodyPr>
            <a:lstStyle/>
            <a:p>
              <a:pPr>
                <a:spcBef>
                  <a:spcPts val="67"/>
                </a:spcBef>
                <a:spcAft>
                  <a:spcPts val="67"/>
                </a:spcAft>
              </a:pPr>
              <a:r>
                <a:rPr lang="en-US" sz="2900">
                  <a:solidFill>
                    <a:srgbClr val="000000"/>
                  </a:solidFill>
                  <a:latin typeface="Arial" panose="020B0604020202020204" pitchFamily="34" charset="0"/>
                  <a:ea typeface="Times New Roman" panose="02020603050405020304" pitchFamily="18" charset="0"/>
                  <a:cs typeface="Arial" panose="020B0604020202020204" pitchFamily="34" charset="0"/>
                </a:rPr>
                <a:t>Cộng đồng ASEAN sau năm 2015.</a:t>
              </a:r>
              <a:endParaRPr lang="en-US" sz="2900">
                <a:latin typeface="Arial" panose="020B0604020202020204" pitchFamily="34" charset="0"/>
                <a:ea typeface="Times New Roman" panose="02020603050405020304" pitchFamily="18" charset="0"/>
                <a:cs typeface="Arial" panose="020B0604020202020204" pitchFamily="34" charset="0"/>
              </a:endParaRPr>
            </a:p>
          </p:txBody>
        </p:sp>
      </p:grpSp>
      <p:sp>
        <p:nvSpPr>
          <p:cNvPr id="32" name="Freeform 9">
            <a:extLst>
              <a:ext uri="{FF2B5EF4-FFF2-40B4-BE49-F238E27FC236}">
                <a16:creationId xmlns="" xmlns:a16="http://schemas.microsoft.com/office/drawing/2014/main" id="{A90FA2E3-8DD0-5697-5EE6-F90D93ED03F1}"/>
              </a:ext>
            </a:extLst>
          </p:cNvPr>
          <p:cNvSpPr/>
          <p:nvPr/>
        </p:nvSpPr>
        <p:spPr>
          <a:xfrm>
            <a:off x="7579559" y="2053959"/>
            <a:ext cx="3854165" cy="4422896"/>
          </a:xfrm>
          <a:custGeom>
            <a:avLst/>
            <a:gdLst/>
            <a:ahLst/>
            <a:cxnLst/>
            <a:rect l="l" t="t" r="r" b="b"/>
            <a:pathLst>
              <a:path w="3023274" h="2758738">
                <a:moveTo>
                  <a:pt x="0" y="0"/>
                </a:moveTo>
                <a:lnTo>
                  <a:pt x="3023274" y="0"/>
                </a:lnTo>
                <a:lnTo>
                  <a:pt x="3023274" y="2758738"/>
                </a:lnTo>
                <a:lnTo>
                  <a:pt x="0" y="2758738"/>
                </a:lnTo>
                <a:lnTo>
                  <a:pt x="0" y="0"/>
                </a:lnTo>
                <a:close/>
              </a:path>
            </a:pathLst>
          </a:custGeom>
          <a:blipFill>
            <a:blip r:embed="rId2"/>
            <a:stretch>
              <a:fillRect/>
            </a:stretch>
          </a:blipFill>
        </p:spPr>
        <p:txBody>
          <a:bodyPr lIns="60954" tIns="30477" rIns="60954" bIns="30477"/>
          <a:lstStyle/>
          <a:p>
            <a:endParaRPr lang="en-US"/>
          </a:p>
        </p:txBody>
      </p:sp>
    </p:spTree>
    <p:extLst>
      <p:ext uri="{BB962C8B-B14F-4D97-AF65-F5344CB8AC3E}">
        <p14:creationId xmlns:p14="http://schemas.microsoft.com/office/powerpoint/2010/main" val="392546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FCAE341B-FBF3-4653-99C0-3A4CCDF44D28}"/>
              </a:ext>
            </a:extLst>
          </p:cNvPr>
          <p:cNvSpPr txBox="1"/>
          <p:nvPr/>
        </p:nvSpPr>
        <p:spPr>
          <a:xfrm>
            <a:off x="195943" y="518160"/>
            <a:ext cx="1174024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0B3D91"/>
                </a:solidFill>
                <a:effectLst/>
                <a:uLnTx/>
                <a:uFillTx/>
                <a:latin typeface="Sitka Banner" pitchFamily="2" charset="0"/>
                <a:ea typeface="+mn-ea"/>
                <a:cs typeface="+mn-cs"/>
              </a:rPr>
              <a:t>Lá</a:t>
            </a:r>
            <a:r>
              <a:rPr kumimoji="0" lang="en-US" sz="3600" b="1" i="0" u="none" strike="noStrike" kern="1200" cap="none" spc="0" normalizeH="0" noProof="0" dirty="0" smtClean="0">
                <a:ln>
                  <a:noFill/>
                </a:ln>
                <a:solidFill>
                  <a:srgbClr val="0B3D91"/>
                </a:solidFill>
                <a:effectLst/>
                <a:uLnTx/>
                <a:uFillTx/>
                <a:latin typeface="Sitka Banner" pitchFamily="2" charset="0"/>
                <a:ea typeface="+mn-ea"/>
                <a:cs typeface="+mn-cs"/>
              </a:rPr>
              <a:t> </a:t>
            </a:r>
            <a:r>
              <a:rPr kumimoji="0" lang="en-US" sz="3600" b="1" i="0" u="none" strike="noStrike" kern="1200" cap="none" spc="0" normalizeH="0" noProof="0" dirty="0" err="1" smtClean="0">
                <a:ln>
                  <a:noFill/>
                </a:ln>
                <a:solidFill>
                  <a:srgbClr val="0B3D91"/>
                </a:solidFill>
                <a:effectLst/>
                <a:uLnTx/>
                <a:uFillTx/>
                <a:latin typeface="Sitka Banner" pitchFamily="2" charset="0"/>
                <a:ea typeface="+mn-ea"/>
                <a:cs typeface="+mn-cs"/>
              </a:rPr>
              <a:t>cờ</a:t>
            </a:r>
            <a:r>
              <a:rPr kumimoji="0" lang="en-US" sz="3600" b="1" i="0" u="none" strike="noStrike" kern="1200" cap="none" spc="0" normalizeH="0" noProof="0" dirty="0" smtClean="0">
                <a:ln>
                  <a:noFill/>
                </a:ln>
                <a:solidFill>
                  <a:srgbClr val="0B3D91"/>
                </a:solidFill>
                <a:effectLst/>
                <a:uLnTx/>
                <a:uFillTx/>
                <a:latin typeface="Sitka Banner" pitchFamily="2" charset="0"/>
                <a:ea typeface="+mn-ea"/>
                <a:cs typeface="+mn-cs"/>
              </a:rPr>
              <a:t> </a:t>
            </a:r>
            <a:r>
              <a:rPr lang="en-US" sz="3600" b="1" noProof="0" dirty="0" smtClean="0">
                <a:solidFill>
                  <a:srgbClr val="0B3D91"/>
                </a:solidFill>
                <a:latin typeface="Sitka Banner" pitchFamily="2" charset="0"/>
              </a:rPr>
              <a:t>ASEAN </a:t>
            </a:r>
            <a:r>
              <a:rPr kumimoji="0" lang="en-US" sz="3600" b="1" i="0" u="none" strike="noStrike" kern="1200" cap="none" spc="0" normalizeH="0" baseline="0" noProof="0" dirty="0" err="1" smtClean="0">
                <a:ln>
                  <a:noFill/>
                </a:ln>
                <a:solidFill>
                  <a:srgbClr val="0B3D91"/>
                </a:solidFill>
                <a:effectLst/>
                <a:uLnTx/>
                <a:uFillTx/>
                <a:latin typeface="Sitka Banner" pitchFamily="2" charset="0"/>
                <a:ea typeface="+mn-ea"/>
                <a:cs typeface="+mn-cs"/>
              </a:rPr>
              <a:t>và</a:t>
            </a:r>
            <a:r>
              <a:rPr kumimoji="0" lang="en-US" sz="3600" b="1" i="0" u="none" strike="noStrike" kern="1200" cap="none" spc="0" normalizeH="0" baseline="0" noProof="0" dirty="0" smtClean="0">
                <a:ln>
                  <a:noFill/>
                </a:ln>
                <a:solidFill>
                  <a:srgbClr val="0B3D91"/>
                </a:solidFill>
                <a:effectLst/>
                <a:uLnTx/>
                <a:uFillTx/>
                <a:latin typeface="Sitka Banner" pitchFamily="2" charset="0"/>
                <a:ea typeface="+mn-ea"/>
                <a:cs typeface="+mn-cs"/>
              </a:rPr>
              <a:t> </a:t>
            </a:r>
            <a:r>
              <a:rPr kumimoji="0" lang="en-US" sz="3600" b="1" i="0" u="none" strike="noStrike" kern="1200" cap="none" spc="0" normalizeH="0" baseline="0" noProof="0" dirty="0" err="1" smtClean="0">
                <a:ln>
                  <a:noFill/>
                </a:ln>
                <a:solidFill>
                  <a:srgbClr val="0B3D91"/>
                </a:solidFill>
                <a:effectLst/>
                <a:uLnTx/>
                <a:uFillTx/>
                <a:latin typeface="Sitka Banner" pitchFamily="2" charset="0"/>
                <a:ea typeface="+mn-ea"/>
                <a:cs typeface="+mn-cs"/>
              </a:rPr>
              <a:t>lược</a:t>
            </a:r>
            <a:r>
              <a:rPr kumimoji="0" lang="en-US" sz="3600" b="1" i="0" u="none" strike="noStrike" kern="1200" cap="none" spc="0" normalizeH="0" noProof="0" dirty="0" smtClean="0">
                <a:ln>
                  <a:noFill/>
                </a:ln>
                <a:solidFill>
                  <a:srgbClr val="0B3D91"/>
                </a:solidFill>
                <a:effectLst/>
                <a:uLnTx/>
                <a:uFillTx/>
                <a:latin typeface="Sitka Banner" pitchFamily="2" charset="0"/>
                <a:ea typeface="+mn-ea"/>
                <a:cs typeface="+mn-cs"/>
              </a:rPr>
              <a:t> </a:t>
            </a:r>
            <a:r>
              <a:rPr kumimoji="0" lang="en-US" sz="3600" b="1" i="0" u="none" strike="noStrike" kern="1200" cap="none" spc="0" normalizeH="0" noProof="0" dirty="0" err="1" smtClean="0">
                <a:ln>
                  <a:noFill/>
                </a:ln>
                <a:solidFill>
                  <a:srgbClr val="0B3D91"/>
                </a:solidFill>
                <a:effectLst/>
                <a:uLnTx/>
                <a:uFillTx/>
                <a:latin typeface="Sitka Banner" pitchFamily="2" charset="0"/>
                <a:ea typeface="+mn-ea"/>
                <a:cs typeface="+mn-cs"/>
              </a:rPr>
              <a:t>đồ</a:t>
            </a:r>
            <a:r>
              <a:rPr kumimoji="0" lang="en-US" sz="3600" b="1" i="0" u="none" strike="noStrike" kern="1200" cap="none" spc="0" normalizeH="0" noProof="0" dirty="0" smtClean="0">
                <a:ln>
                  <a:noFill/>
                </a:ln>
                <a:solidFill>
                  <a:srgbClr val="0B3D91"/>
                </a:solidFill>
                <a:effectLst/>
                <a:uLnTx/>
                <a:uFillTx/>
                <a:latin typeface="Sitka Banner" pitchFamily="2" charset="0"/>
                <a:ea typeface="+mn-ea"/>
                <a:cs typeface="+mn-cs"/>
              </a:rPr>
              <a:t> </a:t>
            </a:r>
            <a:r>
              <a:rPr kumimoji="0" lang="en-US" sz="3600" b="1" i="0" u="none" strike="noStrike" kern="1200" cap="none" spc="0" normalizeH="0" noProof="0" dirty="0" err="1" smtClean="0">
                <a:ln>
                  <a:noFill/>
                </a:ln>
                <a:solidFill>
                  <a:srgbClr val="0B3D91"/>
                </a:solidFill>
                <a:effectLst/>
                <a:uLnTx/>
                <a:uFillTx/>
                <a:latin typeface="Sitka Banner" pitchFamily="2" charset="0"/>
                <a:ea typeface="+mn-ea"/>
                <a:cs typeface="+mn-cs"/>
              </a:rPr>
              <a:t>các</a:t>
            </a:r>
            <a:r>
              <a:rPr kumimoji="0" lang="en-US" sz="3600" b="1" i="0" u="none" strike="noStrike" kern="1200" cap="none" spc="0" normalizeH="0" noProof="0" dirty="0" smtClean="0">
                <a:ln>
                  <a:noFill/>
                </a:ln>
                <a:solidFill>
                  <a:srgbClr val="0B3D91"/>
                </a:solidFill>
                <a:effectLst/>
                <a:uLnTx/>
                <a:uFillTx/>
                <a:latin typeface="Sitka Banner" pitchFamily="2" charset="0"/>
                <a:ea typeface="+mn-ea"/>
                <a:cs typeface="+mn-cs"/>
              </a:rPr>
              <a:t> </a:t>
            </a:r>
            <a:r>
              <a:rPr kumimoji="0" lang="en-US" sz="3600" b="1" i="0" u="none" strike="noStrike" kern="1200" cap="none" spc="0" normalizeH="0" noProof="0" dirty="0" err="1" smtClean="0">
                <a:ln>
                  <a:noFill/>
                </a:ln>
                <a:solidFill>
                  <a:srgbClr val="0B3D91"/>
                </a:solidFill>
                <a:effectLst/>
                <a:uLnTx/>
                <a:uFillTx/>
                <a:latin typeface="Sitka Banner" pitchFamily="2" charset="0"/>
                <a:ea typeface="+mn-ea"/>
                <a:cs typeface="+mn-cs"/>
              </a:rPr>
              <a:t>quốc</a:t>
            </a:r>
            <a:r>
              <a:rPr kumimoji="0" lang="en-US" sz="3600" b="1" i="0" u="none" strike="noStrike" kern="1200" cap="none" spc="0" normalizeH="0" noProof="0" dirty="0" smtClean="0">
                <a:ln>
                  <a:noFill/>
                </a:ln>
                <a:solidFill>
                  <a:srgbClr val="0B3D91"/>
                </a:solidFill>
                <a:effectLst/>
                <a:uLnTx/>
                <a:uFillTx/>
                <a:latin typeface="Sitka Banner" pitchFamily="2" charset="0"/>
                <a:ea typeface="+mn-ea"/>
                <a:cs typeface="+mn-cs"/>
              </a:rPr>
              <a:t> </a:t>
            </a:r>
            <a:r>
              <a:rPr kumimoji="0" lang="en-US" sz="3600" b="1" i="0" u="none" strike="noStrike" kern="1200" cap="none" spc="0" normalizeH="0" noProof="0" dirty="0" err="1" smtClean="0">
                <a:ln>
                  <a:noFill/>
                </a:ln>
                <a:solidFill>
                  <a:srgbClr val="0B3D91"/>
                </a:solidFill>
                <a:effectLst/>
                <a:uLnTx/>
                <a:uFillTx/>
                <a:latin typeface="Sitka Banner" pitchFamily="2" charset="0"/>
                <a:ea typeface="+mn-ea"/>
                <a:cs typeface="+mn-cs"/>
              </a:rPr>
              <a:t>gia</a:t>
            </a:r>
            <a:r>
              <a:rPr kumimoji="0" lang="en-US" sz="3600" b="1" i="0" u="none" strike="noStrike" kern="1200" cap="none" spc="0" normalizeH="0" noProof="0" dirty="0" smtClean="0">
                <a:ln>
                  <a:noFill/>
                </a:ln>
                <a:solidFill>
                  <a:srgbClr val="0B3D91"/>
                </a:solidFill>
                <a:effectLst/>
                <a:uLnTx/>
                <a:uFillTx/>
                <a:latin typeface="Sitka Banner" pitchFamily="2" charset="0"/>
                <a:ea typeface="+mn-ea"/>
                <a:cs typeface="+mn-cs"/>
              </a:rPr>
              <a:t> </a:t>
            </a:r>
            <a:r>
              <a:rPr kumimoji="0" lang="en-US" sz="3600" b="1" i="0" u="none" strike="noStrike" kern="1200" cap="none" spc="0" normalizeH="0" noProof="0" dirty="0" err="1" smtClean="0">
                <a:ln>
                  <a:noFill/>
                </a:ln>
                <a:solidFill>
                  <a:srgbClr val="0B3D91"/>
                </a:solidFill>
                <a:effectLst/>
                <a:uLnTx/>
                <a:uFillTx/>
                <a:latin typeface="Sitka Banner" pitchFamily="2" charset="0"/>
                <a:ea typeface="+mn-ea"/>
                <a:cs typeface="+mn-cs"/>
              </a:rPr>
              <a:t>Đông</a:t>
            </a:r>
            <a:r>
              <a:rPr kumimoji="0" lang="en-US" sz="3600" b="1" i="0" u="none" strike="noStrike" kern="1200" cap="none" spc="0" normalizeH="0" noProof="0" dirty="0" smtClean="0">
                <a:ln>
                  <a:noFill/>
                </a:ln>
                <a:solidFill>
                  <a:srgbClr val="0B3D91"/>
                </a:solidFill>
                <a:effectLst/>
                <a:uLnTx/>
                <a:uFillTx/>
                <a:latin typeface="Sitka Banner" pitchFamily="2" charset="0"/>
                <a:ea typeface="+mn-ea"/>
                <a:cs typeface="+mn-cs"/>
              </a:rPr>
              <a:t> Nam Á </a:t>
            </a:r>
            <a:endParaRPr kumimoji="0" lang="en-US" sz="3600" b="1" i="0" u="none" strike="noStrike" kern="1200" cap="none" spc="0" normalizeH="0" baseline="0" noProof="0" dirty="0">
              <a:ln>
                <a:noFill/>
              </a:ln>
              <a:solidFill>
                <a:srgbClr val="0B3D91"/>
              </a:solidFill>
              <a:effectLst/>
              <a:uLnTx/>
              <a:uFillTx/>
              <a:latin typeface="Sitka Banner" pitchFamily="2" charset="0"/>
              <a:ea typeface="+mn-ea"/>
              <a:cs typeface="+mn-cs"/>
            </a:endParaRPr>
          </a:p>
        </p:txBody>
      </p:sp>
      <p:sp>
        <p:nvSpPr>
          <p:cNvPr id="9" name="Freeform 5">
            <a:extLst>
              <a:ext uri="{FF2B5EF4-FFF2-40B4-BE49-F238E27FC236}">
                <a16:creationId xmlns="" xmlns:a16="http://schemas.microsoft.com/office/drawing/2014/main" id="{26A56FC2-D1E7-4FB6-BC43-49CE8F7EAEA3}"/>
              </a:ext>
            </a:extLst>
          </p:cNvPr>
          <p:cNvSpPr/>
          <p:nvPr/>
        </p:nvSpPr>
        <p:spPr>
          <a:xfrm>
            <a:off x="7292204" y="4933517"/>
            <a:ext cx="4876800" cy="1901952"/>
          </a:xfrm>
          <a:custGeom>
            <a:avLst/>
            <a:gdLst/>
            <a:ahLst/>
            <a:cxnLst/>
            <a:rect l="l" t="t" r="r" b="b"/>
            <a:pathLst>
              <a:path w="7315200" h="2852928">
                <a:moveTo>
                  <a:pt x="0" y="0"/>
                </a:moveTo>
                <a:lnTo>
                  <a:pt x="7315200" y="0"/>
                </a:lnTo>
                <a:lnTo>
                  <a:pt x="7315200" y="2852928"/>
                </a:lnTo>
                <a:lnTo>
                  <a:pt x="0" y="2852928"/>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2" name="TextBox 1">
            <a:extLst>
              <a:ext uri="{FF2B5EF4-FFF2-40B4-BE49-F238E27FC236}">
                <a16:creationId xmlns="" xmlns:a16="http://schemas.microsoft.com/office/drawing/2014/main" id="{885DD8CA-1651-40C1-86BC-B959C722480D}"/>
              </a:ext>
            </a:extLst>
          </p:cNvPr>
          <p:cNvSpPr txBox="1"/>
          <p:nvPr/>
        </p:nvSpPr>
        <p:spPr>
          <a:xfrm>
            <a:off x="6523584" y="5562600"/>
            <a:ext cx="518073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Sitka Banner" pitchFamily="2" charset="0"/>
                <a:ea typeface="+mn-ea"/>
                <a:cs typeface="+mn-cs"/>
              </a:rPr>
              <a:t>Hình 3. Lễ kí văn kiện thành lập ASEAN tại Băng </a:t>
            </a:r>
            <a:r>
              <a:rPr kumimoji="0" lang="vi-VN" sz="1800" b="0" i="0" u="none" strike="noStrike" kern="1200" cap="none" spc="0" normalizeH="0" baseline="0" noProof="0" dirty="0" smtClean="0">
                <a:ln>
                  <a:noFill/>
                </a:ln>
                <a:solidFill>
                  <a:prstClr val="black"/>
                </a:solidFill>
                <a:effectLst/>
                <a:uLnTx/>
                <a:uFillTx/>
                <a:latin typeface="Sitka Banner" pitchFamily="2" charset="0"/>
                <a:ea typeface="+mn-ea"/>
                <a:cs typeface="+mn-cs"/>
              </a:rPr>
              <a:t>Cốc</a:t>
            </a:r>
            <a:endParaRPr kumimoji="0" lang="en-US" sz="1800" b="0" i="0" u="none" strike="noStrike" kern="1200" cap="none" spc="0" normalizeH="0" baseline="0" noProof="0" dirty="0">
              <a:ln>
                <a:noFill/>
              </a:ln>
              <a:solidFill>
                <a:prstClr val="black"/>
              </a:solidFill>
              <a:effectLst/>
              <a:uLnTx/>
              <a:uFillTx/>
              <a:latin typeface="Sitka Banner" pitchFamily="2" charset="0"/>
              <a:ea typeface="+mn-ea"/>
              <a:cs typeface="+mn-cs"/>
            </a:endParaRPr>
          </a:p>
        </p:txBody>
      </p:sp>
      <p:pic>
        <p:nvPicPr>
          <p:cNvPr id="11" name="Picture 10">
            <a:extLst>
              <a:ext uri="{FF2B5EF4-FFF2-40B4-BE49-F238E27FC236}">
                <a16:creationId xmlns="" xmlns:a16="http://schemas.microsoft.com/office/drawing/2014/main" id="{F95A811C-BAA7-41A6-86F9-FD381D784831}"/>
              </a:ext>
            </a:extLst>
          </p:cNvPr>
          <p:cNvPicPr>
            <a:picLocks noChangeAspect="1"/>
          </p:cNvPicPr>
          <p:nvPr/>
        </p:nvPicPr>
        <p:blipFill rotWithShape="1">
          <a:blip r:embed="rId7"/>
          <a:srcRect l="28626" t="14445" r="21249" b="17667"/>
          <a:stretch/>
        </p:blipFill>
        <p:spPr>
          <a:xfrm>
            <a:off x="6204857" y="1339617"/>
            <a:ext cx="5890339" cy="5257125"/>
          </a:xfrm>
          <a:prstGeom prst="rect">
            <a:avLst/>
          </a:prstGeom>
        </p:spPr>
      </p:pic>
      <p:pic>
        <p:nvPicPr>
          <p:cNvPr id="12" name="Picture 2">
            <a:extLst>
              <a:ext uri="{FF2B5EF4-FFF2-40B4-BE49-F238E27FC236}">
                <a16:creationId xmlns="" xmlns:a16="http://schemas.microsoft.com/office/drawing/2014/main" id="{85481490-8C8D-4ADE-ADA2-D102BAE43727}"/>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50125" y="2482099"/>
            <a:ext cx="5919874" cy="3272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9345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7"/>
          <p:cNvGrpSpPr/>
          <p:nvPr/>
        </p:nvGrpSpPr>
        <p:grpSpPr>
          <a:xfrm>
            <a:off x="9640200" y="473270"/>
            <a:ext cx="2444559" cy="631977"/>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txBody>
            <a:bodyPr/>
            <a:lstStyle/>
            <a:p>
              <a:endParaRPr lang="en-US"/>
            </a:p>
          </p:txBody>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2" name="Group 2"/>
          <p:cNvGrpSpPr/>
          <p:nvPr/>
        </p:nvGrpSpPr>
        <p:grpSpPr>
          <a:xfrm>
            <a:off x="9633850" y="1405430"/>
            <a:ext cx="2444559" cy="631977"/>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txBody>
            <a:bodyPr/>
            <a:lstStyle/>
            <a:p>
              <a:endParaRPr lang="en-US"/>
            </a:p>
          </p:txBody>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7" name="Group 7"/>
          <p:cNvGrpSpPr/>
          <p:nvPr/>
        </p:nvGrpSpPr>
        <p:grpSpPr>
          <a:xfrm>
            <a:off x="9633850" y="2382355"/>
            <a:ext cx="2444559" cy="631977"/>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txBody>
            <a:bodyPr/>
            <a:lstStyle/>
            <a:p>
              <a:endParaRPr lang="en-US"/>
            </a:p>
          </p:txBody>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2" name="Group 12"/>
          <p:cNvGrpSpPr/>
          <p:nvPr/>
        </p:nvGrpSpPr>
        <p:grpSpPr>
          <a:xfrm>
            <a:off x="9633850" y="5191783"/>
            <a:ext cx="2444559" cy="631977"/>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txBody>
            <a:bodyPr/>
            <a:lstStyle/>
            <a:p>
              <a:endParaRPr lang="en-US"/>
            </a:p>
          </p:txBody>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7" name="Group 17"/>
          <p:cNvGrpSpPr/>
          <p:nvPr/>
        </p:nvGrpSpPr>
        <p:grpSpPr>
          <a:xfrm>
            <a:off x="-56210" y="351768"/>
            <a:ext cx="11532083" cy="6683332"/>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p>
          </p:txBody>
        </p:sp>
      </p:grpSp>
      <p:grpSp>
        <p:nvGrpSpPr>
          <p:cNvPr id="20" name="Group 20"/>
          <p:cNvGrpSpPr/>
          <p:nvPr/>
        </p:nvGrpSpPr>
        <p:grpSpPr>
          <a:xfrm>
            <a:off x="489857" y="670290"/>
            <a:ext cx="10986017" cy="7549582"/>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grpSp>
      <p:sp>
        <p:nvSpPr>
          <p:cNvPr id="33" name="TextBox 33"/>
          <p:cNvSpPr txBox="1"/>
          <p:nvPr/>
        </p:nvSpPr>
        <p:spPr>
          <a:xfrm>
            <a:off x="155706" y="689963"/>
            <a:ext cx="9167907" cy="3323987"/>
          </a:xfrm>
          <a:prstGeom prst="rect">
            <a:avLst/>
          </a:prstGeom>
        </p:spPr>
        <p:txBody>
          <a:bodyPr wrap="square" lIns="0" tIns="0" rIns="0" bIns="0" rtlCol="0" anchor="t">
            <a:spAutoFit/>
          </a:bodyPr>
          <a:lstStyle/>
          <a:p>
            <a:pPr algn="ctr">
              <a:lnSpc>
                <a:spcPct val="150000"/>
              </a:lnSpc>
              <a:spcBef>
                <a:spcPts val="67"/>
              </a:spcBef>
              <a:spcAft>
                <a:spcPts val="67"/>
              </a:spcAft>
            </a:pPr>
            <a:r>
              <a:rPr lang="en-US" sz="4800" b="1" dirty="0" smtClean="0">
                <a:ea typeface="Times New Roman" panose="02020603050405020304" pitchFamily="18" charset="0"/>
                <a:cs typeface="Arial" panose="020B0604020202020204" pitchFamily="34" charset="0"/>
              </a:rPr>
              <a:t>1. </a:t>
            </a:r>
            <a:r>
              <a:rPr lang="vi-VN" sz="4800" b="1" dirty="0" smtClean="0">
                <a:ea typeface="Times New Roman" panose="02020603050405020304" pitchFamily="18" charset="0"/>
                <a:cs typeface="Arial" panose="020B0604020202020204" pitchFamily="34" charset="0"/>
              </a:rPr>
              <a:t>Ý </a:t>
            </a:r>
            <a:r>
              <a:rPr lang="vi-VN" sz="4800" b="1" dirty="0">
                <a:ea typeface="Times New Roman" panose="02020603050405020304" pitchFamily="18" charset="0"/>
                <a:cs typeface="Arial" panose="020B0604020202020204" pitchFamily="34" charset="0"/>
              </a:rPr>
              <a:t>TƯỞNG, MỤC TIÊU VÀ KẾ HOẠCH XÂY DỰNG CỘNG ĐỒNG ASEAN</a:t>
            </a:r>
          </a:p>
        </p:txBody>
      </p:sp>
      <p:sp>
        <p:nvSpPr>
          <p:cNvPr id="36" name="Freeform 36"/>
          <p:cNvSpPr/>
          <p:nvPr/>
        </p:nvSpPr>
        <p:spPr>
          <a:xfrm rot="-1729736">
            <a:off x="923850" y="3950250"/>
            <a:ext cx="276278" cy="2575475"/>
          </a:xfrm>
          <a:custGeom>
            <a:avLst/>
            <a:gdLst/>
            <a:ahLst/>
            <a:cxnLst/>
            <a:rect l="l" t="t" r="r" b="b"/>
            <a:pathLst>
              <a:path w="414417" h="3863212">
                <a:moveTo>
                  <a:pt x="0" y="0"/>
                </a:moveTo>
                <a:lnTo>
                  <a:pt x="414417" y="0"/>
                </a:lnTo>
                <a:lnTo>
                  <a:pt x="414417" y="3863212"/>
                </a:lnTo>
                <a:lnTo>
                  <a:pt x="0" y="38632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lIns="60954" tIns="30477" rIns="60954" bIns="30477"/>
          <a:lstStyle/>
          <a:p>
            <a:endParaRPr lang="en-US"/>
          </a:p>
        </p:txBody>
      </p:sp>
      <p:sp>
        <p:nvSpPr>
          <p:cNvPr id="34" name="Freeform 4">
            <a:extLst>
              <a:ext uri="{FF2B5EF4-FFF2-40B4-BE49-F238E27FC236}">
                <a16:creationId xmlns="" xmlns:a16="http://schemas.microsoft.com/office/drawing/2014/main" id="{53970B79-0D57-A683-8297-37DDEB5576FA}"/>
              </a:ext>
            </a:extLst>
          </p:cNvPr>
          <p:cNvSpPr/>
          <p:nvPr/>
        </p:nvSpPr>
        <p:spPr>
          <a:xfrm>
            <a:off x="9451034" y="670290"/>
            <a:ext cx="1802698" cy="1802698"/>
          </a:xfrm>
          <a:custGeom>
            <a:avLst/>
            <a:gdLst/>
            <a:ahLst/>
            <a:cxnLst/>
            <a:rect l="l" t="t" r="r" b="b"/>
            <a:pathLst>
              <a:path w="2704047" h="2704047">
                <a:moveTo>
                  <a:pt x="0" y="0"/>
                </a:moveTo>
                <a:lnTo>
                  <a:pt x="2704047" y="0"/>
                </a:lnTo>
                <a:lnTo>
                  <a:pt x="2704047" y="2704047"/>
                </a:lnTo>
                <a:lnTo>
                  <a:pt x="0" y="270404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lIns="60954" tIns="30477" rIns="60954" bIns="30477"/>
          <a:lstStyle/>
          <a:p>
            <a:endParaRPr lang="en-US"/>
          </a:p>
        </p:txBody>
      </p:sp>
    </p:spTree>
    <p:extLst>
      <p:ext uri="{BB962C8B-B14F-4D97-AF65-F5344CB8AC3E}">
        <p14:creationId xmlns:p14="http://schemas.microsoft.com/office/powerpoint/2010/main" val="3290152572"/>
      </p:ext>
    </p:extLst>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8"/>
          <p:cNvSpPr/>
          <p:nvPr/>
        </p:nvSpPr>
        <p:spPr>
          <a:xfrm>
            <a:off x="101600" y="174668"/>
            <a:ext cx="11988800" cy="6683332"/>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lIns="60954" tIns="30477" rIns="60954" bIns="30477"/>
          <a:lstStyle/>
          <a:p>
            <a:endParaRPr lang="en-US"/>
          </a:p>
        </p:txBody>
      </p:sp>
      <p:grpSp>
        <p:nvGrpSpPr>
          <p:cNvPr id="6" name="Group 5">
            <a:extLst>
              <a:ext uri="{FF2B5EF4-FFF2-40B4-BE49-F238E27FC236}">
                <a16:creationId xmlns="" xmlns:a16="http://schemas.microsoft.com/office/drawing/2014/main" id="{8F819578-4BC5-278A-E301-974983067DDE}"/>
              </a:ext>
            </a:extLst>
          </p:cNvPr>
          <p:cNvGrpSpPr/>
          <p:nvPr/>
        </p:nvGrpSpPr>
        <p:grpSpPr>
          <a:xfrm>
            <a:off x="3535074" y="2533899"/>
            <a:ext cx="8555325" cy="4247317"/>
            <a:chOff x="5808996" y="5427722"/>
            <a:chExt cx="12117054" cy="6370977"/>
          </a:xfrm>
        </p:grpSpPr>
        <p:pic>
          <p:nvPicPr>
            <p:cNvPr id="4" name="Picture 3" descr="A group of men sitting in a room&#10;&#10;Description automatically generated">
              <a:extLst>
                <a:ext uri="{FF2B5EF4-FFF2-40B4-BE49-F238E27FC236}">
                  <a16:creationId xmlns="" xmlns:a16="http://schemas.microsoft.com/office/drawing/2014/main" id="{25901B40-B87B-5157-1956-877E48429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8996" y="5614296"/>
              <a:ext cx="9964403" cy="5109365"/>
            </a:xfrm>
            <a:prstGeom prst="rect">
              <a:avLst/>
            </a:prstGeom>
          </p:spPr>
        </p:pic>
        <p:sp>
          <p:nvSpPr>
            <p:cNvPr id="5" name="TextBox 4">
              <a:extLst>
                <a:ext uri="{FF2B5EF4-FFF2-40B4-BE49-F238E27FC236}">
                  <a16:creationId xmlns="" xmlns:a16="http://schemas.microsoft.com/office/drawing/2014/main" id="{9B515848-F6BB-A2AE-2C5B-215E6DBF5CAF}"/>
                </a:ext>
              </a:extLst>
            </p:cNvPr>
            <p:cNvSpPr txBox="1"/>
            <p:nvPr/>
          </p:nvSpPr>
          <p:spPr>
            <a:xfrm>
              <a:off x="15792450" y="5427722"/>
              <a:ext cx="2133600" cy="6370977"/>
            </a:xfrm>
            <a:prstGeom prst="rect">
              <a:avLst/>
            </a:prstGeom>
            <a:noFill/>
          </p:spPr>
          <p:txBody>
            <a:bodyPr wrap="square" rtlCol="0">
              <a:spAutoFit/>
            </a:bodyPr>
            <a:lstStyle/>
            <a:p>
              <a:pPr algn="ctr">
                <a:lnSpc>
                  <a:spcPct val="150000"/>
                </a:lnSpc>
              </a:pP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2. </a:t>
              </a:r>
              <a:r>
                <a:rPr lang="en-US" sz="2000" dirty="0" err="1">
                  <a:latin typeface="Arial" panose="020B0604020202020204" pitchFamily="34" charset="0"/>
                  <a:cs typeface="Arial" panose="020B0604020202020204" pitchFamily="34" charset="0"/>
                </a:rPr>
                <a:t>Hội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nghị</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cấp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cao</a:t>
              </a:r>
              <a:r>
                <a:rPr lang="en-US" sz="2000" dirty="0">
                  <a:latin typeface="Arial" panose="020B0604020202020204" pitchFamily="34" charset="0"/>
                  <a:cs typeface="Arial" panose="020B0604020202020204" pitchFamily="34" charset="0"/>
                </a:rPr>
                <a:t> ASEAN </a:t>
              </a:r>
              <a:r>
                <a:rPr lang="en-US" sz="2000" dirty="0" err="1">
                  <a:latin typeface="Arial" panose="020B0604020202020204" pitchFamily="34" charset="0"/>
                  <a:cs typeface="Arial" panose="020B0604020202020204" pitchFamily="34" charset="0"/>
                </a:rPr>
                <a:t>không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tại</a:t>
              </a:r>
              <a:r>
                <a:rPr lang="en-US" sz="2000" dirty="0">
                  <a:latin typeface="Arial" panose="020B0604020202020204" pitchFamily="34" charset="0"/>
                  <a:cs typeface="Arial" panose="020B0604020202020204" pitchFamily="34" charset="0"/>
                </a:rPr>
                <a:t> Ma-</a:t>
              </a:r>
              <a:r>
                <a:rPr lang="en-US" sz="2000" dirty="0" err="1">
                  <a:latin typeface="Arial" panose="020B0604020202020204" pitchFamily="34" charset="0"/>
                  <a:cs typeface="Arial" panose="020B0604020202020204" pitchFamily="34" charset="0"/>
                </a:rPr>
                <a:t>lai</a:t>
              </a:r>
              <a:r>
                <a:rPr lang="en-US" sz="2000" dirty="0">
                  <a:latin typeface="Arial" panose="020B0604020202020204" pitchFamily="34" charset="0"/>
                  <a:cs typeface="Arial" panose="020B0604020202020204" pitchFamily="34" charset="0"/>
                </a:rPr>
                <a:t>-xi-a (15-12-1997)</a:t>
              </a:r>
            </a:p>
          </p:txBody>
        </p:sp>
      </p:grpSp>
      <p:sp>
        <p:nvSpPr>
          <p:cNvPr id="19" name="TextBox 19"/>
          <p:cNvSpPr txBox="1"/>
          <p:nvPr/>
        </p:nvSpPr>
        <p:spPr>
          <a:xfrm>
            <a:off x="101600" y="77486"/>
            <a:ext cx="2128009" cy="2170395"/>
          </a:xfrm>
          <a:prstGeom prst="rect">
            <a:avLst/>
          </a:prstGeom>
        </p:spPr>
        <p:txBody>
          <a:bodyPr lIns="33863" tIns="33863" rIns="33863" bIns="33863" rtlCol="0" anchor="ctr"/>
          <a:lstStyle/>
          <a:p>
            <a:pPr algn="ctr">
              <a:lnSpc>
                <a:spcPts val="1772"/>
              </a:lnSpc>
              <a:spcBef>
                <a:spcPct val="0"/>
              </a:spcBef>
            </a:pPr>
            <a:endParaRPr/>
          </a:p>
        </p:txBody>
      </p:sp>
      <p:grpSp>
        <p:nvGrpSpPr>
          <p:cNvPr id="46" name="Group 45"/>
          <p:cNvGrpSpPr/>
          <p:nvPr/>
        </p:nvGrpSpPr>
        <p:grpSpPr>
          <a:xfrm>
            <a:off x="101599" y="263488"/>
            <a:ext cx="2909890" cy="1222406"/>
            <a:chOff x="152399" y="430575"/>
            <a:chExt cx="1916187" cy="1172180"/>
          </a:xfrm>
        </p:grpSpPr>
        <p:sp>
          <p:nvSpPr>
            <p:cNvPr id="43" name="Round Same Side Corner Rectangle 42"/>
            <p:cNvSpPr/>
            <p:nvPr/>
          </p:nvSpPr>
          <p:spPr>
            <a:xfrm rot="5400000">
              <a:off x="524403" y="58571"/>
              <a:ext cx="1172180" cy="1916187"/>
            </a:xfrm>
            <a:prstGeom prst="round2SameRect">
              <a:avLst/>
            </a:prstGeom>
            <a:solidFill>
              <a:srgbClr val="FFF89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285727" y="716459"/>
              <a:ext cx="1734955" cy="807914"/>
            </a:xfrm>
            <a:prstGeom prst="rect">
              <a:avLst/>
            </a:prstGeom>
            <a:noFill/>
          </p:spPr>
          <p:txBody>
            <a:bodyPr wrap="square" rtlCol="0">
              <a:spAutoFit/>
            </a:bodyPr>
            <a:lstStyle/>
            <a:p>
              <a:r>
                <a:rPr lang="en-US" sz="2900" b="1" dirty="0">
                  <a:latin typeface="Arial" panose="020B0604020202020204" pitchFamily="34" charset="0"/>
                  <a:cs typeface="Arial" panose="020B0604020202020204" pitchFamily="34" charset="0"/>
                </a:rPr>
                <a:t>THẢO LUẬN NHÓM</a:t>
              </a:r>
            </a:p>
          </p:txBody>
        </p:sp>
      </p:grpSp>
      <p:sp>
        <p:nvSpPr>
          <p:cNvPr id="49" name="Rounded Rectangular Callout 48"/>
          <p:cNvSpPr/>
          <p:nvPr/>
        </p:nvSpPr>
        <p:spPr>
          <a:xfrm>
            <a:off x="3535074" y="104606"/>
            <a:ext cx="8467072" cy="2312023"/>
          </a:xfrm>
          <a:prstGeom prst="wedgeRoundRectCallout">
            <a:avLst>
              <a:gd name="adj1" fmla="val -60012"/>
              <a:gd name="adj2" fmla="val 51520"/>
              <a:gd name="adj3" fmla="val 16667"/>
            </a:avLst>
          </a:prstGeom>
          <a:solidFill>
            <a:schemeClr val="bg1"/>
          </a:solidFill>
          <a:ln w="38100">
            <a:solidFill>
              <a:srgbClr val="0039A6"/>
            </a:solidFill>
          </a:ln>
        </p:spPr>
        <p:style>
          <a:lnRef idx="1">
            <a:schemeClr val="accent3"/>
          </a:lnRef>
          <a:fillRef idx="2">
            <a:schemeClr val="accent3"/>
          </a:fillRef>
          <a:effectRef idx="1">
            <a:schemeClr val="accent3"/>
          </a:effectRef>
          <a:fontRef idx="minor">
            <a:schemeClr val="dk1"/>
          </a:fontRef>
        </p:style>
        <p:txBody>
          <a:bodyPr lIns="60954" tIns="30477" rIns="60954" bIns="30477" rtlCol="0" anchor="ctr"/>
          <a:lstStyle/>
          <a:p>
            <a:pPr algn="just">
              <a:lnSpc>
                <a:spcPct val="150000"/>
              </a:lnSpc>
            </a:pPr>
            <a:r>
              <a:rPr lang="en-US" sz="2700" b="1" i="1" dirty="0" err="1">
                <a:solidFill>
                  <a:srgbClr val="FF0000"/>
                </a:solidFill>
                <a:latin typeface="Arial" panose="020B0604020202020204" pitchFamily="34" charset="0"/>
                <a:cs typeface="Arial" panose="020B0604020202020204" pitchFamily="34" charset="0"/>
              </a:rPr>
              <a:t>Nhóm</a:t>
            </a:r>
            <a:r>
              <a:rPr lang="en-US" sz="2700" b="1" i="1" dirty="0">
                <a:solidFill>
                  <a:srgbClr val="FF0000"/>
                </a:solidFill>
                <a:latin typeface="Arial" panose="020B0604020202020204" pitchFamily="34" charset="0"/>
                <a:cs typeface="Arial" panose="020B0604020202020204" pitchFamily="34" charset="0"/>
              </a:rPr>
              <a:t> 1, 2: </a:t>
            </a:r>
            <a:r>
              <a:rPr lang="vi-VN" sz="2700" dirty="0">
                <a:latin typeface="Arial" panose="020B0604020202020204" pitchFamily="34" charset="0"/>
                <a:cs typeface="Arial" panose="020B0604020202020204" pitchFamily="34" charset="0"/>
              </a:rPr>
              <a:t>Khai thác Hình 2, Tư liệu 1, thông tin mục 1a SGK </a:t>
            </a:r>
            <a:r>
              <a:rPr lang="vi-VN" sz="2700" dirty="0" smtClean="0">
                <a:latin typeface="Arial" panose="020B0604020202020204" pitchFamily="34" charset="0"/>
                <a:cs typeface="Arial" panose="020B0604020202020204" pitchFamily="34" charset="0"/>
              </a:rPr>
              <a:t>tr.2</a:t>
            </a:r>
            <a:r>
              <a:rPr lang="en-US" sz="2700" dirty="0" smtClean="0">
                <a:latin typeface="Arial" panose="020B0604020202020204" pitchFamily="34" charset="0"/>
                <a:cs typeface="Arial" panose="020B0604020202020204" pitchFamily="34" charset="0"/>
              </a:rPr>
              <a:t>2</a:t>
            </a:r>
            <a:r>
              <a:rPr lang="vi-VN" sz="2700" dirty="0" smtClean="0">
                <a:latin typeface="Arial" panose="020B0604020202020204" pitchFamily="34" charset="0"/>
                <a:cs typeface="Arial" panose="020B0604020202020204" pitchFamily="34" charset="0"/>
              </a:rPr>
              <a:t>, 2</a:t>
            </a:r>
            <a:r>
              <a:rPr lang="en-US" sz="2700" dirty="0" smtClean="0">
                <a:latin typeface="Arial" panose="020B0604020202020204" pitchFamily="34" charset="0"/>
                <a:cs typeface="Arial" panose="020B0604020202020204" pitchFamily="34" charset="0"/>
              </a:rPr>
              <a:t>3</a:t>
            </a:r>
            <a:r>
              <a:rPr lang="vi-VN" sz="2700" dirty="0" smtClean="0">
                <a:latin typeface="Arial" panose="020B0604020202020204" pitchFamily="34" charset="0"/>
                <a:cs typeface="Arial" panose="020B0604020202020204" pitchFamily="34" charset="0"/>
              </a:rPr>
              <a:t> </a:t>
            </a:r>
            <a:r>
              <a:rPr lang="vi-VN" sz="2700" dirty="0">
                <a:latin typeface="Arial" panose="020B0604020202020204" pitchFamily="34" charset="0"/>
                <a:cs typeface="Arial" panose="020B0604020202020204" pitchFamily="34" charset="0"/>
              </a:rPr>
              <a:t>và trả lời câu hỏi: </a:t>
            </a:r>
            <a:r>
              <a:rPr lang="vi-VN" sz="2700" i="1" dirty="0">
                <a:latin typeface="Arial" panose="020B0604020202020204" pitchFamily="34" charset="0"/>
                <a:cs typeface="Arial" panose="020B0604020202020204" pitchFamily="34" charset="0"/>
              </a:rPr>
              <a:t>Hãy nêu những nét chính về ý tưởng xây dựng Cộng đồng </a:t>
            </a:r>
            <a:r>
              <a:rPr lang="vi-VN" sz="2700" i="1" dirty="0" smtClean="0">
                <a:latin typeface="Arial" panose="020B0604020202020204" pitchFamily="34" charset="0"/>
                <a:cs typeface="Arial" panose="020B0604020202020204" pitchFamily="34" charset="0"/>
              </a:rPr>
              <a:t>ASEAN</a:t>
            </a:r>
            <a:r>
              <a:rPr lang="en-US" sz="2700" i="1" dirty="0" smtClean="0">
                <a:latin typeface="Arial" panose="020B0604020202020204" pitchFamily="34" charset="0"/>
                <a:cs typeface="Arial" panose="020B0604020202020204" pitchFamily="34" charset="0"/>
              </a:rPr>
              <a:t>? Ý </a:t>
            </a:r>
            <a:r>
              <a:rPr lang="en-US" sz="2700" i="1" dirty="0" err="1" smtClean="0">
                <a:latin typeface="Arial" panose="020B0604020202020204" pitchFamily="34" charset="0"/>
                <a:cs typeface="Arial" panose="020B0604020202020204" pitchFamily="34" charset="0"/>
              </a:rPr>
              <a:t>nghĩa</a:t>
            </a:r>
            <a:r>
              <a:rPr lang="en-US" sz="2700" i="1" dirty="0" smtClean="0">
                <a:latin typeface="Arial" panose="020B0604020202020204" pitchFamily="34" charset="0"/>
                <a:cs typeface="Arial" panose="020B0604020202020204" pitchFamily="34" charset="0"/>
              </a:rPr>
              <a:t> </a:t>
            </a:r>
            <a:r>
              <a:rPr lang="en-US" sz="2700" i="1" dirty="0" err="1" smtClean="0">
                <a:latin typeface="Arial" panose="020B0604020202020204" pitchFamily="34" charset="0"/>
                <a:cs typeface="Arial" panose="020B0604020202020204" pitchFamily="34" charset="0"/>
              </a:rPr>
              <a:t>của</a:t>
            </a:r>
            <a:r>
              <a:rPr lang="en-US" sz="2700" i="1" dirty="0" smtClean="0">
                <a:latin typeface="Arial" panose="020B0604020202020204" pitchFamily="34" charset="0"/>
                <a:cs typeface="Arial" panose="020B0604020202020204" pitchFamily="34" charset="0"/>
              </a:rPr>
              <a:t> </a:t>
            </a:r>
            <a:r>
              <a:rPr lang="en-US" sz="2700" i="1" dirty="0" err="1" smtClean="0">
                <a:latin typeface="Arial" panose="020B0604020202020204" pitchFamily="34" charset="0"/>
                <a:cs typeface="Arial" panose="020B0604020202020204" pitchFamily="34" charset="0"/>
              </a:rPr>
              <a:t>xây</a:t>
            </a:r>
            <a:r>
              <a:rPr lang="en-US" sz="2700" i="1" dirty="0" smtClean="0">
                <a:latin typeface="Arial" panose="020B0604020202020204" pitchFamily="34" charset="0"/>
                <a:cs typeface="Arial" panose="020B0604020202020204" pitchFamily="34" charset="0"/>
              </a:rPr>
              <a:t> </a:t>
            </a:r>
            <a:r>
              <a:rPr lang="en-US" sz="2700" i="1" dirty="0" err="1" smtClean="0">
                <a:latin typeface="Arial" panose="020B0604020202020204" pitchFamily="34" charset="0"/>
                <a:cs typeface="Arial" panose="020B0604020202020204" pitchFamily="34" charset="0"/>
              </a:rPr>
              <a:t>dựng</a:t>
            </a:r>
            <a:r>
              <a:rPr lang="en-US" sz="2700" i="1" dirty="0" smtClean="0">
                <a:latin typeface="Arial" panose="020B0604020202020204" pitchFamily="34" charset="0"/>
                <a:cs typeface="Arial" panose="020B0604020202020204" pitchFamily="34" charset="0"/>
              </a:rPr>
              <a:t> ý </a:t>
            </a:r>
            <a:r>
              <a:rPr lang="en-US" sz="2700" i="1" dirty="0" err="1" smtClean="0">
                <a:latin typeface="Arial" panose="020B0604020202020204" pitchFamily="34" charset="0"/>
                <a:cs typeface="Arial" panose="020B0604020202020204" pitchFamily="34" charset="0"/>
              </a:rPr>
              <a:t>tưởng</a:t>
            </a:r>
            <a:r>
              <a:rPr lang="en-US" sz="2700" i="1" dirty="0" smtClean="0">
                <a:latin typeface="Arial" panose="020B0604020202020204" pitchFamily="34" charset="0"/>
                <a:cs typeface="Arial" panose="020B0604020202020204" pitchFamily="34" charset="0"/>
              </a:rPr>
              <a:t> </a:t>
            </a:r>
            <a:r>
              <a:rPr lang="en-US" sz="2700" i="1" dirty="0" err="1" smtClean="0">
                <a:latin typeface="Arial" panose="020B0604020202020204" pitchFamily="34" charset="0"/>
                <a:cs typeface="Arial" panose="020B0604020202020204" pitchFamily="34" charset="0"/>
              </a:rPr>
              <a:t>này</a:t>
            </a:r>
            <a:r>
              <a:rPr lang="en-US" sz="2700" i="1" dirty="0" smtClean="0">
                <a:latin typeface="Arial" panose="020B0604020202020204" pitchFamily="34" charset="0"/>
                <a:cs typeface="Arial" panose="020B0604020202020204" pitchFamily="34" charset="0"/>
              </a:rPr>
              <a:t>?</a:t>
            </a:r>
            <a:endParaRPr lang="en-US" sz="2700" i="1" dirty="0">
              <a:latin typeface="Arial" panose="020B0604020202020204" pitchFamily="34" charset="0"/>
              <a:cs typeface="Arial" panose="020B0604020202020204" pitchFamily="34" charset="0"/>
            </a:endParaRPr>
          </a:p>
        </p:txBody>
      </p:sp>
      <p:grpSp>
        <p:nvGrpSpPr>
          <p:cNvPr id="2" name="Group 1"/>
          <p:cNvGrpSpPr/>
          <p:nvPr/>
        </p:nvGrpSpPr>
        <p:grpSpPr>
          <a:xfrm>
            <a:off x="304070" y="1771315"/>
            <a:ext cx="3036488" cy="4989503"/>
            <a:chOff x="1094870" y="2656973"/>
            <a:chExt cx="5305930" cy="7484254"/>
          </a:xfrm>
        </p:grpSpPr>
        <p:pic>
          <p:nvPicPr>
            <p:cNvPr id="48" name="Picture 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870" y="4381500"/>
              <a:ext cx="5305930" cy="5759727"/>
            </a:xfrm>
            <a:prstGeom prst="rect">
              <a:avLst/>
            </a:prstGeom>
          </p:spPr>
        </p:pic>
        <p:pic>
          <p:nvPicPr>
            <p:cNvPr id="51" name="Picture 50"/>
            <p:cNvPicPr>
              <a:picLocks noChangeAspect="1"/>
            </p:cNvPicPr>
            <p:nvPr/>
          </p:nvPicPr>
          <p:blipFill>
            <a:blip r:embed="rId4"/>
            <a:stretch>
              <a:fillRect/>
            </a:stretch>
          </p:blipFill>
          <p:spPr>
            <a:xfrm>
              <a:off x="3274503" y="2656973"/>
              <a:ext cx="1528193" cy="1501538"/>
            </a:xfrm>
            <a:prstGeom prst="rect">
              <a:avLst/>
            </a:prstGeom>
          </p:spPr>
        </p:pic>
      </p:grpSp>
    </p:spTree>
    <p:extLst>
      <p:ext uri="{BB962C8B-B14F-4D97-AF65-F5344CB8AC3E}">
        <p14:creationId xmlns:p14="http://schemas.microsoft.com/office/powerpoint/2010/main" val="347432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anim calcmode="lin" valueType="num">
                                      <p:cBhvr>
                                        <p:cTn id="17" dur="500" fill="hold"/>
                                        <p:tgtEl>
                                          <p:spTgt spid="49"/>
                                        </p:tgtEl>
                                        <p:attrNameLst>
                                          <p:attrName>ppt_x</p:attrName>
                                        </p:attrNameLst>
                                      </p:cBhvr>
                                      <p:tavLst>
                                        <p:tav tm="0">
                                          <p:val>
                                            <p:strVal val="#ppt_x"/>
                                          </p:val>
                                        </p:tav>
                                        <p:tav tm="100000">
                                          <p:val>
                                            <p:strVal val="#ppt_x"/>
                                          </p:val>
                                        </p:tav>
                                      </p:tavLst>
                                    </p:anim>
                                    <p:anim calcmode="lin" valueType="num">
                                      <p:cBhvr>
                                        <p:cTn id="18" dur="500" fill="hold"/>
                                        <p:tgtEl>
                                          <p:spTgt spid="49"/>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14" presetClass="entr" presetSubtype="1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12763</TotalTime>
  <Words>2834</Words>
  <Application>Microsoft Office PowerPoint</Application>
  <PresentationFormat>Custom</PresentationFormat>
  <Paragraphs>263</Paragraphs>
  <Slides>42</Slides>
  <Notes>14</Notes>
  <HiddenSlides>0</HiddenSlides>
  <MMClips>0</MMClips>
  <ScaleCrop>false</ScaleCrop>
  <HeadingPairs>
    <vt:vector size="4" baseType="variant">
      <vt:variant>
        <vt:lpstr>Theme</vt:lpstr>
      </vt:variant>
      <vt:variant>
        <vt:i4>3</vt:i4>
      </vt:variant>
      <vt:variant>
        <vt:lpstr>Slide Titles</vt:lpstr>
      </vt:variant>
      <vt:variant>
        <vt:i4>42</vt:i4>
      </vt:variant>
    </vt:vector>
  </HeadingPairs>
  <TitlesOfParts>
    <vt:vector size="45" baseType="lpstr">
      <vt:lpstr>2_Office Theme</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XEM PHIM </vt:lpstr>
      <vt:lpstr>PowerPoint Presentation</vt:lpstr>
      <vt:lpstr>PowerPoint Presentation</vt:lpstr>
      <vt:lpstr>PowerPoint Presentation</vt:lpstr>
      <vt:lpstr>c. Kế hoạch xây dựng Cộng đồng ASEAN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DẶN DÒ CHUẨN BỊ TIẾT 11 BÀI 5: CỘNG ĐỒNG ASEAN: TỪ Ý TƯỞNG ĐẾN HIỆN THỨC (tiết 2)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HOA</cp:lastModifiedBy>
  <cp:revision>293</cp:revision>
  <dcterms:created xsi:type="dcterms:W3CDTF">2023-04-06T06:08:28Z</dcterms:created>
  <dcterms:modified xsi:type="dcterms:W3CDTF">2024-10-09T12:14:31Z</dcterms:modified>
</cp:coreProperties>
</file>