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129"/>
  </p:notesMasterIdLst>
  <p:sldIdLst>
    <p:sldId id="973" r:id="rId4"/>
    <p:sldId id="1134" r:id="rId5"/>
    <p:sldId id="1026" r:id="rId6"/>
    <p:sldId id="1027" r:id="rId7"/>
    <p:sldId id="1224" r:id="rId8"/>
    <p:sldId id="822" r:id="rId9"/>
    <p:sldId id="1229" r:id="rId10"/>
    <p:sldId id="823" r:id="rId11"/>
    <p:sldId id="940" r:id="rId12"/>
    <p:sldId id="942" r:id="rId13"/>
    <p:sldId id="937" r:id="rId14"/>
    <p:sldId id="1051" r:id="rId15"/>
    <p:sldId id="1001" r:id="rId16"/>
    <p:sldId id="257" r:id="rId17"/>
    <p:sldId id="273" r:id="rId18"/>
    <p:sldId id="274" r:id="rId19"/>
    <p:sldId id="275" r:id="rId20"/>
    <p:sldId id="276" r:id="rId21"/>
    <p:sldId id="277" r:id="rId22"/>
    <p:sldId id="1126" r:id="rId23"/>
    <p:sldId id="279" r:id="rId24"/>
    <p:sldId id="280" r:id="rId25"/>
    <p:sldId id="281" r:id="rId26"/>
    <p:sldId id="1041" r:id="rId27"/>
    <p:sldId id="1177" r:id="rId28"/>
    <p:sldId id="1178" r:id="rId29"/>
    <p:sldId id="283" r:id="rId30"/>
    <p:sldId id="269" r:id="rId31"/>
    <p:sldId id="259" r:id="rId32"/>
    <p:sldId id="270" r:id="rId33"/>
    <p:sldId id="271" r:id="rId34"/>
    <p:sldId id="272" r:id="rId35"/>
    <p:sldId id="1179" r:id="rId36"/>
    <p:sldId id="1180" r:id="rId37"/>
    <p:sldId id="1181" r:id="rId38"/>
    <p:sldId id="1182" r:id="rId39"/>
    <p:sldId id="1183" r:id="rId40"/>
    <p:sldId id="1227" r:id="rId41"/>
    <p:sldId id="1226" r:id="rId42"/>
    <p:sldId id="935" r:id="rId43"/>
    <p:sldId id="1228" r:id="rId44"/>
    <p:sldId id="1230" r:id="rId45"/>
    <p:sldId id="943" r:id="rId46"/>
    <p:sldId id="1208" r:id="rId47"/>
    <p:sldId id="1184" r:id="rId48"/>
    <p:sldId id="1185" r:id="rId49"/>
    <p:sldId id="1186" r:id="rId50"/>
    <p:sldId id="1187" r:id="rId51"/>
    <p:sldId id="1188" r:id="rId52"/>
    <p:sldId id="1189" r:id="rId53"/>
    <p:sldId id="1190" r:id="rId54"/>
    <p:sldId id="1191" r:id="rId55"/>
    <p:sldId id="1192" r:id="rId56"/>
    <p:sldId id="1193" r:id="rId57"/>
    <p:sldId id="1194" r:id="rId58"/>
    <p:sldId id="1195" r:id="rId59"/>
    <p:sldId id="1196" r:id="rId60"/>
    <p:sldId id="1197" r:id="rId61"/>
    <p:sldId id="1198" r:id="rId62"/>
    <p:sldId id="1199" r:id="rId63"/>
    <p:sldId id="1200" r:id="rId64"/>
    <p:sldId id="1201" r:id="rId65"/>
    <p:sldId id="1202" r:id="rId66"/>
    <p:sldId id="1203" r:id="rId67"/>
    <p:sldId id="1204" r:id="rId68"/>
    <p:sldId id="1205" r:id="rId69"/>
    <p:sldId id="1206" r:id="rId70"/>
    <p:sldId id="1207" r:id="rId71"/>
    <p:sldId id="1232" r:id="rId72"/>
    <p:sldId id="1231" r:id="rId73"/>
    <p:sldId id="932" r:id="rId74"/>
    <p:sldId id="945" r:id="rId75"/>
    <p:sldId id="947" r:id="rId76"/>
    <p:sldId id="948" r:id="rId77"/>
    <p:sldId id="1209" r:id="rId78"/>
    <p:sldId id="1210" r:id="rId79"/>
    <p:sldId id="1211" r:id="rId80"/>
    <p:sldId id="1212" r:id="rId81"/>
    <p:sldId id="1213" r:id="rId82"/>
    <p:sldId id="1214" r:id="rId83"/>
    <p:sldId id="1215" r:id="rId84"/>
    <p:sldId id="1216" r:id="rId85"/>
    <p:sldId id="1217" r:id="rId86"/>
    <p:sldId id="1218" r:id="rId87"/>
    <p:sldId id="1219" r:id="rId88"/>
    <p:sldId id="1042" r:id="rId89"/>
    <p:sldId id="1043" r:id="rId90"/>
    <p:sldId id="1044" r:id="rId91"/>
    <p:sldId id="1045" r:id="rId92"/>
    <p:sldId id="1046" r:id="rId93"/>
    <p:sldId id="1220" r:id="rId94"/>
    <p:sldId id="1221" r:id="rId95"/>
    <p:sldId id="1222" r:id="rId96"/>
    <p:sldId id="1056" r:id="rId97"/>
    <p:sldId id="1057" r:id="rId98"/>
    <p:sldId id="1058" r:id="rId99"/>
    <p:sldId id="1059" r:id="rId100"/>
    <p:sldId id="1060" r:id="rId101"/>
    <p:sldId id="1061" r:id="rId102"/>
    <p:sldId id="1062" r:id="rId103"/>
    <p:sldId id="1063" r:id="rId104"/>
    <p:sldId id="1064" r:id="rId105"/>
    <p:sldId id="1065" r:id="rId106"/>
    <p:sldId id="1066" r:id="rId107"/>
    <p:sldId id="1067" r:id="rId108"/>
    <p:sldId id="1068" r:id="rId109"/>
    <p:sldId id="1069" r:id="rId110"/>
    <p:sldId id="1223" r:id="rId111"/>
    <p:sldId id="949" r:id="rId112"/>
    <p:sldId id="968" r:id="rId113"/>
    <p:sldId id="1125" r:id="rId114"/>
    <p:sldId id="969" r:id="rId115"/>
    <p:sldId id="970" r:id="rId116"/>
    <p:sldId id="971" r:id="rId117"/>
    <p:sldId id="295" r:id="rId118"/>
    <p:sldId id="299" r:id="rId119"/>
    <p:sldId id="300" r:id="rId120"/>
    <p:sldId id="301" r:id="rId121"/>
    <p:sldId id="296" r:id="rId122"/>
    <p:sldId id="297" r:id="rId123"/>
    <p:sldId id="298" r:id="rId124"/>
    <p:sldId id="302" r:id="rId125"/>
    <p:sldId id="278" r:id="rId126"/>
    <p:sldId id="972" r:id="rId127"/>
    <p:sldId id="1174"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96240" autoAdjust="0"/>
  </p:normalViewPr>
  <p:slideViewPr>
    <p:cSldViewPr snapToGrid="0">
      <p:cViewPr varScale="1">
        <p:scale>
          <a:sx n="106" d="100"/>
          <a:sy n="106" d="100"/>
        </p:scale>
        <p:origin x="1098" y="114"/>
      </p:cViewPr>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9"/>
                <c:pt idx="0">
                  <c:v>Câu 1</c:v>
                </c:pt>
                <c:pt idx="1">
                  <c:v>Câu 2</c:v>
                </c:pt>
                <c:pt idx="2">
                  <c:v>Câu 3</c:v>
                </c:pt>
                <c:pt idx="3">
                  <c:v>Câu 4</c:v>
                </c:pt>
                <c:pt idx="4">
                  <c:v>Câu 5</c:v>
                </c:pt>
                <c:pt idx="5">
                  <c:v>Câu 6</c:v>
                </c:pt>
                <c:pt idx="6">
                  <c:v>Câu 7</c:v>
                </c:pt>
                <c:pt idx="7">
                  <c:v>Câu 8</c:v>
                </c:pt>
                <c:pt idx="8">
                  <c:v>Câu 9</c:v>
                </c:pt>
              </c:strCache>
            </c:strRef>
          </c:cat>
          <c:val>
            <c:numRef>
              <c:f>Sheet1!$B$2:$B$15</c:f>
              <c:numCache>
                <c:formatCode>General</c:formatCode>
                <c:ptCount val="14"/>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C638-4BDD-9D75-3868A65DE5E9}"/>
              </c:ext>
            </c:extLst>
          </c:dPt>
          <c:dLbls>
            <c:delete val="1"/>
          </c:dLbls>
          <c:cat>
            <c:strRef>
              <c:f>Sheet1!$A$2:$A$15</c:f>
              <c:strCache>
                <c:ptCount val="8"/>
                <c:pt idx="0">
                  <c:v>Câu 1</c:v>
                </c:pt>
                <c:pt idx="1">
                  <c:v>Câu 2</c:v>
                </c:pt>
                <c:pt idx="2">
                  <c:v>Câu 3</c:v>
                </c:pt>
                <c:pt idx="3">
                  <c:v>Câu 4</c:v>
                </c:pt>
                <c:pt idx="4">
                  <c:v>Câu 5</c:v>
                </c:pt>
                <c:pt idx="5">
                  <c:v>Câu 6</c:v>
                </c:pt>
                <c:pt idx="6">
                  <c:v>Câu 7</c:v>
                </c:pt>
                <c:pt idx="7">
                  <c:v>Câu 8</c:v>
                </c:pt>
              </c:strCache>
            </c:strRef>
          </c:cat>
          <c:val>
            <c:numRef>
              <c:f>Sheet1!$B$2:$B$15</c:f>
              <c:numCache>
                <c:formatCode>General</c:formatCode>
                <c:ptCount val="14"/>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E-492C-AAF1-0D6E968381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A7E-492C-AAF1-0D6E968381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A7E-492C-AAF1-0D6E968381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3A7E-492C-AAF1-0D6E96838155}"/>
              </c:ext>
            </c:extLst>
          </c:dPt>
          <c:dLbls>
            <c:dLbl>
              <c:idx val="0"/>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23AE09D1-19BA-4B1C-B761-097BF5F12D7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7E-492C-AAF1-0D6E96838155}"/>
                </c:ext>
              </c:extLst>
            </c:dLbl>
            <c:dLbl>
              <c:idx val="1"/>
              <c:tx>
                <c:rich>
                  <a:bodyPr/>
                  <a:lstStyle/>
                  <a:p>
                    <a:fld id="{A17D9019-5227-4245-8354-E89ADF84E7F2}"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7E-492C-AAF1-0D6E96838155}"/>
                </c:ext>
              </c:extLst>
            </c:dLbl>
            <c:dLbl>
              <c:idx val="2"/>
              <c:tx>
                <c:rich>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5BA251E8-487A-44B3-9C6E-AA32453EC73A}" type="CATEGORYNAME">
                      <a:rPr lang="en-US" sz="1800"/>
                      <a:pPr>
                        <a:defRPr>
                          <a:solidFill>
                            <a:schemeClr val="bg1"/>
                          </a:solidFill>
                        </a:defRPr>
                      </a:pPr>
                      <a:t>[CATEGORY NAME]</a:t>
                    </a:fld>
                    <a:endParaRPr lang="en-GB"/>
                  </a:p>
                </c:rich>
              </c:tx>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A7E-492C-AAF1-0D6E96838155}"/>
                </c:ext>
              </c:extLst>
            </c:dLbl>
            <c:dLbl>
              <c:idx val="3"/>
              <c:tx>
                <c:rich>
                  <a:bodyPr/>
                  <a:lstStyle/>
                  <a:p>
                    <a:fld id="{8761A3B6-757A-47D6-92E3-252AC0200235}" type="CATEGORYNAME">
                      <a:rPr lang="en-US" sz="1800"/>
                      <a:pPr/>
                      <a:t>[CATEGORY NAME]</a:t>
                    </a:fld>
                    <a:endParaRPr lang="en-GB"/>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7E-492C-AAF1-0D6E96838155}"/>
                </c:ext>
              </c:extLst>
            </c:dLbl>
            <c:spPr>
              <a:noFill/>
              <a:ln>
                <a:noFill/>
              </a:ln>
              <a:effectLst/>
            </c:spPr>
            <c:txPr>
              <a:bodyPr rot="-27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Nhóm 1</c:v>
                </c:pt>
                <c:pt idx="1">
                  <c:v>Nhóm 2</c:v>
                </c:pt>
                <c:pt idx="2">
                  <c:v>Nhóm 3</c:v>
                </c:pt>
                <c:pt idx="3">
                  <c:v>Nhóm 4</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3A7E-492C-AAF1-0D6E96838155}"/>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4A8F-4856-8DB7-84D48E5A8FF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4A8F-4856-8DB7-84D48E5A8FF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8F-4856-8DB7-84D48E5A8FF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4A8F-4856-8DB7-84D48E5A8FF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4A8F-4856-8DB7-84D48E5A8FF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8-4A8F-4856-8DB7-84D48E5A8FF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4A8F-4856-8DB7-84D48E5A8FF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4A8F-4856-8DB7-84D48E5A8FF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B-4A8F-4856-8DB7-84D48E5A8FF9}"/>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C-4A8F-4856-8DB7-84D48E5A8FF9}"/>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638-4BDD-9D75-3868A65DE5E9}"/>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C638-4BDD-9D75-3868A65DE5E9}"/>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C638-4BDD-9D75-3868A65DE5E9}"/>
              </c:ext>
            </c:extLst>
          </c:dPt>
          <c:dLbls>
            <c:delete val="1"/>
          </c:dLbls>
          <c:cat>
            <c:strRef>
              <c:f>Sheet1!$A$2:$A$14</c:f>
              <c:strCache>
                <c:ptCount val="13"/>
                <c:pt idx="0">
                  <c:v>Câu 1</c:v>
                </c:pt>
                <c:pt idx="1">
                  <c:v>Câu 2</c:v>
                </c:pt>
                <c:pt idx="2">
                  <c:v>Câu 3</c:v>
                </c:pt>
                <c:pt idx="3">
                  <c:v>Câu 4</c:v>
                </c:pt>
                <c:pt idx="4">
                  <c:v>Câu 5</c:v>
                </c:pt>
                <c:pt idx="5">
                  <c:v>Câu 6</c:v>
                </c:pt>
                <c:pt idx="6">
                  <c:v>Câu 7</c:v>
                </c:pt>
                <c:pt idx="7">
                  <c:v>Câu 8</c:v>
                </c:pt>
                <c:pt idx="8">
                  <c:v>Câu 9</c:v>
                </c:pt>
                <c:pt idx="9">
                  <c:v>Câu 10</c:v>
                </c:pt>
                <c:pt idx="10">
                  <c:v>Câu 11</c:v>
                </c:pt>
                <c:pt idx="11">
                  <c:v>Câu 12</c:v>
                </c:pt>
                <c:pt idx="12">
                  <c:v>Câu 13</c:v>
                </c:pt>
              </c:strCache>
            </c:str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4A8F-4856-8DB7-84D48E5A8FF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332337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368708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1303082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3981919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14</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24</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25</a:t>
            </a:fld>
            <a:endParaRPr lang="en-US"/>
          </a:p>
        </p:txBody>
      </p:sp>
    </p:spTree>
    <p:extLst>
      <p:ext uri="{BB962C8B-B14F-4D97-AF65-F5344CB8AC3E}">
        <p14:creationId xmlns:p14="http://schemas.microsoft.com/office/powerpoint/2010/main" val="2141062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26</a:t>
            </a:fld>
            <a:endParaRPr lang="en-US"/>
          </a:p>
        </p:txBody>
      </p:sp>
    </p:spTree>
    <p:extLst>
      <p:ext uri="{BB962C8B-B14F-4D97-AF65-F5344CB8AC3E}">
        <p14:creationId xmlns:p14="http://schemas.microsoft.com/office/powerpoint/2010/main" val="2831010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37</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65982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279291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957925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40</a:t>
            </a:fld>
            <a:endParaRPr lang="en-US"/>
          </a:p>
        </p:txBody>
      </p:sp>
    </p:spTree>
    <p:extLst>
      <p:ext uri="{BB962C8B-B14F-4D97-AF65-F5344CB8AC3E}">
        <p14:creationId xmlns:p14="http://schemas.microsoft.com/office/powerpoint/2010/main" val="3048545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41</a:t>
            </a:fld>
            <a:endParaRPr lang="en-US"/>
          </a:p>
        </p:txBody>
      </p:sp>
    </p:spTree>
    <p:extLst>
      <p:ext uri="{BB962C8B-B14F-4D97-AF65-F5344CB8AC3E}">
        <p14:creationId xmlns:p14="http://schemas.microsoft.com/office/powerpoint/2010/main" val="3666052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42</a:t>
            </a:fld>
            <a:endParaRPr lang="en-US"/>
          </a:p>
        </p:txBody>
      </p:sp>
    </p:spTree>
    <p:extLst>
      <p:ext uri="{BB962C8B-B14F-4D97-AF65-F5344CB8AC3E}">
        <p14:creationId xmlns:p14="http://schemas.microsoft.com/office/powerpoint/2010/main" val="1338737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43</a:t>
            </a:fld>
            <a:endParaRPr lang="en-US"/>
          </a:p>
        </p:txBody>
      </p:sp>
    </p:spTree>
    <p:extLst>
      <p:ext uri="{BB962C8B-B14F-4D97-AF65-F5344CB8AC3E}">
        <p14:creationId xmlns:p14="http://schemas.microsoft.com/office/powerpoint/2010/main" val="4259935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44</a:t>
            </a:fld>
            <a:endParaRPr lang="en-US"/>
          </a:p>
        </p:txBody>
      </p:sp>
    </p:spTree>
    <p:extLst>
      <p:ext uri="{BB962C8B-B14F-4D97-AF65-F5344CB8AC3E}">
        <p14:creationId xmlns:p14="http://schemas.microsoft.com/office/powerpoint/2010/main" val="1174825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45</a:t>
            </a:fld>
            <a:endParaRPr lang="en-US"/>
          </a:p>
        </p:txBody>
      </p:sp>
    </p:spTree>
    <p:extLst>
      <p:ext uri="{BB962C8B-B14F-4D97-AF65-F5344CB8AC3E}">
        <p14:creationId xmlns:p14="http://schemas.microsoft.com/office/powerpoint/2010/main" val="2002463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46</a:t>
            </a:fld>
            <a:endParaRPr lang="en-US"/>
          </a:p>
        </p:txBody>
      </p:sp>
    </p:spTree>
    <p:extLst>
      <p:ext uri="{BB962C8B-B14F-4D97-AF65-F5344CB8AC3E}">
        <p14:creationId xmlns:p14="http://schemas.microsoft.com/office/powerpoint/2010/main" val="2648310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47</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56</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57</a:t>
            </a:fld>
            <a:endParaRPr lang="en-US"/>
          </a:p>
        </p:txBody>
      </p:sp>
    </p:spTree>
    <p:extLst>
      <p:ext uri="{BB962C8B-B14F-4D97-AF65-F5344CB8AC3E}">
        <p14:creationId xmlns:p14="http://schemas.microsoft.com/office/powerpoint/2010/main" val="3017538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58</a:t>
            </a:fld>
            <a:endParaRPr lang="en-US"/>
          </a:p>
        </p:txBody>
      </p:sp>
    </p:spTree>
    <p:extLst>
      <p:ext uri="{BB962C8B-B14F-4D97-AF65-F5344CB8AC3E}">
        <p14:creationId xmlns:p14="http://schemas.microsoft.com/office/powerpoint/2010/main" val="59531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68</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69</a:t>
            </a:fld>
            <a:endParaRPr lang="en-US"/>
          </a:p>
        </p:txBody>
      </p:sp>
    </p:spTree>
    <p:extLst>
      <p:ext uri="{BB962C8B-B14F-4D97-AF65-F5344CB8AC3E}">
        <p14:creationId xmlns:p14="http://schemas.microsoft.com/office/powerpoint/2010/main" val="631231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70</a:t>
            </a:fld>
            <a:endParaRPr lang="en-US"/>
          </a:p>
        </p:txBody>
      </p:sp>
    </p:spTree>
    <p:extLst>
      <p:ext uri="{BB962C8B-B14F-4D97-AF65-F5344CB8AC3E}">
        <p14:creationId xmlns:p14="http://schemas.microsoft.com/office/powerpoint/2010/main" val="1577208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71</a:t>
            </a:fld>
            <a:endParaRPr lang="en-US"/>
          </a:p>
        </p:txBody>
      </p:sp>
    </p:spTree>
    <p:extLst>
      <p:ext uri="{BB962C8B-B14F-4D97-AF65-F5344CB8AC3E}">
        <p14:creationId xmlns:p14="http://schemas.microsoft.com/office/powerpoint/2010/main" val="3086992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72</a:t>
            </a:fld>
            <a:endParaRPr lang="en-US"/>
          </a:p>
        </p:txBody>
      </p:sp>
    </p:spTree>
    <p:extLst>
      <p:ext uri="{BB962C8B-B14F-4D97-AF65-F5344CB8AC3E}">
        <p14:creationId xmlns:p14="http://schemas.microsoft.com/office/powerpoint/2010/main" val="2298439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73</a:t>
            </a:fld>
            <a:endParaRPr lang="en-US"/>
          </a:p>
        </p:txBody>
      </p:sp>
    </p:spTree>
    <p:extLst>
      <p:ext uri="{BB962C8B-B14F-4D97-AF65-F5344CB8AC3E}">
        <p14:creationId xmlns:p14="http://schemas.microsoft.com/office/powerpoint/2010/main" val="2433472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74</a:t>
            </a:fld>
            <a:endParaRPr lang="en-US"/>
          </a:p>
        </p:txBody>
      </p:sp>
    </p:spTree>
    <p:extLst>
      <p:ext uri="{BB962C8B-B14F-4D97-AF65-F5344CB8AC3E}">
        <p14:creationId xmlns:p14="http://schemas.microsoft.com/office/powerpoint/2010/main" val="2434690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75</a:t>
            </a:fld>
            <a:endParaRPr lang="en-US"/>
          </a:p>
        </p:txBody>
      </p:sp>
    </p:spTree>
    <p:extLst>
      <p:ext uri="{BB962C8B-B14F-4D97-AF65-F5344CB8AC3E}">
        <p14:creationId xmlns:p14="http://schemas.microsoft.com/office/powerpoint/2010/main" val="386713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76</a:t>
            </a:fld>
            <a:endParaRPr lang="en-US"/>
          </a:p>
        </p:txBody>
      </p:sp>
    </p:spTree>
    <p:extLst>
      <p:ext uri="{BB962C8B-B14F-4D97-AF65-F5344CB8AC3E}">
        <p14:creationId xmlns:p14="http://schemas.microsoft.com/office/powerpoint/2010/main" val="4070597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77</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91</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92</a:t>
            </a:fld>
            <a:endParaRPr lang="en-US"/>
          </a:p>
        </p:txBody>
      </p:sp>
    </p:spTree>
    <p:extLst>
      <p:ext uri="{BB962C8B-B14F-4D97-AF65-F5344CB8AC3E}">
        <p14:creationId xmlns:p14="http://schemas.microsoft.com/office/powerpoint/2010/main" val="3433136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93</a:t>
            </a:fld>
            <a:endParaRPr lang="en-US"/>
          </a:p>
        </p:txBody>
      </p:sp>
    </p:spTree>
    <p:extLst>
      <p:ext uri="{BB962C8B-B14F-4D97-AF65-F5344CB8AC3E}">
        <p14:creationId xmlns:p14="http://schemas.microsoft.com/office/powerpoint/2010/main" val="2802183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0052FB-00B7-4945-BCC5-6FE095057269}" type="slidenum">
              <a:rPr lang="en-US" smtClean="0"/>
              <a:t>95</a:t>
            </a:fld>
            <a:endParaRPr lang="en-US"/>
          </a:p>
        </p:txBody>
      </p:sp>
    </p:spTree>
    <p:extLst>
      <p:ext uri="{BB962C8B-B14F-4D97-AF65-F5344CB8AC3E}">
        <p14:creationId xmlns:p14="http://schemas.microsoft.com/office/powerpoint/2010/main" val="531418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108</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109</a:t>
            </a:fld>
            <a:endParaRPr lang="en-US"/>
          </a:p>
        </p:txBody>
      </p:sp>
    </p:spTree>
    <p:extLst>
      <p:ext uri="{BB962C8B-B14F-4D97-AF65-F5344CB8AC3E}">
        <p14:creationId xmlns:p14="http://schemas.microsoft.com/office/powerpoint/2010/main" val="2882250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110</a:t>
            </a:fld>
            <a:endParaRPr lang="en-US"/>
          </a:p>
        </p:txBody>
      </p:sp>
    </p:spTree>
    <p:extLst>
      <p:ext uri="{BB962C8B-B14F-4D97-AF65-F5344CB8AC3E}">
        <p14:creationId xmlns:p14="http://schemas.microsoft.com/office/powerpoint/2010/main" val="24592569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111</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1913466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125</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372450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648604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132298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241023-FD7A-5287-4B08-E740C8BC8327}"/>
              </a:ext>
            </a:extLst>
          </p:cNvPr>
          <p:cNvSpPr>
            <a:spLocks noGrp="1"/>
          </p:cNvSpPr>
          <p:nvPr>
            <p:ph type="dt" sz="half" idx="10"/>
          </p:nvPr>
        </p:nvSpPr>
        <p:spPr/>
        <p:txBody>
          <a:bodyPr/>
          <a:lstStyle/>
          <a:p>
            <a:fld id="{FC088F84-8711-4C40-B45B-2382212E8142}" type="datetime1">
              <a:rPr lang="en-US" smtClean="0"/>
              <a:t>9/10/2024</a:t>
            </a:fld>
            <a:endParaRPr lang="en-US"/>
          </a:p>
        </p:txBody>
      </p:sp>
      <p:sp>
        <p:nvSpPr>
          <p:cNvPr id="5" name="Footer Placeholder 4">
            <a:extLst>
              <a:ext uri="{FF2B5EF4-FFF2-40B4-BE49-F238E27FC236}">
                <a16:creationId xmlns:a16="http://schemas.microsoft.com/office/drawing/2014/main"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0D9B8-BEE7-2F9B-4CC9-E66C47C57879}"/>
              </a:ext>
            </a:extLst>
          </p:cNvPr>
          <p:cNvSpPr>
            <a:spLocks noGrp="1"/>
          </p:cNvSpPr>
          <p:nvPr>
            <p:ph type="dt" sz="half" idx="10"/>
          </p:nvPr>
        </p:nvSpPr>
        <p:spPr/>
        <p:txBody>
          <a:bodyPr/>
          <a:lstStyle/>
          <a:p>
            <a:fld id="{7C31D341-B315-402F-B60D-2589BB8C0685}" type="datetime1">
              <a:rPr lang="en-US" smtClean="0"/>
              <a:t>9/10/2024</a:t>
            </a:fld>
            <a:endParaRPr lang="en-US"/>
          </a:p>
        </p:txBody>
      </p:sp>
      <p:sp>
        <p:nvSpPr>
          <p:cNvPr id="5" name="Footer Placeholder 4">
            <a:extLst>
              <a:ext uri="{FF2B5EF4-FFF2-40B4-BE49-F238E27FC236}">
                <a16:creationId xmlns:a16="http://schemas.microsoft.com/office/drawing/2014/main"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7FEE-EDD3-0074-34ED-CF65CFD33B04}"/>
              </a:ext>
            </a:extLst>
          </p:cNvPr>
          <p:cNvSpPr>
            <a:spLocks noGrp="1"/>
          </p:cNvSpPr>
          <p:nvPr>
            <p:ph type="dt" sz="half" idx="10"/>
          </p:nvPr>
        </p:nvSpPr>
        <p:spPr/>
        <p:txBody>
          <a:bodyPr/>
          <a:lstStyle/>
          <a:p>
            <a:fld id="{B68CE660-344F-427C-818E-321A742BDDB3}" type="datetime1">
              <a:rPr lang="en-US" smtClean="0"/>
              <a:t>9/10/2024</a:t>
            </a:fld>
            <a:endParaRPr lang="en-US"/>
          </a:p>
        </p:txBody>
      </p:sp>
      <p:sp>
        <p:nvSpPr>
          <p:cNvPr id="5" name="Footer Placeholder 4">
            <a:extLst>
              <a:ext uri="{FF2B5EF4-FFF2-40B4-BE49-F238E27FC236}">
                <a16:creationId xmlns:a16="http://schemas.microsoft.com/office/drawing/2014/main"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464AB-F13C-2C2B-946D-F0A1DE354DE6}"/>
              </a:ext>
            </a:extLst>
          </p:cNvPr>
          <p:cNvSpPr>
            <a:spLocks noGrp="1"/>
          </p:cNvSpPr>
          <p:nvPr>
            <p:ph type="dt" sz="half" idx="10"/>
          </p:nvPr>
        </p:nvSpPr>
        <p:spPr/>
        <p:txBody>
          <a:bodyPr/>
          <a:lstStyle/>
          <a:p>
            <a:fld id="{3FFB9A4D-048C-4F36-A5C5-F5FF178138B5}" type="datetime1">
              <a:rPr lang="en-US" smtClean="0"/>
              <a:t>9/10/2024</a:t>
            </a:fld>
            <a:endParaRPr lang="en-US"/>
          </a:p>
        </p:txBody>
      </p:sp>
      <p:sp>
        <p:nvSpPr>
          <p:cNvPr id="5" name="Footer Placeholder 4">
            <a:extLst>
              <a:ext uri="{FF2B5EF4-FFF2-40B4-BE49-F238E27FC236}">
                <a16:creationId xmlns:a16="http://schemas.microsoft.com/office/drawing/2014/main"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9036B-DDFE-1068-9FA0-BC052129D2D6}"/>
              </a:ext>
            </a:extLst>
          </p:cNvPr>
          <p:cNvSpPr>
            <a:spLocks noGrp="1"/>
          </p:cNvSpPr>
          <p:nvPr>
            <p:ph type="dt" sz="half" idx="10"/>
          </p:nvPr>
        </p:nvSpPr>
        <p:spPr/>
        <p:txBody>
          <a:bodyPr/>
          <a:lstStyle/>
          <a:p>
            <a:fld id="{500DD78E-CA8C-403B-A0BE-9AAD8225A83D}" type="datetime1">
              <a:rPr lang="en-US" smtClean="0"/>
              <a:t>9/10/2024</a:t>
            </a:fld>
            <a:endParaRPr lang="en-US"/>
          </a:p>
        </p:txBody>
      </p:sp>
      <p:sp>
        <p:nvSpPr>
          <p:cNvPr id="5" name="Footer Placeholder 4">
            <a:extLst>
              <a:ext uri="{FF2B5EF4-FFF2-40B4-BE49-F238E27FC236}">
                <a16:creationId xmlns:a16="http://schemas.microsoft.com/office/drawing/2014/main"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a16="http://schemas.microsoft.com/office/drawing/2014/main"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ED319-B962-8D96-AA9B-1C626AA81B22}"/>
              </a:ext>
            </a:extLst>
          </p:cNvPr>
          <p:cNvSpPr>
            <a:spLocks noGrp="1"/>
          </p:cNvSpPr>
          <p:nvPr>
            <p:ph type="dt" sz="half" idx="10"/>
          </p:nvPr>
        </p:nvSpPr>
        <p:spPr/>
        <p:txBody>
          <a:bodyPr/>
          <a:lstStyle/>
          <a:p>
            <a:fld id="{4ECB753B-73E2-49C4-ADA1-2DCDD69536C4}" type="datetime1">
              <a:rPr lang="en-US" smtClean="0"/>
              <a:t>9/10/2024</a:t>
            </a:fld>
            <a:endParaRPr lang="en-US"/>
          </a:p>
        </p:txBody>
      </p:sp>
      <p:sp>
        <p:nvSpPr>
          <p:cNvPr id="6" name="Footer Placeholder 5">
            <a:extLst>
              <a:ext uri="{FF2B5EF4-FFF2-40B4-BE49-F238E27FC236}">
                <a16:creationId xmlns:a16="http://schemas.microsoft.com/office/drawing/2014/main"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a16="http://schemas.microsoft.com/office/drawing/2014/main"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a16="http://schemas.microsoft.com/office/drawing/2014/main"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a16="http://schemas.microsoft.com/office/drawing/2014/main"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a16="http://schemas.microsoft.com/office/drawing/2014/main"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a16="http://schemas.microsoft.com/office/drawing/2014/main"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a16="http://schemas.microsoft.com/office/drawing/2014/main"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id="{AC16D358-38D5-4BFB-AC73-E794FB2772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a16="http://schemas.microsoft.com/office/drawing/2014/main"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a16="http://schemas.microsoft.com/office/drawing/2014/main"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a16="http://schemas.microsoft.com/office/drawing/2014/main"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a16="http://schemas.microsoft.com/office/drawing/2014/main"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a16="http://schemas.microsoft.com/office/drawing/2014/main"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a16="http://schemas.microsoft.com/office/drawing/2014/main"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a16="http://schemas.microsoft.com/office/drawing/2014/main"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a16="http://schemas.microsoft.com/office/drawing/2014/main"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a16="http://schemas.microsoft.com/office/drawing/2014/main"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CE0F-8625-6973-53B6-CF55041DD9EC}"/>
              </a:ext>
            </a:extLst>
          </p:cNvPr>
          <p:cNvSpPr>
            <a:spLocks noGrp="1"/>
          </p:cNvSpPr>
          <p:nvPr>
            <p:ph type="dt" sz="half" idx="10"/>
          </p:nvPr>
        </p:nvSpPr>
        <p:spPr/>
        <p:txBody>
          <a:bodyPr/>
          <a:lstStyle/>
          <a:p>
            <a:fld id="{C776C398-F07A-4540-AAE8-DC87D7821F3B}" type="datetime1">
              <a:rPr lang="en-US" smtClean="0"/>
              <a:t>9/10/2024</a:t>
            </a:fld>
            <a:endParaRPr lang="en-US"/>
          </a:p>
        </p:txBody>
      </p:sp>
      <p:sp>
        <p:nvSpPr>
          <p:cNvPr id="8" name="Footer Placeholder 7">
            <a:extLst>
              <a:ext uri="{FF2B5EF4-FFF2-40B4-BE49-F238E27FC236}">
                <a16:creationId xmlns:a16="http://schemas.microsoft.com/office/drawing/2014/main"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04DBCC-A98D-065B-7D87-B51C1156F5D7}"/>
              </a:ext>
            </a:extLst>
          </p:cNvPr>
          <p:cNvSpPr>
            <a:spLocks noGrp="1"/>
          </p:cNvSpPr>
          <p:nvPr>
            <p:ph type="dt" sz="half" idx="10"/>
          </p:nvPr>
        </p:nvSpPr>
        <p:spPr/>
        <p:txBody>
          <a:bodyPr/>
          <a:lstStyle/>
          <a:p>
            <a:fld id="{7300F52E-8CDE-4E38-BCBC-CE8A4F9646BB}" type="datetime1">
              <a:rPr lang="en-US" smtClean="0"/>
              <a:t>9/10/2024</a:t>
            </a:fld>
            <a:endParaRPr lang="en-US"/>
          </a:p>
        </p:txBody>
      </p:sp>
      <p:sp>
        <p:nvSpPr>
          <p:cNvPr id="4" name="Footer Placeholder 3">
            <a:extLst>
              <a:ext uri="{FF2B5EF4-FFF2-40B4-BE49-F238E27FC236}">
                <a16:creationId xmlns:a16="http://schemas.microsoft.com/office/drawing/2014/main"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FAEE2A-72B4-54DA-F5B2-6E679062BCDD}"/>
              </a:ext>
            </a:extLst>
          </p:cNvPr>
          <p:cNvSpPr>
            <a:spLocks noGrp="1"/>
          </p:cNvSpPr>
          <p:nvPr>
            <p:ph type="dt" sz="half" idx="10"/>
          </p:nvPr>
        </p:nvSpPr>
        <p:spPr/>
        <p:txBody>
          <a:bodyPr/>
          <a:lstStyle/>
          <a:p>
            <a:fld id="{0DA00AC9-CE46-466C-AA52-8F7668400A37}" type="datetime1">
              <a:rPr lang="en-US" smtClean="0"/>
              <a:t>9/10/2024</a:t>
            </a:fld>
            <a:endParaRPr lang="en-US"/>
          </a:p>
        </p:txBody>
      </p:sp>
      <p:sp>
        <p:nvSpPr>
          <p:cNvPr id="3" name="Footer Placeholder 2">
            <a:extLst>
              <a:ext uri="{FF2B5EF4-FFF2-40B4-BE49-F238E27FC236}">
                <a16:creationId xmlns:a16="http://schemas.microsoft.com/office/drawing/2014/main"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41FCD-70C8-6865-463E-49370954DED8}"/>
              </a:ext>
            </a:extLst>
          </p:cNvPr>
          <p:cNvSpPr>
            <a:spLocks noGrp="1"/>
          </p:cNvSpPr>
          <p:nvPr>
            <p:ph type="dt" sz="half" idx="10"/>
          </p:nvPr>
        </p:nvSpPr>
        <p:spPr/>
        <p:txBody>
          <a:bodyPr/>
          <a:lstStyle/>
          <a:p>
            <a:fld id="{B4AB29C9-82F6-4B4A-9460-5A5EA1F55D30}" type="datetime1">
              <a:rPr lang="en-US" smtClean="0"/>
              <a:t>9/10/2024</a:t>
            </a:fld>
            <a:endParaRPr lang="en-US"/>
          </a:p>
        </p:txBody>
      </p:sp>
      <p:sp>
        <p:nvSpPr>
          <p:cNvPr id="6" name="Footer Placeholder 5">
            <a:extLst>
              <a:ext uri="{FF2B5EF4-FFF2-40B4-BE49-F238E27FC236}">
                <a16:creationId xmlns:a16="http://schemas.microsoft.com/office/drawing/2014/main"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4142-3F38-289B-1B41-B63D6F6A4473}"/>
              </a:ext>
            </a:extLst>
          </p:cNvPr>
          <p:cNvSpPr>
            <a:spLocks noGrp="1"/>
          </p:cNvSpPr>
          <p:nvPr>
            <p:ph type="dt" sz="half" idx="10"/>
          </p:nvPr>
        </p:nvSpPr>
        <p:spPr/>
        <p:txBody>
          <a:bodyPr/>
          <a:lstStyle/>
          <a:p>
            <a:fld id="{CA3E11D0-5E6D-4D34-A83B-ACF8962159D5}" type="datetime1">
              <a:rPr lang="en-US" smtClean="0"/>
              <a:t>9/10/2024</a:t>
            </a:fld>
            <a:endParaRPr lang="en-US"/>
          </a:p>
        </p:txBody>
      </p:sp>
      <p:sp>
        <p:nvSpPr>
          <p:cNvPr id="6" name="Footer Placeholder 5">
            <a:extLst>
              <a:ext uri="{FF2B5EF4-FFF2-40B4-BE49-F238E27FC236}">
                <a16:creationId xmlns:a16="http://schemas.microsoft.com/office/drawing/2014/main"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9/10/2024</a:t>
            </a:fld>
            <a:endParaRPr lang="en-US"/>
          </a:p>
        </p:txBody>
      </p:sp>
      <p:sp>
        <p:nvSpPr>
          <p:cNvPr id="5" name="Footer Placeholder 4">
            <a:extLst>
              <a:ext uri="{FF2B5EF4-FFF2-40B4-BE49-F238E27FC236}">
                <a16:creationId xmlns:a16="http://schemas.microsoft.com/office/drawing/2014/main"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10.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10.xml"/><Relationship Id="rId16"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0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10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10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10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10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10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10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10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109.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3" Type="http://schemas.openxmlformats.org/officeDocument/2006/relationships/image" Target="../media/image10.png"/><Relationship Id="rId7" Type="http://schemas.openxmlformats.org/officeDocument/2006/relationships/image" Target="../media/image164.png"/><Relationship Id="rId12" Type="http://schemas.openxmlformats.org/officeDocument/2006/relationships/image" Target="../media/image169.png"/><Relationship Id="rId17" Type="http://schemas.openxmlformats.org/officeDocument/2006/relationships/image" Target="../media/image174.png"/><Relationship Id="rId2" Type="http://schemas.openxmlformats.org/officeDocument/2006/relationships/notesSlide" Target="../notesSlides/notesSlide47.xml"/><Relationship Id="rId16" Type="http://schemas.openxmlformats.org/officeDocument/2006/relationships/image" Target="../media/image173.png"/><Relationship Id="rId1" Type="http://schemas.openxmlformats.org/officeDocument/2006/relationships/slideLayout" Target="../slideLayouts/slideLayout2.x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5" Type="http://schemas.openxmlformats.org/officeDocument/2006/relationships/image" Target="../media/image172.pn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image" Target="../media/image17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80.png"/></Relationships>
</file>

<file path=ppt/slides/_rels/slide1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10.png"/><Relationship Id="rId3" Type="http://schemas.openxmlformats.org/officeDocument/2006/relationships/slide" Target="slide15.xml"/><Relationship Id="rId7" Type="http://schemas.openxmlformats.org/officeDocument/2006/relationships/slide" Target="slide19.xml"/><Relationship Id="rId12" Type="http://schemas.openxmlformats.org/officeDocument/2006/relationships/image" Target="../media/image77.png"/><Relationship Id="rId2" Type="http://schemas.openxmlformats.org/officeDocument/2006/relationships/notesSlide" Target="../notesSlides/notesSlide14.xml"/><Relationship Id="rId16"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7.xml"/><Relationship Id="rId15" Type="http://schemas.openxmlformats.org/officeDocument/2006/relationships/image" Target="../media/image78.png"/><Relationship Id="rId10" Type="http://schemas.openxmlformats.org/officeDocument/2006/relationships/slide" Target="slide22.xml"/><Relationship Id="rId4" Type="http://schemas.openxmlformats.org/officeDocument/2006/relationships/slide" Target="slide16.xml"/><Relationship Id="rId9" Type="http://schemas.openxmlformats.org/officeDocument/2006/relationships/slide" Target="slide21.xml"/><Relationship Id="rId14" Type="http://schemas.openxmlformats.org/officeDocument/2006/relationships/slide" Target="slide2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25.xml"/><Relationship Id="rId18" Type="http://schemas.openxmlformats.org/officeDocument/2006/relationships/image" Target="../media/image18.png"/><Relationship Id="rId26" Type="http://schemas.openxmlformats.org/officeDocument/2006/relationships/image" Target="../media/image23.png"/><Relationship Id="rId3" Type="http://schemas.openxmlformats.org/officeDocument/2006/relationships/image" Target="../media/image10.png"/><Relationship Id="rId21" Type="http://schemas.openxmlformats.org/officeDocument/2006/relationships/slide" Target="slide92.xml"/><Relationship Id="rId7" Type="http://schemas.openxmlformats.org/officeDocument/2006/relationships/slide" Target="slide4.xml"/><Relationship Id="rId12" Type="http://schemas.openxmlformats.org/officeDocument/2006/relationships/image" Target="../media/image15.png"/><Relationship Id="rId17" Type="http://schemas.openxmlformats.org/officeDocument/2006/relationships/slide" Target="slide57.xml"/><Relationship Id="rId25"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12.xml"/><Relationship Id="rId24" Type="http://schemas.openxmlformats.org/officeDocument/2006/relationships/image" Target="../media/image21.png"/><Relationship Id="rId5" Type="http://schemas.openxmlformats.org/officeDocument/2006/relationships/slide" Target="slide3.xml"/><Relationship Id="rId15" Type="http://schemas.openxmlformats.org/officeDocument/2006/relationships/slide" Target="slide45.xml"/><Relationship Id="rId23" Type="http://schemas.openxmlformats.org/officeDocument/2006/relationships/slide" Target="slide111.xml"/><Relationship Id="rId28" Type="http://schemas.openxmlformats.org/officeDocument/2006/relationships/image" Target="../media/image24.png"/><Relationship Id="rId10" Type="http://schemas.openxmlformats.org/officeDocument/2006/relationships/image" Target="../media/image14.png"/><Relationship Id="rId19" Type="http://schemas.openxmlformats.org/officeDocument/2006/relationships/slide" Target="slide75.xml"/><Relationship Id="rId4" Type="http://schemas.openxmlformats.org/officeDocument/2006/relationships/image" Target="../media/image11.png"/><Relationship Id="rId9" Type="http://schemas.openxmlformats.org/officeDocument/2006/relationships/slide" Target="slide5.xm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slide" Target="slide44.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29.xml"/><Relationship Id="rId13" Type="http://schemas.openxmlformats.org/officeDocument/2006/relationships/slide" Target="slide34.xml"/><Relationship Id="rId18" Type="http://schemas.openxmlformats.org/officeDocument/2006/relationships/image" Target="../media/image79.svg"/><Relationship Id="rId3" Type="http://schemas.openxmlformats.org/officeDocument/2006/relationships/slideLayout" Target="../slideLayouts/slideLayout7.xml"/><Relationship Id="rId7" Type="http://schemas.openxmlformats.org/officeDocument/2006/relationships/slide" Target="slide28.xml"/><Relationship Id="rId12" Type="http://schemas.openxmlformats.org/officeDocument/2006/relationships/slide" Target="slide33.xml"/><Relationship Id="rId17" Type="http://schemas.openxmlformats.org/officeDocument/2006/relationships/image" Target="../media/image78.png"/><Relationship Id="rId2" Type="http://schemas.openxmlformats.org/officeDocument/2006/relationships/audio" Target="../media/media2.mp3"/><Relationship Id="rId16" Type="http://schemas.openxmlformats.org/officeDocument/2006/relationships/slide" Target="slide37.xml"/><Relationship Id="rId1" Type="http://schemas.microsoft.com/office/2007/relationships/media" Target="../media/media2.mp3"/><Relationship Id="rId6" Type="http://schemas.openxmlformats.org/officeDocument/2006/relationships/chart" Target="../charts/chart2.xml"/><Relationship Id="rId11" Type="http://schemas.openxmlformats.org/officeDocument/2006/relationships/slide" Target="slide32.xml"/><Relationship Id="rId5" Type="http://schemas.openxmlformats.org/officeDocument/2006/relationships/image" Target="../media/image80.png"/><Relationship Id="rId15" Type="http://schemas.openxmlformats.org/officeDocument/2006/relationships/slide" Target="slide36.xml"/><Relationship Id="rId10" Type="http://schemas.openxmlformats.org/officeDocument/2006/relationships/slide" Target="slide31.xml"/><Relationship Id="rId19" Type="http://schemas.openxmlformats.org/officeDocument/2006/relationships/image" Target="../media/image10.png"/><Relationship Id="rId4" Type="http://schemas.openxmlformats.org/officeDocument/2006/relationships/chart" Target="../charts/chart1.xml"/><Relationship Id="rId9" Type="http://schemas.openxmlformats.org/officeDocument/2006/relationships/slide" Target="slide30.xml"/><Relationship Id="rId14" Type="http://schemas.openxmlformats.org/officeDocument/2006/relationships/slide" Target="slide35.xml"/></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2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3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3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3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3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2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youtu.be/MR_uqWqgdrI" TargetMode="External"/><Relationship Id="rId11" Type="http://schemas.openxmlformats.org/officeDocument/2006/relationships/image" Target="../media/image33.png"/><Relationship Id="rId5" Type="http://schemas.openxmlformats.org/officeDocument/2006/relationships/hyperlink" Target="https://tuoitre.vn/video/cac-truong-hop-nao-thi-duoc-hoan-di-nghia-vu-quan-su-157197.htm" TargetMode="External"/><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hyperlink" Target="https://youtu.be/_DByBvC5fEI" TargetMode="External"/><Relationship Id="rId9" Type="http://schemas.openxmlformats.org/officeDocument/2006/relationships/image" Target="../media/image31.png"/><Relationship Id="rId14" Type="http://schemas.openxmlformats.org/officeDocument/2006/relationships/image" Target="../media/image36.png"/></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10.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4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10.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 Type="http://schemas.openxmlformats.org/officeDocument/2006/relationships/notesSlide" Target="../notesSlides/notesSlide22.xml"/><Relationship Id="rId16" Type="http://schemas.openxmlformats.org/officeDocument/2006/relationships/image" Target="../media/image111.png"/><Relationship Id="rId20"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114.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4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0.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notesSlide" Target="../notesSlides/notesSlide23.xml"/><Relationship Id="rId16"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5" Type="http://schemas.openxmlformats.org/officeDocument/2006/relationships/image" Target="../media/image12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56.xml"/><Relationship Id="rId3" Type="http://schemas.openxmlformats.org/officeDocument/2006/relationships/slide" Target="slide48.xml"/><Relationship Id="rId7" Type="http://schemas.openxmlformats.org/officeDocument/2006/relationships/slide" Target="slide52.xml"/><Relationship Id="rId12"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51.xml"/><Relationship Id="rId11" Type="http://schemas.openxmlformats.org/officeDocument/2006/relationships/image" Target="../media/image77.png"/><Relationship Id="rId5" Type="http://schemas.openxmlformats.org/officeDocument/2006/relationships/slide" Target="slide50.xml"/><Relationship Id="rId15" Type="http://schemas.openxmlformats.org/officeDocument/2006/relationships/image" Target="../media/image79.svg"/><Relationship Id="rId10" Type="http://schemas.openxmlformats.org/officeDocument/2006/relationships/slide" Target="slide55.xml"/><Relationship Id="rId4" Type="http://schemas.openxmlformats.org/officeDocument/2006/relationships/slide" Target="slide49.xml"/><Relationship Id="rId9" Type="http://schemas.openxmlformats.org/officeDocument/2006/relationships/slide" Target="slide54.xml"/><Relationship Id="rId14" Type="http://schemas.openxmlformats.org/officeDocument/2006/relationships/image" Target="../media/image78.png"/></Relationships>
</file>

<file path=ppt/slides/_rels/slide4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5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5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4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1.png"/><Relationship Id="rId4" Type="http://schemas.openxmlformats.org/officeDocument/2006/relationships/image" Target="../media/image129.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66.xml"/><Relationship Id="rId18" Type="http://schemas.openxmlformats.org/officeDocument/2006/relationships/image" Target="../media/image79.svg"/><Relationship Id="rId3" Type="http://schemas.openxmlformats.org/officeDocument/2006/relationships/slideLayout" Target="../slideLayouts/slideLayout7.xml"/><Relationship Id="rId7" Type="http://schemas.openxmlformats.org/officeDocument/2006/relationships/slide" Target="slide60.xml"/><Relationship Id="rId12" Type="http://schemas.openxmlformats.org/officeDocument/2006/relationships/slide" Target="slide65.xml"/><Relationship Id="rId17" Type="http://schemas.openxmlformats.org/officeDocument/2006/relationships/image" Target="../media/image78.png"/><Relationship Id="rId2" Type="http://schemas.openxmlformats.org/officeDocument/2006/relationships/audio" Target="../media/media2.mp3"/><Relationship Id="rId16" Type="http://schemas.openxmlformats.org/officeDocument/2006/relationships/slide" Target="slide68.xml"/><Relationship Id="rId1" Type="http://schemas.microsoft.com/office/2007/relationships/media" Target="../media/media2.mp3"/><Relationship Id="rId6" Type="http://schemas.openxmlformats.org/officeDocument/2006/relationships/chart" Target="../charts/chart4.xml"/><Relationship Id="rId11" Type="http://schemas.openxmlformats.org/officeDocument/2006/relationships/slide" Target="slide64.xml"/><Relationship Id="rId5" Type="http://schemas.openxmlformats.org/officeDocument/2006/relationships/image" Target="../media/image80.png"/><Relationship Id="rId15" Type="http://schemas.openxmlformats.org/officeDocument/2006/relationships/image" Target="../media/image10.png"/><Relationship Id="rId10" Type="http://schemas.openxmlformats.org/officeDocument/2006/relationships/slide" Target="slide63.xml"/><Relationship Id="rId4" Type="http://schemas.openxmlformats.org/officeDocument/2006/relationships/chart" Target="../charts/chart3.xml"/><Relationship Id="rId9" Type="http://schemas.openxmlformats.org/officeDocument/2006/relationships/slide" Target="slide62.xml"/><Relationship Id="rId14" Type="http://schemas.openxmlformats.org/officeDocument/2006/relationships/slide" Target="slide6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6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6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6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6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6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6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5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6.png"/><Relationship Id="rId3" Type="http://schemas.openxmlformats.org/officeDocument/2006/relationships/image" Target="../media/image136.png"/><Relationship Id="rId7" Type="http://schemas.openxmlformats.org/officeDocument/2006/relationships/image" Target="../media/image140.png"/><Relationship Id="rId12" Type="http://schemas.openxmlformats.org/officeDocument/2006/relationships/image" Target="../media/image14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39.png"/><Relationship Id="rId11" Type="http://schemas.openxmlformats.org/officeDocument/2006/relationships/image" Target="../media/image144.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s>
</file>

<file path=ppt/slides/_rels/slide72.xml.rels><?xml version="1.0" encoding="UTF-8" standalone="yes"?>
<Relationships xmlns="http://schemas.openxmlformats.org/package/2006/relationships"><Relationship Id="rId8" Type="http://schemas.openxmlformats.org/officeDocument/2006/relationships/image" Target="../media/image152.png"/><Relationship Id="rId13" Type="http://schemas.openxmlformats.org/officeDocument/2006/relationships/image" Target="../media/image157.png"/><Relationship Id="rId3" Type="http://schemas.openxmlformats.org/officeDocument/2006/relationships/image" Target="../media/image147.png"/><Relationship Id="rId7" Type="http://schemas.openxmlformats.org/officeDocument/2006/relationships/image" Target="../media/image151.png"/><Relationship Id="rId12" Type="http://schemas.openxmlformats.org/officeDocument/2006/relationships/image" Target="../media/image15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8.png"/><Relationship Id="rId9" Type="http://schemas.openxmlformats.org/officeDocument/2006/relationships/image" Target="../media/image153.pn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58.png"/></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slide" Target="slide82.xml"/><Relationship Id="rId13" Type="http://schemas.openxmlformats.org/officeDocument/2006/relationships/slide" Target="slide87.xml"/><Relationship Id="rId18" Type="http://schemas.openxmlformats.org/officeDocument/2006/relationships/slide" Target="slide91.xml"/><Relationship Id="rId3" Type="http://schemas.openxmlformats.org/officeDocument/2006/relationships/image" Target="../media/image10.png"/><Relationship Id="rId7" Type="http://schemas.openxmlformats.org/officeDocument/2006/relationships/slide" Target="slide81.xml"/><Relationship Id="rId12" Type="http://schemas.openxmlformats.org/officeDocument/2006/relationships/slide" Target="slide86.xml"/><Relationship Id="rId17" Type="http://schemas.openxmlformats.org/officeDocument/2006/relationships/image" Target="../media/image77.png"/><Relationship Id="rId2" Type="http://schemas.openxmlformats.org/officeDocument/2006/relationships/notesSlide" Target="../notesSlides/notesSlide41.xml"/><Relationship Id="rId16" Type="http://schemas.openxmlformats.org/officeDocument/2006/relationships/slide" Target="slide90.xml"/><Relationship Id="rId20" Type="http://schemas.openxmlformats.org/officeDocument/2006/relationships/image" Target="../media/image79.svg"/><Relationship Id="rId1" Type="http://schemas.openxmlformats.org/officeDocument/2006/relationships/slideLayout" Target="../slideLayouts/slideLayout1.xml"/><Relationship Id="rId6" Type="http://schemas.openxmlformats.org/officeDocument/2006/relationships/slide" Target="slide80.xml"/><Relationship Id="rId11" Type="http://schemas.openxmlformats.org/officeDocument/2006/relationships/slide" Target="slide85.xml"/><Relationship Id="rId5" Type="http://schemas.openxmlformats.org/officeDocument/2006/relationships/slide" Target="slide79.xml"/><Relationship Id="rId15" Type="http://schemas.openxmlformats.org/officeDocument/2006/relationships/slide" Target="slide89.xml"/><Relationship Id="rId10" Type="http://schemas.openxmlformats.org/officeDocument/2006/relationships/slide" Target="slide84.xml"/><Relationship Id="rId19" Type="http://schemas.openxmlformats.org/officeDocument/2006/relationships/image" Target="../media/image78.png"/><Relationship Id="rId4" Type="http://schemas.openxmlformats.org/officeDocument/2006/relationships/slide" Target="slide78.xml"/><Relationship Id="rId9" Type="http://schemas.openxmlformats.org/officeDocument/2006/relationships/slide" Target="slide83.xml"/><Relationship Id="rId14" Type="http://schemas.openxmlformats.org/officeDocument/2006/relationships/slide" Target="slide88.xml"/></Relationships>
</file>

<file path=ppt/slides/_rels/slide7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7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8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10.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openxmlformats.org/officeDocument/2006/relationships/slide" Target="slide7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0.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81.png"/></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59.png"/></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58.png"/><Relationship Id="rId4" Type="http://schemas.openxmlformats.org/officeDocument/2006/relationships/image" Target="../media/image160.png"/></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slide" Target="slide96.xml"/><Relationship Id="rId13" Type="http://schemas.openxmlformats.org/officeDocument/2006/relationships/slide" Target="slide101.xml"/><Relationship Id="rId18" Type="http://schemas.openxmlformats.org/officeDocument/2006/relationships/slide" Target="slide106.xml"/><Relationship Id="rId3" Type="http://schemas.openxmlformats.org/officeDocument/2006/relationships/slideLayout" Target="../slideLayouts/slideLayout7.xml"/><Relationship Id="rId21" Type="http://schemas.openxmlformats.org/officeDocument/2006/relationships/slide" Target="slide108.xml"/><Relationship Id="rId7" Type="http://schemas.openxmlformats.org/officeDocument/2006/relationships/slide" Target="slide95.xml"/><Relationship Id="rId12" Type="http://schemas.openxmlformats.org/officeDocument/2006/relationships/slide" Target="slide100.xml"/><Relationship Id="rId17" Type="http://schemas.openxmlformats.org/officeDocument/2006/relationships/slide" Target="slide105.xml"/><Relationship Id="rId2" Type="http://schemas.openxmlformats.org/officeDocument/2006/relationships/audio" Target="../media/media2.mp3"/><Relationship Id="rId16" Type="http://schemas.openxmlformats.org/officeDocument/2006/relationships/slide" Target="slide104.xml"/><Relationship Id="rId20" Type="http://schemas.openxmlformats.org/officeDocument/2006/relationships/image" Target="../media/image10.png"/><Relationship Id="rId1" Type="http://schemas.microsoft.com/office/2007/relationships/media" Target="../media/media2.mp3"/><Relationship Id="rId6" Type="http://schemas.openxmlformats.org/officeDocument/2006/relationships/chart" Target="../charts/chart6.xml"/><Relationship Id="rId11" Type="http://schemas.openxmlformats.org/officeDocument/2006/relationships/slide" Target="slide99.xml"/><Relationship Id="rId5" Type="http://schemas.openxmlformats.org/officeDocument/2006/relationships/image" Target="../media/image80.png"/><Relationship Id="rId15" Type="http://schemas.openxmlformats.org/officeDocument/2006/relationships/slide" Target="slide103.xml"/><Relationship Id="rId23" Type="http://schemas.openxmlformats.org/officeDocument/2006/relationships/image" Target="../media/image79.svg"/><Relationship Id="rId10" Type="http://schemas.openxmlformats.org/officeDocument/2006/relationships/slide" Target="slide98.xml"/><Relationship Id="rId19" Type="http://schemas.openxmlformats.org/officeDocument/2006/relationships/slide" Target="slide107.xml"/><Relationship Id="rId4" Type="http://schemas.openxmlformats.org/officeDocument/2006/relationships/chart" Target="../charts/chart5.xml"/><Relationship Id="rId9" Type="http://schemas.openxmlformats.org/officeDocument/2006/relationships/slide" Target="slide97.xml"/><Relationship Id="rId14" Type="http://schemas.openxmlformats.org/officeDocument/2006/relationships/slide" Target="slide102.xml"/><Relationship Id="rId22" Type="http://schemas.openxmlformats.org/officeDocument/2006/relationships/image" Target="../media/image78.png"/></Relationships>
</file>

<file path=ppt/slides/_rels/slide95.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Layout" Target="../slideLayouts/slideLayout7.xml"/><Relationship Id="rId7" Type="http://schemas.openxmlformats.org/officeDocument/2006/relationships/image" Target="../media/image84.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audio" Target="../media/audio2.wav"/><Relationship Id="rId11" Type="http://schemas.openxmlformats.org/officeDocument/2006/relationships/image" Target="../media/image81.png"/><Relationship Id="rId5" Type="http://schemas.openxmlformats.org/officeDocument/2006/relationships/audio" Target="../media/audio1.wav"/><Relationship Id="rId10" Type="http://schemas.openxmlformats.org/officeDocument/2006/relationships/image" Target="../media/image10.png"/><Relationship Id="rId4" Type="http://schemas.openxmlformats.org/officeDocument/2006/relationships/notesSlide" Target="../notesSlides/notesSlide45.xml"/><Relationship Id="rId9" Type="http://schemas.openxmlformats.org/officeDocument/2006/relationships/image" Target="../media/image80.png"/></Relationships>
</file>

<file path=ppt/slides/_rels/slide96.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Layout" Target="../slideLayouts/slideLayout7.xml"/><Relationship Id="rId7" Type="http://schemas.openxmlformats.org/officeDocument/2006/relationships/image" Target="../media/image8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9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9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_rels/slide9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slideLayout" Target="../slideLayouts/slideLayout7.xml"/><Relationship Id="rId7" Type="http://schemas.openxmlformats.org/officeDocument/2006/relationships/slide" Target="slide9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4.jpeg"/><Relationship Id="rId5" Type="http://schemas.openxmlformats.org/officeDocument/2006/relationships/audio" Target="../media/audio2.wav"/><Relationship Id="rId10" Type="http://schemas.openxmlformats.org/officeDocument/2006/relationships/image" Target="../media/image81.png"/><Relationship Id="rId4" Type="http://schemas.openxmlformats.org/officeDocument/2006/relationships/audio" Target="../media/audio1.wav"/><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5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9">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64448" y="17464"/>
            <a:ext cx="613787" cy="61534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114282"/>
            <a:ext cx="625171" cy="50595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9D0456A-D70A-B5CA-9EC0-EA34B29C7B5D}"/>
              </a:ext>
            </a:extLst>
          </p:cNvPr>
          <p:cNvPicPr>
            <a:picLocks noChangeAspect="1"/>
          </p:cNvPicPr>
          <p:nvPr/>
        </p:nvPicPr>
        <p:blipFill>
          <a:blip r:embed="rId4"/>
          <a:stretch>
            <a:fillRect/>
          </a:stretch>
        </p:blipFill>
        <p:spPr>
          <a:xfrm>
            <a:off x="1706322" y="620241"/>
            <a:ext cx="9069066" cy="733527"/>
          </a:xfrm>
          <a:prstGeom prst="rect">
            <a:avLst/>
          </a:prstGeom>
        </p:spPr>
      </p:pic>
      <p:pic>
        <p:nvPicPr>
          <p:cNvPr id="9" name="Picture 8">
            <a:extLst>
              <a:ext uri="{FF2B5EF4-FFF2-40B4-BE49-F238E27FC236}">
                <a16:creationId xmlns:a16="http://schemas.microsoft.com/office/drawing/2014/main" id="{B10ABECA-E022-D0E6-F449-08C626DE2B89}"/>
              </a:ext>
            </a:extLst>
          </p:cNvPr>
          <p:cNvPicPr>
            <a:picLocks noChangeAspect="1"/>
          </p:cNvPicPr>
          <p:nvPr/>
        </p:nvPicPr>
        <p:blipFill>
          <a:blip r:embed="rId5"/>
          <a:stretch>
            <a:fillRect/>
          </a:stretch>
        </p:blipFill>
        <p:spPr>
          <a:xfrm>
            <a:off x="1933402" y="1326609"/>
            <a:ext cx="466790" cy="3877216"/>
          </a:xfrm>
          <a:prstGeom prst="rect">
            <a:avLst/>
          </a:prstGeom>
        </p:spPr>
      </p:pic>
      <p:pic>
        <p:nvPicPr>
          <p:cNvPr id="13" name="Picture 12">
            <a:extLst>
              <a:ext uri="{FF2B5EF4-FFF2-40B4-BE49-F238E27FC236}">
                <a16:creationId xmlns:a16="http://schemas.microsoft.com/office/drawing/2014/main" id="{968139C4-D633-EBF6-0AE4-DE8CC67DBA7F}"/>
              </a:ext>
            </a:extLst>
          </p:cNvPr>
          <p:cNvPicPr>
            <a:picLocks noChangeAspect="1"/>
          </p:cNvPicPr>
          <p:nvPr/>
        </p:nvPicPr>
        <p:blipFill>
          <a:blip r:embed="rId6"/>
          <a:stretch>
            <a:fillRect/>
          </a:stretch>
        </p:blipFill>
        <p:spPr>
          <a:xfrm>
            <a:off x="2391139" y="1500835"/>
            <a:ext cx="4610743" cy="1819529"/>
          </a:xfrm>
          <a:prstGeom prst="rect">
            <a:avLst/>
          </a:prstGeom>
        </p:spPr>
      </p:pic>
      <p:pic>
        <p:nvPicPr>
          <p:cNvPr id="16" name="Picture 15">
            <a:extLst>
              <a:ext uri="{FF2B5EF4-FFF2-40B4-BE49-F238E27FC236}">
                <a16:creationId xmlns:a16="http://schemas.microsoft.com/office/drawing/2014/main" id="{F54C9056-9FC4-6BE1-F378-FDDD5A6B5DEE}"/>
              </a:ext>
            </a:extLst>
          </p:cNvPr>
          <p:cNvPicPr>
            <a:picLocks noChangeAspect="1"/>
          </p:cNvPicPr>
          <p:nvPr/>
        </p:nvPicPr>
        <p:blipFill>
          <a:blip r:embed="rId7"/>
          <a:stretch>
            <a:fillRect/>
          </a:stretch>
        </p:blipFill>
        <p:spPr>
          <a:xfrm>
            <a:off x="7001882" y="2039072"/>
            <a:ext cx="2429214" cy="371527"/>
          </a:xfrm>
          <a:prstGeom prst="rect">
            <a:avLst/>
          </a:prstGeom>
        </p:spPr>
      </p:pic>
      <p:pic>
        <p:nvPicPr>
          <p:cNvPr id="18" name="Picture 17">
            <a:extLst>
              <a:ext uri="{FF2B5EF4-FFF2-40B4-BE49-F238E27FC236}">
                <a16:creationId xmlns:a16="http://schemas.microsoft.com/office/drawing/2014/main" id="{D5657D08-D005-B608-450E-7757886CC8B7}"/>
              </a:ext>
            </a:extLst>
          </p:cNvPr>
          <p:cNvPicPr>
            <a:picLocks noChangeAspect="1"/>
          </p:cNvPicPr>
          <p:nvPr/>
        </p:nvPicPr>
        <p:blipFill>
          <a:blip r:embed="rId8"/>
          <a:stretch>
            <a:fillRect/>
          </a:stretch>
        </p:blipFill>
        <p:spPr>
          <a:xfrm>
            <a:off x="7001882" y="2457742"/>
            <a:ext cx="3429479" cy="371527"/>
          </a:xfrm>
          <a:prstGeom prst="rect">
            <a:avLst/>
          </a:prstGeom>
        </p:spPr>
      </p:pic>
      <p:pic>
        <p:nvPicPr>
          <p:cNvPr id="20" name="Picture 19">
            <a:extLst>
              <a:ext uri="{FF2B5EF4-FFF2-40B4-BE49-F238E27FC236}">
                <a16:creationId xmlns:a16="http://schemas.microsoft.com/office/drawing/2014/main" id="{A706FF1B-385A-FFC4-B240-CAC3F4F8EF6F}"/>
              </a:ext>
            </a:extLst>
          </p:cNvPr>
          <p:cNvPicPr>
            <a:picLocks noChangeAspect="1"/>
          </p:cNvPicPr>
          <p:nvPr/>
        </p:nvPicPr>
        <p:blipFill>
          <a:blip r:embed="rId9"/>
          <a:stretch>
            <a:fillRect/>
          </a:stretch>
        </p:blipFill>
        <p:spPr>
          <a:xfrm>
            <a:off x="2400399" y="3611951"/>
            <a:ext cx="2210108" cy="3038899"/>
          </a:xfrm>
          <a:prstGeom prst="rect">
            <a:avLst/>
          </a:prstGeom>
        </p:spPr>
      </p:pic>
      <p:pic>
        <p:nvPicPr>
          <p:cNvPr id="22" name="Picture 21">
            <a:extLst>
              <a:ext uri="{FF2B5EF4-FFF2-40B4-BE49-F238E27FC236}">
                <a16:creationId xmlns:a16="http://schemas.microsoft.com/office/drawing/2014/main" id="{3802A588-8A5F-7153-9A3D-0F4213FAACB8}"/>
              </a:ext>
            </a:extLst>
          </p:cNvPr>
          <p:cNvPicPr>
            <a:picLocks noChangeAspect="1"/>
          </p:cNvPicPr>
          <p:nvPr/>
        </p:nvPicPr>
        <p:blipFill>
          <a:blip r:embed="rId10"/>
          <a:stretch>
            <a:fillRect/>
          </a:stretch>
        </p:blipFill>
        <p:spPr>
          <a:xfrm>
            <a:off x="4605980" y="3514573"/>
            <a:ext cx="3896269" cy="371527"/>
          </a:xfrm>
          <a:prstGeom prst="rect">
            <a:avLst/>
          </a:prstGeom>
        </p:spPr>
      </p:pic>
      <p:pic>
        <p:nvPicPr>
          <p:cNvPr id="24" name="Picture 23">
            <a:extLst>
              <a:ext uri="{FF2B5EF4-FFF2-40B4-BE49-F238E27FC236}">
                <a16:creationId xmlns:a16="http://schemas.microsoft.com/office/drawing/2014/main" id="{DDC19BB0-F097-CF1F-496B-478935E452B8}"/>
              </a:ext>
            </a:extLst>
          </p:cNvPr>
          <p:cNvPicPr>
            <a:picLocks noChangeAspect="1"/>
          </p:cNvPicPr>
          <p:nvPr/>
        </p:nvPicPr>
        <p:blipFill>
          <a:blip r:embed="rId11"/>
          <a:stretch>
            <a:fillRect/>
          </a:stretch>
        </p:blipFill>
        <p:spPr>
          <a:xfrm>
            <a:off x="4605980" y="3933243"/>
            <a:ext cx="4458322" cy="381053"/>
          </a:xfrm>
          <a:prstGeom prst="rect">
            <a:avLst/>
          </a:prstGeom>
        </p:spPr>
      </p:pic>
      <p:pic>
        <p:nvPicPr>
          <p:cNvPr id="26" name="Picture 25">
            <a:extLst>
              <a:ext uri="{FF2B5EF4-FFF2-40B4-BE49-F238E27FC236}">
                <a16:creationId xmlns:a16="http://schemas.microsoft.com/office/drawing/2014/main" id="{523B7405-92FA-D340-FF6B-FEE06C55E468}"/>
              </a:ext>
            </a:extLst>
          </p:cNvPr>
          <p:cNvPicPr>
            <a:picLocks noChangeAspect="1"/>
          </p:cNvPicPr>
          <p:nvPr/>
        </p:nvPicPr>
        <p:blipFill>
          <a:blip r:embed="rId12"/>
          <a:stretch>
            <a:fillRect/>
          </a:stretch>
        </p:blipFill>
        <p:spPr>
          <a:xfrm>
            <a:off x="4608036" y="4340249"/>
            <a:ext cx="3229426" cy="390580"/>
          </a:xfrm>
          <a:prstGeom prst="rect">
            <a:avLst/>
          </a:prstGeom>
        </p:spPr>
      </p:pic>
      <p:pic>
        <p:nvPicPr>
          <p:cNvPr id="28" name="Picture 27">
            <a:extLst>
              <a:ext uri="{FF2B5EF4-FFF2-40B4-BE49-F238E27FC236}">
                <a16:creationId xmlns:a16="http://schemas.microsoft.com/office/drawing/2014/main" id="{35E76CB3-93D5-DE5C-34A2-7DC30935B923}"/>
              </a:ext>
            </a:extLst>
          </p:cNvPr>
          <p:cNvPicPr>
            <a:picLocks noChangeAspect="1"/>
          </p:cNvPicPr>
          <p:nvPr/>
        </p:nvPicPr>
        <p:blipFill>
          <a:blip r:embed="rId13"/>
          <a:stretch>
            <a:fillRect/>
          </a:stretch>
        </p:blipFill>
        <p:spPr>
          <a:xfrm>
            <a:off x="4603746" y="4755728"/>
            <a:ext cx="3219899" cy="371527"/>
          </a:xfrm>
          <a:prstGeom prst="rect">
            <a:avLst/>
          </a:prstGeom>
        </p:spPr>
      </p:pic>
      <p:pic>
        <p:nvPicPr>
          <p:cNvPr id="30" name="Picture 29">
            <a:extLst>
              <a:ext uri="{FF2B5EF4-FFF2-40B4-BE49-F238E27FC236}">
                <a16:creationId xmlns:a16="http://schemas.microsoft.com/office/drawing/2014/main" id="{B7203395-F354-1280-A0F9-ED632A32BB98}"/>
              </a:ext>
            </a:extLst>
          </p:cNvPr>
          <p:cNvPicPr>
            <a:picLocks noChangeAspect="1"/>
          </p:cNvPicPr>
          <p:nvPr/>
        </p:nvPicPr>
        <p:blipFill>
          <a:blip r:embed="rId14"/>
          <a:stretch>
            <a:fillRect/>
          </a:stretch>
        </p:blipFill>
        <p:spPr>
          <a:xfrm>
            <a:off x="4610507" y="5157585"/>
            <a:ext cx="4220164" cy="381053"/>
          </a:xfrm>
          <a:prstGeom prst="rect">
            <a:avLst/>
          </a:prstGeom>
        </p:spPr>
      </p:pic>
      <p:pic>
        <p:nvPicPr>
          <p:cNvPr id="32" name="Picture 31">
            <a:extLst>
              <a:ext uri="{FF2B5EF4-FFF2-40B4-BE49-F238E27FC236}">
                <a16:creationId xmlns:a16="http://schemas.microsoft.com/office/drawing/2014/main" id="{44FDB18D-FF63-14F4-4734-4A0358536356}"/>
              </a:ext>
            </a:extLst>
          </p:cNvPr>
          <p:cNvPicPr>
            <a:picLocks noChangeAspect="1"/>
          </p:cNvPicPr>
          <p:nvPr/>
        </p:nvPicPr>
        <p:blipFill>
          <a:blip r:embed="rId15"/>
          <a:stretch>
            <a:fillRect/>
          </a:stretch>
        </p:blipFill>
        <p:spPr>
          <a:xfrm>
            <a:off x="4593954" y="5563787"/>
            <a:ext cx="3924848" cy="371527"/>
          </a:xfrm>
          <a:prstGeom prst="rect">
            <a:avLst/>
          </a:prstGeom>
        </p:spPr>
      </p:pic>
      <p:pic>
        <p:nvPicPr>
          <p:cNvPr id="34" name="Picture 33">
            <a:extLst>
              <a:ext uri="{FF2B5EF4-FFF2-40B4-BE49-F238E27FC236}">
                <a16:creationId xmlns:a16="http://schemas.microsoft.com/office/drawing/2014/main" id="{5290A532-EE28-0575-8D66-911ABDDEC61C}"/>
              </a:ext>
            </a:extLst>
          </p:cNvPr>
          <p:cNvPicPr>
            <a:picLocks noChangeAspect="1"/>
          </p:cNvPicPr>
          <p:nvPr/>
        </p:nvPicPr>
        <p:blipFill>
          <a:blip r:embed="rId16"/>
          <a:stretch>
            <a:fillRect/>
          </a:stretch>
        </p:blipFill>
        <p:spPr>
          <a:xfrm>
            <a:off x="4610507" y="5984729"/>
            <a:ext cx="4715533" cy="371527"/>
          </a:xfrm>
          <a:prstGeom prst="rect">
            <a:avLst/>
          </a:prstGeom>
        </p:spPr>
      </p:pic>
      <p:pic>
        <p:nvPicPr>
          <p:cNvPr id="36" name="Picture 35">
            <a:extLst>
              <a:ext uri="{FF2B5EF4-FFF2-40B4-BE49-F238E27FC236}">
                <a16:creationId xmlns:a16="http://schemas.microsoft.com/office/drawing/2014/main" id="{022293F1-9725-26F0-E113-24E03025340B}"/>
              </a:ext>
            </a:extLst>
          </p:cNvPr>
          <p:cNvPicPr>
            <a:picLocks noChangeAspect="1"/>
          </p:cNvPicPr>
          <p:nvPr/>
        </p:nvPicPr>
        <p:blipFill>
          <a:blip r:embed="rId17"/>
          <a:stretch>
            <a:fillRect/>
          </a:stretch>
        </p:blipFill>
        <p:spPr>
          <a:xfrm>
            <a:off x="4608036" y="6395843"/>
            <a:ext cx="3248478" cy="371527"/>
          </a:xfrm>
          <a:prstGeom prst="rect">
            <a:avLst/>
          </a:prstGeom>
        </p:spPr>
      </p:pic>
    </p:spTree>
    <p:extLst>
      <p:ext uri="{BB962C8B-B14F-4D97-AF65-F5344CB8AC3E}">
        <p14:creationId xmlns:p14="http://schemas.microsoft.com/office/powerpoint/2010/main" val="13498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randombar(horizont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randombar(horizontal)">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randombar(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randombar(horizontal)">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6055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876889" y="137659"/>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71345" y="1634218"/>
            <a:ext cx="5144698" cy="111308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TRÌN</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 ĐỘ</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B0A4E2D-651A-81C2-5020-8E777231803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F162AA04-9C49-80BC-AFCA-76E7F9C8F4F2}"/>
              </a:ext>
            </a:extLst>
          </p:cNvPr>
          <p:cNvSpPr txBox="1"/>
          <p:nvPr/>
        </p:nvSpPr>
        <p:spPr>
          <a:xfrm>
            <a:off x="1062064" y="3054415"/>
            <a:ext cx="1040854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a:t>
            </a:r>
            <a:r>
              <a:rPr lang="en-US" sz="2400">
                <a:solidFill>
                  <a:srgbClr val="FF0000"/>
                </a:solidFill>
                <a:latin typeface="Arial" panose="020B0604020202020204" pitchFamily="34" charset="0"/>
                <a:cs typeface="Arial" panose="020B0604020202020204" pitchFamily="34" charset="0"/>
              </a:rPr>
              <a:t>trình độ</a:t>
            </a:r>
            <a:r>
              <a:rPr lang="en-US" sz="2400">
                <a:latin typeface="Arial" panose="020B0604020202020204" pitchFamily="34" charset="0"/>
                <a:cs typeface="Arial" panose="020B0604020202020204" pitchFamily="34" charset="0"/>
              </a:rPr>
              <a:t>, sức khoẻ, độ tuổi và năng khiếu phù hợp với công tác công an, có nguyện vọng và Công an nhân dân có nhu cầu thì có thể được tuyển chọn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D83BDA59-B0DE-7D2E-89B5-C930B18A80F2}"/>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0E973C94-081A-CF54-75CE-513478C930ED}"/>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8A17F41D-FF0E-56AE-11B2-718C7BF42F9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C83B78F1-907A-7D6D-8BBE-80488C7970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857EAAD-AEF9-91C6-AB66-6486B333722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E4967B4A-C793-110B-30FE-2D4D1FFCD1A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888968A7-2280-153C-8ED0-E430DBC1588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3B548A1C-1566-7B22-9D8E-60B4D46CA1E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9077EFE2-5894-0765-A5FB-372CD21D8F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0B98BFB3-1B72-0B98-B80E-7036BD1B035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8A1A2EDC-0BA0-E110-A8E5-EBBDEC8ABAA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1BADF877-58AF-D3F7-8A3A-2C6F16E6FA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8E37ED4D-EA84-DF47-1A31-7F8A368AE51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9380242-95EF-16CC-6A7F-4FEBBF1CD3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48D3D4E-F098-9CFD-6C7A-65FE41DD07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3DB4048B-3B67-7293-9BD6-50431AC52A0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61ECFE5B-A88E-FA52-B683-C9EDBA96AF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BDB63764-BE7B-36C7-7D0E-4DC2BDA9B0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D0C35101-D147-4158-E97B-3BD4144B882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CB702DFD-F626-554F-F35A-ECAB08AEB3D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89597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6293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78308" y="156937"/>
            <a:ext cx="8993932"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 chức, điều hành các hoạt động kinh tế - xã hội theo pháp luật.</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76797" y="1713685"/>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Q</a:t>
            </a:r>
            <a:r>
              <a:rPr lang="en-US" sz="3200" b="1">
                <a:solidFill>
                  <a:schemeClr val="tx1"/>
                </a:solidFill>
                <a:latin typeface="Times New Roman" panose="02020603050405020304" pitchFamily="18" charset="0"/>
                <a:cs typeface="Times New Roman" panose="02020603050405020304" pitchFamily="18" charset="0"/>
              </a:rPr>
              <a:t>UẢN LÍ NHÀ NƯỚC</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46E55E4-629D-0183-AC1B-68C5A006913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578E5716-63E8-62C8-52E2-D0F2E2F176E7}"/>
              </a:ext>
            </a:extLst>
          </p:cNvPr>
          <p:cNvSpPr txBox="1"/>
          <p:nvPr/>
        </p:nvSpPr>
        <p:spPr>
          <a:xfrm>
            <a:off x="196396" y="3171503"/>
            <a:ext cx="1183858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a:t>
            </a:r>
            <a:r>
              <a:rPr lang="en-US" sz="2400">
                <a:solidFill>
                  <a:srgbClr val="FF0000"/>
                </a:solidFill>
                <a:latin typeface="Arial" panose="020B0604020202020204" pitchFamily="34" charset="0"/>
                <a:cs typeface="Arial" panose="020B0604020202020204" pitchFamily="34" charset="0"/>
              </a:rPr>
              <a:t>quản lí nhà nước </a:t>
            </a:r>
            <a:r>
              <a:rPr lang="en-US" sz="2400">
                <a:latin typeface="Arial" panose="020B0604020202020204" pitchFamily="34" charset="0"/>
                <a:cs typeface="Arial" panose="020B0604020202020204" pitchFamily="34" charset="0"/>
              </a:rPr>
              <a:t>về bảo vệ an ninh quốc gia, bảo đảm trật tự, an toàn xã hội, đấu tranh phòng, chống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4E2BE4E6-5EBE-FE07-4091-352F177F502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57A62EDD-44F8-9721-D62F-A50BE3720DF0}"/>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9227D131-E916-F56A-430E-163BAA1D8B5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1559F7F-F2C8-9672-5595-DACC99AF63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FD426CC-2552-ED0C-584C-39D58AD14A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ACA5B47F-CB24-38C2-DDE6-8AB525E9D50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53FCE5D6-0F04-E8B4-5E5F-0972E859C9A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0FC6A41-AFFB-9401-A114-2C97B24AA4A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25865119-8403-361E-65F8-C505730E182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6F13D76F-A5F4-B767-798A-BD039F385F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B2F96B01-DD25-7574-ED93-241594DACA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F99DFA72-1EE2-AB66-BE3C-6B00212EE6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4F711298-E7E1-0258-3547-1C05D42E7E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B2421E27-1A78-D637-9337-26ACF7F04A0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5AF5B9CC-06E4-C2F6-F8EE-6E11B0A97A6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F6E2D766-CFBF-B8BE-601D-B2258BFCC47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87477648-B890-C776-292D-EE88C11714B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CB7B6CAB-8084-C2D3-57D4-829B2091B80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A0A5F861-E0EB-7CEF-3685-2BE7F5B6F5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1E5F6A48-9E44-08BD-71A4-42C1B7FCC71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05709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173953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56890" y="104775"/>
            <a:ext cx="8597900"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Mưu kế ngầm (làm việc xấu, việc phi nghĩa)</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83491" y="1514111"/>
            <a:ext cx="5144698" cy="11112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ÂM MƯ</a:t>
            </a:r>
            <a:r>
              <a:rPr lang="en-US" sz="3200" b="1">
                <a:solidFill>
                  <a:srgbClr val="FF0000"/>
                </a:solidFill>
                <a:latin typeface="Times New Roman" panose="02020603050405020304" pitchFamily="18" charset="0"/>
                <a:cs typeface="Times New Roman" panose="02020603050405020304" pitchFamily="18" charset="0"/>
              </a:rPr>
              <a:t>U</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E2A625EF-2DF0-F42B-4A9E-EB559EFB06E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CCC159B7-CDB5-4B71-8467-44D4309FF57B}"/>
              </a:ext>
            </a:extLst>
          </p:cNvPr>
          <p:cNvSpPr txBox="1"/>
          <p:nvPr/>
        </p:nvSpPr>
        <p:spPr>
          <a:xfrm>
            <a:off x="1036622" y="3321151"/>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đấu tranh phòng, chống </a:t>
            </a:r>
            <a:r>
              <a:rPr lang="en-US" sz="2400">
                <a:solidFill>
                  <a:srgbClr val="FF0000"/>
                </a:solidFill>
                <a:latin typeface="Arial" panose="020B0604020202020204" pitchFamily="34" charset="0"/>
                <a:cs typeface="Arial" panose="020B0604020202020204" pitchFamily="34" charset="0"/>
              </a:rPr>
              <a:t>âm mưu</a:t>
            </a:r>
            <a:r>
              <a:rPr lang="en-US" sz="2400">
                <a:latin typeface="Arial" panose="020B0604020202020204" pitchFamily="34" charset="0"/>
                <a:cs typeface="Arial" panose="020B0604020202020204" pitchFamily="34" charset="0"/>
              </a:rPr>
              <a:t>, hoạt động của các thế lực thù địch, các loại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20C69DD6-647E-87AD-A24B-57CED6F2341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320CE058-95FE-4C3B-07F2-793199C23E2F}"/>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B4DEE95A-CBAC-3F61-1287-0724C8A6FF2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93C714D8-51D8-ECA3-1486-C65E12ED0FA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09D21354-928D-3C34-95F8-8E40FDF6512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D7001C68-BF7F-6B3A-7C37-3993D58D704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826ACDBF-EEA0-60A4-676D-056949E83D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6BB62AE8-0700-C72E-6F8D-0118653F8E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104E049C-4BCE-BE73-5F4E-C533633235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4BA312CF-095A-7389-14C8-1B77413985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A747863-9117-90B3-605B-8B6FC76296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1EBD1FBA-20D0-36D1-3518-A744258A48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2C9322C6-3A09-4141-5E63-C87EE387A6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CA846D34-E8FF-0A7D-8A37-5BD8EBC7FD5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09AC8D00-5188-BD4A-A148-1B97370659F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66FE3C70-F90D-DEA6-0EC7-D3EEC1C687D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41B69877-2845-DC8C-03A3-655B1527D5F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18BCFC8F-4088-39AE-CE15-56AAAA3F833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B231F30F-1E7B-B242-A0A3-D7AAD2DB00E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339A51DC-7FF5-3A86-C0F1-00C893E0985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9450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876889" y="156937"/>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 công nhận đã đạt tiêu chuẩn kiểm tra kiến thức hoặc trình độ nghiệp vụ sau khi học xong một trường hoặc một bậc học, một cấp học</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603490" y="183923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Ố</a:t>
            </a:r>
            <a:r>
              <a:rPr lang="en-US" sz="3200" b="1">
                <a:solidFill>
                  <a:schemeClr val="tx1"/>
                </a:solidFill>
                <a:latin typeface="Times New Roman" panose="02020603050405020304" pitchFamily="18" charset="0"/>
                <a:cs typeface="Times New Roman" panose="02020603050405020304" pitchFamily="18" charset="0"/>
              </a:rPr>
              <a:t>T NGHIỆP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8CFBD397-1817-B9A2-A9C4-0CF8DC96021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F6AFF047-1BD3-ED32-49B1-0E33B641FAC0}"/>
              </a:ext>
            </a:extLst>
          </p:cNvPr>
          <p:cNvSpPr txBox="1"/>
          <p:nvPr/>
        </p:nvSpPr>
        <p:spPr>
          <a:xfrm>
            <a:off x="1036622" y="342900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học sinh xuất sắc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ở các cơ sở giáo dục đại học, cơ sở giáo dục nghề nghiệp có đủ tiêu chuẩn để đào tạo, bổ sung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0D2473D7-6A6E-E89A-A259-D1FF287897A8}"/>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46BCDF91-BEBA-E032-AB9A-01C870D19D76}"/>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535CB1A9-8036-10A4-5159-A4229788B4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0986A9B4-FA2C-3FC1-6D62-930507637A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F2E4DA05-1A87-1B59-60DF-914785D7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211A2D56-7B5F-0863-F7FA-EDFAB6E524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E7FC90B5-FA6F-5228-ACBC-CBD782F9B8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722DAB7A-7885-F624-810F-8125AF78486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BD1AEA0B-13CA-A463-F099-DB2D9976D3B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87B8452A-6339-9DB2-68D0-05F7BABA0E0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B20A20A6-9ED9-C918-D572-276921B308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DCD0533A-83D1-AF27-6179-4746CC3895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8D1A375-5475-ED30-F18C-9A716069716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CE2ACD85-9375-B851-3682-D02EF8BD35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D4685327-FE3B-F03B-4CE6-B78E035AE5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B55D5D16-2A49-FE83-8D2B-E2267C5DB0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FD922133-9EAE-66F3-A729-CB5F1E57D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DA3D6164-F15C-2724-2F8A-D1E6100DE52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D23B7FC9-6240-1AFF-7F8E-47F1047999C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8EDA8647-166C-B0A8-4EED-D81FD931C0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512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884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770859" y="156937"/>
            <a:ext cx="1031954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 giúp người, động vật, phương tiện đang bị nạn.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280" y="183923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C</a:t>
            </a:r>
            <a:r>
              <a:rPr lang="en-GB" sz="3200" b="1">
                <a:solidFill>
                  <a:schemeClr val="tx1"/>
                </a:solidFill>
                <a:latin typeface="Times New Roman" panose="02020603050405020304" pitchFamily="18" charset="0"/>
                <a:cs typeface="Times New Roman" panose="02020603050405020304" pitchFamily="18" charset="0"/>
              </a:rPr>
              <a:t>ỨU HỘ</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B29FF12F-BAF7-791A-2FBF-F8F4D74B5B7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80DAF521-9DCD-A036-2CCB-A9BA08A5F275}"/>
              </a:ext>
            </a:extLst>
          </p:cNvPr>
          <p:cNvSpPr txBox="1"/>
          <p:nvPr/>
        </p:nvSpPr>
        <p:spPr>
          <a:xfrm>
            <a:off x="900407" y="365987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a:t>
            </a:r>
            <a:r>
              <a:rPr lang="en-US" sz="2400">
                <a:solidFill>
                  <a:srgbClr val="FF0000"/>
                </a:solidFill>
                <a:latin typeface="Arial" panose="020B0604020202020204" pitchFamily="34" charset="0"/>
                <a:cs typeface="Arial" panose="020B0604020202020204" pitchFamily="34" charset="0"/>
              </a:rPr>
              <a:t> </a:t>
            </a:r>
            <a:r>
              <a:rPr lang="vi-VN" sz="2400">
                <a:solidFill>
                  <a:srgbClr val="FF0000"/>
                </a:solidFill>
                <a:cs typeface="Arial" panose="020B0604020202020204" pitchFamily="34" charset="0"/>
              </a:rPr>
              <a:t>Công dân </a:t>
            </a:r>
            <a:r>
              <a:rPr lang="vi-VN" sz="2400">
                <a:cs typeface="Arial" panose="020B0604020202020204" pitchFamily="34" charset="0"/>
              </a:rPr>
              <a:t>thuộc diện tạm hoãn gọi nhập ngũ, nếu không còn lí do tạm hoãn thì được gọi nhập ngũ. </a:t>
            </a:r>
            <a:r>
              <a:rPr lang="vi-VN" sz="2400">
                <a:solidFill>
                  <a:srgbClr val="FF0000"/>
                </a:solidFill>
                <a:cs typeface="Arial" panose="020B0604020202020204" pitchFamily="34" charset="0"/>
              </a:rPr>
              <a:t>Công dân </a:t>
            </a:r>
            <a:r>
              <a:rPr lang="vi-VN" sz="2400">
                <a:cs typeface="Arial" panose="020B0604020202020204" pitchFamily="34" charset="0"/>
              </a:rPr>
              <a:t>thuộc diện được tạm hoãn gọi nhập ngũ hoặc được miễn gọi nhập ngũ, nếu tình nguyện thì được xem xét tuyển chọn và gọi nhập ngũ.</a:t>
            </a:r>
            <a:endParaRPr lang="en-US" sz="2400" dirty="0">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9CCAF493-AC4D-74F7-B29E-A7D546A745E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09757790-8C03-D164-C48F-E27026D752DA}"/>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D7BDB485-F67F-F126-C568-D63E8A3665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FF485BD8-92A2-7E8D-F1EC-7DEC3014A6B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15A59B80-87C7-7EA3-D005-B74A5F531D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8BDDAE82-E74E-47A3-C884-D5B53119E1C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F86C235D-B096-D603-4F9E-248C1F63E6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2462B8D-194F-CF3E-65AA-308AEB241D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D0858569-D961-06AA-0E71-3BD5A91B7FC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B5FE0283-96D1-BEFA-5867-36E8B8E33E5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8847576-C7E3-3554-9C41-3C9D91FA3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5DD3459B-5A77-752F-3230-28472A283E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1F5922A8-24CE-79DA-B227-0442D8EE775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9AFE9947-7185-436C-4D69-C84F92CE62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1BC5D810-588D-37AF-96FD-7D8B2795B6D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EED4F400-FFE7-B570-6329-BA9AEC8FF07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28A5CEF8-8B19-E0E9-D4DF-FC6C9478B06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974EB39F-B4FC-A51A-1F27-5A0226AED8C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BB0F5574-747E-0CD0-610C-0AF3BF35EC8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00A3C729-DA32-B639-28E7-1C2B17D94F1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92504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309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33816" y="149680"/>
            <a:ext cx="9851567"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Vào quân đội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9752" y="1487735"/>
            <a:ext cx="5144698" cy="11467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NHẬP</a:t>
            </a:r>
            <a:r>
              <a:rPr lang="en-GB" sz="3200" b="1">
                <a:solidFill>
                  <a:srgbClr val="FF0000"/>
                </a:solidFill>
                <a:latin typeface="Times New Roman" panose="02020603050405020304" pitchFamily="18" charset="0"/>
                <a:cs typeface="Times New Roman" panose="02020603050405020304" pitchFamily="18" charset="0"/>
              </a:rPr>
              <a:t> </a:t>
            </a:r>
            <a:r>
              <a:rPr lang="en-GB" sz="3200" b="1">
                <a:solidFill>
                  <a:schemeClr val="tx1"/>
                </a:solidFill>
                <a:latin typeface="Times New Roman" panose="02020603050405020304" pitchFamily="18" charset="0"/>
                <a:cs typeface="Times New Roman" panose="02020603050405020304" pitchFamily="18" charset="0"/>
              </a:rPr>
              <a:t>N</a:t>
            </a:r>
            <a:r>
              <a:rPr lang="en-GB" sz="3200" b="1">
                <a:solidFill>
                  <a:srgbClr val="FF0000"/>
                </a:solidFill>
                <a:latin typeface="Times New Roman" panose="02020603050405020304" pitchFamily="18" charset="0"/>
                <a:cs typeface="Times New Roman" panose="02020603050405020304" pitchFamily="18" charset="0"/>
              </a:rPr>
              <a:t>G</a:t>
            </a:r>
            <a:r>
              <a:rPr lang="en-GB" sz="3200" b="1">
                <a:solidFill>
                  <a:schemeClr val="tx1"/>
                </a:solidFill>
                <a:latin typeface="Times New Roman" panose="02020603050405020304" pitchFamily="18" charset="0"/>
                <a:cs typeface="Times New Roman" panose="02020603050405020304" pitchFamily="18" charset="0"/>
              </a:rPr>
              <a:t>Ũ</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30F4668E-D33E-A0BC-2E06-7BA9DAB63A6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BBD1E5CD-D08A-0D83-6978-CDCD5DDEC13E}"/>
              </a:ext>
            </a:extLst>
          </p:cNvPr>
          <p:cNvSpPr txBox="1"/>
          <p:nvPr/>
        </p:nvSpPr>
        <p:spPr>
          <a:xfrm>
            <a:off x="325661" y="2922136"/>
            <a:ext cx="11540678" cy="830997"/>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Công an nhân dân được tuyển chọn công dân trong độ tuổi gọi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vào phục vụ trong Công an nhân dân với thời hạn là 24 tháng.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2C951429-00CF-64FA-29EF-B259A51399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3B51B6FD-0D60-433E-53F4-AD8F64B4FB65}"/>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0BBBE6D5-4782-F38B-38AC-9782F0ACE9B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83BD965F-E981-E4C0-90DF-6257D4125C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8C006903-83EA-2E69-0701-F0A68D5AFA3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13F452A0-741B-8B26-8D77-083BECA9E02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30EE8571-5951-6D5C-4129-150E7BBB1C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96E01748-C9C6-36A8-3A4C-1017DFF0F78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86410D6B-A5F1-DF52-A7C7-DF442580973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3F3F63F3-C69C-DAF0-D97F-93E0BA0774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F1661EE-E5CC-DAF5-8589-DBBCE0005D5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9BB1BF10-F17A-5BDA-548A-E9377219BDD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0C07E917-D02A-C09A-7457-EED7B78B4F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995EC45-506B-EEE8-D95D-B6A857908B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4766CAB8-E0E7-19CA-3BCD-8C18812B584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0552ADEC-A757-628D-D9C1-A4D3AC687D0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55CEED1F-AEB0-2AEB-D685-6BFA12CE29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8F203900-4FD5-49EE-8C91-A6BDC26033C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EE1CEA97-83C5-9F9D-C3F8-FB02FE2864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224FAD82-96B0-BB19-1E71-C20FF53178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6213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783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657956" y="156937"/>
            <a:ext cx="864754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học ở bậc phổ thông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9379" y="182907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HỌC S</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60B82D62-4053-0AED-E748-DD7D0936C49B}"/>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2F4C70DA-B945-15C8-DD43-FC7097454244}"/>
              </a:ext>
            </a:extLst>
          </p:cNvPr>
          <p:cNvSpPr txBox="1"/>
          <p:nvPr/>
        </p:nvSpPr>
        <p:spPr>
          <a:xfrm>
            <a:off x="1092028" y="3750733"/>
            <a:ext cx="10007945"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a:t>
            </a:r>
            <a:r>
              <a:rPr lang="en-US" sz="2400">
                <a:solidFill>
                  <a:srgbClr val="FF0000"/>
                </a:solidFill>
                <a:latin typeface="Arial" panose="020B0604020202020204" pitchFamily="34" charset="0"/>
                <a:cs typeface="Arial" panose="020B0604020202020204" pitchFamily="34" charset="0"/>
              </a:rPr>
              <a:t>học sinh </a:t>
            </a:r>
            <a:r>
              <a:rPr lang="en-US" sz="2400">
                <a:latin typeface="Arial" panose="020B0604020202020204" pitchFamily="34" charset="0"/>
                <a:cs typeface="Arial" panose="020B0604020202020204" pitchFamily="34" charset="0"/>
              </a:rPr>
              <a:t>xuất sắc tốt nghiệp ở các cơ sở giáo dục đại học, cơ sở giáo dục nghề nghiệp có đủ tiêu chuẩn để đào tạo, bổ sung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53A07B1E-E077-57A4-55A9-5CA555427485}"/>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9929D2BB-F40E-7F9D-2587-9B2F05389359}"/>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590B75E3-961D-725E-2D22-15D852A3C02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7D40EBFD-75E8-F5D3-C67A-B65D285592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3FC32C36-EAD2-9F62-FD27-D73214C3AF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78A425F5-65D6-1BF2-0EC8-C10B9B695E6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59A545EB-EBC9-462E-7146-370A26115D6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BAE68DA4-5673-9C44-8A5C-65814C7116F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1E960C1A-FC86-49F3-6E8B-8AD85756DC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6D21EBBB-CD62-4C92-3E90-8B28A22AC7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76ECE31C-6CF6-D7F8-FA51-71411767E51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AC53984B-33CB-2C52-E944-C1475410957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47850624-65E9-2B45-8F8D-48B0506EF93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9350525A-1A19-1036-87AB-80204251DBA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3E379A3-FBD4-F59F-112A-E379BD849BC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86DCD4AC-CFC4-E980-ED88-870DE3E136F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0BB7BCE4-605F-35AA-B5BB-9B4F62C892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E05DC263-9924-E5E8-95E9-6F5D1FCACF5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79360003-C888-2CB0-E84C-0C59F63A23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B40D2FEC-C8D0-3AF0-7784-D21A1883911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2290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681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901377" y="156937"/>
            <a:ext cx="886921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sức mạnh để chống lại hay diệt trừ hoặc bảo vệ hay giành lấy (nói khái quát)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63637" y="181891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ĐẤU TR</a:t>
            </a:r>
            <a:r>
              <a:rPr lang="en-GB" sz="3200" b="1" dirty="0">
                <a:solidFill>
                  <a:srgbClr val="FF0000"/>
                </a:solidFill>
                <a:latin typeface="Times New Roman" panose="02020603050405020304" pitchFamily="18" charset="0"/>
                <a:cs typeface="Times New Roman" panose="02020603050405020304" pitchFamily="18" charset="0"/>
              </a:rPr>
              <a:t>A</a:t>
            </a:r>
            <a:r>
              <a:rPr lang="en-GB" sz="3200" b="1" dirty="0">
                <a:solidFill>
                  <a:schemeClr val="tx1"/>
                </a:solidFill>
                <a:latin typeface="Times New Roman" panose="02020603050405020304" pitchFamily="18" charset="0"/>
                <a:cs typeface="Times New Roman" panose="02020603050405020304" pitchFamily="18" charset="0"/>
              </a:rPr>
              <a:t>NH</a:t>
            </a:r>
            <a:endParaRPr lang="en-US" sz="4800" b="1" dirty="0">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BCC077B3-7809-DA30-25A8-7182AE26B6A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D6579B05-583F-302D-3D06-9DE9ADB31067}"/>
              </a:ext>
            </a:extLst>
          </p:cNvPr>
          <p:cNvSpPr txBox="1"/>
          <p:nvPr/>
        </p:nvSpPr>
        <p:spPr>
          <a:xfrm>
            <a:off x="807389" y="3463107"/>
            <a:ext cx="9972829"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a:t>
            </a:r>
            <a:r>
              <a:rPr lang="en-US" sz="2400">
                <a:solidFill>
                  <a:srgbClr val="FF0000"/>
                </a:solidFill>
                <a:latin typeface="Arial" panose="020B0604020202020204" pitchFamily="34" charset="0"/>
                <a:cs typeface="Arial" panose="020B0604020202020204" pitchFamily="34" charset="0"/>
              </a:rPr>
              <a:t>đấu tranh </a:t>
            </a:r>
            <a:r>
              <a:rPr lang="en-US" sz="2400">
                <a:latin typeface="Arial" panose="020B0604020202020204" pitchFamily="34" charset="0"/>
                <a:cs typeface="Arial" panose="020B0604020202020204" pitchFamily="34" charset="0"/>
              </a:rPr>
              <a:t>phòng, chống âm mưu, hoạt động của các thế lực thù địch, các loại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394F534F-2933-5D11-A0AB-41703E320A5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A45683BE-A33F-D126-C295-249AA877DE36}"/>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C34CE1E1-9144-0BFE-C5CE-D3ED5EA28ED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9FD5BD1-C760-E287-1342-52C78ACFD7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D87616A7-5B19-4E3C-F18C-3E70EB71B3D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03418C24-D971-99E7-C7DE-90A0B159C6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40F80502-4DAF-3DC2-EABF-E626860AEB4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C73672E0-5235-C376-8BAA-BE684D4C844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23B9BD17-A641-4A8E-108E-FA09372148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7A9089B5-0FF6-BDC9-C90F-5C6BD54F56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B55C5F7-731B-263F-E7F8-B98A443A07D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972AA7CF-6376-BCDA-4891-14776EC6350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81FD329-5A58-3409-B347-617D549F77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A0758307-167F-64FF-A5A6-BE9C6597A3C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9C1D9FCE-CB7A-C931-B5B8-1B3DD448408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C406E33A-36AC-7D14-D23C-30BC7FEAE48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C24BC922-E4EA-8DDA-8849-5A49BCF7C6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8F93A8B9-7732-F12E-30A5-F1C24D582A7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4FB04CA2-9EDF-4929-3686-2477894C69D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5E8F4BE8-23B5-03DF-B8ED-A6D2BEC87EA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68483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khoá</a:t>
            </a:r>
            <a:r>
              <a:rPr lang="en-US" sz="2400">
                <a:latin typeface="Times New Roman" panose="02020603050405020304" pitchFamily="18" charset="0"/>
                <a:cs typeface="Times New Roman" panose="02020603050405020304" pitchFamily="18" charset="0"/>
              </a:rPr>
              <a:t>:</a:t>
            </a:r>
            <a:r>
              <a:rPr lang="en-US" sz="2400" i="1">
                <a:solidFill>
                  <a:srgbClr val="FF0000"/>
                </a:solidFill>
                <a:latin typeface="Times New Roman" panose="02020603050405020304" pitchFamily="18" charset="0"/>
                <a:cs typeface="Times New Roman" panose="02020603050405020304" pitchFamily="18" charset="0"/>
              </a:rPr>
              <a:t>“</a:t>
            </a:r>
            <a:r>
              <a:rPr lang="en-US" sz="2400" i="1">
                <a:solidFill>
                  <a:srgbClr val="FF0000"/>
                </a:solidFill>
                <a:effectLst/>
                <a:latin typeface="Times New Roman" panose="02020603050405020304" pitchFamily="18" charset="0"/>
                <a:ea typeface="Calibri" panose="020F0502020204030204" pitchFamily="34" charset="0"/>
              </a:rPr>
              <a:t>Công an nhân dân là lực lượng vũ trang nhân dân làm nòng cốt trong thực hiện nhiệm vụ bảo vệ an ninh quốc gia, bảo đảm trật tự, an toàn xã hội, đấu tranh phòng, chống tội phạm và vi phạm pháp luật về an ninh quốc gia, trật tự, an toàn xã hội.</a:t>
            </a:r>
            <a:r>
              <a:rPr lang="vi-VN" sz="2400" i="1">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4F5CFCBC-6786-437B-E0B4-FECFD2586996}"/>
              </a:ext>
            </a:extLst>
          </p:cNvPr>
          <p:cNvPicPr>
            <a:picLocks noChangeAspect="1"/>
          </p:cNvPicPr>
          <p:nvPr/>
        </p:nvPicPr>
        <p:blipFill>
          <a:blip r:embed="rId4"/>
          <a:stretch>
            <a:fillRect/>
          </a:stretch>
        </p:blipFill>
        <p:spPr>
          <a:xfrm>
            <a:off x="2623484" y="1029331"/>
            <a:ext cx="7758766" cy="3985937"/>
          </a:xfrm>
          <a:prstGeom prst="rect">
            <a:avLst/>
          </a:prstGeom>
          <a:ln>
            <a:solidFill>
              <a:srgbClr val="00B050"/>
            </a:solidFill>
          </a:ln>
        </p:spPr>
      </p:pic>
    </p:spTree>
    <p:extLst>
      <p:ext uri="{BB962C8B-B14F-4D97-AF65-F5344CB8AC3E}">
        <p14:creationId xmlns:p14="http://schemas.microsoft.com/office/powerpoint/2010/main" val="39599266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18273"/>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8657" y="92013"/>
            <a:ext cx="516670" cy="459963"/>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C0B85B66-E72E-355E-CB95-916DB0F4F1A5}"/>
              </a:ext>
            </a:extLst>
          </p:cNvPr>
          <p:cNvPicPr>
            <a:picLocks noChangeAspect="1"/>
          </p:cNvPicPr>
          <p:nvPr/>
        </p:nvPicPr>
        <p:blipFill>
          <a:blip r:embed="rId4"/>
          <a:stretch>
            <a:fillRect/>
          </a:stretch>
        </p:blipFill>
        <p:spPr>
          <a:xfrm>
            <a:off x="765203" y="6172104"/>
            <a:ext cx="11422069" cy="685896"/>
          </a:xfrm>
          <a:prstGeom prst="rect">
            <a:avLst/>
          </a:prstGeom>
        </p:spPr>
      </p:pic>
      <p:pic>
        <p:nvPicPr>
          <p:cNvPr id="5" name="Picture 4">
            <a:extLst>
              <a:ext uri="{FF2B5EF4-FFF2-40B4-BE49-F238E27FC236}">
                <a16:creationId xmlns:a16="http://schemas.microsoft.com/office/drawing/2014/main" id="{929042C3-4A14-2EAB-3333-7FA716B0CD2F}"/>
              </a:ext>
            </a:extLst>
          </p:cNvPr>
          <p:cNvPicPr>
            <a:picLocks noChangeAspect="1"/>
          </p:cNvPicPr>
          <p:nvPr/>
        </p:nvPicPr>
        <p:blipFill>
          <a:blip r:embed="rId5"/>
          <a:stretch>
            <a:fillRect/>
          </a:stretch>
        </p:blipFill>
        <p:spPr>
          <a:xfrm>
            <a:off x="990899" y="595780"/>
            <a:ext cx="504895" cy="5605845"/>
          </a:xfrm>
          <a:prstGeom prst="rect">
            <a:avLst/>
          </a:prstGeom>
        </p:spPr>
      </p:pic>
      <p:pic>
        <p:nvPicPr>
          <p:cNvPr id="7" name="Picture 6">
            <a:extLst>
              <a:ext uri="{FF2B5EF4-FFF2-40B4-BE49-F238E27FC236}">
                <a16:creationId xmlns:a16="http://schemas.microsoft.com/office/drawing/2014/main" id="{5556F8AE-259C-313F-14FF-7899FB8CCE44}"/>
              </a:ext>
            </a:extLst>
          </p:cNvPr>
          <p:cNvPicPr>
            <a:picLocks noChangeAspect="1"/>
          </p:cNvPicPr>
          <p:nvPr/>
        </p:nvPicPr>
        <p:blipFill>
          <a:blip r:embed="rId6"/>
          <a:stretch>
            <a:fillRect/>
          </a:stretch>
        </p:blipFill>
        <p:spPr>
          <a:xfrm>
            <a:off x="1477056" y="240466"/>
            <a:ext cx="2029108" cy="819264"/>
          </a:xfrm>
          <a:prstGeom prst="rect">
            <a:avLst/>
          </a:prstGeom>
        </p:spPr>
      </p:pic>
      <p:pic>
        <p:nvPicPr>
          <p:cNvPr id="9" name="Picture 8">
            <a:extLst>
              <a:ext uri="{FF2B5EF4-FFF2-40B4-BE49-F238E27FC236}">
                <a16:creationId xmlns:a16="http://schemas.microsoft.com/office/drawing/2014/main" id="{DAA31FB7-3567-B457-4653-01885367B6FE}"/>
              </a:ext>
            </a:extLst>
          </p:cNvPr>
          <p:cNvPicPr>
            <a:picLocks noChangeAspect="1"/>
          </p:cNvPicPr>
          <p:nvPr/>
        </p:nvPicPr>
        <p:blipFill>
          <a:blip r:embed="rId7"/>
          <a:stretch>
            <a:fillRect/>
          </a:stretch>
        </p:blipFill>
        <p:spPr>
          <a:xfrm>
            <a:off x="3506164" y="145202"/>
            <a:ext cx="8364117" cy="1009791"/>
          </a:xfrm>
          <a:prstGeom prst="rect">
            <a:avLst/>
          </a:prstGeom>
        </p:spPr>
      </p:pic>
      <p:pic>
        <p:nvPicPr>
          <p:cNvPr id="11" name="Picture 10">
            <a:extLst>
              <a:ext uri="{FF2B5EF4-FFF2-40B4-BE49-F238E27FC236}">
                <a16:creationId xmlns:a16="http://schemas.microsoft.com/office/drawing/2014/main" id="{CE531F71-ACC0-B715-7A72-60997BE534A8}"/>
              </a:ext>
            </a:extLst>
          </p:cNvPr>
          <p:cNvPicPr>
            <a:picLocks noChangeAspect="1"/>
          </p:cNvPicPr>
          <p:nvPr/>
        </p:nvPicPr>
        <p:blipFill>
          <a:blip r:embed="rId8"/>
          <a:stretch>
            <a:fillRect/>
          </a:stretch>
        </p:blipFill>
        <p:spPr>
          <a:xfrm>
            <a:off x="1477688" y="1198810"/>
            <a:ext cx="3867690" cy="514422"/>
          </a:xfrm>
          <a:prstGeom prst="rect">
            <a:avLst/>
          </a:prstGeom>
        </p:spPr>
      </p:pic>
      <p:pic>
        <p:nvPicPr>
          <p:cNvPr id="15" name="Picture 14">
            <a:extLst>
              <a:ext uri="{FF2B5EF4-FFF2-40B4-BE49-F238E27FC236}">
                <a16:creationId xmlns:a16="http://schemas.microsoft.com/office/drawing/2014/main" id="{F737EE99-15AD-3322-DBF0-D01C205CFC37}"/>
              </a:ext>
            </a:extLst>
          </p:cNvPr>
          <p:cNvPicPr>
            <a:picLocks noChangeAspect="1"/>
          </p:cNvPicPr>
          <p:nvPr/>
        </p:nvPicPr>
        <p:blipFill>
          <a:blip r:embed="rId9"/>
          <a:stretch>
            <a:fillRect/>
          </a:stretch>
        </p:blipFill>
        <p:spPr>
          <a:xfrm>
            <a:off x="5344745" y="1265494"/>
            <a:ext cx="4686954" cy="381053"/>
          </a:xfrm>
          <a:prstGeom prst="rect">
            <a:avLst/>
          </a:prstGeom>
        </p:spPr>
      </p:pic>
      <p:pic>
        <p:nvPicPr>
          <p:cNvPr id="17" name="Picture 16">
            <a:extLst>
              <a:ext uri="{FF2B5EF4-FFF2-40B4-BE49-F238E27FC236}">
                <a16:creationId xmlns:a16="http://schemas.microsoft.com/office/drawing/2014/main" id="{E89DAFE3-EF5F-A3EF-2DB7-77BF9729C91D}"/>
              </a:ext>
            </a:extLst>
          </p:cNvPr>
          <p:cNvPicPr>
            <a:picLocks noChangeAspect="1"/>
          </p:cNvPicPr>
          <p:nvPr/>
        </p:nvPicPr>
        <p:blipFill>
          <a:blip r:embed="rId10"/>
          <a:stretch>
            <a:fillRect/>
          </a:stretch>
        </p:blipFill>
        <p:spPr>
          <a:xfrm>
            <a:off x="1477057" y="1713232"/>
            <a:ext cx="1705213" cy="1143160"/>
          </a:xfrm>
          <a:prstGeom prst="rect">
            <a:avLst/>
          </a:prstGeom>
        </p:spPr>
      </p:pic>
      <p:pic>
        <p:nvPicPr>
          <p:cNvPr id="19" name="Picture 18">
            <a:extLst>
              <a:ext uri="{FF2B5EF4-FFF2-40B4-BE49-F238E27FC236}">
                <a16:creationId xmlns:a16="http://schemas.microsoft.com/office/drawing/2014/main" id="{6A206EF6-2475-C07B-92F5-7B5EDB935FE3}"/>
              </a:ext>
            </a:extLst>
          </p:cNvPr>
          <p:cNvPicPr>
            <a:picLocks noChangeAspect="1"/>
          </p:cNvPicPr>
          <p:nvPr/>
        </p:nvPicPr>
        <p:blipFill>
          <a:blip r:embed="rId11"/>
          <a:stretch>
            <a:fillRect/>
          </a:stretch>
        </p:blipFill>
        <p:spPr>
          <a:xfrm>
            <a:off x="3182270" y="1803059"/>
            <a:ext cx="8649907" cy="990738"/>
          </a:xfrm>
          <a:prstGeom prst="rect">
            <a:avLst/>
          </a:prstGeom>
        </p:spPr>
      </p:pic>
      <p:pic>
        <p:nvPicPr>
          <p:cNvPr id="21" name="Picture 20">
            <a:extLst>
              <a:ext uri="{FF2B5EF4-FFF2-40B4-BE49-F238E27FC236}">
                <a16:creationId xmlns:a16="http://schemas.microsoft.com/office/drawing/2014/main" id="{B478953F-E5DB-2481-0E4D-DF794CBB6D07}"/>
              </a:ext>
            </a:extLst>
          </p:cNvPr>
          <p:cNvPicPr>
            <a:picLocks noChangeAspect="1"/>
          </p:cNvPicPr>
          <p:nvPr/>
        </p:nvPicPr>
        <p:blipFill>
          <a:blip r:embed="rId12"/>
          <a:stretch>
            <a:fillRect/>
          </a:stretch>
        </p:blipFill>
        <p:spPr>
          <a:xfrm>
            <a:off x="1477227" y="2934016"/>
            <a:ext cx="2067213" cy="828791"/>
          </a:xfrm>
          <a:prstGeom prst="rect">
            <a:avLst/>
          </a:prstGeom>
        </p:spPr>
      </p:pic>
      <p:pic>
        <p:nvPicPr>
          <p:cNvPr id="23" name="Picture 22">
            <a:extLst>
              <a:ext uri="{FF2B5EF4-FFF2-40B4-BE49-F238E27FC236}">
                <a16:creationId xmlns:a16="http://schemas.microsoft.com/office/drawing/2014/main" id="{8AAB30CB-D427-2265-D676-67EE27F4AC79}"/>
              </a:ext>
            </a:extLst>
          </p:cNvPr>
          <p:cNvPicPr>
            <a:picLocks noChangeAspect="1"/>
          </p:cNvPicPr>
          <p:nvPr/>
        </p:nvPicPr>
        <p:blipFill>
          <a:blip r:embed="rId13"/>
          <a:stretch>
            <a:fillRect/>
          </a:stretch>
        </p:blipFill>
        <p:spPr>
          <a:xfrm>
            <a:off x="3556635" y="2838274"/>
            <a:ext cx="8259328" cy="981212"/>
          </a:xfrm>
          <a:prstGeom prst="rect">
            <a:avLst/>
          </a:prstGeom>
        </p:spPr>
      </p:pic>
      <p:pic>
        <p:nvPicPr>
          <p:cNvPr id="25" name="Picture 24">
            <a:extLst>
              <a:ext uri="{FF2B5EF4-FFF2-40B4-BE49-F238E27FC236}">
                <a16:creationId xmlns:a16="http://schemas.microsoft.com/office/drawing/2014/main" id="{881FC15D-0DDF-739E-1D62-B72350FCABDD}"/>
              </a:ext>
            </a:extLst>
          </p:cNvPr>
          <p:cNvPicPr>
            <a:picLocks noChangeAspect="1"/>
          </p:cNvPicPr>
          <p:nvPr/>
        </p:nvPicPr>
        <p:blipFill>
          <a:blip r:embed="rId14"/>
          <a:stretch>
            <a:fillRect/>
          </a:stretch>
        </p:blipFill>
        <p:spPr>
          <a:xfrm>
            <a:off x="1478969" y="3903720"/>
            <a:ext cx="1324160" cy="1143160"/>
          </a:xfrm>
          <a:prstGeom prst="rect">
            <a:avLst/>
          </a:prstGeom>
        </p:spPr>
      </p:pic>
      <p:pic>
        <p:nvPicPr>
          <p:cNvPr id="27" name="Picture 26">
            <a:extLst>
              <a:ext uri="{FF2B5EF4-FFF2-40B4-BE49-F238E27FC236}">
                <a16:creationId xmlns:a16="http://schemas.microsoft.com/office/drawing/2014/main" id="{53208D00-5BC3-A6AE-6EF3-888CDDDB9AEC}"/>
              </a:ext>
            </a:extLst>
          </p:cNvPr>
          <p:cNvPicPr>
            <a:picLocks noChangeAspect="1"/>
          </p:cNvPicPr>
          <p:nvPr/>
        </p:nvPicPr>
        <p:blipFill>
          <a:blip r:embed="rId15"/>
          <a:stretch>
            <a:fillRect/>
          </a:stretch>
        </p:blipFill>
        <p:spPr>
          <a:xfrm>
            <a:off x="2794056" y="3857761"/>
            <a:ext cx="9030960" cy="1314633"/>
          </a:xfrm>
          <a:prstGeom prst="rect">
            <a:avLst/>
          </a:prstGeom>
        </p:spPr>
      </p:pic>
      <p:pic>
        <p:nvPicPr>
          <p:cNvPr id="29" name="Picture 28">
            <a:extLst>
              <a:ext uri="{FF2B5EF4-FFF2-40B4-BE49-F238E27FC236}">
                <a16:creationId xmlns:a16="http://schemas.microsoft.com/office/drawing/2014/main" id="{C8B69CD9-C2E1-1861-2D60-3408CFA31277}"/>
              </a:ext>
            </a:extLst>
          </p:cNvPr>
          <p:cNvPicPr>
            <a:picLocks noChangeAspect="1"/>
          </p:cNvPicPr>
          <p:nvPr/>
        </p:nvPicPr>
        <p:blipFill>
          <a:blip r:embed="rId16"/>
          <a:stretch>
            <a:fillRect/>
          </a:stretch>
        </p:blipFill>
        <p:spPr>
          <a:xfrm>
            <a:off x="1475811" y="5194706"/>
            <a:ext cx="2124371" cy="838317"/>
          </a:xfrm>
          <a:prstGeom prst="rect">
            <a:avLst/>
          </a:prstGeom>
        </p:spPr>
      </p:pic>
      <p:pic>
        <p:nvPicPr>
          <p:cNvPr id="31" name="Picture 30">
            <a:extLst>
              <a:ext uri="{FF2B5EF4-FFF2-40B4-BE49-F238E27FC236}">
                <a16:creationId xmlns:a16="http://schemas.microsoft.com/office/drawing/2014/main" id="{0FD5B38E-0831-F126-DDAF-ECA9E1F49260}"/>
              </a:ext>
            </a:extLst>
          </p:cNvPr>
          <p:cNvPicPr>
            <a:picLocks noChangeAspect="1"/>
          </p:cNvPicPr>
          <p:nvPr/>
        </p:nvPicPr>
        <p:blipFill>
          <a:blip r:embed="rId17"/>
          <a:stretch>
            <a:fillRect/>
          </a:stretch>
        </p:blipFill>
        <p:spPr>
          <a:xfrm>
            <a:off x="3547841" y="5179834"/>
            <a:ext cx="8287907" cy="990738"/>
          </a:xfrm>
          <a:prstGeom prst="rect">
            <a:avLst/>
          </a:prstGeom>
        </p:spPr>
      </p:pic>
    </p:spTree>
    <p:extLst>
      <p:ext uri="{BB962C8B-B14F-4D97-AF65-F5344CB8AC3E}">
        <p14:creationId xmlns:p14="http://schemas.microsoft.com/office/powerpoint/2010/main" val="123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par>
                                <p:cTn id="46" presetID="21" presetClass="entr" presetSubtype="1"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heel(1)">
                                      <p:cBhvr>
                                        <p:cTn id="48" dur="2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11</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 </a:t>
            </a:r>
            <a:r>
              <a:rPr lang="en-US" sz="2400" b="1" dirty="0">
                <a:solidFill>
                  <a:srgbClr val="FF000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trang</a:t>
            </a:r>
            <a:r>
              <a:rPr lang="en-US" sz="2400" b="1" dirty="0">
                <a:solidFill>
                  <a:srgbClr val="00B050"/>
                </a:solidFill>
                <a:latin typeface="Times New Roman" panose="02020603050405020304" pitchFamily="18" charset="0"/>
                <a:cs typeface="Times New Roman" panose="02020603050405020304" pitchFamily="18" charset="0"/>
              </a:rPr>
              <a:t> 13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b="0" i="0" dirty="0">
                <a:solidFill>
                  <a:srgbClr val="242021"/>
                </a:solidFill>
                <a:effectLst/>
                <a:latin typeface="Times New Roman" panose="02020603050405020304" pitchFamily="18" charset="0"/>
                <a:cs typeface="Times New Roman" panose="02020603050405020304" pitchFamily="18" charset="0"/>
              </a:rPr>
              <a:t>Bạn Hùng học lớp 10, có em trai là Dũng học lớp 8. Chủ nhật tuần này, trường của Dũng tổ chức ngoại khoá giáo dục quốc phòng và an ninh với chủ đề “Em yêu biển đảo quê hương”. Dũng định nói với bố mẹ viết giấy phép xin không tham gia buổi ngoại khoá này để ở nhà ôn tập mônToán và môn Tiếng Anh. Đây cũng là hai môn Dũng sẽ tham dự kì thi chọn học sinh giỏi cấp tỉnh sắp tới. </a:t>
            </a:r>
          </a:p>
          <a:p>
            <a:pPr algn="just"/>
            <a:r>
              <a:rPr lang="vi-VN" sz="2400" b="0" i="0" dirty="0">
                <a:solidFill>
                  <a:srgbClr val="242021"/>
                </a:solidFill>
                <a:effectLst/>
                <a:latin typeface="Times New Roman" panose="02020603050405020304" pitchFamily="18" charset="0"/>
                <a:cs typeface="Times New Roman" panose="02020603050405020304" pitchFamily="18" charset="0"/>
              </a:rPr>
              <a:t>Nếu em là Hùng, em sẽ xử </a:t>
            </a:r>
            <a:r>
              <a:rPr lang="vi-VN" sz="2400" dirty="0">
                <a:solidFill>
                  <a:srgbClr val="242021"/>
                </a:solidFill>
                <a:latin typeface="Times New Roman" panose="02020603050405020304" pitchFamily="18" charset="0"/>
                <a:cs typeface="Times New Roman" panose="02020603050405020304" pitchFamily="18" charset="0"/>
              </a:rPr>
              <a:t>trí </a:t>
            </a:r>
            <a:r>
              <a:rPr lang="vi-VN" sz="2400" b="0" i="0" dirty="0">
                <a:solidFill>
                  <a:srgbClr val="242021"/>
                </a:solidFill>
                <a:effectLst/>
                <a:latin typeface="Times New Roman" panose="02020603050405020304" pitchFamily="18" charset="0"/>
                <a:cs typeface="Times New Roman" panose="02020603050405020304" pitchFamily="18" charset="0"/>
              </a:rPr>
              <a:t>như thế nào?</a:t>
            </a:r>
            <a:r>
              <a:rPr lang="vi-VN"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230980"/>
            <a:ext cx="10274968" cy="3046988"/>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807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1569660"/>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dirty="0">
                <a:solidFill>
                  <a:srgbClr val="00B050"/>
                </a:solidFill>
                <a:latin typeface="Times New Roman" panose="02020603050405020304" pitchFamily="18" charset="0"/>
                <a:cs typeface="Times New Roman" panose="02020603050405020304" pitchFamily="18" charset="0"/>
              </a:rPr>
              <a:t>Vận dụng</a:t>
            </a:r>
          </a:p>
          <a:p>
            <a:pPr algn="just"/>
            <a:r>
              <a:rPr lang="vi-VN" sz="2400" dirty="0">
                <a:latin typeface="Times New Roman" panose="02020603050405020304" pitchFamily="18" charset="0"/>
                <a:cs typeface="Times New Roman" panose="02020603050405020304" pitchFamily="18" charset="0"/>
              </a:rPr>
              <a:t>Giả sử em là báo cáo viên trong chương trình </a:t>
            </a:r>
            <a:r>
              <a:rPr lang="vi-VN" sz="2400" i="1" dirty="0">
                <a:latin typeface="Times New Roman" panose="02020603050405020304" pitchFamily="18" charset="0"/>
                <a:cs typeface="Times New Roman" panose="02020603050405020304" pitchFamily="18" charset="0"/>
              </a:rPr>
              <a:t>Ngày hội hướng nghiệp </a:t>
            </a:r>
            <a:r>
              <a:rPr lang="vi-VN" sz="2400" dirty="0">
                <a:latin typeface="Times New Roman" panose="02020603050405020304" pitchFamily="18" charset="0"/>
                <a:cs typeface="Times New Roman" panose="02020603050405020304" pitchFamily="18" charset="0"/>
              </a:rPr>
              <a:t>sắp tổ chức tại trường, em hãy xây dựng và trình bày trước lớp kế hoạch tuyên truyền, vận động các bạn đăng kí dự tuyển vào các học viện, nhà trường quân đội và công an. </a:t>
            </a:r>
            <a:endParaRPr lang="en-US" sz="24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FC53183-4E1A-9BD4-B4CF-444EA0D6183C}"/>
              </a:ext>
            </a:extLst>
          </p:cNvPr>
          <p:cNvSpPr txBox="1"/>
          <p:nvPr/>
        </p:nvSpPr>
        <p:spPr>
          <a:xfrm>
            <a:off x="1660358" y="2166767"/>
            <a:ext cx="10274967" cy="4375557"/>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2.4</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1, 2</a:t>
            </a:r>
            <a:r>
              <a:rPr lang="en-GB" sz="2400" dirty="0">
                <a:latin typeface="Times New Roman" panose="02020603050405020304" pitchFamily="18" charset="0"/>
                <a:cs typeface="Times New Roman" panose="02020603050405020304" pitchFamily="18" charset="0"/>
              </a:rPr>
              <a:t>: X</a:t>
            </a:r>
            <a:r>
              <a:rPr lang="vi-VN" sz="2400" dirty="0">
                <a:latin typeface="Times New Roman" panose="02020603050405020304" pitchFamily="18" charset="0"/>
                <a:cs typeface="Times New Roman" panose="02020603050405020304" pitchFamily="18" charset="0"/>
              </a:rPr>
              <a:t>ây dựng kế hoạch tuyên truyền, vận động các bạn đăng kí dự tuyển vào các học viện, nhà trường quân đội</a:t>
            </a:r>
            <a:r>
              <a:rPr lang="en-GB"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Nhóm</a:t>
            </a:r>
            <a:r>
              <a:rPr lang="en-GB" sz="2400" dirty="0">
                <a:latin typeface="Times New Roman" panose="02020603050405020304" pitchFamily="18" charset="0"/>
                <a:cs typeface="Times New Roman" panose="02020603050405020304" pitchFamily="18" charset="0"/>
              </a:rPr>
              <a:t> </a:t>
            </a:r>
            <a:r>
              <a:rPr lang="en-GB" sz="2400" dirty="0">
                <a:solidFill>
                  <a:srgbClr val="00B050"/>
                </a:solidFill>
                <a:latin typeface="Times New Roman" panose="02020603050405020304" pitchFamily="18" charset="0"/>
                <a:cs typeface="Times New Roman" panose="02020603050405020304" pitchFamily="18" charset="0"/>
              </a:rPr>
              <a:t>3, 4</a:t>
            </a:r>
            <a:r>
              <a:rPr lang="en-GB" sz="2400" dirty="0">
                <a:latin typeface="Times New Roman" panose="02020603050405020304" pitchFamily="18" charset="0"/>
                <a:cs typeface="Times New Roman" panose="02020603050405020304" pitchFamily="18" charset="0"/>
              </a:rPr>
              <a:t>: X</a:t>
            </a:r>
            <a:r>
              <a:rPr lang="vi-VN" sz="2400" dirty="0">
                <a:latin typeface="Times New Roman" panose="02020603050405020304" pitchFamily="18" charset="0"/>
                <a:cs typeface="Times New Roman" panose="02020603050405020304" pitchFamily="18" charset="0"/>
              </a:rPr>
              <a:t>ây dựng kế hoạch tuyên truyền, vận động các bạn đăng kí dự tuyển vào các học viện, nhà trường quân đội</a:t>
            </a:r>
            <a:r>
              <a:rPr lang="en-GB" sz="2400" dirty="0">
                <a:latin typeface="Times New Roman" panose="02020603050405020304" pitchFamily="18" charset="0"/>
                <a:cs typeface="Times New Roman" panose="02020603050405020304" pitchFamily="18" charset="0"/>
              </a:rPr>
              <a:t>.</a:t>
            </a:r>
          </a:p>
          <a:p>
            <a:pPr algn="just">
              <a:lnSpc>
                <a:spcPts val="2800"/>
              </a:lnSpc>
              <a:spcBef>
                <a:spcPts val="600"/>
              </a:spcBef>
              <a:spcAft>
                <a:spcPts val="600"/>
              </a:spcAft>
            </a:pP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chính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tiêu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nội</a:t>
            </a:r>
            <a:r>
              <a:rPr lang="en-GB" sz="2400" dirty="0">
                <a:latin typeface="Times New Roman" panose="02020603050405020304" pitchFamily="18" charset="0"/>
                <a:cs typeface="Times New Roman" panose="02020603050405020304" pitchFamily="18" charset="0"/>
              </a:rPr>
              <a:t> dung </a:t>
            </a:r>
            <a:r>
              <a:rPr lang="en-GB" sz="2400" dirty="0" err="1">
                <a:latin typeface="Times New Roman" panose="02020603050405020304" pitchFamily="18" charset="0"/>
                <a:cs typeface="Times New Roman" panose="02020603050405020304" pitchFamily="18" charset="0"/>
              </a:rPr>
              <a:t>tuyên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truyền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chuẩn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bị</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nội</a:t>
            </a:r>
            <a:r>
              <a:rPr lang="en-GB" sz="2400" dirty="0">
                <a:latin typeface="Times New Roman" panose="02020603050405020304" pitchFamily="18" charset="0"/>
                <a:cs typeface="Times New Roman" panose="02020603050405020304" pitchFamily="18" charset="0"/>
              </a:rPr>
              <a:t> dung </a:t>
            </a:r>
            <a:r>
              <a:rPr lang="en-GB" sz="2400" dirty="0" err="1">
                <a:latin typeface="Times New Roman" panose="02020603050405020304" pitchFamily="18" charset="0"/>
                <a:cs typeface="Times New Roman" panose="02020603050405020304" pitchFamily="18" charset="0"/>
              </a:rPr>
              <a:t>tuyên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truyền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nộp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phẩm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người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tập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người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trình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bày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lớp</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marL="342900" indent="-342900" algn="just">
              <a:lnSpc>
                <a:spcPts val="28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en-GB" sz="2400" dirty="0">
                <a:solidFill>
                  <a:srgbClr val="00A23A"/>
                </a:solidFill>
                <a:latin typeface="Times New Roman" panose="02020603050405020304" pitchFamily="18" charset="0"/>
                <a:cs typeface="Times New Roman" panose="02020603050405020304" pitchFamily="18" charset="0"/>
              </a:rPr>
              <a:t>15 </a:t>
            </a:r>
            <a:r>
              <a:rPr lang="en-GB" sz="2400" dirty="0" err="1">
                <a:solidFill>
                  <a:srgbClr val="00A23A"/>
                </a:solidFill>
                <a:latin typeface="Times New Roman" panose="02020603050405020304" pitchFamily="18" charset="0"/>
                <a:cs typeface="Times New Roman" panose="02020603050405020304" pitchFamily="18" charset="0"/>
              </a:rPr>
              <a:t>ngày</a:t>
            </a:r>
            <a:r>
              <a:rPr lang="en-GB" sz="2400" dirty="0">
                <a:solidFill>
                  <a:srgbClr val="00A23A"/>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sau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này</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71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DBE816EA-8B71-4EF7-8163-06046CFD9409}"/>
              </a:ext>
            </a:extLst>
          </p:cNvPr>
          <p:cNvSpPr txBox="1"/>
          <p:nvPr/>
        </p:nvSpPr>
        <p:spPr>
          <a:xfrm>
            <a:off x="2823847" y="2094939"/>
            <a:ext cx="7821694" cy="2400657"/>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trước</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7803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04291" y="745959"/>
            <a:ext cx="8820728" cy="154466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81990" lvl="1" algn="just">
              <a:lnSpc>
                <a:spcPts val="28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Giáo</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dục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phòng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ninh</a:t>
            </a:r>
            <a:r>
              <a:rPr lang="en-US" sz="2800" spc="-5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gồm</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bao</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nhiêu</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chương,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382980" y="3389742"/>
            <a:ext cx="3623037" cy="10456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6</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chương,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47</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82980" y="4807772"/>
            <a:ext cx="3623037" cy="104565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8 chương, 47 điều</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07202" y="4807773"/>
            <a:ext cx="3731491" cy="104565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D. 9 chương, 47 điều</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33311" y="3389742"/>
            <a:ext cx="3805382" cy="10456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7 chương, 47 điều</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ACCA08E5-FA10-5DF4-3CF0-B75A36F0FEF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EB5B8BB6-AD4B-4494-C71B-D69E60E5CC7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425020D2-0F0E-C033-C6EE-17FDEA64F47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274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17963" y="978898"/>
            <a:ext cx="9607763"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2.2.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dục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phòng</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ninh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hội</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thông</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qua</a:t>
            </a:r>
            <a:r>
              <a:rPr lang="vi-VN" sz="2800" spc="-6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 ngày nào và có hiệu lực thi hành từ ngày nào?</a:t>
            </a:r>
            <a:endParaRPr lang="en-US" sz="2800" dirty="0">
              <a:solidFill>
                <a:schemeClr val="tx1"/>
              </a:solidFill>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716011" y="317827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Thông qua ngày 01-01-2013 và có hiệu lực thi hành từ ngày 01-01-</a:t>
            </a:r>
            <a:r>
              <a:rPr lang="vi-VN" sz="2800" spc="-20" dirty="0">
                <a:solidFill>
                  <a:srgbClr val="231F20"/>
                </a:solidFill>
                <a:effectLst/>
                <a:latin typeface="Times New Roman" panose="02020603050405020304" pitchFamily="18" charset="0"/>
                <a:ea typeface="Times New Roman" panose="02020603050405020304" pitchFamily="18" charset="0"/>
              </a:rPr>
              <a:t>2014</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716011" y="471637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C. Thông qua ngày 19-6-2013 và có hiệu lực thi hành từ ngày 01-7-2014</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657474" y="471637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D. Thông qua ngày 19-6-2013 và có hiệu lực thi hành từ ngày 19-7-2014</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657474" y="317827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B. Thông qua ngày 19-6-2013 và có hiệu lực thi hành từ ngày 01-01-2014</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1E047BA2-B926-03D1-4136-DDB5FEBE7FD0}"/>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9D7A54F0-27E9-EB7A-024E-A710C0A5048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FBC6A42C-8C27-E560-0528-AA5A0E3CE6E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50473" y="378691"/>
            <a:ext cx="9275253" cy="14781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.3. </a:t>
            </a:r>
            <a:r>
              <a:rPr lang="vi-VN" sz="2800" spc="-10" dirty="0">
                <a:solidFill>
                  <a:srgbClr val="231F20"/>
                </a:solidFill>
                <a:effectLst/>
                <a:latin typeface="Times New Roman" panose="02020603050405020304" pitchFamily="18" charset="0"/>
                <a:ea typeface="Times New Roman" panose="02020603050405020304" pitchFamily="18" charset="0"/>
              </a:rPr>
              <a:t>Luật</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dục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phòng</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và</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an</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ninh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quy</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định</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Giáo</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dục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6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phòng </a:t>
            </a:r>
            <a:r>
              <a:rPr lang="vi-VN" sz="2800" dirty="0">
                <a:solidFill>
                  <a:srgbClr val="231F20"/>
                </a:solidFill>
                <a:effectLst/>
                <a:latin typeface="Times New Roman" panose="02020603050405020304" pitchFamily="18" charset="0"/>
                <a:ea typeface="Times New Roman" panose="02020603050405020304" pitchFamily="18" charset="0"/>
              </a:rPr>
              <a:t>và an ninh là môn học chính khoá trong các cơ sở giáo dục nào?</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071418" y="2208821"/>
            <a:ext cx="5837376" cy="21055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Trường trung học phổ thông, trường trung cấp chuyên nghiệp, trung cấp nghề; trường cao đẳng nghề; cơ sở giáo dục đại học; trường của cơ quan chính trị – xã hội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071418" y="4426157"/>
            <a:ext cx="5837375" cy="17967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Chỉ trong cơ sở giáo dục đại học và trường của cơ quan chính trị – xã hội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038107" y="4426156"/>
            <a:ext cx="4945344" cy="17967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Chỉ ở trường trung học phổ thông và trường trung cấp chuyên nghiệp, trung cấp nghề</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038109" y="2208821"/>
            <a:ext cx="4945343" cy="21055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Chỉ ở trường tiểu học, trường trung học cơ sở và trường trung học phổ thông</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0A5E2FC3-6B02-88CE-058C-600C2CAA3715}"/>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33ACC88C-8CC5-731F-F736-7F28E744F1CC}"/>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2158D750-F251-9671-B33B-6629F85C04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976584" y="529390"/>
            <a:ext cx="9495061" cy="16122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81990" lvl="1"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2.4. </a:t>
            </a:r>
            <a:r>
              <a:rPr lang="vi-VN" sz="2800" spc="-10" dirty="0">
                <a:solidFill>
                  <a:srgbClr val="231F20"/>
                </a:solidFill>
                <a:effectLst/>
                <a:latin typeface="Times New Roman" panose="02020603050405020304" pitchFamily="18" charset="0"/>
                <a:ea typeface="Times New Roman" panose="02020603050405020304" pitchFamily="18" charset="0"/>
              </a:rPr>
              <a:t>Luật</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Sĩ</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quan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Quân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đội</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nhân</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dân</a:t>
            </a:r>
            <a:r>
              <a:rPr lang="vi-VN" sz="2800" spc="-70"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Việt</a:t>
            </a:r>
            <a:r>
              <a:rPr lang="vi-VN" sz="2800" spc="-50"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Nam</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được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Quốc</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hội</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thông</a:t>
            </a:r>
            <a:r>
              <a:rPr lang="vi-VN" sz="2800" spc="-5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qua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có</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hiệu</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lực</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thi</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hành</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từ</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Sửa</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đổi,</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bổ</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sung</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năm</a:t>
            </a:r>
            <a:r>
              <a:rPr lang="vi-VN" sz="2800" spc="-1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1376138" y="2505116"/>
            <a:ext cx="4756807"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Thông qua ngày 01-12-1999 và có hiệu lực thi hành từ ngày 01-4-2000; sửa đổi, bổ sung năm 2008 và năm 2014</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1376139" y="4395536"/>
            <a:ext cx="4756806"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Thông qua ngày 21-12-1999 và có hiệu lực thi hành từ ngày 01-4-2000; sửa đổi, bổ sung năm 2008 và năm 2014</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114997" y="4395536"/>
            <a:ext cx="4756805"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Thông qua ngày 31-12-1999 và có hiệu lực thi hành từ ngày 01-4-2000; sửa đổi, bổ sung năm 2008 và năm 2014</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114997" y="2505116"/>
            <a:ext cx="4756805" cy="182880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Thông qua ngày 11-12-1999 và có hiệu lực thi hành từ ngày 01-4-2000; sửa đổi, bổ sung năm 2008 và năm 2014</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93321EAF-519A-0711-CD92-60228662E3EE}"/>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475E6E91-6AD1-5565-5818-2B776D95B71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756DA1FF-D8BA-CAEA-43E4-700A4D23C4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30803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08727" y="661461"/>
            <a:ext cx="10049892" cy="258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2.5. </a:t>
            </a:r>
            <a:r>
              <a:rPr lang="vi-VN" sz="2400" dirty="0">
                <a:solidFill>
                  <a:schemeClr val="tx1"/>
                </a:solidFill>
                <a:latin typeface="Arial" panose="020B0604020202020204" pitchFamily="34" charset="0"/>
                <a:cs typeface="Arial" panose="020B0604020202020204" pitchFamily="34" charset="0"/>
              </a:rPr>
              <a:t>Cho thông tin sau: </a:t>
            </a:r>
            <a:r>
              <a:rPr lang="vi-VN" sz="2400" dirty="0">
                <a:solidFill>
                  <a:srgbClr val="0000FF"/>
                </a:solidFill>
                <a:latin typeface="Arial" panose="020B0604020202020204" pitchFamily="34" charset="0"/>
                <a:cs typeface="Arial" panose="020B0604020202020204" pitchFamily="34"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 </a:t>
            </a:r>
            <a:endParaRPr lang="en-US" sz="2400" dirty="0">
              <a:solidFill>
                <a:srgbClr val="0000FF"/>
              </a:solidFill>
              <a:latin typeface="Arial" panose="020B0604020202020204" pitchFamily="34" charset="0"/>
              <a:cs typeface="Arial" panose="020B0604020202020204" pitchFamily="34" charset="0"/>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927924" y="3865947"/>
            <a:ext cx="3408221" cy="95543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A. </a:t>
            </a:r>
            <a:r>
              <a:rPr lang="vi-VN" sz="2400" dirty="0">
                <a:solidFill>
                  <a:schemeClr val="tx1"/>
                </a:solidFill>
                <a:cs typeface="Arial" panose="020B0604020202020204" pitchFamily="34" charset="0"/>
              </a:rPr>
              <a:t>cấp Uý, cấp Tá, </a:t>
            </a:r>
            <a:r>
              <a:rPr lang="en-US" sz="2400" dirty="0">
                <a:solidFill>
                  <a:schemeClr val="tx1"/>
                </a:solidFill>
                <a:cs typeface="Arial" panose="020B0604020202020204" pitchFamily="34" charset="0"/>
              </a:rPr>
              <a:t>    </a:t>
            </a:r>
            <a:r>
              <a:rPr lang="vi-VN" sz="2400" dirty="0">
                <a:solidFill>
                  <a:schemeClr val="tx1"/>
                </a:solidFill>
                <a:cs typeface="Arial" panose="020B0604020202020204" pitchFamily="34" charset="0"/>
              </a:rPr>
              <a:t>cấp Tướng</a:t>
            </a:r>
            <a:endParaRPr lang="en-US" sz="2400" dirty="0">
              <a:solidFill>
                <a:schemeClr val="tx1"/>
              </a:solidFill>
              <a:latin typeface="+mj-lt"/>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43160" y="4985647"/>
            <a:ext cx="3292985" cy="85067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C</a:t>
            </a:r>
            <a:r>
              <a:rPr lang="en-US" sz="2400" dirty="0">
                <a:solidFill>
                  <a:schemeClr val="tx1"/>
                </a:solidFill>
                <a:latin typeface="+mj-lt"/>
              </a:rPr>
              <a:t>.</a:t>
            </a:r>
            <a:r>
              <a:rPr lang="vi-VN" sz="2400" dirty="0">
                <a:solidFill>
                  <a:schemeClr val="tx1"/>
                </a:solidFill>
                <a:latin typeface="Arial" panose="020B0604020202020204" pitchFamily="34" charset="0"/>
                <a:cs typeface="Arial" panose="020B0604020202020204" pitchFamily="34" charset="0"/>
              </a:rPr>
              <a:t> cấp Tá, cấp Tướng</a:t>
            </a:r>
            <a:endParaRPr lang="en-US" sz="2400" dirty="0">
              <a:solidFill>
                <a:schemeClr val="tx1"/>
              </a:solidFill>
              <a:latin typeface="+mj-lt"/>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411974" y="5013887"/>
            <a:ext cx="3145191" cy="85067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D. </a:t>
            </a:r>
            <a:r>
              <a:rPr lang="vi-VN" sz="2400" dirty="0">
                <a:solidFill>
                  <a:schemeClr val="tx1"/>
                </a:solidFill>
                <a:latin typeface="Arial" panose="020B0604020202020204" pitchFamily="34" charset="0"/>
                <a:cs typeface="Arial" panose="020B0604020202020204" pitchFamily="34" charset="0"/>
              </a:rPr>
              <a:t>cấp Tướng</a:t>
            </a:r>
            <a:endParaRPr lang="en-US" sz="2400" dirty="0">
              <a:solidFill>
                <a:schemeClr val="tx1"/>
              </a:solidFill>
              <a:latin typeface="+mj-lt"/>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411976" y="3865945"/>
            <a:ext cx="3145190" cy="9554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rPr>
              <a:t>B. </a:t>
            </a:r>
            <a:r>
              <a:rPr lang="vi-VN" sz="2400" dirty="0">
                <a:solidFill>
                  <a:schemeClr val="tx1"/>
                </a:solidFill>
                <a:latin typeface="Arial" panose="020B0604020202020204" pitchFamily="34" charset="0"/>
                <a:cs typeface="Arial" panose="020B0604020202020204" pitchFamily="34" charset="0"/>
              </a:rPr>
              <a:t>cấp Uý, cấp Tá</a:t>
            </a:r>
            <a:endParaRPr lang="en-US" sz="2400" dirty="0">
              <a:solidFill>
                <a:schemeClr val="tx1"/>
              </a:solidFill>
              <a:latin typeface="+mj-lt"/>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FDE9E7D9-BAA6-9100-FDF7-A096D18F1F6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A8C924FB-A858-A6D9-AB39-B10811EB609E}"/>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080C2936-3C73-EEFC-7BA1-F80BC2D0318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77081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53309" y="661461"/>
            <a:ext cx="9772073" cy="258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2.6. </a:t>
            </a:r>
            <a:r>
              <a:rPr lang="vi-VN" sz="2400" dirty="0">
                <a:solidFill>
                  <a:schemeClr val="tx1"/>
                </a:solidFill>
              </a:rPr>
              <a:t>Cho thông tin sau: </a:t>
            </a:r>
            <a:r>
              <a:rPr lang="vi-VN" sz="2400" dirty="0">
                <a:solidFill>
                  <a:srgbClr val="0000FF"/>
                </a:solidFill>
              </a:rPr>
              <a:t>“Sĩ quan là lực lượng nòng cốt của quân đội và là thành phần chủ yếu trong đội ngũ cán bộ quân đội, đảm nhiệm các chức vụ (.....), bảo đảm cho quân đội sẵn sàng chiến đấu và hoàn thành mọi nhiệm vụ được giao”.</a:t>
            </a:r>
            <a:endParaRPr lang="en-US" sz="2400" dirty="0">
              <a:solidFill>
                <a:srgbClr val="0000FF"/>
              </a:solidFill>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50478" y="5013886"/>
            <a:ext cx="4230252" cy="11098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C</a:t>
            </a:r>
            <a:r>
              <a:rPr lang="vi-VN"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lí</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50479" y="3691187"/>
            <a:ext cx="4230252" cy="113019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A.</a:t>
            </a:r>
            <a:r>
              <a:rPr lang="vi-VN"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quản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lí</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88727" y="5013887"/>
            <a:ext cx="4359563" cy="11098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400" spc="-90" dirty="0">
                <a:solidFill>
                  <a:schemeClr val="tx1"/>
                </a:solidFill>
                <a:latin typeface="Arial" panose="020B0604020202020204" pitchFamily="34" charset="0"/>
                <a:cs typeface="Arial" panose="020B0604020202020204" pitchFamily="34" charset="0"/>
              </a:rPr>
              <a:t>D. cấp Uý, cấp Tá, cấp Tướng </a:t>
            </a:r>
            <a:endParaRPr lang="en-US" sz="2400" spc="-9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05601" y="3691187"/>
            <a:ext cx="4442689" cy="113019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B.</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huy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hoặc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tiếp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thực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hiện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một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vụ</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khác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F79E202C-0447-7E57-3230-F0A0214292A3}"/>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ADB6251B-D5C8-A42A-A00A-C3A61A539D8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B98120CA-29F4-462C-C992-A310FA9C51A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323832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653309" y="443345"/>
            <a:ext cx="9772073" cy="306700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3000"/>
              </a:lnSpc>
              <a:spcBef>
                <a:spcPts val="600"/>
              </a:spcBef>
              <a:spcAft>
                <a:spcPts val="600"/>
              </a:spcAf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2.7. </a:t>
            </a:r>
            <a:r>
              <a:rPr lang="vi-VN" sz="2400" dirty="0">
                <a:solidFill>
                  <a:schemeClr val="tx1"/>
                </a:solidFill>
              </a:rPr>
              <a:t>Cho thông tin sau: </a:t>
            </a:r>
            <a:r>
              <a:rPr lang="vi-VN" sz="2400" dirty="0">
                <a:solidFill>
                  <a:srgbClr val="0000FF"/>
                </a:solidFill>
              </a:rPr>
              <a:t>“Qui định về nghĩa vụ của sĩ quan có một nội dung là sẵn sàng chiến đấu, hi sinh bảo vệ (.....), bảo vệ Đảng Cộng sản Việt Nam và Nhà nước Cộng hoà xã hội chủ nghĩa Việt Nam; tham gia xây dựng đất nước, bảo vệ tài sản và lợi ích của Nhà nước, của cơ quan, tổ chức; bảo vệ tính mạng, tài sản, quyền và lợi ích hợp pháp của cá nhânˮ.</a:t>
            </a:r>
            <a:endParaRPr lang="en-US" sz="2400" dirty="0">
              <a:solidFill>
                <a:srgbClr val="0000FF"/>
              </a:solidFill>
            </a:endParaRPr>
          </a:p>
          <a:p>
            <a:pPr algn="just">
              <a:lnSpc>
                <a:spcPts val="3000"/>
              </a:lnSpc>
              <a:spcBef>
                <a:spcPts val="600"/>
              </a:spcBef>
              <a:spcAft>
                <a:spcPts val="600"/>
              </a:spcAft>
            </a:pPr>
            <a:r>
              <a:rPr lang="en-US" sz="2400" dirty="0">
                <a:solidFill>
                  <a:schemeClr val="tx1"/>
                </a:solidFill>
                <a:latin typeface="Arial" panose="020B0604020202020204" pitchFamily="34" charset="0"/>
                <a:cs typeface="Arial" panose="020B0604020202020204" pitchFamily="34" charset="0"/>
              </a:rPr>
              <a:t>T</a:t>
            </a:r>
            <a:r>
              <a:rPr lang="vi-VN" sz="2400" dirty="0">
                <a:solidFill>
                  <a:schemeClr val="tx1"/>
                </a:solidFill>
                <a:latin typeface="Arial" panose="020B0604020202020204" pitchFamily="34" charset="0"/>
                <a:cs typeface="Arial" panose="020B0604020202020204" pitchFamily="34" charset="0"/>
              </a:rPr>
              <a:t>ừ ngữ cần điền vào chỗ (.....) trong câu 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vi-VN" sz="24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050478" y="5013886"/>
            <a:ext cx="4230252" cy="11098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C</a:t>
            </a:r>
            <a:r>
              <a:rPr lang="vi-VN" sz="2400" dirty="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độc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toàn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vẹn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050479" y="3916218"/>
            <a:ext cx="4230252" cy="9051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rial" panose="020B0604020202020204" pitchFamily="34" charset="0"/>
                <a:cs typeface="Arial" panose="020B0604020202020204" pitchFamily="34" charset="0"/>
              </a:rPr>
              <a:t>A.</a:t>
            </a:r>
            <a:r>
              <a:rPr lang="vi-VN"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705601" y="5013887"/>
            <a:ext cx="4442689" cy="11098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spc="-90" dirty="0">
                <a:solidFill>
                  <a:schemeClr val="tx1"/>
                </a:solidFill>
                <a:latin typeface="Arial" panose="020B0604020202020204" pitchFamily="34" charset="0"/>
                <a:cs typeface="Arial" panose="020B0604020202020204" pitchFamily="34" charset="0"/>
              </a:rPr>
              <a:t>D. </a:t>
            </a:r>
            <a:r>
              <a:rPr lang="en-US" sz="2400" dirty="0" err="1">
                <a:solidFill>
                  <a:schemeClr val="tx1"/>
                </a:solidFill>
                <a:latin typeface="Arial" panose="020B0604020202020204" pitchFamily="34" charset="0"/>
                <a:cs typeface="Arial" panose="020B0604020202020204" pitchFamily="34" charset="0"/>
              </a:rPr>
              <a:t>độc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tự</a:t>
            </a:r>
            <a:r>
              <a:rPr lang="en-US" sz="2400" dirty="0">
                <a:solidFill>
                  <a:schemeClr val="tx1"/>
                </a:solidFill>
                <a:latin typeface="Arial" panose="020B0604020202020204" pitchFamily="34" charset="0"/>
                <a:cs typeface="Arial" panose="020B0604020202020204" pitchFamily="34" charset="0"/>
              </a:rPr>
              <a:t> do, </a:t>
            </a:r>
            <a:r>
              <a:rPr lang="en-US" sz="2400" dirty="0" err="1">
                <a:solidFill>
                  <a:schemeClr val="tx1"/>
                </a:solidFill>
                <a:latin typeface="Arial" panose="020B0604020202020204" pitchFamily="34" charset="0"/>
                <a:cs typeface="Arial" panose="020B0604020202020204" pitchFamily="34" charset="0"/>
              </a:rPr>
              <a:t>chủ</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quyền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toàn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vẹn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lãnh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quốc</a:t>
            </a:r>
            <a:endParaRPr lang="en-US" sz="2400" spc="-9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705601" y="3916217"/>
            <a:ext cx="4442690" cy="90516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spc="-90" dirty="0">
                <a:solidFill>
                  <a:schemeClr val="tx1"/>
                </a:solidFill>
                <a:latin typeface="Arial" panose="020B0604020202020204" pitchFamily="34" charset="0"/>
                <a:cs typeface="Arial" panose="020B0604020202020204" pitchFamily="34" charset="0"/>
              </a:rPr>
              <a:t>B.</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toàn</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vẹn</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lãnh</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thổ</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của</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Tổ</a:t>
            </a:r>
            <a:r>
              <a:rPr lang="en-US" sz="2400" spc="-90" dirty="0">
                <a:solidFill>
                  <a:schemeClr val="tx1"/>
                </a:solidFill>
                <a:latin typeface="Arial" panose="020B0604020202020204" pitchFamily="34" charset="0"/>
                <a:cs typeface="Arial" panose="020B0604020202020204" pitchFamily="34" charset="0"/>
              </a:rPr>
              <a:t> </a:t>
            </a:r>
            <a:r>
              <a:rPr lang="en-US" sz="2400" spc="-90" dirty="0" err="1">
                <a:solidFill>
                  <a:schemeClr val="tx1"/>
                </a:solidFill>
                <a:latin typeface="Arial" panose="020B0604020202020204" pitchFamily="34" charset="0"/>
                <a:cs typeface="Arial" panose="020B0604020202020204" pitchFamily="34" charset="0"/>
              </a:rPr>
              <a:t>quốc</a:t>
            </a:r>
            <a:endParaRPr lang="en-US" sz="2400" spc="-9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63465EEA-D1A6-F746-A7CC-E5A0A5AAD5CD}"/>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23EF3944-2D86-4553-EEAE-0C0646A064D8}"/>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6CD3D608-AE28-61EC-67C7-CF98CB41A5F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5546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152073" y="978898"/>
            <a:ext cx="9486474"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2.8. </a:t>
            </a:r>
            <a:r>
              <a:rPr lang="vi-VN" sz="2800" dirty="0">
                <a:solidFill>
                  <a:srgbClr val="231F20"/>
                </a:solidFill>
                <a:effectLst/>
                <a:latin typeface="Times New Roman" panose="02020603050405020304" pitchFamily="18" charset="0"/>
                <a:ea typeface="Times New Roman" panose="02020603050405020304" pitchFamily="18" charset="0"/>
              </a:rPr>
              <a:t>Luật Công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 nhân</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 gồm</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bao</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nhiêu chương,</a:t>
            </a:r>
            <a:r>
              <a:rPr lang="vi-VN" sz="2800" spc="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điều?</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660068" y="3152603"/>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A. 7 chương, 46 điều</a:t>
            </a:r>
            <a:endParaRPr lang="en-US" sz="2800">
              <a:solidFill>
                <a:schemeClr val="tx1"/>
              </a:solidFill>
              <a:latin typeface="+mj-lt"/>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660068" y="4673602"/>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C. 7 chương, 48 điều</a:t>
            </a:r>
            <a:endParaRPr lang="en-US" sz="2800">
              <a:solidFill>
                <a:schemeClr val="tx1"/>
              </a:solidFill>
              <a:latin typeface="+mj-lt"/>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259787" y="4673602"/>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D. 9 chương, 48 điều</a:t>
            </a:r>
            <a:endParaRPr lang="en-US" sz="2800">
              <a:solidFill>
                <a:schemeClr val="tx1"/>
              </a:solidFill>
              <a:latin typeface="+mj-lt"/>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259787" y="3152603"/>
            <a:ext cx="3945869" cy="11627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mj-lt"/>
              </a:rPr>
              <a:t>B. 8 chương, 46 điều</a:t>
            </a:r>
            <a:endParaRPr lang="en-US" sz="2800">
              <a:solidFill>
                <a:schemeClr val="tx1"/>
              </a:solidFill>
              <a:latin typeface="+mj-lt"/>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41073C3D-8483-3E08-DFE4-3859C9DEBC4B}"/>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5C2F8828-60BA-72AD-1DD2-C5B5683A33A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9E1FCE75-741B-8E10-A2B2-00D281DDB1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69548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9</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id="{2DDB130D-0C7C-4D8D-9D4A-FA88AAD2F1BF}"/>
              </a:ext>
            </a:extLst>
          </p:cNvPr>
          <p:cNvPicPr>
            <a:picLocks noChangeAspect="1"/>
          </p:cNvPicPr>
          <p:nvPr/>
        </p:nvPicPr>
        <p:blipFill>
          <a:blip r:embed="rId4"/>
          <a:stretch>
            <a:fillRect/>
          </a:stretch>
        </p:blipFill>
        <p:spPr>
          <a:xfrm>
            <a:off x="3177766" y="1473252"/>
            <a:ext cx="8815032" cy="4239302"/>
          </a:xfrm>
          <a:prstGeom prst="rect">
            <a:avLst/>
          </a:prstGeom>
          <a:ln>
            <a:solidFill>
              <a:srgbClr val="00B050"/>
            </a:solidFill>
          </a:ln>
        </p:spPr>
      </p:pic>
    </p:spTree>
    <p:extLst>
      <p:ext uri="{BB962C8B-B14F-4D97-AF65-F5344CB8AC3E}">
        <p14:creationId xmlns:p14="http://schemas.microsoft.com/office/powerpoint/2010/main" val="21576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2050473" y="978898"/>
            <a:ext cx="958807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2.9. </a:t>
            </a:r>
            <a:r>
              <a:rPr lang="vi-VN" sz="2800" dirty="0">
                <a:solidFill>
                  <a:srgbClr val="231F20"/>
                </a:solidFill>
                <a:effectLst/>
                <a:latin typeface="Times New Roman" panose="02020603050405020304" pitchFamily="18" charset="0"/>
                <a:ea typeface="Times New Roman" panose="02020603050405020304" pitchFamily="18" charset="0"/>
              </a:rPr>
              <a:t>Luật</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nhân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Quốc</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hội</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thông</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qua</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ngày</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nào</a:t>
            </a:r>
            <a:r>
              <a:rPr lang="vi-VN" sz="2800" spc="-10"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 có hiệu lực thi hành từ ngày nào?</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373743" y="3178278"/>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Thông qua ngày 20-11-2018 và có hiệu lực thi hành từ ngày 01-7-2019</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373743" y="4716379"/>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C. Thông qua ngày 20-11-2019 và có hiệu lực thi hành từ ngày 20-12-2019</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130474" y="4716379"/>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D. Thông qua ngày 20-12-2019 và có hiệu lực thi hành từ ngày 01-7-2020</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130474" y="3178278"/>
            <a:ext cx="419525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cs typeface="Times New Roman" panose="02020603050405020304" pitchFamily="18" charset="0"/>
              </a:rPr>
              <a:t>B. Thông qua ngày 20-12-2018 và có hiệu lực thi hành từ ngày 20-12-2019</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FC8F3BB3-99E9-7F73-4431-81604104077E}"/>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6919F403-FD0B-645B-9E75-F95C65D8C78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7B88FBE0-E0D6-0D9B-B432-7CEFC3745B0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5291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31636" y="288758"/>
            <a:ext cx="10599943" cy="27500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400"/>
              </a:spcBef>
              <a:spcAft>
                <a:spcPts val="0"/>
              </a:spcAft>
              <a:tabLst>
                <a:tab pos="371729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2.10. </a:t>
            </a:r>
            <a:r>
              <a:rPr lang="vi-VN" sz="2800" spc="-20" dirty="0">
                <a:solidFill>
                  <a:srgbClr val="231F20"/>
                </a:solidFill>
                <a:effectLst/>
                <a:latin typeface="Times New Roman" panose="02020603050405020304" pitchFamily="18" charset="0"/>
                <a:ea typeface="Times New Roman" panose="02020603050405020304" pitchFamily="18" charset="0"/>
              </a:rPr>
              <a:t>Cho</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thông</a:t>
            </a:r>
            <a:r>
              <a:rPr lang="vi-VN" sz="2800" spc="-4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tin</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sau:</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“Công</a:t>
            </a:r>
            <a:r>
              <a:rPr lang="vi-VN" sz="2800" spc="-40" dirty="0">
                <a:solidFill>
                  <a:srgbClr val="0000FF"/>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an</a:t>
            </a:r>
            <a:r>
              <a:rPr lang="vi-VN" sz="2800" spc="-45" dirty="0">
                <a:solidFill>
                  <a:srgbClr val="0000FF"/>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nhân</a:t>
            </a:r>
            <a:r>
              <a:rPr lang="vi-VN" sz="2800" spc="-45" dirty="0">
                <a:solidFill>
                  <a:srgbClr val="0000FF"/>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dân</a:t>
            </a:r>
            <a:r>
              <a:rPr lang="vi-VN" sz="2800" spc="-40" dirty="0">
                <a:solidFill>
                  <a:srgbClr val="0000FF"/>
                </a:solidFill>
                <a:effectLst/>
                <a:latin typeface="Times New Roman" panose="02020603050405020304" pitchFamily="18" charset="0"/>
                <a:ea typeface="Times New Roman" panose="02020603050405020304" pitchFamily="18" charset="0"/>
              </a:rPr>
              <a:t> </a:t>
            </a:r>
            <a:r>
              <a:rPr lang="vi-VN" sz="2800" spc="-25" dirty="0">
                <a:solidFill>
                  <a:srgbClr val="0000FF"/>
                </a:solidFill>
                <a:effectLst/>
                <a:latin typeface="Times New Roman" panose="02020603050405020304" pitchFamily="18" charset="0"/>
                <a:ea typeface="Times New Roman" panose="02020603050405020304" pitchFamily="18" charset="0"/>
              </a:rPr>
              <a:t>(</a:t>
            </a:r>
            <a:r>
              <a:rPr lang="en-US" sz="2800" spc="-25" dirty="0">
                <a:solidFill>
                  <a:srgbClr val="0000FF"/>
                </a:solidFill>
                <a:effectLst/>
                <a:latin typeface="Times New Roman" panose="02020603050405020304" pitchFamily="18" charset="0"/>
                <a:ea typeface="Times New Roman" panose="02020603050405020304" pitchFamily="18" charset="0"/>
              </a:rPr>
              <a:t>…</a:t>
            </a:r>
            <a:r>
              <a:rPr lang="vi-VN" sz="2800" spc="-10" dirty="0">
                <a:solidFill>
                  <a:srgbClr val="0000FF"/>
                </a:solidFill>
                <a:effectLst/>
                <a:latin typeface="Times New Roman" panose="02020603050405020304" pitchFamily="18" charset="0"/>
                <a:ea typeface="Times New Roman" panose="02020603050405020304" pitchFamily="18" charset="0"/>
              </a:rPr>
              <a:t>)</a:t>
            </a:r>
            <a:r>
              <a:rPr lang="vi-VN" sz="2800" spc="-6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bảo</a:t>
            </a:r>
            <a:r>
              <a:rPr lang="vi-VN" sz="2800" spc="-6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vệ</a:t>
            </a:r>
            <a:r>
              <a:rPr lang="vi-VN" sz="2800" spc="-60"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an</a:t>
            </a:r>
            <a:r>
              <a:rPr lang="vi-VN" sz="2800" spc="-6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ninh</a:t>
            </a:r>
            <a:r>
              <a:rPr lang="vi-VN" sz="2800" spc="-6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quốc</a:t>
            </a:r>
            <a:r>
              <a:rPr lang="vi-VN" sz="2800" spc="-60" dirty="0">
                <a:solidFill>
                  <a:srgbClr val="0000FF"/>
                </a:solidFill>
                <a:effectLst/>
                <a:latin typeface="Times New Roman" panose="02020603050405020304" pitchFamily="18" charset="0"/>
                <a:ea typeface="Times New Roman" panose="02020603050405020304" pitchFamily="18" charset="0"/>
              </a:rPr>
              <a:t> </a:t>
            </a:r>
            <a:r>
              <a:rPr lang="vi-VN" sz="2800" spc="-20" dirty="0">
                <a:solidFill>
                  <a:srgbClr val="0000FF"/>
                </a:solidFill>
                <a:effectLst/>
                <a:latin typeface="Times New Roman" panose="02020603050405020304" pitchFamily="18" charset="0"/>
                <a:ea typeface="Times New Roman" panose="02020603050405020304" pitchFamily="18" charset="0"/>
              </a:rPr>
              <a:t>gia,</a:t>
            </a:r>
            <a:r>
              <a:rPr lang="en-US" sz="2800" dirty="0">
                <a:solidFill>
                  <a:srgbClr val="0000FF"/>
                </a:solidFill>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bảo</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đảm</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trật</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tự,</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an</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toàn</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xã</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hội,</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đấu</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tranh</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phòng,</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chống</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tội</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phạm</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và</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vi</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phạm</a:t>
            </a:r>
            <a:r>
              <a:rPr lang="vi-VN" sz="2800" spc="-55" dirty="0">
                <a:solidFill>
                  <a:srgbClr val="0000FF"/>
                </a:solidFill>
                <a:effectLst/>
                <a:latin typeface="Times New Roman" panose="02020603050405020304" pitchFamily="18" charset="0"/>
                <a:ea typeface="Times New Roman" panose="02020603050405020304" pitchFamily="18" charset="0"/>
              </a:rPr>
              <a:t> </a:t>
            </a:r>
            <a:r>
              <a:rPr lang="vi-VN" sz="2800" spc="-10" dirty="0">
                <a:solidFill>
                  <a:srgbClr val="0000FF"/>
                </a:solidFill>
                <a:effectLst/>
                <a:latin typeface="Times New Roman" panose="02020603050405020304" pitchFamily="18" charset="0"/>
                <a:ea typeface="Times New Roman" panose="02020603050405020304" pitchFamily="18" charset="0"/>
              </a:rPr>
              <a:t>pháp </a:t>
            </a:r>
            <a:r>
              <a:rPr lang="vi-VN" sz="2800" dirty="0">
                <a:solidFill>
                  <a:srgbClr val="0000FF"/>
                </a:solidFill>
                <a:effectLst/>
                <a:latin typeface="Times New Roman" panose="02020603050405020304" pitchFamily="18" charset="0"/>
                <a:ea typeface="Times New Roman" panose="02020603050405020304" pitchFamily="18" charset="0"/>
              </a:rPr>
              <a:t>luật về an ninh quốc gia, trật tự, an toàn xã hội”.</a:t>
            </a:r>
            <a:endParaRPr lang="en-US" sz="2800" dirty="0">
              <a:solidFill>
                <a:srgbClr val="0000FF"/>
              </a:solidFill>
              <a:effectLst/>
              <a:latin typeface="Times New Roman" panose="02020603050405020304" pitchFamily="18" charset="0"/>
              <a:ea typeface="Times New Roman" panose="02020603050405020304" pitchFamily="18" charset="0"/>
            </a:endParaRPr>
          </a:p>
          <a:p>
            <a:pPr algn="just">
              <a:spcBef>
                <a:spcPts val="575"/>
              </a:spcBef>
              <a:spcAft>
                <a:spcPts val="0"/>
              </a:spcAft>
              <a:tabLst>
                <a:tab pos="3394710" algn="l"/>
              </a:tabLst>
            </a:pPr>
            <a:r>
              <a:rPr lang="en-US" sz="2800" dirty="0">
                <a:solidFill>
                  <a:srgbClr val="231F20"/>
                </a:solidFill>
                <a:latin typeface="Times New Roman" panose="02020603050405020304" pitchFamily="18" charset="0"/>
                <a:ea typeface="Times New Roman" panose="02020603050405020304" pitchFamily="18" charset="0"/>
              </a:rPr>
              <a:t>T</a:t>
            </a:r>
            <a:r>
              <a:rPr lang="vi-VN" sz="2800" dirty="0">
                <a:solidFill>
                  <a:srgbClr val="231F20"/>
                </a:solidFill>
                <a:effectLst/>
                <a:latin typeface="Times New Roman" panose="02020603050405020304" pitchFamily="18" charset="0"/>
                <a:ea typeface="Times New Roman" panose="02020603050405020304" pitchFamily="18" charset="0"/>
              </a:rPr>
              <a:t>ừ</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ngữ</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spc="35" dirty="0" err="1">
                <a:solidFill>
                  <a:srgbClr val="231F20"/>
                </a:solidFill>
                <a:latin typeface="Times New Roman" panose="02020603050405020304" pitchFamily="18" charset="0"/>
                <a:ea typeface="Times New Roman" panose="02020603050405020304" pitchFamily="18" charset="0"/>
              </a:rPr>
              <a:t>cần</a:t>
            </a:r>
            <a:r>
              <a:rPr lang="en-US" sz="2800" spc="3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điền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chỗ</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25" dirty="0">
                <a:solidFill>
                  <a:srgbClr val="231F20"/>
                </a:solidFill>
                <a:effectLst/>
                <a:latin typeface="Times New Roman" panose="02020603050405020304" pitchFamily="18" charset="0"/>
                <a:ea typeface="Times New Roman" panose="02020603050405020304" pitchFamily="18" charset="0"/>
              </a:rPr>
              <a:t>(</a:t>
            </a:r>
            <a:r>
              <a:rPr lang="en-US" sz="2800" spc="-25" dirty="0">
                <a:solidFill>
                  <a:srgbClr val="231F20"/>
                </a:solidFill>
                <a:effectLst/>
                <a:latin typeface="Times New Roman" panose="02020603050405020304" pitchFamily="18" charset="0"/>
                <a:ea typeface="Times New Roman" panose="02020603050405020304" pitchFamily="18" charset="0"/>
              </a:rPr>
              <a:t>…</a:t>
            </a:r>
            <a:r>
              <a:rPr lang="vi-VN" sz="2800" dirty="0">
                <a:solidFill>
                  <a:srgbClr val="231F20"/>
                </a:solidFill>
                <a:effectLst/>
                <a:latin typeface="Times New Roman" panose="02020603050405020304" pitchFamily="18" charset="0"/>
                <a:ea typeface="Times New Roman" panose="02020603050405020304" pitchFamily="18" charset="0"/>
              </a:rPr>
              <a:t>)</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câu</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để</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hoàn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10" dirty="0">
                <a:solidFill>
                  <a:srgbClr val="231F20"/>
                </a:solidFill>
                <a:effectLst/>
                <a:latin typeface="Times New Roman" panose="02020603050405020304" pitchFamily="18" charset="0"/>
                <a:ea typeface="Times New Roman" panose="02020603050405020304" pitchFamily="18" charset="0"/>
              </a:rPr>
              <a:t>thiện</a:t>
            </a:r>
            <a:r>
              <a:rPr lang="en-US" sz="2800" spc="-10" dirty="0">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nội dung quy định về vị trí Công an nhân dân tại Luật Công an nhân </a:t>
            </a:r>
            <a:r>
              <a:rPr lang="vi-VN" sz="2800" spc="-20" dirty="0">
                <a:solidFill>
                  <a:srgbClr val="231F20"/>
                </a:solidFill>
                <a:effectLst/>
                <a:latin typeface="Times New Roman" panose="02020603050405020304" pitchFamily="18" charset="0"/>
                <a:ea typeface="Times New Roman" panose="02020603050405020304" pitchFamily="18" charset="0"/>
              </a:rPr>
              <a:t>dân</a:t>
            </a:r>
            <a:r>
              <a:rPr lang="en-US" sz="2800" spc="-20" dirty="0">
                <a:solidFill>
                  <a:srgbClr val="231F20"/>
                </a:solidFill>
                <a:effectLst/>
                <a:latin typeface="Times New Roman" panose="02020603050405020304" pitchFamily="18" charset="0"/>
                <a:ea typeface="Times New Roman" panose="02020603050405020304" pitchFamily="18" charset="0"/>
              </a:rPr>
              <a:t> </a:t>
            </a:r>
            <a:r>
              <a:rPr lang="en-US" sz="2800" spc="-20" dirty="0" err="1">
                <a:solidFill>
                  <a:srgbClr val="231F20"/>
                </a:solidFill>
                <a:effectLst/>
                <a:latin typeface="Times New Roman" panose="02020603050405020304" pitchFamily="18" charset="0"/>
                <a:ea typeface="Times New Roman" panose="02020603050405020304" pitchFamily="18" charset="0"/>
              </a:rPr>
              <a:t>là</a:t>
            </a:r>
            <a:r>
              <a:rPr lang="vi-VN" sz="2800" spc="-20" dirty="0">
                <a:solidFill>
                  <a:srgbClr val="231F2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281378" y="3307580"/>
            <a:ext cx="422296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en-US" sz="2800" dirty="0" err="1">
                <a:solidFill>
                  <a:schemeClr val="tx1"/>
                </a:solidFill>
                <a:latin typeface="Times New Roman" panose="02020603050405020304" pitchFamily="18" charset="0"/>
              </a:rPr>
              <a:t>là</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lực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lượng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vũ</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dân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làm</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nòng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cốt</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trong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thực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hiện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nhiệm</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vụ</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281378" y="4827211"/>
            <a:ext cx="4222960" cy="11000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C. là lực lượng vũ trang nhân dân làm nòng cốt</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99565" y="4827211"/>
            <a:ext cx="4222960" cy="11000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a:solidFill>
                  <a:schemeClr val="tx1"/>
                </a:solidFill>
                <a:latin typeface="Times New Roman" panose="02020603050405020304" pitchFamily="18" charset="0"/>
              </a:rPr>
              <a:t>D. là lực lượng vũ trang nhân dân</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99565" y="3307580"/>
            <a:ext cx="422296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làm nòng cốt trong thực hiện nhiệm vụ</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7334A707-88FF-446D-BF50-49B9D7A4DC3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220D21A3-1259-AB5F-2D70-D9D871520181}"/>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D885C0A5-6A42-9441-7366-FDA0E8EB92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16699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431636" y="288758"/>
            <a:ext cx="10599943" cy="275000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400"/>
              </a:spcBef>
              <a:spcAft>
                <a:spcPts val="0"/>
              </a:spcAft>
              <a:tabLst>
                <a:tab pos="371729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2.11. </a:t>
            </a:r>
            <a:r>
              <a:rPr lang="vi-VN" sz="2800" spc="-20" dirty="0">
                <a:solidFill>
                  <a:srgbClr val="231F20"/>
                </a:solidFill>
                <a:effectLst/>
                <a:latin typeface="Times New Roman" panose="02020603050405020304" pitchFamily="18" charset="0"/>
                <a:ea typeface="Times New Roman" panose="02020603050405020304" pitchFamily="18" charset="0"/>
              </a:rPr>
              <a:t>Cho</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thông</a:t>
            </a:r>
            <a:r>
              <a:rPr lang="vi-VN" sz="2800" spc="-40"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tin</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231F20"/>
                </a:solidFill>
                <a:effectLst/>
                <a:latin typeface="Times New Roman" panose="02020603050405020304" pitchFamily="18" charset="0"/>
                <a:ea typeface="Times New Roman" panose="02020603050405020304" pitchFamily="18" charset="0"/>
              </a:rPr>
              <a:t>sau:</a:t>
            </a:r>
            <a:r>
              <a:rPr lang="vi-VN" sz="2800" spc="-45" dirty="0">
                <a:solidFill>
                  <a:srgbClr val="231F20"/>
                </a:solidFill>
                <a:effectLst/>
                <a:latin typeface="Times New Roman" panose="02020603050405020304" pitchFamily="18" charset="0"/>
                <a:ea typeface="Times New Roman" panose="02020603050405020304" pitchFamily="18" charset="0"/>
              </a:rPr>
              <a:t> </a:t>
            </a:r>
            <a:r>
              <a:rPr lang="vi-VN" sz="2800" spc="-20" dirty="0">
                <a:solidFill>
                  <a:srgbClr val="0000FF"/>
                </a:solidFill>
                <a:latin typeface="Times New Roman" panose="02020603050405020304" pitchFamily="18" charset="0"/>
              </a:rPr>
              <a:t>“Công an nhân dân được ưu tiên tuyển chọn sinh viên, học sinh xuất sắc tốt nghiệp (.....) có đủ tiêu chuẩn để đào tạo, bổ sung vào Công an nhân dân”.</a:t>
            </a:r>
            <a:endParaRPr lang="en-US" sz="2800" spc="-20" dirty="0">
              <a:solidFill>
                <a:srgbClr val="0000FF"/>
              </a:solidFill>
              <a:latin typeface="Times New Roman" panose="02020603050405020304" pitchFamily="18" charset="0"/>
            </a:endParaRPr>
          </a:p>
          <a:p>
            <a:pPr algn="just">
              <a:spcBef>
                <a:spcPts val="575"/>
              </a:spcBef>
              <a:spcAft>
                <a:spcPts val="0"/>
              </a:spcAft>
              <a:tabLst>
                <a:tab pos="3394710" algn="l"/>
              </a:tabLst>
            </a:pPr>
            <a:r>
              <a:rPr lang="en-US" sz="2800" dirty="0">
                <a:solidFill>
                  <a:srgbClr val="231F20"/>
                </a:solidFill>
                <a:latin typeface="Times New Roman" panose="02020603050405020304" pitchFamily="18" charset="0"/>
                <a:ea typeface="Times New Roman" panose="02020603050405020304" pitchFamily="18" charset="0"/>
              </a:rPr>
              <a:t>T</a:t>
            </a:r>
            <a:r>
              <a:rPr lang="vi-VN" sz="2800" dirty="0">
                <a:solidFill>
                  <a:srgbClr val="231F20"/>
                </a:solidFill>
                <a:effectLst/>
                <a:latin typeface="Times New Roman" panose="02020603050405020304" pitchFamily="18" charset="0"/>
                <a:ea typeface="Times New Roman" panose="02020603050405020304" pitchFamily="18" charset="0"/>
              </a:rPr>
              <a:t>ừ</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ngữ</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spc="35" dirty="0" err="1">
                <a:solidFill>
                  <a:srgbClr val="231F20"/>
                </a:solidFill>
                <a:latin typeface="Times New Roman" panose="02020603050405020304" pitchFamily="18" charset="0"/>
                <a:ea typeface="Times New Roman" panose="02020603050405020304" pitchFamily="18" charset="0"/>
              </a:rPr>
              <a:t>cần</a:t>
            </a:r>
            <a:r>
              <a:rPr lang="en-US" sz="2800" spc="35" dirty="0">
                <a:solidFill>
                  <a:srgbClr val="231F20"/>
                </a:solidFill>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điền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vào</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chỗ</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spc="-25" dirty="0">
                <a:solidFill>
                  <a:srgbClr val="231F20"/>
                </a:solidFill>
                <a:effectLst/>
                <a:latin typeface="Times New Roman" panose="02020603050405020304" pitchFamily="18" charset="0"/>
                <a:ea typeface="Times New Roman" panose="02020603050405020304" pitchFamily="18" charset="0"/>
              </a:rPr>
              <a:t>(</a:t>
            </a:r>
            <a:r>
              <a:rPr lang="en-US" sz="2800" spc="-25" dirty="0">
                <a:solidFill>
                  <a:srgbClr val="231F20"/>
                </a:solidFill>
                <a:effectLst/>
                <a:latin typeface="Times New Roman" panose="02020603050405020304" pitchFamily="18" charset="0"/>
                <a:ea typeface="Times New Roman" panose="02020603050405020304" pitchFamily="18" charset="0"/>
              </a:rPr>
              <a:t>…</a:t>
            </a:r>
            <a:r>
              <a:rPr lang="vi-VN" sz="2800" dirty="0">
                <a:solidFill>
                  <a:srgbClr val="231F20"/>
                </a:solidFill>
                <a:effectLst/>
                <a:latin typeface="Times New Roman" panose="02020603050405020304" pitchFamily="18" charset="0"/>
                <a:ea typeface="Times New Roman" panose="02020603050405020304" pitchFamily="18" charset="0"/>
              </a:rPr>
              <a:t>)</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câu</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en-US" sz="2800" dirty="0" err="1">
                <a:solidFill>
                  <a:srgbClr val="231F20"/>
                </a:solidFill>
                <a:effectLst/>
                <a:latin typeface="Times New Roman" panose="02020603050405020304" pitchFamily="18" charset="0"/>
                <a:ea typeface="Times New Roman" panose="02020603050405020304" pitchFamily="18" charset="0"/>
              </a:rPr>
              <a:t>là</a:t>
            </a:r>
            <a:r>
              <a:rPr lang="vi-VN" sz="2800" spc="-20" dirty="0">
                <a:solidFill>
                  <a:srgbClr val="231F2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3001811" y="3307580"/>
            <a:ext cx="32973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A.</a:t>
            </a:r>
            <a:r>
              <a:rPr lang="en-US" sz="2400" dirty="0">
                <a:solidFill>
                  <a:schemeClr val="tx1"/>
                </a:solidFill>
                <a:latin typeface="Arial" panose="020B0604020202020204" pitchFamily="34" charset="0"/>
                <a:cs typeface="Arial" panose="020B0604020202020204" pitchFamily="34" charset="0"/>
              </a:rPr>
              <a:t> 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en-US" sz="2400" dirty="0">
                <a:solidFill>
                  <a:schemeClr val="tx1"/>
                </a:solidFill>
                <a:latin typeface="Arial" panose="020B0604020202020204" pitchFamily="34" charset="0"/>
                <a:cs typeface="Arial" panose="020B0604020202020204" pitchFamily="34" charset="0"/>
              </a:rPr>
              <a:t>,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nghiệp</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01811" y="4827211"/>
            <a:ext cx="3297386" cy="11000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C.</a:t>
            </a:r>
            <a:r>
              <a:rPr lang="en-US" sz="2400" dirty="0">
                <a:solidFill>
                  <a:schemeClr val="tx1"/>
                </a:solidFill>
                <a:latin typeface="Arial" panose="020B0604020202020204" pitchFamily="34" charset="0"/>
                <a:cs typeface="Arial" panose="020B0604020202020204" pitchFamily="34" charset="0"/>
              </a:rPr>
              <a:t> 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nghiệp</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899565" y="4827211"/>
            <a:ext cx="3297386" cy="110001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D.</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đại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vi-VN" sz="2400" dirty="0">
                <a:solidFill>
                  <a:schemeClr val="tx1"/>
                </a:solidFill>
                <a:latin typeface="Arial" panose="020B0604020202020204" pitchFamily="34" charset="0"/>
                <a:cs typeface="Arial" panose="020B0604020202020204" pitchFamily="34" charset="0"/>
              </a:rPr>
              <a:t> </a:t>
            </a:r>
            <a:endParaRPr lang="en-US" sz="2400"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899565" y="3307580"/>
            <a:ext cx="329738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B. </a:t>
            </a:r>
            <a:r>
              <a:rPr lang="en-US" sz="2400" dirty="0">
                <a:solidFill>
                  <a:schemeClr val="tx1"/>
                </a:solidFill>
                <a:latin typeface="Arial" panose="020B0604020202020204" pitchFamily="34" charset="0"/>
                <a:cs typeface="Arial" panose="020B0604020202020204" pitchFamily="34" charset="0"/>
              </a:rPr>
              <a:t>ở cơ </a:t>
            </a:r>
            <a:r>
              <a:rPr lang="en-US" sz="2400" dirty="0" err="1">
                <a:solidFill>
                  <a:schemeClr val="tx1"/>
                </a:solidFill>
                <a:latin typeface="Arial" panose="020B0604020202020204" pitchFamily="34" charset="0"/>
                <a:cs typeface="Arial" panose="020B0604020202020204" pitchFamily="34" charset="0"/>
              </a:rPr>
              <a:t>sở</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dục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phổ</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thông</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id="{B64DBE73-9E09-D609-5FF1-8EB7710D44B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357A852D-F271-747C-0B3E-D8AA7369B9E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709DB8F6-1B65-504C-AAAA-1845A7543D6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2858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764145" y="745958"/>
            <a:ext cx="9874402" cy="19334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83185" algn="just">
              <a:spcBef>
                <a:spcPts val="1400"/>
              </a:spcBef>
              <a:spcAft>
                <a:spcPts val="0"/>
              </a:spcAft>
              <a:tabLst>
                <a:tab pos="2928620" algn="l"/>
              </a:tabLst>
            </a:pPr>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2.12. </a:t>
            </a:r>
            <a:r>
              <a:rPr lang="vi-VN" sz="2800" dirty="0">
                <a:solidFill>
                  <a:srgbClr val="231F20"/>
                </a:solidFill>
                <a:effectLst/>
                <a:latin typeface="Times New Roman" panose="02020603050405020304" pitchFamily="18" charset="0"/>
                <a:ea typeface="Times New Roman" panose="02020603050405020304" pitchFamily="18" charset="0"/>
              </a:rPr>
              <a:t>Hằng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năm,</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an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được</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tuyển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chọn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công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dân</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3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độ tuổi gọi nhập ngũ vào phục vụ trong Công an nhân dân với thời hạn là</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3103373" y="3520024"/>
            <a:ext cx="3232631"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A. </a:t>
            </a:r>
            <a:r>
              <a:rPr lang="en-US" sz="2800">
                <a:solidFill>
                  <a:schemeClr val="tx1"/>
                </a:solidFill>
                <a:effectLst/>
                <a:latin typeface="Times New Roman" panose="02020603050405020304" pitchFamily="18" charset="0"/>
                <a:ea typeface="Times New Roman" panose="02020603050405020304" pitchFamily="18" charset="0"/>
              </a:rPr>
              <a:t>12 tháng</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3084947" y="4716379"/>
            <a:ext cx="3232630"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a:t>
            </a:r>
            <a:r>
              <a:rPr lang="en-US" sz="2800">
                <a:solidFill>
                  <a:schemeClr val="tx1"/>
                </a:solidFill>
                <a:latin typeface="Times New Roman" panose="02020603050405020304" pitchFamily="18" charset="0"/>
              </a:rPr>
              <a:t>24 tháng</a:t>
            </a: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7067863" y="4716379"/>
            <a:ext cx="3232631" cy="9319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36 </a:t>
            </a:r>
            <a:r>
              <a:rPr lang="en-US" sz="2800" dirty="0" err="1">
                <a:solidFill>
                  <a:schemeClr val="tx1"/>
                </a:solidFill>
                <a:latin typeface="Times New Roman" panose="02020603050405020304" pitchFamily="18" charset="0"/>
              </a:rPr>
              <a:t>tháng</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7067863" y="3520025"/>
            <a:ext cx="3232631" cy="93190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a:solidFill>
                  <a:schemeClr val="tx1"/>
                </a:solidFill>
                <a:latin typeface="Times New Roman" panose="02020603050405020304" pitchFamily="18" charset="0"/>
              </a:rPr>
              <a:t>18 </a:t>
            </a:r>
            <a:r>
              <a:rPr lang="en-US" sz="2800" dirty="0" err="1">
                <a:solidFill>
                  <a:schemeClr val="tx1"/>
                </a:solidFill>
                <a:latin typeface="Times New Roman" panose="02020603050405020304" pitchFamily="18" charset="0"/>
              </a:rPr>
              <a:t>tháng</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03C61FA1-AAF3-0506-14F2-C5D54D1A64A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6D0B88D9-1A95-9F0F-E9BB-92688FCF65BA}"/>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818856B5-D5DB-C98C-1699-F18BCB9BE51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8350CF69-2CA9-76C8-4785-6DCCEC6C5E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12709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865977-EACB-6A52-BC1C-31F1AD15A3DB}"/>
              </a:ext>
            </a:extLst>
          </p:cNvPr>
          <p:cNvSpPr/>
          <p:nvPr/>
        </p:nvSpPr>
        <p:spPr>
          <a:xfrm>
            <a:off x="1810329" y="480293"/>
            <a:ext cx="9384874" cy="225448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2.13.</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Trong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trường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hợp</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để</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bảo</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đảm</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nhiệm</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vụ</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sẵn</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sàng</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chiến</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đấu;</a:t>
            </a:r>
            <a:r>
              <a:rPr lang="vi-VN" sz="2800" spc="-25" dirty="0">
                <a:solidFill>
                  <a:srgbClr val="231F20"/>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đang thực hiện nhiệm vụ phòng, chống thiên tai, dịch bệnh, cứu nạn, cứu hộ, Bộ trưởng Bộ Công an quyết định kéo dài thời hạn phục vụ tại ngũ của hạ sĩ quan, chiến sĩ nghĩa vụ nhưng không quá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E3061CA-208A-B057-90CB-097F465A5EC3}"/>
              </a:ext>
            </a:extLst>
          </p:cNvPr>
          <p:cNvSpPr/>
          <p:nvPr/>
        </p:nvSpPr>
        <p:spPr>
          <a:xfrm>
            <a:off x="2881740" y="3696852"/>
            <a:ext cx="3136649"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A. </a:t>
            </a:r>
            <a:r>
              <a:rPr lang="en-US" sz="2800">
                <a:solidFill>
                  <a:schemeClr val="tx1"/>
                </a:solidFill>
                <a:effectLst/>
                <a:latin typeface="Times New Roman" panose="02020603050405020304" pitchFamily="18" charset="0"/>
                <a:ea typeface="Times New Roman" panose="02020603050405020304" pitchFamily="18" charset="0"/>
              </a:rPr>
              <a:t>3 tháng.</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id="{4EE7FB8B-BD31-1797-C0F7-ACC4F5617F01}"/>
              </a:ext>
            </a:extLst>
          </p:cNvPr>
          <p:cNvSpPr/>
          <p:nvPr/>
        </p:nvSpPr>
        <p:spPr>
          <a:xfrm>
            <a:off x="2881740" y="4939390"/>
            <a:ext cx="3136649"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a:solidFill>
                  <a:schemeClr val="tx1"/>
                </a:solidFill>
                <a:latin typeface="Times New Roman" panose="02020603050405020304" pitchFamily="18" charset="0"/>
              </a:rPr>
              <a:t>9 </a:t>
            </a:r>
            <a:r>
              <a:rPr lang="en-US" sz="2800" dirty="0" err="1">
                <a:solidFill>
                  <a:schemeClr val="tx1"/>
                </a:solidFill>
                <a:latin typeface="Times New Roman" panose="02020603050405020304" pitchFamily="18" charset="0"/>
              </a:rPr>
              <a:t>tháng</a:t>
            </a:r>
            <a:r>
              <a:rPr lang="vi-VN" sz="2800" dirty="0">
                <a:solidFill>
                  <a:schemeClr val="tx1"/>
                </a:solidFill>
                <a:latin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0B40210A-D420-9898-38DE-3A37D6424489}"/>
              </a:ext>
            </a:extLst>
          </p:cNvPr>
          <p:cNvSpPr/>
          <p:nvPr/>
        </p:nvSpPr>
        <p:spPr>
          <a:xfrm>
            <a:off x="6950182" y="4939390"/>
            <a:ext cx="3136649" cy="88632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12 </a:t>
            </a:r>
            <a:r>
              <a:rPr lang="en-US" sz="2800" dirty="0" err="1">
                <a:solidFill>
                  <a:schemeClr val="tx1"/>
                </a:solidFill>
                <a:latin typeface="Times New Roman" panose="02020603050405020304" pitchFamily="18" charset="0"/>
              </a:rPr>
              <a:t>tháng</a:t>
            </a:r>
            <a:r>
              <a:rPr lang="vi-VN" sz="2800" dirty="0">
                <a:solidFill>
                  <a:schemeClr val="tx1"/>
                </a:solidFill>
                <a:latin typeface="Times New Roman" panose="02020603050405020304" pitchFamily="18" charset="0"/>
              </a:rPr>
              <a:t>.</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3DCA4456-8BA6-31A0-6581-8A0636D9D986}"/>
              </a:ext>
            </a:extLst>
          </p:cNvPr>
          <p:cNvSpPr/>
          <p:nvPr/>
        </p:nvSpPr>
        <p:spPr>
          <a:xfrm>
            <a:off x="6950184" y="3696852"/>
            <a:ext cx="3136647" cy="8863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a:t>
            </a:r>
            <a:r>
              <a:rPr lang="en-US" sz="2800">
                <a:solidFill>
                  <a:schemeClr val="tx1"/>
                </a:solidFill>
                <a:latin typeface="Times New Roman" panose="02020603050405020304" pitchFamily="18" charset="0"/>
              </a:rPr>
              <a:t>6 tháng</a:t>
            </a:r>
            <a:r>
              <a:rPr lang="vi-VN" sz="2800">
                <a:solidFill>
                  <a:schemeClr val="tx1"/>
                </a:solidFill>
                <a:latin typeface="Times New Roman" panose="02020603050405020304" pitchFamily="18" charset="0"/>
              </a:rPr>
              <a:t>.</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id="{F564F0C3-E133-539E-2F11-FCD942CD3A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id="{57A69E1A-4FBD-A702-61F8-6278306162B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id="{8A3736C3-2478-FA88-2E95-EF036966D5BE}"/>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id="{602F2D3B-396A-282A-7EC4-CAF44DA64D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0806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58228" y="174399"/>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0275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Câu 1">
            <a:hlinkClick r:id="rId3" action="ppaction://hlinksldjump"/>
            <a:extLst>
              <a:ext uri="{FF2B5EF4-FFF2-40B4-BE49-F238E27FC236}">
                <a16:creationId xmlns:a16="http://schemas.microsoft.com/office/drawing/2014/main" id="{5D666B8A-0F09-FEC9-1EA1-B26478FCE4E0}"/>
              </a:ext>
            </a:extLst>
          </p:cNvPr>
          <p:cNvSpPr/>
          <p:nvPr/>
        </p:nvSpPr>
        <p:spPr>
          <a:xfrm>
            <a:off x="2057640" y="125900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4" action="ppaction://hlinksldjump"/>
            <a:extLst>
              <a:ext uri="{FF2B5EF4-FFF2-40B4-BE49-F238E27FC236}">
                <a16:creationId xmlns:a16="http://schemas.microsoft.com/office/drawing/2014/main" id="{40C795D3-7F0B-14DD-9A8B-74435AE0D476}"/>
              </a:ext>
            </a:extLst>
          </p:cNvPr>
          <p:cNvSpPr/>
          <p:nvPr/>
        </p:nvSpPr>
        <p:spPr>
          <a:xfrm>
            <a:off x="2057640" y="174637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5" action="ppaction://hlinksldjump"/>
            <a:extLst>
              <a:ext uri="{FF2B5EF4-FFF2-40B4-BE49-F238E27FC236}">
                <a16:creationId xmlns:a16="http://schemas.microsoft.com/office/drawing/2014/main" id="{11288CD1-9537-C950-2937-5FE0F93A7778}"/>
              </a:ext>
            </a:extLst>
          </p:cNvPr>
          <p:cNvSpPr/>
          <p:nvPr/>
        </p:nvSpPr>
        <p:spPr>
          <a:xfrm>
            <a:off x="2057640" y="223149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6" action="ppaction://hlinksldjump"/>
            <a:extLst>
              <a:ext uri="{FF2B5EF4-FFF2-40B4-BE49-F238E27FC236}">
                <a16:creationId xmlns:a16="http://schemas.microsoft.com/office/drawing/2014/main" id="{EC624E89-541A-402B-ED3A-7F58E3C3B4EC}"/>
              </a:ext>
            </a:extLst>
          </p:cNvPr>
          <p:cNvSpPr/>
          <p:nvPr/>
        </p:nvSpPr>
        <p:spPr>
          <a:xfrm>
            <a:off x="2057640" y="271660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7" action="ppaction://hlinksldjump"/>
            <a:extLst>
              <a:ext uri="{FF2B5EF4-FFF2-40B4-BE49-F238E27FC236}">
                <a16:creationId xmlns:a16="http://schemas.microsoft.com/office/drawing/2014/main" id="{05C51935-1801-FCDA-5B87-3DE8B64D70FB}"/>
              </a:ext>
            </a:extLst>
          </p:cNvPr>
          <p:cNvSpPr/>
          <p:nvPr/>
        </p:nvSpPr>
        <p:spPr>
          <a:xfrm>
            <a:off x="2057640" y="320397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8" action="ppaction://hlinksldjump"/>
            <a:extLst>
              <a:ext uri="{FF2B5EF4-FFF2-40B4-BE49-F238E27FC236}">
                <a16:creationId xmlns:a16="http://schemas.microsoft.com/office/drawing/2014/main" id="{337E5FC9-2332-986E-F31E-43188DF19448}"/>
              </a:ext>
            </a:extLst>
          </p:cNvPr>
          <p:cNvSpPr/>
          <p:nvPr/>
        </p:nvSpPr>
        <p:spPr>
          <a:xfrm>
            <a:off x="2057640" y="368909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9" action="ppaction://hlinksldjump"/>
            <a:extLst>
              <a:ext uri="{FF2B5EF4-FFF2-40B4-BE49-F238E27FC236}">
                <a16:creationId xmlns:a16="http://schemas.microsoft.com/office/drawing/2014/main" id="{1A0777E4-18FB-4A1E-7FBE-E87DB45709B9}"/>
              </a:ext>
            </a:extLst>
          </p:cNvPr>
          <p:cNvSpPr/>
          <p:nvPr/>
        </p:nvSpPr>
        <p:spPr>
          <a:xfrm>
            <a:off x="2057640" y="417421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0" action="ppaction://hlinksldjump"/>
            <a:extLst>
              <a:ext uri="{FF2B5EF4-FFF2-40B4-BE49-F238E27FC236}">
                <a16:creationId xmlns:a16="http://schemas.microsoft.com/office/drawing/2014/main" id="{9E07BC3A-00BA-A416-512B-A944961AFBB2}"/>
              </a:ext>
            </a:extLst>
          </p:cNvPr>
          <p:cNvSpPr/>
          <p:nvPr/>
        </p:nvSpPr>
        <p:spPr>
          <a:xfrm>
            <a:off x="2057640" y="466158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1" action="ppaction://hlinksldjump"/>
            <a:extLst>
              <a:ext uri="{FF2B5EF4-FFF2-40B4-BE49-F238E27FC236}">
                <a16:creationId xmlns:a16="http://schemas.microsoft.com/office/drawing/2014/main" id="{A44F9B0E-4483-BCBE-0414-6BDA5D191BB0}"/>
              </a:ext>
            </a:extLst>
          </p:cNvPr>
          <p:cNvSpPr/>
          <p:nvPr/>
        </p:nvSpPr>
        <p:spPr>
          <a:xfrm>
            <a:off x="2057640" y="5146698"/>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898" name="Rectangle 1897">
            <a:extLst>
              <a:ext uri="{FF2B5EF4-FFF2-40B4-BE49-F238E27FC236}">
                <a16:creationId xmlns:a16="http://schemas.microsoft.com/office/drawing/2014/main" id="{15EE39A1-80CE-FED6-6FF0-D16A7CA88DE4}"/>
              </a:ext>
            </a:extLst>
          </p:cNvPr>
          <p:cNvSpPr/>
          <p:nvPr/>
        </p:nvSpPr>
        <p:spPr>
          <a:xfrm>
            <a:off x="6273050" y="125900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726653" y="125900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639833"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a16="http://schemas.microsoft.com/office/drawing/2014/main" id="{6D6B617E-4A5D-CD12-6755-30C0350FC2B7}"/>
              </a:ext>
            </a:extLst>
          </p:cNvPr>
          <p:cNvSpPr/>
          <p:nvPr/>
        </p:nvSpPr>
        <p:spPr>
          <a:xfrm>
            <a:off x="8093436"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2" name="Rectangle 11">
            <a:extLst>
              <a:ext uri="{FF2B5EF4-FFF2-40B4-BE49-F238E27FC236}">
                <a16:creationId xmlns:a16="http://schemas.microsoft.com/office/drawing/2014/main" id="{100F03FB-1BFB-CE48-82DC-B8AADDFCB09E}"/>
              </a:ext>
            </a:extLst>
          </p:cNvPr>
          <p:cNvSpPr/>
          <p:nvPr/>
        </p:nvSpPr>
        <p:spPr>
          <a:xfrm>
            <a:off x="4458093"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Rectangle 12">
            <a:extLst>
              <a:ext uri="{FF2B5EF4-FFF2-40B4-BE49-F238E27FC236}">
                <a16:creationId xmlns:a16="http://schemas.microsoft.com/office/drawing/2014/main" id="{B731FE54-0CE0-EC88-8FEC-A25EA8DB63A4}"/>
              </a:ext>
            </a:extLst>
          </p:cNvPr>
          <p:cNvSpPr/>
          <p:nvPr/>
        </p:nvSpPr>
        <p:spPr>
          <a:xfrm>
            <a:off x="4911696"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Rectangle 13">
            <a:extLst>
              <a:ext uri="{FF2B5EF4-FFF2-40B4-BE49-F238E27FC236}">
                <a16:creationId xmlns:a16="http://schemas.microsoft.com/office/drawing/2014/main" id="{7AF1C4DE-ADDD-68C8-8376-C0CD30D242A1}"/>
              </a:ext>
            </a:extLst>
          </p:cNvPr>
          <p:cNvSpPr/>
          <p:nvPr/>
        </p:nvSpPr>
        <p:spPr>
          <a:xfrm>
            <a:off x="5365298"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818901"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6273050" y="17422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726653"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5C4BAF38-8573-6138-330C-CA093C465468}"/>
              </a:ext>
            </a:extLst>
          </p:cNvPr>
          <p:cNvSpPr/>
          <p:nvPr/>
        </p:nvSpPr>
        <p:spPr>
          <a:xfrm>
            <a:off x="4007271" y="174354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 name="TextBox 20">
            <a:extLst>
              <a:ext uri="{FF2B5EF4-FFF2-40B4-BE49-F238E27FC236}">
                <a16:creationId xmlns:a16="http://schemas.microsoft.com/office/drawing/2014/main" id="{77F60CE6-3653-FE43-95E4-543C29F69D7A}"/>
              </a:ext>
            </a:extLst>
          </p:cNvPr>
          <p:cNvSpPr txBox="1"/>
          <p:nvPr/>
        </p:nvSpPr>
        <p:spPr>
          <a:xfrm>
            <a:off x="4492163" y="1765449"/>
            <a:ext cx="304892" cy="369332"/>
          </a:xfrm>
          <a:prstGeom prst="rect">
            <a:avLst/>
          </a:prstGeom>
          <a:noFill/>
        </p:spPr>
        <p:txBody>
          <a:bodyPr wrap="none" rtlCol="0">
            <a:spAutoFit/>
          </a:bodyPr>
          <a:lstStyle/>
          <a:p>
            <a:pPr algn="ctr"/>
            <a:r>
              <a:rPr lang="en-US" b="1"/>
              <a:t>Y</a:t>
            </a:r>
            <a:endParaRPr lang="en-US" b="1" dirty="0"/>
          </a:p>
        </p:txBody>
      </p:sp>
      <p:sp>
        <p:nvSpPr>
          <p:cNvPr id="25" name="TextBox 24">
            <a:extLst>
              <a:ext uri="{FF2B5EF4-FFF2-40B4-BE49-F238E27FC236}">
                <a16:creationId xmlns:a16="http://schemas.microsoft.com/office/drawing/2014/main" id="{2496AC6D-E24B-01CF-0CD7-9D2C51EFEE95}"/>
              </a:ext>
            </a:extLst>
          </p:cNvPr>
          <p:cNvSpPr txBox="1"/>
          <p:nvPr/>
        </p:nvSpPr>
        <p:spPr>
          <a:xfrm>
            <a:off x="4949775" y="1765449"/>
            <a:ext cx="296876" cy="369332"/>
          </a:xfrm>
          <a:prstGeom prst="rect">
            <a:avLst/>
          </a:prstGeom>
          <a:noFill/>
        </p:spPr>
        <p:txBody>
          <a:bodyPr wrap="none" rtlCol="0">
            <a:spAutoFit/>
          </a:bodyPr>
          <a:lstStyle/>
          <a:p>
            <a:pPr algn="ctr"/>
            <a:r>
              <a:rPr lang="en-US" b="1"/>
              <a:t>Ề</a:t>
            </a:r>
            <a:endParaRPr lang="en-US" b="1" dirty="0"/>
          </a:p>
        </p:txBody>
      </p:sp>
      <p:sp>
        <p:nvSpPr>
          <p:cNvPr id="27" name="TextBox 26">
            <a:extLst>
              <a:ext uri="{FF2B5EF4-FFF2-40B4-BE49-F238E27FC236}">
                <a16:creationId xmlns:a16="http://schemas.microsoft.com/office/drawing/2014/main" id="{2C21D054-54EF-AEB8-7276-AB7AE5404790}"/>
              </a:ext>
            </a:extLst>
          </p:cNvPr>
          <p:cNvSpPr txBox="1"/>
          <p:nvPr/>
        </p:nvSpPr>
        <p:spPr>
          <a:xfrm>
            <a:off x="5380134" y="1765449"/>
            <a:ext cx="343364" cy="369332"/>
          </a:xfrm>
          <a:prstGeom prst="rect">
            <a:avLst/>
          </a:prstGeom>
          <a:noFill/>
        </p:spPr>
        <p:txBody>
          <a:bodyPr wrap="none" rtlCol="0">
            <a:spAutoFit/>
          </a:bodyPr>
          <a:lstStyle/>
          <a:p>
            <a:pPr algn="ctr"/>
            <a:r>
              <a:rPr lang="en-US" b="1"/>
              <a:t>N</a:t>
            </a:r>
            <a:endParaRPr lang="en-US" b="1" dirty="0"/>
          </a:p>
        </p:txBody>
      </p:sp>
      <p:sp>
        <p:nvSpPr>
          <p:cNvPr id="28" name="TextBox 27">
            <a:extLst>
              <a:ext uri="{FF2B5EF4-FFF2-40B4-BE49-F238E27FC236}">
                <a16:creationId xmlns:a16="http://schemas.microsoft.com/office/drawing/2014/main" id="{8662F5A2-38F9-7D1B-4CA6-BFA37C500FAF}"/>
              </a:ext>
            </a:extLst>
          </p:cNvPr>
          <p:cNvSpPr txBox="1"/>
          <p:nvPr/>
        </p:nvSpPr>
        <p:spPr>
          <a:xfrm>
            <a:off x="5856178" y="1765449"/>
            <a:ext cx="298479" cy="369332"/>
          </a:xfrm>
          <a:prstGeom prst="rect">
            <a:avLst/>
          </a:prstGeom>
          <a:noFill/>
        </p:spPr>
        <p:txBody>
          <a:bodyPr wrap="none" rtlCol="0">
            <a:spAutoFit/>
          </a:bodyPr>
          <a:lstStyle/>
          <a:p>
            <a:pPr algn="ctr"/>
            <a:r>
              <a:rPr lang="en-US" b="1"/>
              <a:t>T</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6301442" y="1765449"/>
            <a:ext cx="330540"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743091" y="1765449"/>
            <a:ext cx="340158" cy="369332"/>
          </a:xfrm>
          <a:prstGeom prst="rect">
            <a:avLst/>
          </a:prstGeom>
          <a:noFill/>
        </p:spPr>
        <p:txBody>
          <a:bodyPr wrap="none" rtlCol="0">
            <a:spAutoFit/>
          </a:bodyPr>
          <a:lstStyle/>
          <a:p>
            <a:pPr algn="ctr"/>
            <a:r>
              <a:rPr lang="en-US" b="1"/>
              <a:t>Ố</a:t>
            </a:r>
            <a:endParaRPr lang="en-US" b="1" dirty="0"/>
          </a:p>
        </p:txBody>
      </p:sp>
      <p:sp>
        <p:nvSpPr>
          <p:cNvPr id="33" name="TextBox 32">
            <a:extLst>
              <a:ext uri="{FF2B5EF4-FFF2-40B4-BE49-F238E27FC236}">
                <a16:creationId xmlns:a16="http://schemas.microsoft.com/office/drawing/2014/main" id="{061C13AF-7CA2-87BE-53F1-D8B64E33796F}"/>
              </a:ext>
            </a:extLst>
          </p:cNvPr>
          <p:cNvSpPr txBox="1"/>
          <p:nvPr/>
        </p:nvSpPr>
        <p:spPr>
          <a:xfrm>
            <a:off x="4026113" y="1766699"/>
            <a:ext cx="335349" cy="369332"/>
          </a:xfrm>
          <a:prstGeom prst="rect">
            <a:avLst/>
          </a:prstGeom>
          <a:noFill/>
        </p:spPr>
        <p:txBody>
          <a:bodyPr wrap="none" rtlCol="0">
            <a:spAutoFit/>
          </a:bodyPr>
          <a:lstStyle/>
          <a:p>
            <a:pPr algn="ctr"/>
            <a:r>
              <a:rPr lang="en-US" b="1"/>
              <a:t>U</a:t>
            </a:r>
            <a:endParaRPr lang="en-US" b="1" dirty="0"/>
          </a:p>
        </p:txBody>
      </p:sp>
      <p:sp>
        <p:nvSpPr>
          <p:cNvPr id="35" name="Rectangle 34">
            <a:extLst>
              <a:ext uri="{FF2B5EF4-FFF2-40B4-BE49-F238E27FC236}">
                <a16:creationId xmlns:a16="http://schemas.microsoft.com/office/drawing/2014/main" id="{CA0FCD06-4AD1-C26C-EDCE-2C8367C670EB}"/>
              </a:ext>
            </a:extLst>
          </p:cNvPr>
          <p:cNvSpPr/>
          <p:nvPr/>
        </p:nvSpPr>
        <p:spPr>
          <a:xfrm>
            <a:off x="8087461"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a16="http://schemas.microsoft.com/office/drawing/2014/main" id="{9F501E2A-74D5-6009-2AE4-81AEF05F596F}"/>
              </a:ext>
            </a:extLst>
          </p:cNvPr>
          <p:cNvSpPr/>
          <p:nvPr/>
        </p:nvSpPr>
        <p:spPr>
          <a:xfrm>
            <a:off x="5365299"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a16="http://schemas.microsoft.com/office/drawing/2014/main" id="{8E59F1F2-8764-1D15-6BE5-E81B5E93D86A}"/>
              </a:ext>
            </a:extLst>
          </p:cNvPr>
          <p:cNvSpPr/>
          <p:nvPr/>
        </p:nvSpPr>
        <p:spPr>
          <a:xfrm>
            <a:off x="5818901" y="222559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6273050" y="22255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726653"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7180255"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7633858" y="2225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A2914A71-2344-67CD-39B4-25B1EB24827E}"/>
              </a:ext>
            </a:extLst>
          </p:cNvPr>
          <p:cNvSpPr/>
          <p:nvPr/>
        </p:nvSpPr>
        <p:spPr>
          <a:xfrm>
            <a:off x="4458967" y="2716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EE8D2733-64D2-63EA-928F-5560A02B757F}"/>
              </a:ext>
            </a:extLst>
          </p:cNvPr>
          <p:cNvSpPr/>
          <p:nvPr/>
        </p:nvSpPr>
        <p:spPr>
          <a:xfrm>
            <a:off x="4912569" y="2716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5818901" y="27088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6273050" y="27088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726653" y="27088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4007271" y="27171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Rectangle 1807">
            <a:extLst>
              <a:ext uri="{FF2B5EF4-FFF2-40B4-BE49-F238E27FC236}">
                <a16:creationId xmlns:a16="http://schemas.microsoft.com/office/drawing/2014/main" id="{F383235B-42C4-526A-8585-15E4C0C32821}"/>
              </a:ext>
            </a:extLst>
          </p:cNvPr>
          <p:cNvSpPr/>
          <p:nvPr/>
        </p:nvSpPr>
        <p:spPr>
          <a:xfrm>
            <a:off x="7180255" y="31915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4911149" y="319200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5365298"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818901"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6273050" y="319218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6726653" y="319218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9" name="TextBox 1828">
            <a:extLst>
              <a:ext uri="{FF2B5EF4-FFF2-40B4-BE49-F238E27FC236}">
                <a16:creationId xmlns:a16="http://schemas.microsoft.com/office/drawing/2014/main" id="{12E4F947-F235-F337-C281-4C8C348DE701}"/>
              </a:ext>
            </a:extLst>
          </p:cNvPr>
          <p:cNvSpPr txBox="1"/>
          <p:nvPr/>
        </p:nvSpPr>
        <p:spPr>
          <a:xfrm>
            <a:off x="7209517" y="3214700"/>
            <a:ext cx="314510" cy="369332"/>
          </a:xfrm>
          <a:prstGeom prst="rect">
            <a:avLst/>
          </a:prstGeom>
          <a:noFill/>
        </p:spPr>
        <p:txBody>
          <a:bodyPr wrap="none" rtlCol="0">
            <a:spAutoFit/>
          </a:bodyPr>
          <a:lstStyle/>
          <a:p>
            <a:pPr algn="ctr"/>
            <a:r>
              <a:rPr lang="en-US" b="1"/>
              <a:t>P</a:t>
            </a:r>
            <a:endParaRPr lang="en-US" b="1" dirty="0"/>
          </a:p>
        </p:txBody>
      </p:sp>
      <p:sp>
        <p:nvSpPr>
          <p:cNvPr id="1830" name="TextBox 1829">
            <a:extLst>
              <a:ext uri="{FF2B5EF4-FFF2-40B4-BE49-F238E27FC236}">
                <a16:creationId xmlns:a16="http://schemas.microsoft.com/office/drawing/2014/main" id="{EFF04A57-DC95-82F0-3ED0-3DB4921E4929}"/>
              </a:ext>
            </a:extLst>
          </p:cNvPr>
          <p:cNvSpPr txBox="1"/>
          <p:nvPr/>
        </p:nvSpPr>
        <p:spPr>
          <a:xfrm>
            <a:off x="4929190" y="3215156"/>
            <a:ext cx="336952" cy="369332"/>
          </a:xfrm>
          <a:prstGeom prst="rect">
            <a:avLst/>
          </a:prstGeom>
          <a:noFill/>
        </p:spPr>
        <p:txBody>
          <a:bodyPr wrap="none" rtlCol="0">
            <a:spAutoFit/>
          </a:bodyPr>
          <a:lstStyle/>
          <a:p>
            <a:pPr algn="ctr"/>
            <a:r>
              <a:rPr lang="en-US" b="1"/>
              <a:t>N</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5385744" y="3215337"/>
            <a:ext cx="332142" cy="369332"/>
          </a:xfrm>
          <a:prstGeom prst="rect">
            <a:avLst/>
          </a:prstGeom>
          <a:noFill/>
        </p:spPr>
        <p:txBody>
          <a:bodyPr wrap="none" rtlCol="0">
            <a:spAutoFit/>
          </a:bodyPr>
          <a:lstStyle/>
          <a:p>
            <a:pPr algn="ctr"/>
            <a:r>
              <a:rPr lang="en-US" b="1"/>
              <a:t>G</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839347" y="3215337"/>
            <a:ext cx="332142" cy="369332"/>
          </a:xfrm>
          <a:prstGeom prst="rect">
            <a:avLst/>
          </a:prstGeom>
          <a:noFill/>
        </p:spPr>
        <p:txBody>
          <a:bodyPr wrap="none" rtlCol="0">
            <a:spAutoFit/>
          </a:bodyPr>
          <a:lstStyle/>
          <a:p>
            <a:pPr algn="ctr"/>
            <a:r>
              <a:rPr lang="en-US" b="1"/>
              <a:t>G</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6296633" y="3215337"/>
            <a:ext cx="340158"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6764732" y="3215337"/>
            <a:ext cx="296876" cy="369332"/>
          </a:xfrm>
          <a:prstGeom prst="rect">
            <a:avLst/>
          </a:prstGeom>
          <a:noFill/>
        </p:spPr>
        <p:txBody>
          <a:bodyPr wrap="none" rtlCol="0">
            <a:spAutoFit/>
          </a:bodyPr>
          <a:lstStyle/>
          <a:p>
            <a:pPr algn="ctr"/>
            <a:r>
              <a:rPr lang="en-US" b="1"/>
              <a:t>É</a:t>
            </a:r>
            <a:endParaRPr lang="en-US" b="1" dirty="0"/>
          </a:p>
        </p:txBody>
      </p:sp>
      <p:sp>
        <p:nvSpPr>
          <p:cNvPr id="1344" name="Rectangle 1343">
            <a:extLst>
              <a:ext uri="{FF2B5EF4-FFF2-40B4-BE49-F238E27FC236}">
                <a16:creationId xmlns:a16="http://schemas.microsoft.com/office/drawing/2014/main" id="{B019B3D3-C9A6-BD0C-829B-179CA6CA4BDB}"/>
              </a:ext>
            </a:extLst>
          </p:cNvPr>
          <p:cNvSpPr/>
          <p:nvPr/>
        </p:nvSpPr>
        <p:spPr>
          <a:xfrm>
            <a:off x="4911149" y="41568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a16="http://schemas.microsoft.com/office/drawing/2014/main" id="{11DC0331-37FC-470C-24D1-2BE22FFA4C52}"/>
              </a:ext>
            </a:extLst>
          </p:cNvPr>
          <p:cNvSpPr/>
          <p:nvPr/>
        </p:nvSpPr>
        <p:spPr>
          <a:xfrm>
            <a:off x="6273050" y="36754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726653"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7180255"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633858" y="36754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53881" y="415685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4" name="Rectangle 1363">
            <a:extLst>
              <a:ext uri="{FF2B5EF4-FFF2-40B4-BE49-F238E27FC236}">
                <a16:creationId xmlns:a16="http://schemas.microsoft.com/office/drawing/2014/main" id="{B9AC1187-54E8-4A45-A582-2EA17B531F6D}"/>
              </a:ext>
            </a:extLst>
          </p:cNvPr>
          <p:cNvSpPr/>
          <p:nvPr/>
        </p:nvSpPr>
        <p:spPr>
          <a:xfrm>
            <a:off x="5365298"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818901"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6273050" y="415877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726653"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7180255"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7633858" y="415877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8551336" y="46451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5365925" y="463932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5818901" y="464207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6273050" y="464207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5" name="Rectangle 1384">
            <a:extLst>
              <a:ext uri="{FF2B5EF4-FFF2-40B4-BE49-F238E27FC236}">
                <a16:creationId xmlns:a16="http://schemas.microsoft.com/office/drawing/2014/main" id="{5E78DC29-95E9-657B-3340-DB164A5C33A0}"/>
              </a:ext>
            </a:extLst>
          </p:cNvPr>
          <p:cNvSpPr/>
          <p:nvPr/>
        </p:nvSpPr>
        <p:spPr>
          <a:xfrm>
            <a:off x="7184273" y="46423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7639919" y="4641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8093522" y="4641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8566172" y="4668315"/>
            <a:ext cx="343364" cy="369332"/>
          </a:xfrm>
          <a:prstGeom prst="rect">
            <a:avLst/>
          </a:prstGeom>
          <a:noFill/>
        </p:spPr>
        <p:txBody>
          <a:bodyPr wrap="none" rtlCol="0">
            <a:spAutoFit/>
          </a:bodyPr>
          <a:lstStyle/>
          <a:p>
            <a:pPr algn="ctr"/>
            <a:r>
              <a:rPr lang="en-US" b="1"/>
              <a:t>O</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5384768" y="4662469"/>
            <a:ext cx="335349" cy="369332"/>
          </a:xfrm>
          <a:prstGeom prst="rect">
            <a:avLst/>
          </a:prstGeom>
          <a:noFill/>
        </p:spPr>
        <p:txBody>
          <a:bodyPr wrap="none" rtlCol="0">
            <a:spAutoFit/>
          </a:bodyPr>
          <a:lstStyle/>
          <a:p>
            <a:pPr algn="ctr"/>
            <a:r>
              <a:rPr lang="en-US" b="1"/>
              <a:t>N</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5839347" y="4665224"/>
            <a:ext cx="332142" cy="369332"/>
          </a:xfrm>
          <a:prstGeom prst="rect">
            <a:avLst/>
          </a:prstGeom>
          <a:noFill/>
        </p:spPr>
        <p:txBody>
          <a:bodyPr wrap="none" rtlCol="0">
            <a:spAutoFit/>
          </a:bodyPr>
          <a:lstStyle/>
          <a:p>
            <a:pPr algn="ctr"/>
            <a:r>
              <a:rPr lang="en-US" b="1"/>
              <a:t>G</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6296633" y="4665224"/>
            <a:ext cx="340158" cy="369332"/>
          </a:xfrm>
          <a:prstGeom prst="rect">
            <a:avLst/>
          </a:prstGeom>
          <a:noFill/>
          <a:ln>
            <a:noFill/>
          </a:ln>
        </p:spPr>
        <p:txBody>
          <a:bodyPr wrap="none" rtlCol="0">
            <a:spAutoFit/>
          </a:bodyPr>
          <a:lstStyle/>
          <a:p>
            <a:pPr algn="ctr"/>
            <a:r>
              <a:rPr lang="en-US" b="1">
                <a:solidFill>
                  <a:srgbClr val="FF0000"/>
                </a:solidFill>
              </a:rPr>
              <a:t>O</a:t>
            </a:r>
            <a:endParaRPr lang="en-US" b="1" dirty="0">
              <a:solidFill>
                <a:srgbClr val="FF0000"/>
              </a:solidFill>
            </a:endParaRPr>
          </a:p>
        </p:txBody>
      </p:sp>
      <p:sp>
        <p:nvSpPr>
          <p:cNvPr id="1395" name="TextBox 1394">
            <a:extLst>
              <a:ext uri="{FF2B5EF4-FFF2-40B4-BE49-F238E27FC236}">
                <a16:creationId xmlns:a16="http://schemas.microsoft.com/office/drawing/2014/main" id="{4C90E740-DC55-BC88-ED6E-DC095501EE29}"/>
              </a:ext>
            </a:extLst>
          </p:cNvPr>
          <p:cNvSpPr txBox="1"/>
          <p:nvPr/>
        </p:nvSpPr>
        <p:spPr>
          <a:xfrm>
            <a:off x="7248000" y="4665505"/>
            <a:ext cx="245580" cy="369332"/>
          </a:xfrm>
          <a:prstGeom prst="rect">
            <a:avLst/>
          </a:prstGeom>
          <a:noFill/>
        </p:spPr>
        <p:txBody>
          <a:bodyPr wrap="none" rtlCol="0">
            <a:spAutoFit/>
          </a:bodyPr>
          <a:lstStyle/>
          <a:p>
            <a:pPr algn="ctr"/>
            <a:r>
              <a:rPr lang="en-US" b="1"/>
              <a:t>I</a:t>
            </a:r>
            <a:endParaRPr lang="en-US" b="1" dirty="0"/>
          </a:p>
        </p:txBody>
      </p:sp>
      <p:sp>
        <p:nvSpPr>
          <p:cNvPr id="1396" name="TextBox 1395">
            <a:extLst>
              <a:ext uri="{FF2B5EF4-FFF2-40B4-BE49-F238E27FC236}">
                <a16:creationId xmlns:a16="http://schemas.microsoft.com/office/drawing/2014/main" id="{70E1EC02-B1EB-2ED5-D90D-3D6C17584428}"/>
              </a:ext>
            </a:extLst>
          </p:cNvPr>
          <p:cNvSpPr txBox="1"/>
          <p:nvPr/>
        </p:nvSpPr>
        <p:spPr>
          <a:xfrm>
            <a:off x="7670783" y="4665075"/>
            <a:ext cx="311304" cy="369332"/>
          </a:xfrm>
          <a:prstGeom prst="rect">
            <a:avLst/>
          </a:prstGeom>
          <a:noFill/>
        </p:spPr>
        <p:txBody>
          <a:bodyPr wrap="none" rtlCol="0">
            <a:spAutoFit/>
          </a:bodyPr>
          <a:lstStyle/>
          <a:p>
            <a:pPr algn="ctr"/>
            <a:r>
              <a:rPr lang="en-US" b="1"/>
              <a:t>K</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8114769" y="4665074"/>
            <a:ext cx="330540" cy="369332"/>
          </a:xfrm>
          <a:prstGeom prst="rect">
            <a:avLst/>
          </a:prstGeom>
          <a:noFill/>
        </p:spPr>
        <p:txBody>
          <a:bodyPr wrap="none" rtlCol="0">
            <a:spAutoFit/>
          </a:bodyPr>
          <a:lstStyle/>
          <a:p>
            <a:pPr algn="ctr"/>
            <a:r>
              <a:rPr lang="en-US" b="1"/>
              <a:t>H</a:t>
            </a:r>
            <a:endParaRPr lang="en-US" b="1" dirty="0"/>
          </a:p>
        </p:txBody>
      </p:sp>
      <p:sp>
        <p:nvSpPr>
          <p:cNvPr id="1399" name="Rectangle 1398">
            <a:extLst>
              <a:ext uri="{FF2B5EF4-FFF2-40B4-BE49-F238E27FC236}">
                <a16:creationId xmlns:a16="http://schemas.microsoft.com/office/drawing/2014/main" id="{D352BC6D-ED79-54FC-4A79-E4FC1A2FC10E}"/>
              </a:ext>
            </a:extLst>
          </p:cNvPr>
          <p:cNvSpPr/>
          <p:nvPr/>
        </p:nvSpPr>
        <p:spPr>
          <a:xfrm>
            <a:off x="7632051" y="512867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0" name="Rectangle 1399">
            <a:extLst>
              <a:ext uri="{FF2B5EF4-FFF2-40B4-BE49-F238E27FC236}">
                <a16:creationId xmlns:a16="http://schemas.microsoft.com/office/drawing/2014/main" id="{67461D80-346B-A545-CDE8-F669BB4F1482}"/>
              </a:ext>
            </a:extLst>
          </p:cNvPr>
          <p:cNvSpPr/>
          <p:nvPr/>
        </p:nvSpPr>
        <p:spPr>
          <a:xfrm>
            <a:off x="5365298" y="512462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1" name="Rectangle 1400">
            <a:extLst>
              <a:ext uri="{FF2B5EF4-FFF2-40B4-BE49-F238E27FC236}">
                <a16:creationId xmlns:a16="http://schemas.microsoft.com/office/drawing/2014/main" id="{11DEFB24-7AF6-1E7F-64C0-705299D2D79C}"/>
              </a:ext>
            </a:extLst>
          </p:cNvPr>
          <p:cNvSpPr/>
          <p:nvPr/>
        </p:nvSpPr>
        <p:spPr>
          <a:xfrm>
            <a:off x="6723015" y="464143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2" name="Rectangle 1401">
            <a:extLst>
              <a:ext uri="{FF2B5EF4-FFF2-40B4-BE49-F238E27FC236}">
                <a16:creationId xmlns:a16="http://schemas.microsoft.com/office/drawing/2014/main" id="{10AECE2D-B1E3-CC98-378C-05ED87C50A3F}"/>
              </a:ext>
            </a:extLst>
          </p:cNvPr>
          <p:cNvSpPr/>
          <p:nvPr/>
        </p:nvSpPr>
        <p:spPr>
          <a:xfrm>
            <a:off x="5818901" y="512537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3" name="Rectangle 1402">
            <a:extLst>
              <a:ext uri="{FF2B5EF4-FFF2-40B4-BE49-F238E27FC236}">
                <a16:creationId xmlns:a16="http://schemas.microsoft.com/office/drawing/2014/main" id="{90F2F2D4-BB59-89C9-5E9B-38BB0A5E3E07}"/>
              </a:ext>
            </a:extLst>
          </p:cNvPr>
          <p:cNvSpPr/>
          <p:nvPr/>
        </p:nvSpPr>
        <p:spPr>
          <a:xfrm>
            <a:off x="6273050" y="512537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5" name="Rectangle 1404">
            <a:extLst>
              <a:ext uri="{FF2B5EF4-FFF2-40B4-BE49-F238E27FC236}">
                <a16:creationId xmlns:a16="http://schemas.microsoft.com/office/drawing/2014/main" id="{A64C84AC-F71D-8F71-E0B7-65AE27B54B01}"/>
              </a:ext>
            </a:extLst>
          </p:cNvPr>
          <p:cNvSpPr/>
          <p:nvPr/>
        </p:nvSpPr>
        <p:spPr>
          <a:xfrm>
            <a:off x="6720634" y="51236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6" name="Rectangle 1405">
            <a:extLst>
              <a:ext uri="{FF2B5EF4-FFF2-40B4-BE49-F238E27FC236}">
                <a16:creationId xmlns:a16="http://schemas.microsoft.com/office/drawing/2014/main" id="{1D3351F9-4645-CE46-347D-31220D826038}"/>
              </a:ext>
            </a:extLst>
          </p:cNvPr>
          <p:cNvSpPr/>
          <p:nvPr/>
        </p:nvSpPr>
        <p:spPr>
          <a:xfrm>
            <a:off x="7174237" y="51236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a:extLst>
              <a:ext uri="{FF2B5EF4-FFF2-40B4-BE49-F238E27FC236}">
                <a16:creationId xmlns:a16="http://schemas.microsoft.com/office/drawing/2014/main" id="{996DDAD3-1027-EBDF-A5EE-938FC532A896}"/>
              </a:ext>
            </a:extLst>
          </p:cNvPr>
          <p:cNvSpPr txBox="1"/>
          <p:nvPr/>
        </p:nvSpPr>
        <p:spPr>
          <a:xfrm>
            <a:off x="7650092" y="5151828"/>
            <a:ext cx="336952" cy="369332"/>
          </a:xfrm>
          <a:prstGeom prst="rect">
            <a:avLst/>
          </a:prstGeom>
          <a:noFill/>
        </p:spPr>
        <p:txBody>
          <a:bodyPr wrap="none" rtlCol="0">
            <a:spAutoFit/>
          </a:bodyPr>
          <a:lstStyle/>
          <a:p>
            <a:pPr algn="ctr"/>
            <a:r>
              <a:rPr lang="en-US" b="1"/>
              <a:t>N</a:t>
            </a:r>
            <a:endParaRPr lang="en-US" b="1" dirty="0"/>
          </a:p>
        </p:txBody>
      </p:sp>
      <p:sp>
        <p:nvSpPr>
          <p:cNvPr id="1409" name="TextBox 1408">
            <a:extLst>
              <a:ext uri="{FF2B5EF4-FFF2-40B4-BE49-F238E27FC236}">
                <a16:creationId xmlns:a16="http://schemas.microsoft.com/office/drawing/2014/main" id="{D6736F16-9CB4-F26B-5EE5-52AF7BBF08D0}"/>
              </a:ext>
            </a:extLst>
          </p:cNvPr>
          <p:cNvSpPr txBox="1"/>
          <p:nvPr/>
        </p:nvSpPr>
        <p:spPr>
          <a:xfrm>
            <a:off x="5402575" y="5147778"/>
            <a:ext cx="298480" cy="369332"/>
          </a:xfrm>
          <a:prstGeom prst="rect">
            <a:avLst/>
          </a:prstGeom>
          <a:noFill/>
        </p:spPr>
        <p:txBody>
          <a:bodyPr wrap="none" rtlCol="0">
            <a:spAutoFit/>
          </a:bodyPr>
          <a:lstStyle/>
          <a:p>
            <a:pPr algn="ctr"/>
            <a:r>
              <a:rPr lang="en-US" b="1"/>
              <a:t>T</a:t>
            </a:r>
            <a:endParaRPr lang="en-US" b="1" dirty="0"/>
          </a:p>
        </p:txBody>
      </p:sp>
      <p:sp>
        <p:nvSpPr>
          <p:cNvPr id="1410" name="TextBox 1409">
            <a:extLst>
              <a:ext uri="{FF2B5EF4-FFF2-40B4-BE49-F238E27FC236}">
                <a16:creationId xmlns:a16="http://schemas.microsoft.com/office/drawing/2014/main" id="{CD84392F-AFAC-C94E-E71C-07F139BF6E16}"/>
              </a:ext>
            </a:extLst>
          </p:cNvPr>
          <p:cNvSpPr txBox="1"/>
          <p:nvPr/>
        </p:nvSpPr>
        <p:spPr>
          <a:xfrm>
            <a:off x="6747468" y="4664589"/>
            <a:ext cx="324128" cy="369332"/>
          </a:xfrm>
          <a:prstGeom prst="rect">
            <a:avLst/>
          </a:prstGeom>
          <a:noFill/>
        </p:spPr>
        <p:txBody>
          <a:bodyPr wrap="none" rtlCol="0">
            <a:spAutoFit/>
          </a:bodyPr>
          <a:lstStyle/>
          <a:p>
            <a:pPr algn="ctr"/>
            <a:r>
              <a:rPr lang="en-US" b="1"/>
              <a:t>Ạ</a:t>
            </a:r>
            <a:endParaRPr lang="en-US" b="1" dirty="0"/>
          </a:p>
        </p:txBody>
      </p:sp>
      <p:sp>
        <p:nvSpPr>
          <p:cNvPr id="1411" name="TextBox 1410">
            <a:extLst>
              <a:ext uri="{FF2B5EF4-FFF2-40B4-BE49-F238E27FC236}">
                <a16:creationId xmlns:a16="http://schemas.microsoft.com/office/drawing/2014/main" id="{18ED7352-EF31-DB5A-C7B2-0B50585353D0}"/>
              </a:ext>
            </a:extLst>
          </p:cNvPr>
          <p:cNvSpPr txBox="1"/>
          <p:nvPr/>
        </p:nvSpPr>
        <p:spPr>
          <a:xfrm>
            <a:off x="5848163" y="5148522"/>
            <a:ext cx="314510" cy="369332"/>
          </a:xfrm>
          <a:prstGeom prst="rect">
            <a:avLst/>
          </a:prstGeom>
          <a:noFill/>
        </p:spPr>
        <p:txBody>
          <a:bodyPr wrap="none" rtlCol="0">
            <a:spAutoFit/>
          </a:bodyPr>
          <a:lstStyle/>
          <a:p>
            <a:pPr algn="ctr"/>
            <a:r>
              <a:rPr lang="en-US" b="1"/>
              <a:t>R</a:t>
            </a:r>
            <a:endParaRPr lang="en-US" b="1" dirty="0"/>
          </a:p>
        </p:txBody>
      </p:sp>
      <p:sp>
        <p:nvSpPr>
          <p:cNvPr id="1412" name="TextBox 1411">
            <a:extLst>
              <a:ext uri="{FF2B5EF4-FFF2-40B4-BE49-F238E27FC236}">
                <a16:creationId xmlns:a16="http://schemas.microsoft.com/office/drawing/2014/main" id="{CCAF579A-7C52-094C-1E09-55C1585A15F9}"/>
              </a:ext>
            </a:extLst>
          </p:cNvPr>
          <p:cNvSpPr txBox="1"/>
          <p:nvPr/>
        </p:nvSpPr>
        <p:spPr>
          <a:xfrm>
            <a:off x="6304649" y="5148522"/>
            <a:ext cx="324128" cy="369332"/>
          </a:xfrm>
          <a:prstGeom prst="rect">
            <a:avLst/>
          </a:prstGeom>
          <a:noFill/>
          <a:ln>
            <a:noFill/>
          </a:ln>
        </p:spPr>
        <p:txBody>
          <a:bodyPr wrap="none" rtlCol="0">
            <a:spAutoFit/>
          </a:bodyPr>
          <a:lstStyle/>
          <a:p>
            <a:pPr algn="ctr"/>
            <a:r>
              <a:rPr lang="en-US" b="1">
                <a:solidFill>
                  <a:srgbClr val="FF0000"/>
                </a:solidFill>
              </a:rPr>
              <a:t>Á</a:t>
            </a:r>
            <a:endParaRPr lang="en-US" b="1" dirty="0">
              <a:solidFill>
                <a:srgbClr val="FF0000"/>
              </a:solidFill>
            </a:endParaRPr>
          </a:p>
        </p:txBody>
      </p:sp>
      <p:sp>
        <p:nvSpPr>
          <p:cNvPr id="1414" name="TextBox 1413">
            <a:extLst>
              <a:ext uri="{FF2B5EF4-FFF2-40B4-BE49-F238E27FC236}">
                <a16:creationId xmlns:a16="http://schemas.microsoft.com/office/drawing/2014/main" id="{47FE2958-B5E4-640B-98B6-22721D78EAD8}"/>
              </a:ext>
            </a:extLst>
          </p:cNvPr>
          <p:cNvSpPr txBox="1"/>
          <p:nvPr/>
        </p:nvSpPr>
        <p:spPr>
          <a:xfrm>
            <a:off x="6753904" y="5146762"/>
            <a:ext cx="306494" cy="369332"/>
          </a:xfrm>
          <a:prstGeom prst="rect">
            <a:avLst/>
          </a:prstGeom>
          <a:noFill/>
        </p:spPr>
        <p:txBody>
          <a:bodyPr wrap="none" rtlCol="0">
            <a:spAutoFit/>
          </a:bodyPr>
          <a:lstStyle/>
          <a:p>
            <a:pPr algn="ctr"/>
            <a:r>
              <a:rPr lang="en-US" b="1"/>
              <a:t>C</a:t>
            </a:r>
            <a:endParaRPr lang="en-US" b="1" dirty="0"/>
          </a:p>
        </p:txBody>
      </p:sp>
      <p:sp>
        <p:nvSpPr>
          <p:cNvPr id="1415" name="TextBox 1414">
            <a:extLst>
              <a:ext uri="{FF2B5EF4-FFF2-40B4-BE49-F238E27FC236}">
                <a16:creationId xmlns:a16="http://schemas.microsoft.com/office/drawing/2014/main" id="{244CAFC2-75BA-4D7B-5B6E-C4C45F6799AA}"/>
              </a:ext>
            </a:extLst>
          </p:cNvPr>
          <p:cNvSpPr txBox="1"/>
          <p:nvPr/>
        </p:nvSpPr>
        <p:spPr>
          <a:xfrm>
            <a:off x="7193080" y="5146761"/>
            <a:ext cx="335348" cy="369332"/>
          </a:xfrm>
          <a:prstGeom prst="rect">
            <a:avLst/>
          </a:prstGeom>
          <a:noFill/>
        </p:spPr>
        <p:txBody>
          <a:bodyPr wrap="none" rtlCol="0">
            <a:spAutoFit/>
          </a:bodyPr>
          <a:lstStyle/>
          <a:p>
            <a:pPr algn="ctr"/>
            <a:r>
              <a:rPr lang="en-US" b="1"/>
              <a:t>H</a:t>
            </a:r>
            <a:endParaRPr lang="en-US" b="1" dirty="0"/>
          </a:p>
        </p:txBody>
      </p:sp>
      <p:sp>
        <p:nvSpPr>
          <p:cNvPr id="1825" name="Rectangle 1824">
            <a:extLst>
              <a:ext uri="{FF2B5EF4-FFF2-40B4-BE49-F238E27FC236}">
                <a16:creationId xmlns:a16="http://schemas.microsoft.com/office/drawing/2014/main" id="{A9CE9C46-6D1B-F71F-8951-853A1C539A34}"/>
              </a:ext>
            </a:extLst>
          </p:cNvPr>
          <p:cNvSpPr/>
          <p:nvPr/>
        </p:nvSpPr>
        <p:spPr>
          <a:xfrm>
            <a:off x="7180255" y="126138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6313464" y="1282153"/>
            <a:ext cx="306494" cy="369332"/>
          </a:xfrm>
          <a:prstGeom prst="rect">
            <a:avLst/>
          </a:prstGeom>
          <a:noFill/>
          <a:ln>
            <a:noFill/>
          </a:ln>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732673" y="1282153"/>
            <a:ext cx="360996" cy="369332"/>
          </a:xfrm>
          <a:prstGeom prst="rect">
            <a:avLst/>
          </a:prstGeom>
          <a:noFill/>
        </p:spPr>
        <p:txBody>
          <a:bodyPr wrap="none" rtlCol="0">
            <a:spAutoFit/>
          </a:bodyPr>
          <a:lstStyle/>
          <a:p>
            <a:pPr algn="ctr"/>
            <a:r>
              <a:rPr lang="en-US" b="1"/>
              <a:t>Ơ</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664285" y="1284534"/>
            <a:ext cx="324128" cy="369332"/>
          </a:xfrm>
          <a:prstGeom prst="rect">
            <a:avLst/>
          </a:prstGeom>
          <a:noFill/>
        </p:spPr>
        <p:txBody>
          <a:bodyPr wrap="none" rtlCol="0">
            <a:spAutoFit/>
          </a:bodyPr>
          <a:lstStyle/>
          <a:p>
            <a:pPr algn="ctr"/>
            <a:r>
              <a:rPr lang="en-US" b="1"/>
              <a:t>Ả</a:t>
            </a:r>
            <a:endParaRPr lang="en-US" b="1" dirty="0"/>
          </a:p>
        </p:txBody>
      </p:sp>
      <p:sp>
        <p:nvSpPr>
          <p:cNvPr id="1906" name="TextBox 1905">
            <a:extLst>
              <a:ext uri="{FF2B5EF4-FFF2-40B4-BE49-F238E27FC236}">
                <a16:creationId xmlns:a16="http://schemas.microsoft.com/office/drawing/2014/main" id="{866918D5-4A82-BDC8-12AA-A87DD81C3F86}"/>
              </a:ext>
            </a:extLst>
          </p:cNvPr>
          <p:cNvSpPr txBox="1"/>
          <p:nvPr/>
        </p:nvSpPr>
        <p:spPr>
          <a:xfrm>
            <a:off x="8111477" y="1284534"/>
            <a:ext cx="336952" cy="369332"/>
          </a:xfrm>
          <a:prstGeom prst="rect">
            <a:avLst/>
          </a:prstGeom>
          <a:noFill/>
        </p:spPr>
        <p:txBody>
          <a:bodyPr wrap="none" rtlCol="0">
            <a:spAutoFit/>
          </a:bodyPr>
          <a:lstStyle/>
          <a:p>
            <a:pPr algn="ctr"/>
            <a:r>
              <a:rPr lang="en-US" b="1"/>
              <a:t>N</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7209517" y="1284534"/>
            <a:ext cx="314510" cy="369332"/>
          </a:xfrm>
          <a:prstGeom prst="rect">
            <a:avLst/>
          </a:prstGeom>
          <a:noFill/>
        </p:spPr>
        <p:txBody>
          <a:bodyPr wrap="none" rtlCol="0">
            <a:spAutoFit/>
          </a:bodyPr>
          <a:lstStyle/>
          <a:p>
            <a:pPr algn="ctr"/>
            <a:r>
              <a:rPr lang="en-US" b="1"/>
              <a:t>B</a:t>
            </a:r>
            <a:endParaRPr lang="en-US" b="1" dirty="0"/>
          </a:p>
        </p:txBody>
      </p:sp>
      <p:sp>
        <p:nvSpPr>
          <p:cNvPr id="1353" name="TextBox 1352">
            <a:extLst>
              <a:ext uri="{FF2B5EF4-FFF2-40B4-BE49-F238E27FC236}">
                <a16:creationId xmlns:a16="http://schemas.microsoft.com/office/drawing/2014/main" id="{A6296D8F-9B2D-E484-FCE7-32F0FB346C81}"/>
              </a:ext>
            </a:extLst>
          </p:cNvPr>
          <p:cNvSpPr txBox="1"/>
          <p:nvPr/>
        </p:nvSpPr>
        <p:spPr>
          <a:xfrm>
            <a:off x="4932395" y="4180005"/>
            <a:ext cx="330540" cy="369332"/>
          </a:xfrm>
          <a:prstGeom prst="rect">
            <a:avLst/>
          </a:prstGeom>
          <a:noFill/>
        </p:spPr>
        <p:txBody>
          <a:bodyPr wrap="none" rtlCol="0">
            <a:spAutoFit/>
          </a:bodyPr>
          <a:lstStyle/>
          <a:p>
            <a:pPr algn="ctr"/>
            <a:r>
              <a:rPr lang="en-US" b="1"/>
              <a:t>H</a:t>
            </a:r>
            <a:endParaRPr lang="en-US" b="1" dirty="0"/>
          </a:p>
        </p:txBody>
      </p:sp>
      <p:sp>
        <p:nvSpPr>
          <p:cNvPr id="1357" name="TextBox 1356">
            <a:extLst>
              <a:ext uri="{FF2B5EF4-FFF2-40B4-BE49-F238E27FC236}">
                <a16:creationId xmlns:a16="http://schemas.microsoft.com/office/drawing/2014/main" id="{837B1133-4235-DD0D-33AA-576C478F707D}"/>
              </a:ext>
            </a:extLst>
          </p:cNvPr>
          <p:cNvSpPr txBox="1"/>
          <p:nvPr/>
        </p:nvSpPr>
        <p:spPr>
          <a:xfrm>
            <a:off x="6311060" y="3698633"/>
            <a:ext cx="311304" cy="369332"/>
          </a:xfrm>
          <a:prstGeom prst="rect">
            <a:avLst/>
          </a:prstGeom>
          <a:noFill/>
          <a:ln>
            <a:noFill/>
          </a:ln>
        </p:spPr>
        <p:txBody>
          <a:bodyPr wrap="none" rtlCol="0">
            <a:spAutoFit/>
          </a:bodyPr>
          <a:lstStyle/>
          <a:p>
            <a:pPr algn="ctr"/>
            <a:r>
              <a:rPr lang="en-US" b="1">
                <a:solidFill>
                  <a:srgbClr val="FF0000"/>
                </a:solidFill>
              </a:rPr>
              <a:t>K</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747900" y="3698633"/>
            <a:ext cx="330540" cy="369332"/>
          </a:xfrm>
          <a:prstGeom prst="rect">
            <a:avLst/>
          </a:prstGeom>
          <a:noFill/>
        </p:spPr>
        <p:txBody>
          <a:bodyPr wrap="none" rtlCol="0">
            <a:spAutoFit/>
          </a:bodyPr>
          <a:lstStyle/>
          <a:p>
            <a:pPr algn="ctr"/>
            <a:r>
              <a:rPr lang="en-US" b="1"/>
              <a:t>H</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7196693" y="3698633"/>
            <a:ext cx="340158" cy="369332"/>
          </a:xfrm>
          <a:prstGeom prst="rect">
            <a:avLst/>
          </a:prstGeom>
          <a:noFill/>
        </p:spPr>
        <p:txBody>
          <a:bodyPr wrap="none" rtlCol="0">
            <a:spAutoFit/>
          </a:bodyPr>
          <a:lstStyle/>
          <a:p>
            <a:pPr algn="ctr"/>
            <a:r>
              <a:rPr lang="en-US" b="1"/>
              <a:t>Ố</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697585" y="3698633"/>
            <a:ext cx="245580" cy="369332"/>
          </a:xfrm>
          <a:prstGeom prst="rect">
            <a:avLst/>
          </a:prstGeom>
          <a:noFill/>
        </p:spPr>
        <p:txBody>
          <a:bodyPr wrap="none" rtlCol="0">
            <a:spAutoFit/>
          </a:bodyPr>
          <a:lstStyle/>
          <a:p>
            <a:pPr algn="ctr"/>
            <a:r>
              <a:rPr lang="en-US" b="1"/>
              <a:t>I</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91158" y="4180005"/>
            <a:ext cx="298480" cy="369332"/>
          </a:xfrm>
          <a:prstGeom prst="rect">
            <a:avLst/>
          </a:prstGeom>
          <a:noFill/>
        </p:spPr>
        <p:txBody>
          <a:bodyPr wrap="none" rtlCol="0">
            <a:spAutoFit/>
          </a:bodyPr>
          <a:lstStyle/>
          <a:p>
            <a:pPr algn="ctr"/>
            <a:r>
              <a:rPr lang="en-US" b="1"/>
              <a:t>T</a:t>
            </a:r>
            <a:endParaRPr lang="en-US" b="1" dirty="0"/>
          </a:p>
        </p:txBody>
      </p:sp>
      <p:sp>
        <p:nvSpPr>
          <p:cNvPr id="1373" name="TextBox 1372">
            <a:extLst>
              <a:ext uri="{FF2B5EF4-FFF2-40B4-BE49-F238E27FC236}">
                <a16:creationId xmlns:a16="http://schemas.microsoft.com/office/drawing/2014/main" id="{4E20B8D5-2752-46E6-9EE7-C3B4D659420C}"/>
              </a:ext>
            </a:extLst>
          </p:cNvPr>
          <p:cNvSpPr txBox="1"/>
          <p:nvPr/>
        </p:nvSpPr>
        <p:spPr>
          <a:xfrm>
            <a:off x="5371318" y="4181929"/>
            <a:ext cx="360996" cy="369332"/>
          </a:xfrm>
          <a:prstGeom prst="rect">
            <a:avLst/>
          </a:prstGeom>
          <a:noFill/>
        </p:spPr>
        <p:txBody>
          <a:bodyPr wrap="none" rtlCol="0">
            <a:spAutoFit/>
          </a:bodyPr>
          <a:lstStyle/>
          <a:p>
            <a:pPr algn="ctr"/>
            <a:r>
              <a:rPr lang="en-US" b="1"/>
              <a:t>Ự</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852171" y="4181929"/>
            <a:ext cx="306494" cy="369332"/>
          </a:xfrm>
          <a:prstGeom prst="rect">
            <a:avLst/>
          </a:prstGeom>
          <a:noFill/>
        </p:spPr>
        <p:txBody>
          <a:bodyPr wrap="none" rtlCol="0">
            <a:spAutoFit/>
          </a:bodyPr>
          <a:lstStyle/>
          <a:p>
            <a:pPr algn="ctr"/>
            <a:r>
              <a:rPr lang="en-US" b="1"/>
              <a:t>C</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6298236" y="4181929"/>
            <a:ext cx="336952"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790380" y="4181929"/>
            <a:ext cx="245580" cy="369332"/>
          </a:xfrm>
          <a:prstGeom prst="rect">
            <a:avLst/>
          </a:prstGeom>
          <a:noFill/>
        </p:spPr>
        <p:txBody>
          <a:bodyPr wrap="none" rtlCol="0">
            <a:spAutoFit/>
          </a:bodyPr>
          <a:lstStyle/>
          <a:p>
            <a:pPr algn="ctr"/>
            <a:r>
              <a:rPr lang="en-US" b="1"/>
              <a:t>I</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7218335" y="4181929"/>
            <a:ext cx="296876" cy="369332"/>
          </a:xfrm>
          <a:prstGeom prst="rect">
            <a:avLst/>
          </a:prstGeom>
          <a:noFill/>
        </p:spPr>
        <p:txBody>
          <a:bodyPr wrap="none" rtlCol="0">
            <a:spAutoFit/>
          </a:bodyPr>
          <a:lstStyle/>
          <a:p>
            <a:pPr algn="ctr"/>
            <a:r>
              <a:rPr lang="en-US" b="1"/>
              <a:t>Ệ</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7647891" y="4181929"/>
            <a:ext cx="344967" cy="369332"/>
          </a:xfrm>
          <a:prstGeom prst="rect">
            <a:avLst/>
          </a:prstGeom>
          <a:noFill/>
        </p:spPr>
        <p:txBody>
          <a:bodyPr wrap="none" rtlCol="0">
            <a:spAutoFit/>
          </a:bodyPr>
          <a:lstStyle/>
          <a:p>
            <a:pPr algn="ctr"/>
            <a:r>
              <a:rPr lang="en-US" b="1"/>
              <a:t>N</a:t>
            </a:r>
            <a:endParaRPr lang="en-US" b="1" dirty="0"/>
          </a:p>
        </p:txBody>
      </p:sp>
      <p:pic>
        <p:nvPicPr>
          <p:cNvPr id="1418" name="NGÔI SAO">
            <a:extLst>
              <a:ext uri="{FF2B5EF4-FFF2-40B4-BE49-F238E27FC236}">
                <a16:creationId xmlns:a16="http://schemas.microsoft.com/office/drawing/2014/main" id="{490191FA-4088-5BB4-7032-916ABE5418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94195" y="864369"/>
            <a:ext cx="334171" cy="334171"/>
          </a:xfrm>
          <a:prstGeom prst="rect">
            <a:avLst/>
          </a:prstGeom>
        </p:spPr>
      </p:pic>
      <p:sp>
        <p:nvSpPr>
          <p:cNvPr id="45" name="TextBox 44">
            <a:extLst>
              <a:ext uri="{FF2B5EF4-FFF2-40B4-BE49-F238E27FC236}">
                <a16:creationId xmlns:a16="http://schemas.microsoft.com/office/drawing/2014/main" id="{9B3C327D-C2C2-81BA-B75D-2A43469E9B45}"/>
              </a:ext>
            </a:extLst>
          </p:cNvPr>
          <p:cNvSpPr txBox="1"/>
          <p:nvPr/>
        </p:nvSpPr>
        <p:spPr>
          <a:xfrm>
            <a:off x="8111914" y="2248745"/>
            <a:ext cx="324128" cy="369332"/>
          </a:xfrm>
          <a:prstGeom prst="rect">
            <a:avLst/>
          </a:prstGeom>
          <a:noFill/>
        </p:spPr>
        <p:txBody>
          <a:bodyPr wrap="none" rtlCol="0">
            <a:spAutoFit/>
          </a:bodyPr>
          <a:lstStyle/>
          <a:p>
            <a:pPr algn="ctr"/>
            <a:r>
              <a:rPr lang="en-US" b="1"/>
              <a:t>Á</a:t>
            </a:r>
            <a:endParaRPr lang="en-US" b="1" dirty="0"/>
          </a:p>
        </p:txBody>
      </p:sp>
      <p:sp>
        <p:nvSpPr>
          <p:cNvPr id="46" name="TextBox 45">
            <a:extLst>
              <a:ext uri="{FF2B5EF4-FFF2-40B4-BE49-F238E27FC236}">
                <a16:creationId xmlns:a16="http://schemas.microsoft.com/office/drawing/2014/main" id="{362D78AE-1D02-19DC-BFCD-08C778E27EB7}"/>
              </a:ext>
            </a:extLst>
          </p:cNvPr>
          <p:cNvSpPr txBox="1"/>
          <p:nvPr/>
        </p:nvSpPr>
        <p:spPr>
          <a:xfrm>
            <a:off x="5398569" y="2248742"/>
            <a:ext cx="306494" cy="369332"/>
          </a:xfrm>
          <a:prstGeom prst="rect">
            <a:avLst/>
          </a:prstGeom>
          <a:noFill/>
        </p:spPr>
        <p:txBody>
          <a:bodyPr wrap="none" rtlCol="0">
            <a:spAutoFit/>
          </a:bodyPr>
          <a:lstStyle/>
          <a:p>
            <a:pPr algn="ctr"/>
            <a:r>
              <a:rPr lang="en-US" b="1"/>
              <a:t>C</a:t>
            </a:r>
            <a:endParaRPr lang="en-US" b="1" dirty="0"/>
          </a:p>
        </p:txBody>
      </p:sp>
      <p:sp>
        <p:nvSpPr>
          <p:cNvPr id="47" name="TextBox 46">
            <a:extLst>
              <a:ext uri="{FF2B5EF4-FFF2-40B4-BE49-F238E27FC236}">
                <a16:creationId xmlns:a16="http://schemas.microsoft.com/office/drawing/2014/main" id="{AD385704-9ED4-394F-C0D4-726E6A435A19}"/>
              </a:ext>
            </a:extLst>
          </p:cNvPr>
          <p:cNvSpPr txBox="1"/>
          <p:nvPr/>
        </p:nvSpPr>
        <p:spPr>
          <a:xfrm>
            <a:off x="5835339" y="2248742"/>
            <a:ext cx="340158" cy="369332"/>
          </a:xfrm>
          <a:prstGeom prst="rect">
            <a:avLst/>
          </a:prstGeom>
          <a:noFill/>
        </p:spPr>
        <p:txBody>
          <a:bodyPr wrap="none" rtlCol="0">
            <a:spAutoFit/>
          </a:bodyPr>
          <a:lstStyle/>
          <a:p>
            <a:pPr algn="ctr"/>
            <a:r>
              <a:rPr lang="en-US" b="1"/>
              <a:t>H</a:t>
            </a:r>
            <a:endParaRPr lang="en-US" b="1" dirty="0"/>
          </a:p>
        </p:txBody>
      </p:sp>
      <p:sp>
        <p:nvSpPr>
          <p:cNvPr id="49" name="TextBox 48">
            <a:extLst>
              <a:ext uri="{FF2B5EF4-FFF2-40B4-BE49-F238E27FC236}">
                <a16:creationId xmlns:a16="http://schemas.microsoft.com/office/drawing/2014/main" id="{2E349971-C85B-69AF-C077-ABEE0AF2150B}"/>
              </a:ext>
            </a:extLst>
          </p:cNvPr>
          <p:cNvSpPr txBox="1"/>
          <p:nvPr/>
        </p:nvSpPr>
        <p:spPr>
          <a:xfrm>
            <a:off x="6343922" y="2248745"/>
            <a:ext cx="245580" cy="369332"/>
          </a:xfrm>
          <a:prstGeom prst="rect">
            <a:avLst/>
          </a:prstGeom>
          <a:noFill/>
          <a:ln>
            <a:noFill/>
          </a:ln>
        </p:spPr>
        <p:txBody>
          <a:bodyPr wrap="none" rtlCol="0">
            <a:spAutoFit/>
          </a:bodyPr>
          <a:lstStyle/>
          <a:p>
            <a:pPr algn="ctr"/>
            <a:r>
              <a:rPr lang="en-US" b="1">
                <a:solidFill>
                  <a:srgbClr val="FF0000"/>
                </a:solidFill>
              </a:rPr>
              <a:t>Í</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744694" y="2248745"/>
            <a:ext cx="336952" cy="369332"/>
          </a:xfrm>
          <a:prstGeom prst="rect">
            <a:avLst/>
          </a:prstGeom>
          <a:noFill/>
        </p:spPr>
        <p:txBody>
          <a:bodyPr wrap="none" rtlCol="0">
            <a:spAutoFit/>
          </a:bodyPr>
          <a:lstStyle/>
          <a:p>
            <a:pPr algn="ctr"/>
            <a:r>
              <a:rPr lang="en-US" b="1"/>
              <a:t>N</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7201502" y="2248745"/>
            <a:ext cx="330540" cy="369332"/>
          </a:xfrm>
          <a:prstGeom prst="rect">
            <a:avLst/>
          </a:prstGeom>
          <a:noFill/>
        </p:spPr>
        <p:txBody>
          <a:bodyPr wrap="none" rtlCol="0">
            <a:spAutoFit/>
          </a:bodyPr>
          <a:lstStyle/>
          <a:p>
            <a:pPr algn="ctr"/>
            <a:r>
              <a:rPr lang="en-US" b="1"/>
              <a:t>H</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7673539" y="2248745"/>
            <a:ext cx="293671" cy="369332"/>
          </a:xfrm>
          <a:prstGeom prst="rect">
            <a:avLst/>
          </a:prstGeom>
          <a:noFill/>
        </p:spPr>
        <p:txBody>
          <a:bodyPr wrap="none" rtlCol="0">
            <a:spAutoFit/>
          </a:bodyPr>
          <a:lstStyle/>
          <a:p>
            <a:pPr algn="ctr"/>
            <a:r>
              <a:rPr lang="en-US" b="1"/>
              <a:t>S</a:t>
            </a:r>
            <a:endParaRPr lang="en-US" b="1" dirty="0"/>
          </a:p>
        </p:txBody>
      </p:sp>
      <p:sp>
        <p:nvSpPr>
          <p:cNvPr id="1848" name="Rectangle 1847">
            <a:extLst>
              <a:ext uri="{FF2B5EF4-FFF2-40B4-BE49-F238E27FC236}">
                <a16:creationId xmlns:a16="http://schemas.microsoft.com/office/drawing/2014/main" id="{9BA2C4F8-76BA-1A5E-8164-5A618CB43BA4}"/>
              </a:ext>
            </a:extLst>
          </p:cNvPr>
          <p:cNvSpPr/>
          <p:nvPr/>
        </p:nvSpPr>
        <p:spPr>
          <a:xfrm>
            <a:off x="5365668" y="27088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2" name="TextBox 1791">
            <a:extLst>
              <a:ext uri="{FF2B5EF4-FFF2-40B4-BE49-F238E27FC236}">
                <a16:creationId xmlns:a16="http://schemas.microsoft.com/office/drawing/2014/main" id="{3F8A75FE-F1BC-338A-0EE5-1B7D587E1131}"/>
              </a:ext>
            </a:extLst>
          </p:cNvPr>
          <p:cNvSpPr txBox="1"/>
          <p:nvPr/>
        </p:nvSpPr>
        <p:spPr>
          <a:xfrm>
            <a:off x="4473000" y="2739835"/>
            <a:ext cx="344967" cy="369332"/>
          </a:xfrm>
          <a:prstGeom prst="rect">
            <a:avLst/>
          </a:prstGeom>
          <a:noFill/>
        </p:spPr>
        <p:txBody>
          <a:bodyPr wrap="none" rtlCol="0">
            <a:spAutoFit/>
          </a:bodyPr>
          <a:lstStyle/>
          <a:p>
            <a:pPr algn="ctr"/>
            <a:r>
              <a:rPr lang="en-US" b="1"/>
              <a:t>Ợ</a:t>
            </a:r>
            <a:endParaRPr lang="en-US" b="1" dirty="0"/>
          </a:p>
        </p:txBody>
      </p:sp>
      <p:sp>
        <p:nvSpPr>
          <p:cNvPr id="1793" name="TextBox 1792">
            <a:extLst>
              <a:ext uri="{FF2B5EF4-FFF2-40B4-BE49-F238E27FC236}">
                <a16:creationId xmlns:a16="http://schemas.microsoft.com/office/drawing/2014/main" id="{4B43138F-0465-DFD6-EF52-2131677D9226}"/>
              </a:ext>
            </a:extLst>
          </p:cNvPr>
          <p:cNvSpPr txBox="1"/>
          <p:nvPr/>
        </p:nvSpPr>
        <p:spPr>
          <a:xfrm>
            <a:off x="4976296" y="2739835"/>
            <a:ext cx="245580" cy="369332"/>
          </a:xfrm>
          <a:prstGeom prst="rect">
            <a:avLst/>
          </a:prstGeom>
          <a:noFill/>
        </p:spPr>
        <p:txBody>
          <a:bodyPr wrap="none" rtlCol="0">
            <a:spAutoFit/>
          </a:bodyPr>
          <a:lstStyle/>
          <a:p>
            <a:pPr algn="ctr"/>
            <a:r>
              <a:rPr lang="en-US" b="1"/>
              <a:t>I</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5837744" y="2732041"/>
            <a:ext cx="335348" cy="369332"/>
          </a:xfrm>
          <a:prstGeom prst="rect">
            <a:avLst/>
          </a:prstGeom>
          <a:noFill/>
        </p:spPr>
        <p:txBody>
          <a:bodyPr wrap="none" rtlCol="0">
            <a:spAutoFit/>
          </a:bodyPr>
          <a:lstStyle/>
          <a:p>
            <a:pPr algn="ctr"/>
            <a:r>
              <a:rPr lang="en-US" b="1"/>
              <a:t>Ụ</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6295031" y="2732041"/>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745496" y="2732041"/>
            <a:ext cx="335349" cy="369332"/>
          </a:xfrm>
          <a:prstGeom prst="rect">
            <a:avLst/>
          </a:prstGeom>
          <a:noFill/>
        </p:spPr>
        <p:txBody>
          <a:bodyPr wrap="none" rtlCol="0">
            <a:spAutoFit/>
          </a:bodyPr>
          <a:lstStyle/>
          <a:p>
            <a:pPr algn="ctr"/>
            <a:r>
              <a:rPr lang="en-US" b="1"/>
              <a:t>G</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4052563" y="2740285"/>
            <a:ext cx="282449" cy="369332"/>
          </a:xfrm>
          <a:prstGeom prst="rect">
            <a:avLst/>
          </a:prstGeom>
          <a:noFill/>
        </p:spPr>
        <p:txBody>
          <a:bodyPr wrap="none" rtlCol="0">
            <a:spAutoFit/>
          </a:bodyPr>
          <a:lstStyle/>
          <a:p>
            <a:pPr algn="ctr"/>
            <a:r>
              <a:rPr lang="en-US" b="1"/>
              <a:t>L</a:t>
            </a:r>
            <a:endParaRPr lang="en-US" b="1" dirty="0"/>
          </a:p>
        </p:txBody>
      </p:sp>
      <p:sp>
        <p:nvSpPr>
          <p:cNvPr id="1850" name="TextBox 1849">
            <a:extLst>
              <a:ext uri="{FF2B5EF4-FFF2-40B4-BE49-F238E27FC236}">
                <a16:creationId xmlns:a16="http://schemas.microsoft.com/office/drawing/2014/main" id="{55D24383-09A4-C270-4D63-6C7E465A5270}"/>
              </a:ext>
            </a:extLst>
          </p:cNvPr>
          <p:cNvSpPr txBox="1"/>
          <p:nvPr/>
        </p:nvSpPr>
        <p:spPr>
          <a:xfrm>
            <a:off x="5386914" y="2732035"/>
            <a:ext cx="330540" cy="369332"/>
          </a:xfrm>
          <a:prstGeom prst="rect">
            <a:avLst/>
          </a:prstGeom>
          <a:noFill/>
        </p:spPr>
        <p:txBody>
          <a:bodyPr wrap="none" rtlCol="0">
            <a:spAutoFit/>
          </a:bodyPr>
          <a:lstStyle/>
          <a:p>
            <a:pPr algn="ctr"/>
            <a:r>
              <a:rPr lang="en-US" b="1"/>
              <a:t>D</a:t>
            </a:r>
            <a:endParaRPr lang="en-US" b="1" dirty="0"/>
          </a:p>
        </p:txBody>
      </p:sp>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1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9041879" y="6237842"/>
            <a:ext cx="3076876" cy="523220"/>
          </a:xfrm>
          <a:prstGeom prst="rect">
            <a:avLst/>
          </a:prstGeom>
          <a:noFill/>
          <a:ln>
            <a:solidFill>
              <a:srgbClr val="00B050"/>
            </a:solidFill>
          </a:ln>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26" name="Rectangle 25">
            <a:extLst>
              <a:ext uri="{FF2B5EF4-FFF2-40B4-BE49-F238E27FC236}">
                <a16:creationId xmlns:a16="http://schemas.microsoft.com/office/drawing/2014/main" id="{4530DA86-9F1B-2A5F-14E5-E6FEFC7417DC}"/>
              </a:ext>
            </a:extLst>
          </p:cNvPr>
          <p:cNvSpPr/>
          <p:nvPr/>
        </p:nvSpPr>
        <p:spPr>
          <a:xfrm>
            <a:off x="3553668" y="17422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9" name="Rectangle 28">
            <a:extLst>
              <a:ext uri="{FF2B5EF4-FFF2-40B4-BE49-F238E27FC236}">
                <a16:creationId xmlns:a16="http://schemas.microsoft.com/office/drawing/2014/main" id="{88D27715-29CF-F344-A39F-D14261176D81}"/>
              </a:ext>
            </a:extLst>
          </p:cNvPr>
          <p:cNvSpPr/>
          <p:nvPr/>
        </p:nvSpPr>
        <p:spPr>
          <a:xfrm>
            <a:off x="3102846" y="174354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2" name="TextBox 31">
            <a:extLst>
              <a:ext uri="{FF2B5EF4-FFF2-40B4-BE49-F238E27FC236}">
                <a16:creationId xmlns:a16="http://schemas.microsoft.com/office/drawing/2014/main" id="{BECD597E-E48D-81F3-A6BC-F79BA3745568}"/>
              </a:ext>
            </a:extLst>
          </p:cNvPr>
          <p:cNvSpPr txBox="1"/>
          <p:nvPr/>
        </p:nvSpPr>
        <p:spPr>
          <a:xfrm>
            <a:off x="3582929" y="1765449"/>
            <a:ext cx="314510" cy="369332"/>
          </a:xfrm>
          <a:prstGeom prst="rect">
            <a:avLst/>
          </a:prstGeom>
          <a:noFill/>
        </p:spPr>
        <p:txBody>
          <a:bodyPr wrap="none" rtlCol="0">
            <a:spAutoFit/>
          </a:bodyPr>
          <a:lstStyle/>
          <a:p>
            <a:pPr algn="ctr"/>
            <a:r>
              <a:rPr lang="en-US" b="1"/>
              <a:t>R</a:t>
            </a:r>
            <a:endParaRPr lang="en-US" b="1" dirty="0"/>
          </a:p>
        </p:txBody>
      </p:sp>
      <p:sp>
        <p:nvSpPr>
          <p:cNvPr id="54" name="TextBox 53">
            <a:extLst>
              <a:ext uri="{FF2B5EF4-FFF2-40B4-BE49-F238E27FC236}">
                <a16:creationId xmlns:a16="http://schemas.microsoft.com/office/drawing/2014/main" id="{99BF64ED-335E-85B0-B6F1-2D55167B9739}"/>
              </a:ext>
            </a:extLst>
          </p:cNvPr>
          <p:cNvSpPr txBox="1"/>
          <p:nvPr/>
        </p:nvSpPr>
        <p:spPr>
          <a:xfrm>
            <a:off x="3140122" y="1766699"/>
            <a:ext cx="298480" cy="369332"/>
          </a:xfrm>
          <a:prstGeom prst="rect">
            <a:avLst/>
          </a:prstGeom>
          <a:noFill/>
        </p:spPr>
        <p:txBody>
          <a:bodyPr wrap="none" rtlCol="0">
            <a:spAutoFit/>
          </a:bodyPr>
          <a:lstStyle/>
          <a:p>
            <a:pPr algn="ctr"/>
            <a:r>
              <a:rPr lang="en-US" b="1"/>
              <a:t>T</a:t>
            </a:r>
            <a:endParaRPr lang="en-US" b="1" dirty="0"/>
          </a:p>
        </p:txBody>
      </p:sp>
      <p:sp>
        <p:nvSpPr>
          <p:cNvPr id="61" name="Rectangle 60">
            <a:extLst>
              <a:ext uri="{FF2B5EF4-FFF2-40B4-BE49-F238E27FC236}">
                <a16:creationId xmlns:a16="http://schemas.microsoft.com/office/drawing/2014/main" id="{0E3D9D35-3E8D-9EE1-BCCC-28BE6CD63516}"/>
              </a:ext>
            </a:extLst>
          </p:cNvPr>
          <p:cNvSpPr/>
          <p:nvPr/>
        </p:nvSpPr>
        <p:spPr>
          <a:xfrm>
            <a:off x="7640111" y="17425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Rectangle 61">
            <a:extLst>
              <a:ext uri="{FF2B5EF4-FFF2-40B4-BE49-F238E27FC236}">
                <a16:creationId xmlns:a16="http://schemas.microsoft.com/office/drawing/2014/main" id="{CF9B57FE-E442-1D83-4F2C-8448BC57610B}"/>
              </a:ext>
            </a:extLst>
          </p:cNvPr>
          <p:cNvSpPr/>
          <p:nvPr/>
        </p:nvSpPr>
        <p:spPr>
          <a:xfrm>
            <a:off x="7177384" y="174380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3" name="TextBox 62">
            <a:extLst>
              <a:ext uri="{FF2B5EF4-FFF2-40B4-BE49-F238E27FC236}">
                <a16:creationId xmlns:a16="http://schemas.microsoft.com/office/drawing/2014/main" id="{3F25FE54-8585-F691-F38A-4860E68A24BD}"/>
              </a:ext>
            </a:extLst>
          </p:cNvPr>
          <p:cNvSpPr txBox="1"/>
          <p:nvPr/>
        </p:nvSpPr>
        <p:spPr>
          <a:xfrm>
            <a:off x="7660556" y="1765704"/>
            <a:ext cx="332142" cy="369332"/>
          </a:xfrm>
          <a:prstGeom prst="rect">
            <a:avLst/>
          </a:prstGeom>
          <a:noFill/>
        </p:spPr>
        <p:txBody>
          <a:bodyPr wrap="none" rtlCol="0">
            <a:spAutoFit/>
          </a:bodyPr>
          <a:lstStyle/>
          <a:p>
            <a:pPr algn="ctr"/>
            <a:r>
              <a:rPr lang="en-US" b="1"/>
              <a:t>G</a:t>
            </a:r>
            <a:endParaRPr lang="en-US" b="1" dirty="0"/>
          </a:p>
        </p:txBody>
      </p:sp>
      <p:sp>
        <p:nvSpPr>
          <p:cNvPr id="1795" name="TextBox 1794">
            <a:extLst>
              <a:ext uri="{FF2B5EF4-FFF2-40B4-BE49-F238E27FC236}">
                <a16:creationId xmlns:a16="http://schemas.microsoft.com/office/drawing/2014/main" id="{580B8987-6E85-67D2-3734-F8176BEABD85}"/>
              </a:ext>
            </a:extLst>
          </p:cNvPr>
          <p:cNvSpPr txBox="1"/>
          <p:nvPr/>
        </p:nvSpPr>
        <p:spPr>
          <a:xfrm>
            <a:off x="7196226" y="1766954"/>
            <a:ext cx="335349" cy="369332"/>
          </a:xfrm>
          <a:prstGeom prst="rect">
            <a:avLst/>
          </a:prstGeom>
          <a:noFill/>
        </p:spPr>
        <p:txBody>
          <a:bodyPr wrap="none" rtlCol="0">
            <a:spAutoFit/>
          </a:bodyPr>
          <a:lstStyle/>
          <a:p>
            <a:pPr algn="ctr"/>
            <a:r>
              <a:rPr lang="en-US" b="1"/>
              <a:t>N</a:t>
            </a:r>
            <a:endParaRPr lang="en-US" b="1" dirty="0"/>
          </a:p>
        </p:txBody>
      </p:sp>
      <p:sp>
        <p:nvSpPr>
          <p:cNvPr id="1806" name="Rectangle 1805">
            <a:extLst>
              <a:ext uri="{FF2B5EF4-FFF2-40B4-BE49-F238E27FC236}">
                <a16:creationId xmlns:a16="http://schemas.microsoft.com/office/drawing/2014/main" id="{B47EF051-DCD4-5BE7-180A-AD3B949555B2}"/>
              </a:ext>
            </a:extLst>
          </p:cNvPr>
          <p:cNvSpPr/>
          <p:nvPr/>
        </p:nvSpPr>
        <p:spPr>
          <a:xfrm>
            <a:off x="8990104" y="22262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7" name="Rectangle 1806">
            <a:extLst>
              <a:ext uri="{FF2B5EF4-FFF2-40B4-BE49-F238E27FC236}">
                <a16:creationId xmlns:a16="http://schemas.microsoft.com/office/drawing/2014/main" id="{ACDF2381-C944-A22D-50FA-F7E3CEA34993}"/>
              </a:ext>
            </a:extLst>
          </p:cNvPr>
          <p:cNvSpPr/>
          <p:nvPr/>
        </p:nvSpPr>
        <p:spPr>
          <a:xfrm>
            <a:off x="8536501" y="22262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TextBox 1808">
            <a:extLst>
              <a:ext uri="{FF2B5EF4-FFF2-40B4-BE49-F238E27FC236}">
                <a16:creationId xmlns:a16="http://schemas.microsoft.com/office/drawing/2014/main" id="{D8BAE2A5-30ED-32AC-B03A-7734E27E03EE}"/>
              </a:ext>
            </a:extLst>
          </p:cNvPr>
          <p:cNvSpPr txBox="1"/>
          <p:nvPr/>
        </p:nvSpPr>
        <p:spPr>
          <a:xfrm>
            <a:off x="9011351" y="2249357"/>
            <a:ext cx="330540" cy="369332"/>
          </a:xfrm>
          <a:prstGeom prst="rect">
            <a:avLst/>
          </a:prstGeom>
          <a:noFill/>
        </p:spPr>
        <p:txBody>
          <a:bodyPr wrap="none" rtlCol="0">
            <a:spAutoFit/>
          </a:bodyPr>
          <a:lstStyle/>
          <a:p>
            <a:pPr algn="ctr"/>
            <a:r>
              <a:rPr lang="en-US" b="1"/>
              <a:t>H</a:t>
            </a:r>
            <a:endParaRPr lang="en-US" b="1" dirty="0"/>
          </a:p>
        </p:txBody>
      </p:sp>
      <p:sp>
        <p:nvSpPr>
          <p:cNvPr id="1810" name="TextBox 1809">
            <a:extLst>
              <a:ext uri="{FF2B5EF4-FFF2-40B4-BE49-F238E27FC236}">
                <a16:creationId xmlns:a16="http://schemas.microsoft.com/office/drawing/2014/main" id="{3B74C877-3CCF-F534-9CB6-78D0DC548EDD}"/>
              </a:ext>
            </a:extLst>
          </p:cNvPr>
          <p:cNvSpPr txBox="1"/>
          <p:nvPr/>
        </p:nvSpPr>
        <p:spPr>
          <a:xfrm>
            <a:off x="8569770" y="2249357"/>
            <a:ext cx="306495" cy="369332"/>
          </a:xfrm>
          <a:prstGeom prst="rect">
            <a:avLst/>
          </a:prstGeom>
          <a:noFill/>
        </p:spPr>
        <p:txBody>
          <a:bodyPr wrap="none" rtlCol="0">
            <a:spAutoFit/>
          </a:bodyPr>
          <a:lstStyle/>
          <a:p>
            <a:pPr algn="ctr"/>
            <a:r>
              <a:rPr lang="en-US" b="1"/>
              <a:t>C</a:t>
            </a:r>
            <a:endParaRPr lang="en-US" b="1" dirty="0"/>
          </a:p>
        </p:txBody>
      </p:sp>
      <p:sp>
        <p:nvSpPr>
          <p:cNvPr id="1818" name="Rectangle 1817">
            <a:extLst>
              <a:ext uri="{FF2B5EF4-FFF2-40B4-BE49-F238E27FC236}">
                <a16:creationId xmlns:a16="http://schemas.microsoft.com/office/drawing/2014/main" id="{479174B1-4B79-CA80-C205-CB9451A3D774}"/>
              </a:ext>
            </a:extLst>
          </p:cNvPr>
          <p:cNvSpPr/>
          <p:nvPr/>
        </p:nvSpPr>
        <p:spPr>
          <a:xfrm>
            <a:off x="4460399" y="319092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2" name="Rectangle 1821">
            <a:extLst>
              <a:ext uri="{FF2B5EF4-FFF2-40B4-BE49-F238E27FC236}">
                <a16:creationId xmlns:a16="http://schemas.microsoft.com/office/drawing/2014/main" id="{A1E65C9A-0541-7938-EEA5-23E437DA5A5A}"/>
              </a:ext>
            </a:extLst>
          </p:cNvPr>
          <p:cNvSpPr/>
          <p:nvPr/>
        </p:nvSpPr>
        <p:spPr>
          <a:xfrm>
            <a:off x="4006797" y="319156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3" name="TextBox 1822">
            <a:extLst>
              <a:ext uri="{FF2B5EF4-FFF2-40B4-BE49-F238E27FC236}">
                <a16:creationId xmlns:a16="http://schemas.microsoft.com/office/drawing/2014/main" id="{551411FC-0E69-9FBA-3B10-C0B911D5262E}"/>
              </a:ext>
            </a:extLst>
          </p:cNvPr>
          <p:cNvSpPr txBox="1"/>
          <p:nvPr/>
        </p:nvSpPr>
        <p:spPr>
          <a:xfrm>
            <a:off x="4476837" y="3214075"/>
            <a:ext cx="340158" cy="369332"/>
          </a:xfrm>
          <a:prstGeom prst="rect">
            <a:avLst/>
          </a:prstGeom>
          <a:noFill/>
        </p:spPr>
        <p:txBody>
          <a:bodyPr wrap="none" rtlCol="0">
            <a:spAutoFit/>
          </a:bodyPr>
          <a:lstStyle/>
          <a:p>
            <a:pPr algn="ctr"/>
            <a:r>
              <a:rPr lang="en-US" b="1"/>
              <a:t>Ồ</a:t>
            </a:r>
            <a:endParaRPr lang="en-US" b="1" dirty="0"/>
          </a:p>
        </p:txBody>
      </p:sp>
      <p:sp>
        <p:nvSpPr>
          <p:cNvPr id="1824" name="TextBox 1823">
            <a:extLst>
              <a:ext uri="{FF2B5EF4-FFF2-40B4-BE49-F238E27FC236}">
                <a16:creationId xmlns:a16="http://schemas.microsoft.com/office/drawing/2014/main" id="{98C57C0F-F067-5BEB-2660-39719F988E1E}"/>
              </a:ext>
            </a:extLst>
          </p:cNvPr>
          <p:cNvSpPr txBox="1"/>
          <p:nvPr/>
        </p:nvSpPr>
        <p:spPr>
          <a:xfrm>
            <a:off x="4052089" y="3214712"/>
            <a:ext cx="282449" cy="369332"/>
          </a:xfrm>
          <a:prstGeom prst="rect">
            <a:avLst/>
          </a:prstGeom>
          <a:noFill/>
        </p:spPr>
        <p:txBody>
          <a:bodyPr wrap="none" rtlCol="0">
            <a:spAutoFit/>
          </a:bodyPr>
          <a:lstStyle/>
          <a:p>
            <a:pPr algn="ctr"/>
            <a:r>
              <a:rPr lang="en-US" b="1"/>
              <a:t>L</a:t>
            </a:r>
            <a:endParaRPr lang="en-US" b="1" dirty="0"/>
          </a:p>
        </p:txBody>
      </p:sp>
      <p:sp>
        <p:nvSpPr>
          <p:cNvPr id="1827" name="Rectangle 1826">
            <a:extLst>
              <a:ext uri="{FF2B5EF4-FFF2-40B4-BE49-F238E27FC236}">
                <a16:creationId xmlns:a16="http://schemas.microsoft.com/office/drawing/2014/main" id="{638A2466-D7DA-B54E-AD5F-10C6E8BDC9BC}"/>
              </a:ext>
            </a:extLst>
          </p:cNvPr>
          <p:cNvSpPr/>
          <p:nvPr/>
        </p:nvSpPr>
        <p:spPr>
          <a:xfrm>
            <a:off x="9003800" y="46491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TextBox 1834">
            <a:extLst>
              <a:ext uri="{FF2B5EF4-FFF2-40B4-BE49-F238E27FC236}">
                <a16:creationId xmlns:a16="http://schemas.microsoft.com/office/drawing/2014/main" id="{478DF924-0624-E98F-C9BF-AAB9DE9E232E}"/>
              </a:ext>
            </a:extLst>
          </p:cNvPr>
          <p:cNvSpPr txBox="1"/>
          <p:nvPr/>
        </p:nvSpPr>
        <p:spPr>
          <a:xfrm>
            <a:off x="9028254" y="4672262"/>
            <a:ext cx="324128" cy="369332"/>
          </a:xfrm>
          <a:prstGeom prst="rect">
            <a:avLst/>
          </a:prstGeom>
          <a:noFill/>
        </p:spPr>
        <p:txBody>
          <a:bodyPr wrap="none" rtlCol="0">
            <a:spAutoFit/>
          </a:bodyPr>
          <a:lstStyle/>
          <a:p>
            <a:pPr algn="ctr"/>
            <a:r>
              <a:rPr lang="en-US" b="1"/>
              <a:t>Á</a:t>
            </a:r>
            <a:endParaRPr lang="en-US" b="1" dirty="0"/>
          </a:p>
        </p:txBody>
      </p:sp>
      <p:sp>
        <p:nvSpPr>
          <p:cNvPr id="1836" name="Rectangle 1835">
            <a:extLst>
              <a:ext uri="{FF2B5EF4-FFF2-40B4-BE49-F238E27FC236}">
                <a16:creationId xmlns:a16="http://schemas.microsoft.com/office/drawing/2014/main" id="{6EE20F68-20CB-3CB7-29FD-2D74ADCE6A5C}"/>
              </a:ext>
            </a:extLst>
          </p:cNvPr>
          <p:cNvSpPr/>
          <p:nvPr/>
        </p:nvSpPr>
        <p:spPr>
          <a:xfrm>
            <a:off x="9003800" y="513582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9" name="Rectangle 1838">
            <a:extLst>
              <a:ext uri="{FF2B5EF4-FFF2-40B4-BE49-F238E27FC236}">
                <a16:creationId xmlns:a16="http://schemas.microsoft.com/office/drawing/2014/main" id="{1688B0DC-08DC-992C-6513-0D93B4914AA7}"/>
              </a:ext>
            </a:extLst>
          </p:cNvPr>
          <p:cNvSpPr/>
          <p:nvPr/>
        </p:nvSpPr>
        <p:spPr>
          <a:xfrm>
            <a:off x="8092383" y="51307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0" name="Rectangle 1839">
            <a:extLst>
              <a:ext uri="{FF2B5EF4-FFF2-40B4-BE49-F238E27FC236}">
                <a16:creationId xmlns:a16="http://schemas.microsoft.com/office/drawing/2014/main" id="{D8D7500D-463C-5E9B-9F60-156AF20C7CA1}"/>
              </a:ext>
            </a:extLst>
          </p:cNvPr>
          <p:cNvSpPr/>
          <p:nvPr/>
        </p:nvSpPr>
        <p:spPr>
          <a:xfrm>
            <a:off x="8545986" y="51307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1" name="TextBox 1840">
            <a:extLst>
              <a:ext uri="{FF2B5EF4-FFF2-40B4-BE49-F238E27FC236}">
                <a16:creationId xmlns:a16="http://schemas.microsoft.com/office/drawing/2014/main" id="{A96B7EFA-8EBE-F0AC-4CFE-4D2DB7810FF6}"/>
              </a:ext>
            </a:extLst>
          </p:cNvPr>
          <p:cNvSpPr txBox="1"/>
          <p:nvPr/>
        </p:nvSpPr>
        <p:spPr>
          <a:xfrm>
            <a:off x="9041879" y="5158971"/>
            <a:ext cx="296876" cy="369332"/>
          </a:xfrm>
          <a:prstGeom prst="rect">
            <a:avLst/>
          </a:prstGeom>
          <a:noFill/>
        </p:spPr>
        <p:txBody>
          <a:bodyPr wrap="none" rtlCol="0">
            <a:spAutoFit/>
          </a:bodyPr>
          <a:lstStyle/>
          <a:p>
            <a:pPr algn="ctr"/>
            <a:r>
              <a:rPr lang="en-US" b="1"/>
              <a:t>Ệ</a:t>
            </a:r>
            <a:endParaRPr lang="en-US" b="1" dirty="0"/>
          </a:p>
        </p:txBody>
      </p:sp>
      <p:sp>
        <p:nvSpPr>
          <p:cNvPr id="1842" name="TextBox 1841">
            <a:extLst>
              <a:ext uri="{FF2B5EF4-FFF2-40B4-BE49-F238E27FC236}">
                <a16:creationId xmlns:a16="http://schemas.microsoft.com/office/drawing/2014/main" id="{584865AB-2F8F-EA70-FE98-FF7B27D2F691}"/>
              </a:ext>
            </a:extLst>
          </p:cNvPr>
          <p:cNvSpPr txBox="1"/>
          <p:nvPr/>
        </p:nvSpPr>
        <p:spPr>
          <a:xfrm>
            <a:off x="8113630" y="5153905"/>
            <a:ext cx="330540" cy="369332"/>
          </a:xfrm>
          <a:prstGeom prst="rect">
            <a:avLst/>
          </a:prstGeom>
          <a:noFill/>
        </p:spPr>
        <p:txBody>
          <a:bodyPr wrap="none" rtlCol="0">
            <a:spAutoFit/>
          </a:bodyPr>
          <a:lstStyle/>
          <a:p>
            <a:pPr algn="ctr"/>
            <a:r>
              <a:rPr lang="en-US" b="1"/>
              <a:t>H</a:t>
            </a:r>
            <a:endParaRPr lang="en-US" b="1" dirty="0"/>
          </a:p>
        </p:txBody>
      </p:sp>
      <p:sp>
        <p:nvSpPr>
          <p:cNvPr id="1843" name="TextBox 1842">
            <a:extLst>
              <a:ext uri="{FF2B5EF4-FFF2-40B4-BE49-F238E27FC236}">
                <a16:creationId xmlns:a16="http://schemas.microsoft.com/office/drawing/2014/main" id="{4B850C1B-C3B5-06CE-F48C-4A64BB39C58E}"/>
              </a:ext>
            </a:extLst>
          </p:cNvPr>
          <p:cNvSpPr txBox="1"/>
          <p:nvPr/>
        </p:nvSpPr>
        <p:spPr>
          <a:xfrm>
            <a:off x="8609713" y="5153904"/>
            <a:ext cx="245580" cy="369332"/>
          </a:xfrm>
          <a:prstGeom prst="rect">
            <a:avLst/>
          </a:prstGeom>
          <a:noFill/>
        </p:spPr>
        <p:txBody>
          <a:bodyPr wrap="none" rtlCol="0">
            <a:spAutoFit/>
          </a:bodyPr>
          <a:lstStyle/>
          <a:p>
            <a:pPr algn="ctr"/>
            <a:r>
              <a:rPr lang="en-US" b="1"/>
              <a:t>I</a:t>
            </a:r>
            <a:endParaRPr lang="en-US" b="1" dirty="0"/>
          </a:p>
        </p:txBody>
      </p:sp>
      <p:sp>
        <p:nvSpPr>
          <p:cNvPr id="1844" name="Rectangle 1843">
            <a:extLst>
              <a:ext uri="{FF2B5EF4-FFF2-40B4-BE49-F238E27FC236}">
                <a16:creationId xmlns:a16="http://schemas.microsoft.com/office/drawing/2014/main" id="{A0605D32-A144-0675-891F-FF334AA8343D}"/>
              </a:ext>
            </a:extLst>
          </p:cNvPr>
          <p:cNvSpPr/>
          <p:nvPr/>
        </p:nvSpPr>
        <p:spPr>
          <a:xfrm>
            <a:off x="9457403" y="513605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5" name="TextBox 1844">
            <a:extLst>
              <a:ext uri="{FF2B5EF4-FFF2-40B4-BE49-F238E27FC236}">
                <a16:creationId xmlns:a16="http://schemas.microsoft.com/office/drawing/2014/main" id="{0489C948-26BF-A3CC-CF9A-768A3C7CDA26}"/>
              </a:ext>
            </a:extLst>
          </p:cNvPr>
          <p:cNvSpPr txBox="1"/>
          <p:nvPr/>
        </p:nvSpPr>
        <p:spPr>
          <a:xfrm>
            <a:off x="9450598" y="5159209"/>
            <a:ext cx="386645" cy="369332"/>
          </a:xfrm>
          <a:prstGeom prst="rect">
            <a:avLst/>
          </a:prstGeom>
          <a:noFill/>
        </p:spPr>
        <p:txBody>
          <a:bodyPr wrap="none" rtlCol="0">
            <a:spAutoFit/>
          </a:bodyPr>
          <a:lstStyle/>
          <a:p>
            <a:pPr algn="ctr"/>
            <a:r>
              <a:rPr lang="en-US" b="1"/>
              <a:t>M</a:t>
            </a:r>
            <a:endParaRPr lang="en-US" b="1" dirty="0"/>
          </a:p>
        </p:txBody>
      </p:sp>
      <p:pic>
        <p:nvPicPr>
          <p:cNvPr id="4" name="Graphic 3" descr="Right pointing backhand index">
            <a:hlinkClick r:id="rId14" action="ppaction://hlinksldjump"/>
            <a:extLst>
              <a:ext uri="{FF2B5EF4-FFF2-40B4-BE49-F238E27FC236}">
                <a16:creationId xmlns:a16="http://schemas.microsoft.com/office/drawing/2014/main" id="{DAEB90AE-89E6-0477-20A2-37E71EFCEEF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630384" y="6240563"/>
            <a:ext cx="320492" cy="320492"/>
          </a:xfrm>
          <a:prstGeom prst="rect">
            <a:avLst/>
          </a:prstGeom>
        </p:spPr>
      </p:pic>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03"/>
                                        </p:tgtEl>
                                        <p:attrNameLst>
                                          <p:attrName>style.visibility</p:attrName>
                                        </p:attrNameLst>
                                      </p:cBhvr>
                                      <p:to>
                                        <p:strVal val="visible"/>
                                      </p:to>
                                    </p:set>
                                    <p:animEffect transition="in" filter="fade">
                                      <p:cBhvr>
                                        <p:cTn id="18" dur="500"/>
                                        <p:tgtEl>
                                          <p:spTgt spid="19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6"/>
                                        </p:tgtEl>
                                        <p:attrNameLst>
                                          <p:attrName>style.visibility</p:attrName>
                                        </p:attrNameLst>
                                      </p:cBhvr>
                                      <p:to>
                                        <p:strVal val="visible"/>
                                      </p:to>
                                    </p:set>
                                    <p:animEffect transition="in" filter="fade">
                                      <p:cBhvr>
                                        <p:cTn id="21" dur="500"/>
                                        <p:tgtEl>
                                          <p:spTgt spid="19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26"/>
                                        </p:tgtEl>
                                        <p:attrNameLst>
                                          <p:attrName>style.visibility</p:attrName>
                                        </p:attrNameLst>
                                      </p:cBhvr>
                                      <p:to>
                                        <p:strVal val="visible"/>
                                      </p:to>
                                    </p:set>
                                    <p:animEffect transition="in" filter="fade">
                                      <p:cBhvr>
                                        <p:cTn id="24" dur="500"/>
                                        <p:tgtEl>
                                          <p:spTgt spid="1826"/>
                                        </p:tgtEl>
                                      </p:cBhvr>
                                    </p:animEffect>
                                  </p:childTnLst>
                                </p:cTn>
                              </p:par>
                            </p:childTnLst>
                          </p:cTn>
                        </p:par>
                      </p:childTnLst>
                    </p:cTn>
                  </p:par>
                </p:childTnLst>
              </p:cTn>
              <p:nextCondLst>
                <p:cond evt="onClick" delay="0">
                  <p:tgtEl>
                    <p:spTgt spid="1422"/>
                  </p:tgtEl>
                </p:cond>
              </p:nextCondLst>
            </p:seq>
            <p:seq concurrent="1" nextAc="seek">
              <p:cTn id="25" restart="whenNotActive" fill="hold" evtFilter="cancelBubble" nodeType="interactiveSeq">
                <p:stCondLst>
                  <p:cond evt="onClick" delay="0">
                    <p:tgtEl>
                      <p:spTgt spid="1423"/>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95"/>
                                        </p:tgtEl>
                                        <p:attrNameLst>
                                          <p:attrName>style.visibility</p:attrName>
                                        </p:attrNameLst>
                                      </p:cBhvr>
                                      <p:to>
                                        <p:strVal val="visible"/>
                                      </p:to>
                                    </p:set>
                                    <p:animEffect transition="in" filter="fade">
                                      <p:cBhvr>
                                        <p:cTn id="60" dur="500"/>
                                        <p:tgtEl>
                                          <p:spTgt spid="1795"/>
                                        </p:tgtEl>
                                      </p:cBhvr>
                                    </p:animEffect>
                                  </p:childTnLst>
                                </p:cTn>
                              </p:par>
                            </p:childTnLst>
                          </p:cTn>
                        </p:par>
                      </p:childTnLst>
                    </p:cTn>
                  </p:par>
                </p:childTnLst>
              </p:cTn>
              <p:nextCondLst>
                <p:cond evt="onClick" delay="0">
                  <p:tgtEl>
                    <p:spTgt spid="1423"/>
                  </p:tgtEl>
                </p:cond>
              </p:nextCondLst>
            </p:seq>
            <p:seq concurrent="1" nextAc="seek">
              <p:cTn id="61" restart="whenNotActive" fill="hold" evtFilter="cancelBubble" nodeType="interactiveSeq">
                <p:stCondLst>
                  <p:cond evt="onClick" delay="0">
                    <p:tgtEl>
                      <p:spTgt spid="1424"/>
                    </p:tgtEl>
                  </p:cond>
                </p:stCondLst>
                <p:endSync evt="end" delay="0">
                  <p:rtn val="all"/>
                </p:endSync>
                <p:childTnLst>
                  <p:par>
                    <p:cTn id="62" fill="hold">
                      <p:stCondLst>
                        <p:cond delay="0"/>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10"/>
                                        </p:tgtEl>
                                        <p:attrNameLst>
                                          <p:attrName>style.visibility</p:attrName>
                                        </p:attrNameLst>
                                      </p:cBhvr>
                                      <p:to>
                                        <p:strVal val="visible"/>
                                      </p:to>
                                    </p:set>
                                    <p:animEffect transition="in" filter="fade">
                                      <p:cBhvr>
                                        <p:cTn id="87" dur="500"/>
                                        <p:tgtEl>
                                          <p:spTgt spid="18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09"/>
                                        </p:tgtEl>
                                        <p:attrNameLst>
                                          <p:attrName>style.visibility</p:attrName>
                                        </p:attrNameLst>
                                      </p:cBhvr>
                                      <p:to>
                                        <p:strVal val="visible"/>
                                      </p:to>
                                    </p:set>
                                    <p:animEffect transition="in" filter="fade">
                                      <p:cBhvr>
                                        <p:cTn id="90" dur="500"/>
                                        <p:tgtEl>
                                          <p:spTgt spid="1809"/>
                                        </p:tgtEl>
                                      </p:cBhvr>
                                    </p:animEffect>
                                  </p:childTnLst>
                                </p:cTn>
                              </p:par>
                            </p:childTnLst>
                          </p:cTn>
                        </p:par>
                      </p:childTnLst>
                    </p:cTn>
                  </p:par>
                </p:childTnLst>
              </p:cTn>
              <p:nextCondLst>
                <p:cond evt="onClick" delay="0">
                  <p:tgtEl>
                    <p:spTgt spid="1424"/>
                  </p:tgtEl>
                </p:cond>
              </p:nextCondLst>
            </p:seq>
            <p:seq concurrent="1" nextAc="seek">
              <p:cTn id="91" restart="whenNotActive" fill="hold" evtFilter="cancelBubble" nodeType="interactiveSeq">
                <p:stCondLst>
                  <p:cond evt="onClick" delay="0">
                    <p:tgtEl>
                      <p:spTgt spid="1440"/>
                    </p:tgtEl>
                  </p:cond>
                </p:stCondLst>
                <p:endSync evt="end" delay="0">
                  <p:rtn val="all"/>
                </p:endSync>
                <p:childTnLst>
                  <p:par>
                    <p:cTn id="92" fill="hold">
                      <p:stCondLst>
                        <p:cond delay="0"/>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792"/>
                                        </p:tgtEl>
                                        <p:attrNameLst>
                                          <p:attrName>style.visibility</p:attrName>
                                        </p:attrNameLst>
                                      </p:cBhvr>
                                      <p:to>
                                        <p:strVal val="visible"/>
                                      </p:to>
                                    </p:set>
                                    <p:animEffect transition="in" filter="fade">
                                      <p:cBhvr>
                                        <p:cTn id="96" dur="500"/>
                                        <p:tgtEl>
                                          <p:spTgt spid="179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93"/>
                                        </p:tgtEl>
                                        <p:attrNameLst>
                                          <p:attrName>style.visibility</p:attrName>
                                        </p:attrNameLst>
                                      </p:cBhvr>
                                      <p:to>
                                        <p:strVal val="visible"/>
                                      </p:to>
                                    </p:set>
                                    <p:animEffect transition="in" filter="fade">
                                      <p:cBhvr>
                                        <p:cTn id="99" dur="500"/>
                                        <p:tgtEl>
                                          <p:spTgt spid="179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50"/>
                                        </p:tgtEl>
                                        <p:attrNameLst>
                                          <p:attrName>style.visibility</p:attrName>
                                        </p:attrNameLst>
                                      </p:cBhvr>
                                      <p:to>
                                        <p:strVal val="visible"/>
                                      </p:to>
                                    </p:set>
                                    <p:animEffect transition="in" filter="fade">
                                      <p:cBhvr>
                                        <p:cTn id="102" dur="500"/>
                                        <p:tgtEl>
                                          <p:spTgt spid="185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94"/>
                                        </p:tgtEl>
                                        <p:attrNameLst>
                                          <p:attrName>style.visibility</p:attrName>
                                        </p:attrNameLst>
                                      </p:cBhvr>
                                      <p:to>
                                        <p:strVal val="visible"/>
                                      </p:to>
                                    </p:set>
                                    <p:animEffect transition="in" filter="fade">
                                      <p:cBhvr>
                                        <p:cTn id="105" dur="500"/>
                                        <p:tgtEl>
                                          <p:spTgt spid="179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01"/>
                                        </p:tgtEl>
                                        <p:attrNameLst>
                                          <p:attrName>style.visibility</p:attrName>
                                        </p:attrNameLst>
                                      </p:cBhvr>
                                      <p:to>
                                        <p:strVal val="visible"/>
                                      </p:to>
                                    </p:set>
                                    <p:animEffect transition="in" filter="fade">
                                      <p:cBhvr>
                                        <p:cTn id="108" dur="500"/>
                                        <p:tgtEl>
                                          <p:spTgt spid="180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02"/>
                                        </p:tgtEl>
                                        <p:attrNameLst>
                                          <p:attrName>style.visibility</p:attrName>
                                        </p:attrNameLst>
                                      </p:cBhvr>
                                      <p:to>
                                        <p:strVal val="visible"/>
                                      </p:to>
                                    </p:set>
                                    <p:animEffect transition="in" filter="fade">
                                      <p:cBhvr>
                                        <p:cTn id="111" dur="500"/>
                                        <p:tgtEl>
                                          <p:spTgt spid="180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03"/>
                                        </p:tgtEl>
                                        <p:attrNameLst>
                                          <p:attrName>style.visibility</p:attrName>
                                        </p:attrNameLst>
                                      </p:cBhvr>
                                      <p:to>
                                        <p:strVal val="visible"/>
                                      </p:to>
                                    </p:set>
                                    <p:animEffect transition="in" filter="fade">
                                      <p:cBhvr>
                                        <p:cTn id="114" dur="500"/>
                                        <p:tgtEl>
                                          <p:spTgt spid="1803"/>
                                        </p:tgtEl>
                                      </p:cBhvr>
                                    </p:animEffect>
                                  </p:childTnLst>
                                </p:cTn>
                              </p:par>
                            </p:childTnLst>
                          </p:cTn>
                        </p:par>
                      </p:childTnLst>
                    </p:cTn>
                  </p:par>
                </p:childTnLst>
              </p:cTn>
              <p:nextCondLst>
                <p:cond evt="onClick" delay="0">
                  <p:tgtEl>
                    <p:spTgt spid="1440"/>
                  </p:tgtEl>
                </p:cond>
              </p:nextCondLst>
            </p:seq>
            <p:seq concurrent="1" nextAc="seek">
              <p:cTn id="115" restart="whenNotActive" fill="hold" evtFilter="cancelBubble" nodeType="interactiveSeq">
                <p:stCondLst>
                  <p:cond evt="onClick" delay="0">
                    <p:tgtEl>
                      <p:spTgt spid="1441"/>
                    </p:tgtEl>
                  </p:cond>
                </p:stCondLst>
                <p:endSync evt="end" delay="0">
                  <p:rtn val="all"/>
                </p:endSync>
                <p:childTnLst>
                  <p:par>
                    <p:cTn id="116" fill="hold">
                      <p:stCondLst>
                        <p:cond delay="0"/>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831"/>
                                        </p:tgtEl>
                                        <p:attrNameLst>
                                          <p:attrName>style.visibility</p:attrName>
                                        </p:attrNameLst>
                                      </p:cBhvr>
                                      <p:to>
                                        <p:strVal val="visible"/>
                                      </p:to>
                                    </p:set>
                                    <p:animEffect transition="in" filter="fade">
                                      <p:cBhvr>
                                        <p:cTn id="120" dur="500"/>
                                        <p:tgtEl>
                                          <p:spTgt spid="183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32"/>
                                        </p:tgtEl>
                                        <p:attrNameLst>
                                          <p:attrName>style.visibility</p:attrName>
                                        </p:attrNameLst>
                                      </p:cBhvr>
                                      <p:to>
                                        <p:strVal val="visible"/>
                                      </p:to>
                                    </p:set>
                                    <p:animEffect transition="in" filter="fade">
                                      <p:cBhvr>
                                        <p:cTn id="123" dur="500"/>
                                        <p:tgtEl>
                                          <p:spTgt spid="183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33"/>
                                        </p:tgtEl>
                                        <p:attrNameLst>
                                          <p:attrName>style.visibility</p:attrName>
                                        </p:attrNameLst>
                                      </p:cBhvr>
                                      <p:to>
                                        <p:strVal val="visible"/>
                                      </p:to>
                                    </p:set>
                                    <p:animEffect transition="in" filter="fade">
                                      <p:cBhvr>
                                        <p:cTn id="126" dur="500"/>
                                        <p:tgtEl>
                                          <p:spTgt spid="1833"/>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834"/>
                                        </p:tgtEl>
                                        <p:attrNameLst>
                                          <p:attrName>style.visibility</p:attrName>
                                        </p:attrNameLst>
                                      </p:cBhvr>
                                      <p:to>
                                        <p:strVal val="visible"/>
                                      </p:to>
                                    </p:set>
                                    <p:animEffect transition="in" filter="fade">
                                      <p:cBhvr>
                                        <p:cTn id="129" dur="500"/>
                                        <p:tgtEl>
                                          <p:spTgt spid="183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829"/>
                                        </p:tgtEl>
                                        <p:attrNameLst>
                                          <p:attrName>style.visibility</p:attrName>
                                        </p:attrNameLst>
                                      </p:cBhvr>
                                      <p:to>
                                        <p:strVal val="visible"/>
                                      </p:to>
                                    </p:set>
                                    <p:animEffect transition="in" filter="fade">
                                      <p:cBhvr>
                                        <p:cTn id="132" dur="500"/>
                                        <p:tgtEl>
                                          <p:spTgt spid="182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30"/>
                                        </p:tgtEl>
                                        <p:attrNameLst>
                                          <p:attrName>style.visibility</p:attrName>
                                        </p:attrNameLst>
                                      </p:cBhvr>
                                      <p:to>
                                        <p:strVal val="visible"/>
                                      </p:to>
                                    </p:set>
                                    <p:animEffect transition="in" filter="fade">
                                      <p:cBhvr>
                                        <p:cTn id="135" dur="500"/>
                                        <p:tgtEl>
                                          <p:spTgt spid="183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824"/>
                                        </p:tgtEl>
                                        <p:attrNameLst>
                                          <p:attrName>style.visibility</p:attrName>
                                        </p:attrNameLst>
                                      </p:cBhvr>
                                      <p:to>
                                        <p:strVal val="visible"/>
                                      </p:to>
                                    </p:set>
                                    <p:animEffect transition="in" filter="fade">
                                      <p:cBhvr>
                                        <p:cTn id="138" dur="500"/>
                                        <p:tgtEl>
                                          <p:spTgt spid="182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823"/>
                                        </p:tgtEl>
                                        <p:attrNameLst>
                                          <p:attrName>style.visibility</p:attrName>
                                        </p:attrNameLst>
                                      </p:cBhvr>
                                      <p:to>
                                        <p:strVal val="visible"/>
                                      </p:to>
                                    </p:set>
                                    <p:animEffect transition="in" filter="fade">
                                      <p:cBhvr>
                                        <p:cTn id="141" dur="500"/>
                                        <p:tgtEl>
                                          <p:spTgt spid="1823"/>
                                        </p:tgtEl>
                                      </p:cBhvr>
                                    </p:animEffect>
                                  </p:childTnLst>
                                </p:cTn>
                              </p:par>
                            </p:childTnLst>
                          </p:cTn>
                        </p:par>
                      </p:childTnLst>
                    </p:cTn>
                  </p:par>
                </p:childTnLst>
              </p:cTn>
              <p:nextCondLst>
                <p:cond evt="onClick" delay="0">
                  <p:tgtEl>
                    <p:spTgt spid="1441"/>
                  </p:tgtEl>
                </p:cond>
              </p:nextCondLst>
            </p:seq>
            <p:seq concurrent="1" nextAc="seek">
              <p:cTn id="142" restart="whenNotActive" fill="hold" evtFilter="cancelBubble" nodeType="interactiveSeq">
                <p:stCondLst>
                  <p:cond evt="onClick" delay="0">
                    <p:tgtEl>
                      <p:spTgt spid="1442"/>
                    </p:tgtEl>
                  </p:cond>
                </p:stCondLst>
                <p:endSync evt="end" delay="0">
                  <p:rtn val="all"/>
                </p:endSync>
                <p:childTnLst>
                  <p:par>
                    <p:cTn id="143" fill="hold">
                      <p:stCondLst>
                        <p:cond delay="0"/>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357"/>
                                        </p:tgtEl>
                                        <p:attrNameLst>
                                          <p:attrName>style.visibility</p:attrName>
                                        </p:attrNameLst>
                                      </p:cBhvr>
                                      <p:to>
                                        <p:strVal val="visible"/>
                                      </p:to>
                                    </p:set>
                                    <p:animEffect transition="in" filter="fade">
                                      <p:cBhvr>
                                        <p:cTn id="147" dur="500"/>
                                        <p:tgtEl>
                                          <p:spTgt spid="135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58"/>
                                        </p:tgtEl>
                                        <p:attrNameLst>
                                          <p:attrName>style.visibility</p:attrName>
                                        </p:attrNameLst>
                                      </p:cBhvr>
                                      <p:to>
                                        <p:strVal val="visible"/>
                                      </p:to>
                                    </p:set>
                                    <p:animEffect transition="in" filter="fade">
                                      <p:cBhvr>
                                        <p:cTn id="150" dur="500"/>
                                        <p:tgtEl>
                                          <p:spTgt spid="135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59"/>
                                        </p:tgtEl>
                                        <p:attrNameLst>
                                          <p:attrName>style.visibility</p:attrName>
                                        </p:attrNameLst>
                                      </p:cBhvr>
                                      <p:to>
                                        <p:strVal val="visible"/>
                                      </p:to>
                                    </p:set>
                                    <p:animEffect transition="in" filter="fade">
                                      <p:cBhvr>
                                        <p:cTn id="153" dur="500"/>
                                        <p:tgtEl>
                                          <p:spTgt spid="135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60"/>
                                        </p:tgtEl>
                                        <p:attrNameLst>
                                          <p:attrName>style.visibility</p:attrName>
                                        </p:attrNameLst>
                                      </p:cBhvr>
                                      <p:to>
                                        <p:strVal val="visible"/>
                                      </p:to>
                                    </p:set>
                                    <p:animEffect transition="in" filter="fade">
                                      <p:cBhvr>
                                        <p:cTn id="156" dur="500"/>
                                        <p:tgtEl>
                                          <p:spTgt spid="1360"/>
                                        </p:tgtEl>
                                      </p:cBhvr>
                                    </p:animEffect>
                                  </p:childTnLst>
                                </p:cTn>
                              </p:par>
                            </p:childTnLst>
                          </p:cTn>
                        </p:par>
                      </p:childTnLst>
                    </p:cTn>
                  </p:par>
                </p:childTnLst>
              </p:cTn>
              <p:nextCondLst>
                <p:cond evt="onClick" delay="0">
                  <p:tgtEl>
                    <p:spTgt spid="1442"/>
                  </p:tgtEl>
                </p:cond>
              </p:nextCondLst>
            </p:seq>
            <p:seq concurrent="1" nextAc="seek">
              <p:cTn id="157" restart="whenNotActive" fill="hold" evtFilter="cancelBubble" nodeType="interactiveSeq">
                <p:stCondLst>
                  <p:cond evt="onClick" delay="0">
                    <p:tgtEl>
                      <p:spTgt spid="1443"/>
                    </p:tgtEl>
                  </p:cond>
                </p:stCondLst>
                <p:endSync evt="end" delay="0">
                  <p:rtn val="all"/>
                </p:endSync>
                <p:childTnLst>
                  <p:par>
                    <p:cTn id="158" fill="hold">
                      <p:stCondLst>
                        <p:cond delay="0"/>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353"/>
                                        </p:tgtEl>
                                        <p:attrNameLst>
                                          <p:attrName>style.visibility</p:attrName>
                                        </p:attrNameLst>
                                      </p:cBhvr>
                                      <p:to>
                                        <p:strVal val="visible"/>
                                      </p:to>
                                    </p:set>
                                    <p:animEffect transition="in" filter="fade">
                                      <p:cBhvr>
                                        <p:cTn id="162" dur="500"/>
                                        <p:tgtEl>
                                          <p:spTgt spid="135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73"/>
                                        </p:tgtEl>
                                        <p:attrNameLst>
                                          <p:attrName>style.visibility</p:attrName>
                                        </p:attrNameLst>
                                      </p:cBhvr>
                                      <p:to>
                                        <p:strVal val="visible"/>
                                      </p:to>
                                    </p:set>
                                    <p:animEffect transition="in" filter="fade">
                                      <p:cBhvr>
                                        <p:cTn id="165" dur="500"/>
                                        <p:tgtEl>
                                          <p:spTgt spid="137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74"/>
                                        </p:tgtEl>
                                        <p:attrNameLst>
                                          <p:attrName>style.visibility</p:attrName>
                                        </p:attrNameLst>
                                      </p:cBhvr>
                                      <p:to>
                                        <p:strVal val="visible"/>
                                      </p:to>
                                    </p:set>
                                    <p:animEffect transition="in" filter="fade">
                                      <p:cBhvr>
                                        <p:cTn id="168" dur="500"/>
                                        <p:tgtEl>
                                          <p:spTgt spid="1374"/>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75"/>
                                        </p:tgtEl>
                                        <p:attrNameLst>
                                          <p:attrName>style.visibility</p:attrName>
                                        </p:attrNameLst>
                                      </p:cBhvr>
                                      <p:to>
                                        <p:strVal val="visible"/>
                                      </p:to>
                                    </p:set>
                                    <p:animEffect transition="in" filter="fade">
                                      <p:cBhvr>
                                        <p:cTn id="171" dur="500"/>
                                        <p:tgtEl>
                                          <p:spTgt spid="137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76"/>
                                        </p:tgtEl>
                                        <p:attrNameLst>
                                          <p:attrName>style.visibility</p:attrName>
                                        </p:attrNameLst>
                                      </p:cBhvr>
                                      <p:to>
                                        <p:strVal val="visible"/>
                                      </p:to>
                                    </p:set>
                                    <p:animEffect transition="in" filter="fade">
                                      <p:cBhvr>
                                        <p:cTn id="174" dur="500"/>
                                        <p:tgtEl>
                                          <p:spTgt spid="137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77"/>
                                        </p:tgtEl>
                                        <p:attrNameLst>
                                          <p:attrName>style.visibility</p:attrName>
                                        </p:attrNameLst>
                                      </p:cBhvr>
                                      <p:to>
                                        <p:strVal val="visible"/>
                                      </p:to>
                                    </p:set>
                                    <p:animEffect transition="in" filter="fade">
                                      <p:cBhvr>
                                        <p:cTn id="177" dur="500"/>
                                        <p:tgtEl>
                                          <p:spTgt spid="1377"/>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78"/>
                                        </p:tgtEl>
                                        <p:attrNameLst>
                                          <p:attrName>style.visibility</p:attrName>
                                        </p:attrNameLst>
                                      </p:cBhvr>
                                      <p:to>
                                        <p:strVal val="visible"/>
                                      </p:to>
                                    </p:set>
                                    <p:animEffect transition="in" filter="fade">
                                      <p:cBhvr>
                                        <p:cTn id="180" dur="500"/>
                                        <p:tgtEl>
                                          <p:spTgt spid="1378"/>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72"/>
                                        </p:tgtEl>
                                        <p:attrNameLst>
                                          <p:attrName>style.visibility</p:attrName>
                                        </p:attrNameLst>
                                      </p:cBhvr>
                                      <p:to>
                                        <p:strVal val="visible"/>
                                      </p:to>
                                    </p:set>
                                    <p:animEffect transition="in" filter="fade">
                                      <p:cBhvr>
                                        <p:cTn id="183" dur="500"/>
                                        <p:tgtEl>
                                          <p:spTgt spid="1372"/>
                                        </p:tgtEl>
                                      </p:cBhvr>
                                    </p:animEffect>
                                  </p:childTnLst>
                                </p:cTn>
                              </p:par>
                            </p:childTnLst>
                          </p:cTn>
                        </p:par>
                      </p:childTnLst>
                    </p:cTn>
                  </p:par>
                </p:childTnLst>
              </p:cTn>
              <p:nextCondLst>
                <p:cond evt="onClick" delay="0">
                  <p:tgtEl>
                    <p:spTgt spid="1443"/>
                  </p:tgtEl>
                </p:cond>
              </p:nextCondLst>
            </p:seq>
            <p:seq concurrent="1" nextAc="seek">
              <p:cTn id="184" restart="whenNotActive" fill="hold" evtFilter="cancelBubble" nodeType="interactiveSeq">
                <p:stCondLst>
                  <p:cond evt="onClick" delay="0">
                    <p:tgtEl>
                      <p:spTgt spid="1444"/>
                    </p:tgtEl>
                  </p:cond>
                </p:stCondLst>
                <p:endSync evt="end" delay="0">
                  <p:rtn val="all"/>
                </p:endSync>
                <p:childTnLst>
                  <p:par>
                    <p:cTn id="185" fill="hold">
                      <p:stCondLst>
                        <p:cond delay="0"/>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410"/>
                                        </p:tgtEl>
                                        <p:attrNameLst>
                                          <p:attrName>style.visibility</p:attrName>
                                        </p:attrNameLst>
                                      </p:cBhvr>
                                      <p:to>
                                        <p:strVal val="visible"/>
                                      </p:to>
                                    </p:set>
                                    <p:animEffect transition="in" filter="fade">
                                      <p:cBhvr>
                                        <p:cTn id="189" dur="500"/>
                                        <p:tgtEl>
                                          <p:spTgt spid="1410"/>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395"/>
                                        </p:tgtEl>
                                        <p:attrNameLst>
                                          <p:attrName>style.visibility</p:attrName>
                                        </p:attrNameLst>
                                      </p:cBhvr>
                                      <p:to>
                                        <p:strVal val="visible"/>
                                      </p:to>
                                    </p:set>
                                    <p:animEffect transition="in" filter="fade">
                                      <p:cBhvr>
                                        <p:cTn id="192" dur="500"/>
                                        <p:tgtEl>
                                          <p:spTgt spid="139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96"/>
                                        </p:tgtEl>
                                        <p:attrNameLst>
                                          <p:attrName>style.visibility</p:attrName>
                                        </p:attrNameLst>
                                      </p:cBhvr>
                                      <p:to>
                                        <p:strVal val="visible"/>
                                      </p:to>
                                    </p:set>
                                    <p:animEffect transition="in" filter="fade">
                                      <p:cBhvr>
                                        <p:cTn id="195" dur="500"/>
                                        <p:tgtEl>
                                          <p:spTgt spid="139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397"/>
                                        </p:tgtEl>
                                        <p:attrNameLst>
                                          <p:attrName>style.visibility</p:attrName>
                                        </p:attrNameLst>
                                      </p:cBhvr>
                                      <p:to>
                                        <p:strVal val="visible"/>
                                      </p:to>
                                    </p:set>
                                    <p:animEffect transition="in" filter="fade">
                                      <p:cBhvr>
                                        <p:cTn id="198" dur="500"/>
                                        <p:tgtEl>
                                          <p:spTgt spid="139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389"/>
                                        </p:tgtEl>
                                        <p:attrNameLst>
                                          <p:attrName>style.visibility</p:attrName>
                                        </p:attrNameLst>
                                      </p:cBhvr>
                                      <p:to>
                                        <p:strVal val="visible"/>
                                      </p:to>
                                    </p:set>
                                    <p:animEffect transition="in" filter="fade">
                                      <p:cBhvr>
                                        <p:cTn id="201" dur="500"/>
                                        <p:tgtEl>
                                          <p:spTgt spid="138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390"/>
                                        </p:tgtEl>
                                        <p:attrNameLst>
                                          <p:attrName>style.visibility</p:attrName>
                                        </p:attrNameLst>
                                      </p:cBhvr>
                                      <p:to>
                                        <p:strVal val="visible"/>
                                      </p:to>
                                    </p:set>
                                    <p:animEffect transition="in" filter="fade">
                                      <p:cBhvr>
                                        <p:cTn id="204" dur="500"/>
                                        <p:tgtEl>
                                          <p:spTgt spid="1390"/>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393"/>
                                        </p:tgtEl>
                                        <p:attrNameLst>
                                          <p:attrName>style.visibility</p:attrName>
                                        </p:attrNameLst>
                                      </p:cBhvr>
                                      <p:to>
                                        <p:strVal val="visible"/>
                                      </p:to>
                                    </p:set>
                                    <p:animEffect transition="in" filter="fade">
                                      <p:cBhvr>
                                        <p:cTn id="207" dur="500"/>
                                        <p:tgtEl>
                                          <p:spTgt spid="1393"/>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394"/>
                                        </p:tgtEl>
                                        <p:attrNameLst>
                                          <p:attrName>style.visibility</p:attrName>
                                        </p:attrNameLst>
                                      </p:cBhvr>
                                      <p:to>
                                        <p:strVal val="visible"/>
                                      </p:to>
                                    </p:set>
                                    <p:animEffect transition="in" filter="fade">
                                      <p:cBhvr>
                                        <p:cTn id="210" dur="500"/>
                                        <p:tgtEl>
                                          <p:spTgt spid="1394"/>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835"/>
                                        </p:tgtEl>
                                        <p:attrNameLst>
                                          <p:attrName>style.visibility</p:attrName>
                                        </p:attrNameLst>
                                      </p:cBhvr>
                                      <p:to>
                                        <p:strVal val="visible"/>
                                      </p:to>
                                    </p:set>
                                    <p:animEffect transition="in" filter="fade">
                                      <p:cBhvr>
                                        <p:cTn id="213" dur="500"/>
                                        <p:tgtEl>
                                          <p:spTgt spid="1835"/>
                                        </p:tgtEl>
                                      </p:cBhvr>
                                    </p:animEffect>
                                  </p:childTnLst>
                                </p:cTn>
                              </p:par>
                            </p:childTnLst>
                          </p:cTn>
                        </p:par>
                      </p:childTnLst>
                    </p:cTn>
                  </p:par>
                </p:childTnLst>
              </p:cTn>
              <p:nextCondLst>
                <p:cond evt="onClick" delay="0">
                  <p:tgtEl>
                    <p:spTgt spid="1444"/>
                  </p:tgtEl>
                </p:cond>
              </p:nextCondLst>
            </p:seq>
            <p:seq concurrent="1" nextAc="seek">
              <p:cTn id="214" restart="whenNotActive" fill="hold" evtFilter="cancelBubble" nodeType="interactiveSeq">
                <p:stCondLst>
                  <p:cond evt="onClick" delay="0">
                    <p:tgtEl>
                      <p:spTgt spid="1445"/>
                    </p:tgtEl>
                  </p:cond>
                </p:stCondLst>
                <p:endSync evt="end" delay="0">
                  <p:rtn val="all"/>
                </p:endSync>
                <p:childTnLst>
                  <p:par>
                    <p:cTn id="215" fill="hold">
                      <p:stCondLst>
                        <p:cond delay="0"/>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1414"/>
                                        </p:tgtEl>
                                        <p:attrNameLst>
                                          <p:attrName>style.visibility</p:attrName>
                                        </p:attrNameLst>
                                      </p:cBhvr>
                                      <p:to>
                                        <p:strVal val="visible"/>
                                      </p:to>
                                    </p:set>
                                    <p:animEffect transition="in" filter="fade">
                                      <p:cBhvr>
                                        <p:cTn id="219" dur="500"/>
                                        <p:tgtEl>
                                          <p:spTgt spid="1414"/>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415"/>
                                        </p:tgtEl>
                                        <p:attrNameLst>
                                          <p:attrName>style.visibility</p:attrName>
                                        </p:attrNameLst>
                                      </p:cBhvr>
                                      <p:to>
                                        <p:strVal val="visible"/>
                                      </p:to>
                                    </p:set>
                                    <p:animEffect transition="in" filter="fade">
                                      <p:cBhvr>
                                        <p:cTn id="222" dur="500"/>
                                        <p:tgtEl>
                                          <p:spTgt spid="1415"/>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408"/>
                                        </p:tgtEl>
                                        <p:attrNameLst>
                                          <p:attrName>style.visibility</p:attrName>
                                        </p:attrNameLst>
                                      </p:cBhvr>
                                      <p:to>
                                        <p:strVal val="visible"/>
                                      </p:to>
                                    </p:set>
                                    <p:animEffect transition="in" filter="fade">
                                      <p:cBhvr>
                                        <p:cTn id="225" dur="500"/>
                                        <p:tgtEl>
                                          <p:spTgt spid="1408"/>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09"/>
                                        </p:tgtEl>
                                        <p:attrNameLst>
                                          <p:attrName>style.visibility</p:attrName>
                                        </p:attrNameLst>
                                      </p:cBhvr>
                                      <p:to>
                                        <p:strVal val="visible"/>
                                      </p:to>
                                    </p:set>
                                    <p:animEffect transition="in" filter="fade">
                                      <p:cBhvr>
                                        <p:cTn id="228" dur="500"/>
                                        <p:tgtEl>
                                          <p:spTgt spid="1409"/>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411"/>
                                        </p:tgtEl>
                                        <p:attrNameLst>
                                          <p:attrName>style.visibility</p:attrName>
                                        </p:attrNameLst>
                                      </p:cBhvr>
                                      <p:to>
                                        <p:strVal val="visible"/>
                                      </p:to>
                                    </p:set>
                                    <p:animEffect transition="in" filter="fade">
                                      <p:cBhvr>
                                        <p:cTn id="231" dur="500"/>
                                        <p:tgtEl>
                                          <p:spTgt spid="1411"/>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842"/>
                                        </p:tgtEl>
                                        <p:attrNameLst>
                                          <p:attrName>style.visibility</p:attrName>
                                        </p:attrNameLst>
                                      </p:cBhvr>
                                      <p:to>
                                        <p:strVal val="visible"/>
                                      </p:to>
                                    </p:set>
                                    <p:animEffect transition="in" filter="fade">
                                      <p:cBhvr>
                                        <p:cTn id="234" dur="500"/>
                                        <p:tgtEl>
                                          <p:spTgt spid="1842"/>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843"/>
                                        </p:tgtEl>
                                        <p:attrNameLst>
                                          <p:attrName>style.visibility</p:attrName>
                                        </p:attrNameLst>
                                      </p:cBhvr>
                                      <p:to>
                                        <p:strVal val="visible"/>
                                      </p:to>
                                    </p:set>
                                    <p:animEffect transition="in" filter="fade">
                                      <p:cBhvr>
                                        <p:cTn id="237" dur="500"/>
                                        <p:tgtEl>
                                          <p:spTgt spid="1843"/>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841"/>
                                        </p:tgtEl>
                                        <p:attrNameLst>
                                          <p:attrName>style.visibility</p:attrName>
                                        </p:attrNameLst>
                                      </p:cBhvr>
                                      <p:to>
                                        <p:strVal val="visible"/>
                                      </p:to>
                                    </p:set>
                                    <p:animEffect transition="in" filter="fade">
                                      <p:cBhvr>
                                        <p:cTn id="240" dur="500"/>
                                        <p:tgtEl>
                                          <p:spTgt spid="1841"/>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845"/>
                                        </p:tgtEl>
                                        <p:attrNameLst>
                                          <p:attrName>style.visibility</p:attrName>
                                        </p:attrNameLst>
                                      </p:cBhvr>
                                      <p:to>
                                        <p:strVal val="visible"/>
                                      </p:to>
                                    </p:set>
                                    <p:animEffect transition="in" filter="fade">
                                      <p:cBhvr>
                                        <p:cTn id="243" dur="500"/>
                                        <p:tgtEl>
                                          <p:spTgt spid="184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412"/>
                                        </p:tgtEl>
                                        <p:attrNameLst>
                                          <p:attrName>style.visibility</p:attrName>
                                        </p:attrNameLst>
                                      </p:cBhvr>
                                      <p:to>
                                        <p:strVal val="visible"/>
                                      </p:to>
                                    </p:set>
                                    <p:animEffect transition="in" filter="fade">
                                      <p:cBhvr>
                                        <p:cTn id="246" dur="500"/>
                                        <p:tgtEl>
                                          <p:spTgt spid="1412"/>
                                        </p:tgtEl>
                                      </p:cBhvr>
                                    </p:animEffect>
                                  </p:childTnLst>
                                </p:cTn>
                              </p:par>
                            </p:childTnLst>
                          </p:cTn>
                        </p:par>
                      </p:childTnLst>
                    </p:cTn>
                  </p:par>
                </p:childTnLst>
              </p:cTn>
              <p:nextCondLst>
                <p:cond evt="onClick" delay="0">
                  <p:tgtEl>
                    <p:spTgt spid="1445"/>
                  </p:tgtEl>
                </p:cond>
              </p:nextCondLst>
            </p:seq>
          </p:childTnLst>
        </p:cTn>
      </p:par>
    </p:tnLst>
    <p:bldLst>
      <p:bldP spid="21" grpId="0"/>
      <p:bldP spid="25" grpId="0"/>
      <p:bldP spid="27" grpId="0"/>
      <p:bldP spid="28" grpId="0"/>
      <p:bldP spid="30" grpId="0"/>
      <p:bldP spid="31" grpId="0"/>
      <p:bldP spid="33" grpId="0"/>
      <p:bldP spid="1829" grpId="0"/>
      <p:bldP spid="1830" grpId="0"/>
      <p:bldP spid="1831" grpId="0"/>
      <p:bldP spid="1832" grpId="0"/>
      <p:bldP spid="1833" grpId="0"/>
      <p:bldP spid="1834" grpId="0"/>
      <p:bldP spid="1389" grpId="0"/>
      <p:bldP spid="1390" grpId="0"/>
      <p:bldP spid="1393" grpId="0"/>
      <p:bldP spid="1394" grpId="0"/>
      <p:bldP spid="1395" grpId="0"/>
      <p:bldP spid="1396" grpId="0"/>
      <p:bldP spid="1397" grpId="0"/>
      <p:bldP spid="1408" grpId="0"/>
      <p:bldP spid="1409" grpId="0"/>
      <p:bldP spid="1410" grpId="0"/>
      <p:bldP spid="1411" grpId="0"/>
      <p:bldP spid="1412" grpId="0"/>
      <p:bldP spid="1414" grpId="0"/>
      <p:bldP spid="1415" grpId="0"/>
      <p:bldP spid="1899" grpId="0"/>
      <p:bldP spid="1901" grpId="0"/>
      <p:bldP spid="1903" grpId="0"/>
      <p:bldP spid="1906" grpId="0"/>
      <p:bldP spid="1826" grpId="0"/>
      <p:bldP spid="1353" grpId="0"/>
      <p:bldP spid="1357" grpId="0"/>
      <p:bldP spid="1358" grpId="0"/>
      <p:bldP spid="1359" grpId="0"/>
      <p:bldP spid="1360" grpId="0"/>
      <p:bldP spid="1372" grpId="0"/>
      <p:bldP spid="1373" grpId="0"/>
      <p:bldP spid="1374" grpId="0"/>
      <p:bldP spid="1375" grpId="0"/>
      <p:bldP spid="1376" grpId="0"/>
      <p:bldP spid="1377" grpId="0"/>
      <p:bldP spid="1378" grpId="0"/>
      <p:bldP spid="45" grpId="0"/>
      <p:bldP spid="46" grpId="0"/>
      <p:bldP spid="47" grpId="0"/>
      <p:bldP spid="49" grpId="0"/>
      <p:bldP spid="50" grpId="0"/>
      <p:bldP spid="51" grpId="0"/>
      <p:bldP spid="52" grpId="0"/>
      <p:bldP spid="1792" grpId="0"/>
      <p:bldP spid="1793" grpId="0"/>
      <p:bldP spid="1794" grpId="0"/>
      <p:bldP spid="1801" grpId="0"/>
      <p:bldP spid="1802" grpId="0"/>
      <p:bldP spid="1803" grpId="0"/>
      <p:bldP spid="1850" grpId="0"/>
      <p:bldP spid="32" grpId="0"/>
      <p:bldP spid="54" grpId="0"/>
      <p:bldP spid="63" grpId="0"/>
      <p:bldP spid="1795" grpId="0"/>
      <p:bldP spid="1809" grpId="0"/>
      <p:bldP spid="1810" grpId="0"/>
      <p:bldP spid="1823" grpId="0"/>
      <p:bldP spid="1824" grpId="0"/>
      <p:bldP spid="1835" grpId="0"/>
      <p:bldP spid="1841" grpId="0"/>
      <p:bldP spid="1842" grpId="0"/>
      <p:bldP spid="1843" grpId="0"/>
      <p:bldP spid="18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2843"/>
            <a:ext cx="8766927" cy="8581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16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 tác dụng làm cơ sở</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81495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36331"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33216" y="24241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33770"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97932"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03869" y="249155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97466"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33493"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91440" y="2486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1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138892" y="24241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7196839" y="24860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Luật Giáo dục quốc phòng và an ninh gồm 8 chương, 47 điều quy định nguyên tắc, chính sách, nội dung </a:t>
            </a:r>
            <a:r>
              <a:rPr lang="en-US" sz="2400">
                <a:solidFill>
                  <a:srgbClr val="FF0000"/>
                </a:solidFill>
                <a:latin typeface="Arial" panose="020B0604020202020204" pitchFamily="34" charset="0"/>
                <a:cs typeface="Arial" panose="020B0604020202020204" pitchFamily="34" charset="0"/>
              </a:rPr>
              <a:t>cơ bản</a:t>
            </a:r>
            <a:r>
              <a:rPr lang="en-US" sz="2400">
                <a:latin typeface="Arial" panose="020B0604020202020204" pitchFamily="34" charset="0"/>
                <a:cs typeface="Arial" panose="020B0604020202020204" pitchFamily="34" charset="0"/>
              </a:rPr>
              <a:t>, hình thức giáo dục quốc phòng và an ninh; nhiệm vụ, quyền hạn của cơ quan, tổ chức, quyền và trách nhiệm của công dân về giáo dục quốc phòng và an ninh</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0852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hói quen hình thành đã lâu đời trong lối sống và nếp nghĩ, được truyền lại từ thế hệ này sang thế hệ khác</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489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9638331"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235216" y="27580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83577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9699932"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305869" y="28255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899466"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035493"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93440"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624558"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682505"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430810"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88757" y="28200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Mục tiêu giáo dục quốc phòng và an ninh: Giáo dục cho công dân về kiến thức quốc phòng và an ninh để phát huy tinh thần yêu nước, </a:t>
            </a:r>
            <a:r>
              <a:rPr lang="en-US" sz="2400">
                <a:solidFill>
                  <a:srgbClr val="FF0000"/>
                </a:solidFill>
                <a:latin typeface="Arial" panose="020B0604020202020204" pitchFamily="34" charset="0"/>
                <a:cs typeface="Arial" panose="020B0604020202020204" pitchFamily="34" charset="0"/>
              </a:rPr>
              <a:t>truyền thống </a:t>
            </a:r>
            <a:r>
              <a:rPr lang="en-US" sz="2400">
                <a:latin typeface="Arial" panose="020B0604020202020204" pitchFamily="34" charset="0"/>
                <a:cs typeface="Arial" panose="020B0604020202020204" pitchFamily="34" charset="0"/>
              </a:rPr>
              <a:t>dựng nước và giữ nước, lòng tự hào, tự tôn dân tộc, nâng cao ý thức, trách nhiệm, tự giác thực hiện nhiệm vụ quốc phòng và an ninh, bảo vệ Tổ quốc Việt Nam xã hội chủ nghĩa</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23E22D-6F66-65DA-0DB1-1414D001C12A}"/>
              </a:ext>
            </a:extLst>
          </p:cNvPr>
          <p:cNvSpPr/>
          <p:nvPr/>
        </p:nvSpPr>
        <p:spPr>
          <a:xfrm>
            <a:off x="4818306"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4747A43E-5571-3B91-99B5-BC0196871E16}"/>
              </a:ext>
            </a:extLst>
          </p:cNvPr>
          <p:cNvSpPr/>
          <p:nvPr/>
        </p:nvSpPr>
        <p:spPr>
          <a:xfrm>
            <a:off x="4015745"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07FA94-79BE-C362-2C19-BA9C21C90CC7}"/>
              </a:ext>
            </a:extLst>
          </p:cNvPr>
          <p:cNvSpPr/>
          <p:nvPr/>
        </p:nvSpPr>
        <p:spPr>
          <a:xfrm>
            <a:off x="4879907"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2D146516-4CF0-839E-599B-6A30ED81EE0B}"/>
              </a:ext>
            </a:extLst>
          </p:cNvPr>
          <p:cNvSpPr/>
          <p:nvPr/>
        </p:nvSpPr>
        <p:spPr>
          <a:xfrm>
            <a:off x="4079441"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8D55598-0FBA-E350-E493-881EDFBB271F}"/>
              </a:ext>
            </a:extLst>
          </p:cNvPr>
          <p:cNvSpPr/>
          <p:nvPr/>
        </p:nvSpPr>
        <p:spPr>
          <a:xfrm>
            <a:off x="3215468"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2C993FFC-89BA-ED4E-847F-380F0DF93592}"/>
              </a:ext>
            </a:extLst>
          </p:cNvPr>
          <p:cNvSpPr/>
          <p:nvPr/>
        </p:nvSpPr>
        <p:spPr>
          <a:xfrm>
            <a:off x="3273415"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92520BF7-4161-49DB-BBCD-7F57F188D3D4}"/>
              </a:ext>
            </a:extLst>
          </p:cNvPr>
          <p:cNvSpPr/>
          <p:nvPr/>
        </p:nvSpPr>
        <p:spPr>
          <a:xfrm>
            <a:off x="2409216"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38" name="Rectangle 37">
            <a:extLst>
              <a:ext uri="{FF2B5EF4-FFF2-40B4-BE49-F238E27FC236}">
                <a16:creationId xmlns:a16="http://schemas.microsoft.com/office/drawing/2014/main" id="{0D8D0EE7-1546-A966-0A4F-00C4E75B9E5D}"/>
              </a:ext>
            </a:extLst>
          </p:cNvPr>
          <p:cNvSpPr/>
          <p:nvPr/>
        </p:nvSpPr>
        <p:spPr>
          <a:xfrm>
            <a:off x="1606655" y="27580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CBE02786-EED9-5887-41F2-935E1420198C}"/>
              </a:ext>
            </a:extLst>
          </p:cNvPr>
          <p:cNvSpPr/>
          <p:nvPr/>
        </p:nvSpPr>
        <p:spPr>
          <a:xfrm>
            <a:off x="2470817"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40" name="Rectangle 39">
            <a:extLst>
              <a:ext uri="{FF2B5EF4-FFF2-40B4-BE49-F238E27FC236}">
                <a16:creationId xmlns:a16="http://schemas.microsoft.com/office/drawing/2014/main" id="{6357963B-4C1B-A630-1E0B-BFF0CA8C63F7}"/>
              </a:ext>
            </a:extLst>
          </p:cNvPr>
          <p:cNvSpPr/>
          <p:nvPr/>
        </p:nvSpPr>
        <p:spPr>
          <a:xfrm>
            <a:off x="1670351" y="28205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526991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80143"/>
            <a:ext cx="8766927" cy="12325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037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S</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ách lược và các chủ trương, biện pháp cụ thể để thực hiện đường lối và nhiệm vụ trong một thời kì lịch sử nhất định</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2998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26866"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2742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39158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97519"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Í</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9111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2714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8509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48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31805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37600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1243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82252"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Người tham gia giáo dục quốc phòng và an ninh được hưởng chế độ, </a:t>
            </a:r>
            <a:r>
              <a:rPr lang="en-US" sz="2400">
                <a:solidFill>
                  <a:srgbClr val="FF0000"/>
                </a:solidFill>
                <a:latin typeface="Arial" panose="020B0604020202020204" pitchFamily="34" charset="0"/>
                <a:cs typeface="Arial" panose="020B0604020202020204" pitchFamily="34" charset="0"/>
              </a:rPr>
              <a:t>chính sách </a:t>
            </a:r>
            <a:r>
              <a:rPr lang="en-US" sz="2400">
                <a:latin typeface="Arial" panose="020B0604020202020204" pitchFamily="34" charset="0"/>
                <a:cs typeface="Arial" panose="020B0604020202020204" pitchFamily="34" charset="0"/>
              </a:rPr>
              <a:t>theo quy định của pháp luật</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7F9FFB8-E74A-11B2-101F-D75775E32E89}"/>
              </a:ext>
            </a:extLst>
          </p:cNvPr>
          <p:cNvSpPr/>
          <p:nvPr/>
        </p:nvSpPr>
        <p:spPr>
          <a:xfrm>
            <a:off x="873538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2B8B4144-11A8-4BA0-FCEB-3844776AD2BF}"/>
              </a:ext>
            </a:extLst>
          </p:cNvPr>
          <p:cNvSpPr/>
          <p:nvPr/>
        </p:nvSpPr>
        <p:spPr>
          <a:xfrm>
            <a:off x="79328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1D85815-C552-F67B-014C-08A6CEBDDEBF}"/>
              </a:ext>
            </a:extLst>
          </p:cNvPr>
          <p:cNvSpPr/>
          <p:nvPr/>
        </p:nvSpPr>
        <p:spPr>
          <a:xfrm>
            <a:off x="879698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6CA83BF6-3D92-00EF-C015-AA0217838C48}"/>
              </a:ext>
            </a:extLst>
          </p:cNvPr>
          <p:cNvSpPr/>
          <p:nvPr/>
        </p:nvSpPr>
        <p:spPr>
          <a:xfrm>
            <a:off x="79965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EC710E5-4FC3-C650-89F3-B5E96A8CB9DE}"/>
              </a:ext>
            </a:extLst>
          </p:cNvPr>
          <p:cNvSpPr/>
          <p:nvPr/>
        </p:nvSpPr>
        <p:spPr>
          <a:xfrm>
            <a:off x="7132542"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7E2E5842-FB32-668B-157E-7F89AB466C1F}"/>
              </a:ext>
            </a:extLst>
          </p:cNvPr>
          <p:cNvSpPr/>
          <p:nvPr/>
        </p:nvSpPr>
        <p:spPr>
          <a:xfrm>
            <a:off x="719048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17594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99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D</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ựa vào điều kiện thuận lợi nào đó để mưu lợi riêng không chính đáng</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6631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07817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8605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7247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14882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39242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87844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9363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4656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52361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2719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32986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Ụ</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4554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a:t>
            </a:r>
            <a:r>
              <a:rPr lang="en-US" sz="2400">
                <a:solidFill>
                  <a:srgbClr val="FF0000"/>
                </a:solidFill>
                <a:latin typeface="Arial" panose="020B0604020202020204" pitchFamily="34" charset="0"/>
                <a:cs typeface="Arial" panose="020B0604020202020204" pitchFamily="34" charset="0"/>
              </a:rPr>
              <a:t>Lợi dụng </a:t>
            </a:r>
            <a:r>
              <a:rPr lang="en-US" sz="2400">
                <a:latin typeface="Arial" panose="020B0604020202020204" pitchFamily="34" charset="0"/>
                <a:cs typeface="Arial" panose="020B0604020202020204" pitchFamily="34" charset="0"/>
              </a:rPr>
              <a:t>hoạt động giáo dục quốc phòng và an ninh để tuyên truyền xuyên tạc đường lối, quan điểm của Đảng, chính sách, pháp luật của nhà nước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30492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311296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28927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9629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N</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ối vào, ghép vào cho khớp với nhau để làm thành một chỉnh thể</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42290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831991"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432545"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48450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902644"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496241"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632268"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690215"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225462"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283409"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031714"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089661"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Times New Roman" panose="02020603050405020304" pitchFamily="18" charset="0"/>
                <a:cs typeface="Times New Roman" panose="02020603050405020304" pitchFamily="18" charset="0"/>
              </a:rPr>
              <a:t>Giáo dục quốc phòng và an ninh trong trường tiểu học, trung học cơ sở được thực hiện </a:t>
            </a:r>
            <a:r>
              <a:rPr lang="en-US" sz="2400">
                <a:solidFill>
                  <a:srgbClr val="FF0000"/>
                </a:solidFill>
                <a:latin typeface="Times New Roman" panose="02020603050405020304" pitchFamily="18" charset="0"/>
                <a:cs typeface="Times New Roman" panose="02020603050405020304" pitchFamily="18" charset="0"/>
              </a:rPr>
              <a:t>lồng ghép </a:t>
            </a:r>
            <a:r>
              <a:rPr lang="en-US" sz="2400">
                <a:latin typeface="Times New Roman" panose="02020603050405020304" pitchFamily="18" charset="0"/>
                <a:cs typeface="Times New Roman" panose="02020603050405020304" pitchFamily="18" charset="0"/>
              </a:rPr>
              <a:t>thông qua nội dung các môn học trong chương trình, kết hợp với hoạt động ngoại khoá phù hợp với lứa tuổi</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282230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2883901"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362486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3682808"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Ồ</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95591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9EE73A3A-31D4-4C59-BFEB-324D12FB1354}"/>
              </a:ext>
            </a:extLst>
          </p:cNvPr>
          <p:cNvPicPr>
            <a:picLocks noChangeAspect="1"/>
          </p:cNvPicPr>
          <p:nvPr/>
        </p:nvPicPr>
        <p:blipFill>
          <a:blip r:embed="rId4"/>
          <a:stretch>
            <a:fillRect/>
          </a:stretch>
        </p:blipFill>
        <p:spPr>
          <a:xfrm>
            <a:off x="3075579" y="709912"/>
            <a:ext cx="5973009" cy="676369"/>
          </a:xfrm>
          <a:prstGeom prst="rect">
            <a:avLst/>
          </a:prstGeom>
        </p:spPr>
      </p:pic>
      <p:pic>
        <p:nvPicPr>
          <p:cNvPr id="12" name="Picture 11">
            <a:hlinkClick r:id="rId5" action="ppaction://hlinksldjump"/>
            <a:extLst>
              <a:ext uri="{FF2B5EF4-FFF2-40B4-BE49-F238E27FC236}">
                <a16:creationId xmlns:a16="http://schemas.microsoft.com/office/drawing/2014/main" id="{A1AB8520-3E56-48AB-8D59-1C57AF1A251A}"/>
              </a:ext>
            </a:extLst>
          </p:cNvPr>
          <p:cNvPicPr>
            <a:picLocks noChangeAspect="1"/>
          </p:cNvPicPr>
          <p:nvPr/>
        </p:nvPicPr>
        <p:blipFill>
          <a:blip r:embed="rId6"/>
          <a:stretch>
            <a:fillRect/>
          </a:stretch>
        </p:blipFill>
        <p:spPr>
          <a:xfrm>
            <a:off x="3759963" y="1567478"/>
            <a:ext cx="2905530" cy="514422"/>
          </a:xfrm>
          <a:prstGeom prst="rect">
            <a:avLst/>
          </a:prstGeom>
        </p:spPr>
      </p:pic>
      <p:pic>
        <p:nvPicPr>
          <p:cNvPr id="20" name="Picture 19">
            <a:hlinkClick r:id="rId7" action="ppaction://hlinksldjump"/>
            <a:extLst>
              <a:ext uri="{FF2B5EF4-FFF2-40B4-BE49-F238E27FC236}">
                <a16:creationId xmlns:a16="http://schemas.microsoft.com/office/drawing/2014/main" id="{3B705803-83B1-4AA0-A4AF-7699B6170B65}"/>
              </a:ext>
            </a:extLst>
          </p:cNvPr>
          <p:cNvPicPr>
            <a:picLocks noChangeAspect="1"/>
          </p:cNvPicPr>
          <p:nvPr/>
        </p:nvPicPr>
        <p:blipFill>
          <a:blip r:embed="rId8"/>
          <a:stretch>
            <a:fillRect/>
          </a:stretch>
        </p:blipFill>
        <p:spPr>
          <a:xfrm>
            <a:off x="3759963" y="2234222"/>
            <a:ext cx="3277057" cy="523948"/>
          </a:xfrm>
          <a:prstGeom prst="rect">
            <a:avLst/>
          </a:prstGeom>
        </p:spPr>
      </p:pic>
      <p:pic>
        <p:nvPicPr>
          <p:cNvPr id="23" name="Picture 22">
            <a:hlinkClick r:id="rId9" action="ppaction://hlinksldjump"/>
            <a:extLst>
              <a:ext uri="{FF2B5EF4-FFF2-40B4-BE49-F238E27FC236}">
                <a16:creationId xmlns:a16="http://schemas.microsoft.com/office/drawing/2014/main" id="{FEA2DEC5-BF27-44C2-BF30-6478F8D2CBB0}"/>
              </a:ext>
            </a:extLst>
          </p:cNvPr>
          <p:cNvPicPr>
            <a:picLocks noChangeAspect="1"/>
          </p:cNvPicPr>
          <p:nvPr/>
        </p:nvPicPr>
        <p:blipFill>
          <a:blip r:embed="rId10"/>
          <a:stretch>
            <a:fillRect/>
          </a:stretch>
        </p:blipFill>
        <p:spPr>
          <a:xfrm>
            <a:off x="3759963" y="3062814"/>
            <a:ext cx="1695687" cy="514422"/>
          </a:xfrm>
          <a:prstGeom prst="rect">
            <a:avLst/>
          </a:prstGeom>
        </p:spPr>
      </p:pic>
      <p:pic>
        <p:nvPicPr>
          <p:cNvPr id="25" name="Picture 24">
            <a:hlinkClick r:id="rId11" action="ppaction://hlinksldjump"/>
            <a:extLst>
              <a:ext uri="{FF2B5EF4-FFF2-40B4-BE49-F238E27FC236}">
                <a16:creationId xmlns:a16="http://schemas.microsoft.com/office/drawing/2014/main" id="{47BB2752-93C2-47AC-84F2-6174F525CBDA}"/>
              </a:ext>
            </a:extLst>
          </p:cNvPr>
          <p:cNvPicPr>
            <a:picLocks noChangeAspect="1"/>
          </p:cNvPicPr>
          <p:nvPr/>
        </p:nvPicPr>
        <p:blipFill>
          <a:blip r:embed="rId12"/>
          <a:stretch>
            <a:fillRect/>
          </a:stretch>
        </p:blipFill>
        <p:spPr>
          <a:xfrm>
            <a:off x="5449234" y="2920216"/>
            <a:ext cx="2715004" cy="409632"/>
          </a:xfrm>
          <a:prstGeom prst="rect">
            <a:avLst/>
          </a:prstGeom>
        </p:spPr>
      </p:pic>
      <p:pic>
        <p:nvPicPr>
          <p:cNvPr id="27" name="Picture 26">
            <a:hlinkClick r:id="rId13" action="ppaction://hlinksldjump"/>
            <a:extLst>
              <a:ext uri="{FF2B5EF4-FFF2-40B4-BE49-F238E27FC236}">
                <a16:creationId xmlns:a16="http://schemas.microsoft.com/office/drawing/2014/main" id="{856FC3BA-D386-4105-92AB-C228CE41AE64}"/>
              </a:ext>
            </a:extLst>
          </p:cNvPr>
          <p:cNvPicPr>
            <a:picLocks noChangeAspect="1"/>
          </p:cNvPicPr>
          <p:nvPr/>
        </p:nvPicPr>
        <p:blipFill>
          <a:blip r:embed="rId14"/>
          <a:stretch>
            <a:fillRect/>
          </a:stretch>
        </p:blipFill>
        <p:spPr>
          <a:xfrm>
            <a:off x="5446025" y="3329650"/>
            <a:ext cx="3486637" cy="428685"/>
          </a:xfrm>
          <a:prstGeom prst="rect">
            <a:avLst/>
          </a:prstGeom>
        </p:spPr>
      </p:pic>
      <p:pic>
        <p:nvPicPr>
          <p:cNvPr id="32" name="Picture 31">
            <a:hlinkClick r:id="rId15" action="ppaction://hlinksldjump"/>
            <a:extLst>
              <a:ext uri="{FF2B5EF4-FFF2-40B4-BE49-F238E27FC236}">
                <a16:creationId xmlns:a16="http://schemas.microsoft.com/office/drawing/2014/main" id="{206B5D07-6580-4CF4-928F-4B37BE74E284}"/>
              </a:ext>
            </a:extLst>
          </p:cNvPr>
          <p:cNvPicPr>
            <a:picLocks noChangeAspect="1"/>
          </p:cNvPicPr>
          <p:nvPr/>
        </p:nvPicPr>
        <p:blipFill>
          <a:blip r:embed="rId16"/>
          <a:stretch>
            <a:fillRect/>
          </a:stretch>
        </p:blipFill>
        <p:spPr>
          <a:xfrm>
            <a:off x="5393038" y="3911447"/>
            <a:ext cx="2762636" cy="419158"/>
          </a:xfrm>
          <a:prstGeom prst="rect">
            <a:avLst/>
          </a:prstGeom>
        </p:spPr>
      </p:pic>
      <p:pic>
        <p:nvPicPr>
          <p:cNvPr id="34" name="Picture 33">
            <a:hlinkClick r:id="rId17" action="ppaction://hlinksldjump"/>
            <a:extLst>
              <a:ext uri="{FF2B5EF4-FFF2-40B4-BE49-F238E27FC236}">
                <a16:creationId xmlns:a16="http://schemas.microsoft.com/office/drawing/2014/main" id="{D1769064-6AF4-4234-A09A-158513801596}"/>
              </a:ext>
            </a:extLst>
          </p:cNvPr>
          <p:cNvPicPr>
            <a:picLocks noChangeAspect="1"/>
          </p:cNvPicPr>
          <p:nvPr/>
        </p:nvPicPr>
        <p:blipFill>
          <a:blip r:embed="rId18"/>
          <a:stretch>
            <a:fillRect/>
          </a:stretch>
        </p:blipFill>
        <p:spPr>
          <a:xfrm>
            <a:off x="5399214" y="4330605"/>
            <a:ext cx="3572374" cy="419158"/>
          </a:xfrm>
          <a:prstGeom prst="rect">
            <a:avLst/>
          </a:prstGeom>
        </p:spPr>
      </p:pic>
      <p:pic>
        <p:nvPicPr>
          <p:cNvPr id="38" name="Picture 37">
            <a:hlinkClick r:id="rId19" action="ppaction://hlinksldjump"/>
            <a:extLst>
              <a:ext uri="{FF2B5EF4-FFF2-40B4-BE49-F238E27FC236}">
                <a16:creationId xmlns:a16="http://schemas.microsoft.com/office/drawing/2014/main" id="{9F851E58-BD9E-4EFA-B861-DF3A7F6556D8}"/>
              </a:ext>
            </a:extLst>
          </p:cNvPr>
          <p:cNvPicPr>
            <a:picLocks noChangeAspect="1"/>
          </p:cNvPicPr>
          <p:nvPr/>
        </p:nvPicPr>
        <p:blipFill>
          <a:blip r:embed="rId20"/>
          <a:stretch>
            <a:fillRect/>
          </a:stretch>
        </p:blipFill>
        <p:spPr>
          <a:xfrm>
            <a:off x="5407525" y="4739389"/>
            <a:ext cx="2848373" cy="400106"/>
          </a:xfrm>
          <a:prstGeom prst="rect">
            <a:avLst/>
          </a:prstGeom>
        </p:spPr>
      </p:pic>
      <p:pic>
        <p:nvPicPr>
          <p:cNvPr id="40" name="Picture 39">
            <a:hlinkClick r:id="rId21" action="ppaction://hlinksldjump"/>
            <a:extLst>
              <a:ext uri="{FF2B5EF4-FFF2-40B4-BE49-F238E27FC236}">
                <a16:creationId xmlns:a16="http://schemas.microsoft.com/office/drawing/2014/main" id="{77AD2194-E3F7-4DFE-B626-F133D3B85652}"/>
              </a:ext>
            </a:extLst>
          </p:cNvPr>
          <p:cNvPicPr>
            <a:picLocks noChangeAspect="1"/>
          </p:cNvPicPr>
          <p:nvPr/>
        </p:nvPicPr>
        <p:blipFill>
          <a:blip r:embed="rId22"/>
          <a:stretch>
            <a:fillRect/>
          </a:stretch>
        </p:blipFill>
        <p:spPr>
          <a:xfrm>
            <a:off x="5397900" y="5149073"/>
            <a:ext cx="3648584" cy="419158"/>
          </a:xfrm>
          <a:prstGeom prst="rect">
            <a:avLst/>
          </a:prstGeom>
        </p:spPr>
      </p:pic>
      <p:pic>
        <p:nvPicPr>
          <p:cNvPr id="45" name="Picture 44">
            <a:hlinkClick r:id="rId23" action="ppaction://hlinksldjump"/>
            <a:extLst>
              <a:ext uri="{FF2B5EF4-FFF2-40B4-BE49-F238E27FC236}">
                <a16:creationId xmlns:a16="http://schemas.microsoft.com/office/drawing/2014/main" id="{88D9886F-FD01-466D-AAA5-58989DEF4CC1}"/>
              </a:ext>
            </a:extLst>
          </p:cNvPr>
          <p:cNvPicPr>
            <a:picLocks noChangeAspect="1"/>
          </p:cNvPicPr>
          <p:nvPr/>
        </p:nvPicPr>
        <p:blipFill>
          <a:blip r:embed="rId24"/>
          <a:stretch>
            <a:fillRect/>
          </a:stretch>
        </p:blipFill>
        <p:spPr>
          <a:xfrm>
            <a:off x="3734907" y="5735847"/>
            <a:ext cx="2162477" cy="514422"/>
          </a:xfrm>
          <a:prstGeom prst="rect">
            <a:avLst/>
          </a:prstGeom>
        </p:spPr>
      </p:pic>
      <p:sp>
        <p:nvSpPr>
          <p:cNvPr id="46" name="TextBox 45">
            <a:extLst>
              <a:ext uri="{FF2B5EF4-FFF2-40B4-BE49-F238E27FC236}">
                <a16:creationId xmlns:a16="http://schemas.microsoft.com/office/drawing/2014/main" id="{37999757-9765-46F8-9BA7-58B551BEFA57}"/>
              </a:ext>
            </a:extLst>
          </p:cNvPr>
          <p:cNvSpPr txBox="1"/>
          <p:nvPr/>
        </p:nvSpPr>
        <p:spPr>
          <a:xfrm>
            <a:off x="135154" y="1472084"/>
            <a:ext cx="2336025" cy="738664"/>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endParaRPr lang="en-US" sz="1400" dirty="0">
              <a:solidFill>
                <a:srgbClr val="00B050"/>
              </a:solidFill>
            </a:endParaRPr>
          </a:p>
        </p:txBody>
      </p:sp>
      <p:pic>
        <p:nvPicPr>
          <p:cNvPr id="48" name="Picture 47">
            <a:extLst>
              <a:ext uri="{FF2B5EF4-FFF2-40B4-BE49-F238E27FC236}">
                <a16:creationId xmlns:a16="http://schemas.microsoft.com/office/drawing/2014/main" id="{7BD799D7-84B6-4030-82AE-06699549EE0B}"/>
              </a:ext>
            </a:extLst>
          </p:cNvPr>
          <p:cNvPicPr>
            <a:picLocks noChangeAspect="1"/>
          </p:cNvPicPr>
          <p:nvPr/>
        </p:nvPicPr>
        <p:blipFill>
          <a:blip r:embed="rId25"/>
          <a:stretch>
            <a:fillRect/>
          </a:stretch>
        </p:blipFill>
        <p:spPr>
          <a:xfrm>
            <a:off x="2252073" y="1519436"/>
            <a:ext cx="219106" cy="219106"/>
          </a:xfrm>
          <a:prstGeom prst="rect">
            <a:avLst/>
          </a:prstGeom>
        </p:spPr>
      </p:pic>
      <p:pic>
        <p:nvPicPr>
          <p:cNvPr id="3" name="Picture 2">
            <a:extLst>
              <a:ext uri="{FF2B5EF4-FFF2-40B4-BE49-F238E27FC236}">
                <a16:creationId xmlns:a16="http://schemas.microsoft.com/office/drawing/2014/main" id="{A066EAA1-9FFB-4B38-81B0-F257A9E08207}"/>
              </a:ext>
            </a:extLst>
          </p:cNvPr>
          <p:cNvPicPr>
            <a:picLocks noChangeAspect="1"/>
          </p:cNvPicPr>
          <p:nvPr/>
        </p:nvPicPr>
        <p:blipFill>
          <a:blip r:embed="rId26"/>
          <a:stretch>
            <a:fillRect/>
          </a:stretch>
        </p:blipFill>
        <p:spPr>
          <a:xfrm>
            <a:off x="3440575" y="1360154"/>
            <a:ext cx="323895" cy="4667901"/>
          </a:xfrm>
          <a:prstGeom prst="rect">
            <a:avLst/>
          </a:prstGeom>
        </p:spPr>
      </p:pic>
      <p:pic>
        <p:nvPicPr>
          <p:cNvPr id="6" name="Picture 5">
            <a:hlinkClick r:id="rId27" action="ppaction://hlinksldjump"/>
            <a:extLst>
              <a:ext uri="{FF2B5EF4-FFF2-40B4-BE49-F238E27FC236}">
                <a16:creationId xmlns:a16="http://schemas.microsoft.com/office/drawing/2014/main" id="{7A739629-25D1-40FC-B10D-7A647D40E6A2}"/>
              </a:ext>
            </a:extLst>
          </p:cNvPr>
          <p:cNvPicPr>
            <a:picLocks noChangeAspect="1"/>
          </p:cNvPicPr>
          <p:nvPr/>
        </p:nvPicPr>
        <p:blipFill>
          <a:blip r:embed="rId28"/>
          <a:stretch>
            <a:fillRect/>
          </a:stretch>
        </p:blipFill>
        <p:spPr>
          <a:xfrm>
            <a:off x="3741255" y="4082324"/>
            <a:ext cx="1657581" cy="1257475"/>
          </a:xfrm>
          <a:prstGeom prst="rect">
            <a:avLst/>
          </a:prstGeom>
        </p:spPr>
      </p:pic>
    </p:spTree>
    <p:extLst>
      <p:ext uri="{BB962C8B-B14F-4D97-AF65-F5344CB8AC3E}">
        <p14:creationId xmlns:p14="http://schemas.microsoft.com/office/powerpoint/2010/main" val="169291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3729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6089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ập hợp nhiều yếu tố, thường cùng một loại, liên kết lại thành một thể thống nhất</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8062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403116"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00367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86783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73769"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K</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6736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20339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613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056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2649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Lợi dụng hoạt động giáo dục quốc phòng và an ninh để tuyên truyền chính sách thù địch, gây chia rẽ </a:t>
            </a:r>
            <a:r>
              <a:rPr lang="en-US" sz="2400">
                <a:solidFill>
                  <a:srgbClr val="FF0000"/>
                </a:solidFill>
                <a:latin typeface="Arial" panose="020B0604020202020204" pitchFamily="34" charset="0"/>
                <a:cs typeface="Arial" panose="020B0604020202020204" pitchFamily="34" charset="0"/>
              </a:rPr>
              <a:t>khối</a:t>
            </a:r>
            <a:r>
              <a:rPr lang="en-US" sz="2400">
                <a:latin typeface="Arial" panose="020B0604020202020204" pitchFamily="34" charset="0"/>
                <a:cs typeface="Arial" panose="020B0604020202020204" pitchFamily="34" charset="0"/>
              </a:rPr>
              <a:t> đại đoàn kết toàn dân tộc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50039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2" fill="hold" display="0">
                  <p:stCondLst>
                    <p:cond delay="indefinite"/>
                  </p:stCondLst>
                  <p:endCondLst>
                    <p:cond evt="onStopAudio" delay="0">
                      <p:tgtEl>
                        <p:sldTgt/>
                      </p:tgtEl>
                    </p:cond>
                  </p:endCondLst>
                </p:cTn>
                <p:tgtEl>
                  <p:spTgt spid="11"/>
                </p:tgtEl>
              </p:cMediaNode>
            </p:audio>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8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9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0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1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2000"/>
                            </p:stCondLst>
                            <p:childTnLst>
                              <p:par>
                                <p:cTn id="62" presetID="1" presetClass="entr" presetSubtype="0" fill="hold" grpId="0" nodeType="afterEffect">
                                  <p:stCondLst>
                                    <p:cond delay="0"/>
                                  </p:stCondLst>
                                  <p:childTnLst>
                                    <p:set>
                                      <p:cBhvr>
                                        <p:cTn id="63"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3000"/>
                            </p:stCondLst>
                            <p:childTnLst>
                              <p:par>
                                <p:cTn id="65" presetID="1" presetClass="entr" presetSubtype="0" fill="hold" grpId="0" nodeType="afterEffect">
                                  <p:stCondLst>
                                    <p:cond delay="0"/>
                                  </p:stCondLst>
                                  <p:childTnLst>
                                    <p:set>
                                      <p:cBhvr>
                                        <p:cTn id="66"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4000"/>
                            </p:stCondLst>
                            <p:childTnLst>
                              <p:par>
                                <p:cTn id="68" presetID="1" presetClass="entr" presetSubtype="0" fill="hold" grpId="0" nodeType="afterEffect">
                                  <p:stCondLst>
                                    <p:cond delay="0"/>
                                  </p:stCondLst>
                                  <p:childTnLst>
                                    <p:set>
                                      <p:cBhvr>
                                        <p:cTn id="69"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4681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7042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 cho trở thành sự thật bằng những việc làm hoặc hành động cụ thể</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83207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175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5181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3823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9882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5818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178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7758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151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30877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36672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11503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17297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Cản trở việc </a:t>
            </a:r>
            <a:r>
              <a:rPr lang="en-US" sz="2400">
                <a:solidFill>
                  <a:srgbClr val="FF0000"/>
                </a:solidFill>
                <a:latin typeface="Arial" panose="020B0604020202020204" pitchFamily="34" charset="0"/>
                <a:cs typeface="Arial" panose="020B0604020202020204" pitchFamily="34" charset="0"/>
              </a:rPr>
              <a:t>thực hiện </a:t>
            </a:r>
            <a:r>
              <a:rPr lang="en-US" sz="2400">
                <a:latin typeface="Arial" panose="020B0604020202020204" pitchFamily="34" charset="0"/>
                <a:cs typeface="Arial" panose="020B0604020202020204" pitchFamily="34" charset="0"/>
              </a:rPr>
              <a:t>giáo dục quốc phòng và an ninh</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268837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274631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349462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355256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9558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61093"/>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98469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M</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ôn học hoặc hoạt động giáo dục ngoài giờ, ngoài chương trình chính thức; phân biệt với nội khoá</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36808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9649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5655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29682"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356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29216"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7652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231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294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717064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722858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97689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803484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lồng ghép thông qua nội dung các môn học trong chương trình, kết hợp với hoạt động </a:t>
            </a:r>
            <a:r>
              <a:rPr lang="en-US" sz="2400">
                <a:solidFill>
                  <a:srgbClr val="FF0000"/>
                </a:solidFill>
                <a:latin typeface="Arial" panose="020B0604020202020204" pitchFamily="34" charset="0"/>
                <a:cs typeface="Arial" panose="020B0604020202020204" pitchFamily="34" charset="0"/>
              </a:rPr>
              <a:t>ngoại khoá </a:t>
            </a:r>
            <a:r>
              <a:rPr lang="en-US" sz="2400">
                <a:latin typeface="Arial" panose="020B0604020202020204" pitchFamily="34" charset="0"/>
                <a:cs typeface="Arial" panose="020B0604020202020204" pitchFamily="34" charset="0"/>
              </a:rPr>
              <a:t>phù hợp với lứa tuổi</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878440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884235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23493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24072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31568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32147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995750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65868"/>
            <a:ext cx="8766927" cy="113671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89473"/>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S</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 ràng buộc đối với lời nói, hành vi của mình, bảo đảm đúng đắn, nếu sai trái thì phải gánh chịu phần hậu quả</a:t>
            </a:r>
            <a:endParaRPr lang="vi-VN" sz="239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966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934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940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582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641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Á</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577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937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4517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3423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7991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85711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60541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66336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quyền và </a:t>
            </a:r>
            <a:r>
              <a:rPr lang="en-US" sz="2400">
                <a:solidFill>
                  <a:srgbClr val="FF0000"/>
                </a:solidFill>
                <a:latin typeface="Arial" panose="020B0604020202020204" pitchFamily="34" charset="0"/>
                <a:cs typeface="Arial" panose="020B0604020202020204" pitchFamily="34" charset="0"/>
              </a:rPr>
              <a:t>trách nhiệm </a:t>
            </a:r>
            <a:r>
              <a:rPr lang="en-US" sz="2400">
                <a:latin typeface="Arial" panose="020B0604020202020204" pitchFamily="34" charset="0"/>
                <a:cs typeface="Arial" panose="020B0604020202020204" pitchFamily="34" charset="0"/>
              </a:rPr>
              <a:t>học tập, nghiên cứu để nắm vững kiến thức quốc phòng và an ninh</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4DE7BA6-A58C-0676-C9CA-21B7ADF636BC}"/>
              </a:ext>
            </a:extLst>
          </p:cNvPr>
          <p:cNvSpPr/>
          <p:nvPr/>
        </p:nvSpPr>
        <p:spPr>
          <a:xfrm>
            <a:off x="841167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8341175E-172F-B19B-9DDC-4A35743F7E45}"/>
              </a:ext>
            </a:extLst>
          </p:cNvPr>
          <p:cNvSpPr/>
          <p:nvPr/>
        </p:nvSpPr>
        <p:spPr>
          <a:xfrm>
            <a:off x="846961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97B5CB8-FCEE-A224-A872-011655466A38}"/>
              </a:ext>
            </a:extLst>
          </p:cNvPr>
          <p:cNvSpPr/>
          <p:nvPr/>
        </p:nvSpPr>
        <p:spPr>
          <a:xfrm>
            <a:off x="921792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67F4C544-37ED-7081-F7DD-CA84FFCDF04E}"/>
              </a:ext>
            </a:extLst>
          </p:cNvPr>
          <p:cNvSpPr/>
          <p:nvPr/>
        </p:nvSpPr>
        <p:spPr>
          <a:xfrm>
            <a:off x="927587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B2CA62F5-7C9A-8EC6-68A5-EFC59A6C390D}"/>
              </a:ext>
            </a:extLst>
          </p:cNvPr>
          <p:cNvSpPr/>
          <p:nvPr/>
        </p:nvSpPr>
        <p:spPr>
          <a:xfrm>
            <a:off x="197657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A4BE8FEA-5729-DF94-F391-1302F399E81E}"/>
              </a:ext>
            </a:extLst>
          </p:cNvPr>
          <p:cNvSpPr/>
          <p:nvPr/>
        </p:nvSpPr>
        <p:spPr>
          <a:xfrm>
            <a:off x="203451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95AD8202-1E67-8C1B-5560-A343CE1F00A6}"/>
              </a:ext>
            </a:extLst>
          </p:cNvPr>
          <p:cNvSpPr/>
          <p:nvPr/>
        </p:nvSpPr>
        <p:spPr>
          <a:xfrm>
            <a:off x="2782823"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3B065C6B-71C4-3AB3-FE3E-07717B3ABD21}"/>
              </a:ext>
            </a:extLst>
          </p:cNvPr>
          <p:cNvSpPr/>
          <p:nvPr/>
        </p:nvSpPr>
        <p:spPr>
          <a:xfrm>
            <a:off x="2840770"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229371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706163"/>
            <a:ext cx="11762072" cy="1034066"/>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khoá</a:t>
            </a:r>
            <a:r>
              <a:rPr lang="en-US" sz="2000" dirty="0">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effectLst/>
                <a:latin typeface="Times New Roman" panose="02020603050405020304" pitchFamily="18" charset="0"/>
                <a:ea typeface="Calibri" panose="020F0502020204030204" pitchFamily="34" charset="0"/>
              </a:rPr>
              <a:t>Giáo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dục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quốc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phòng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và</a:t>
            </a:r>
            <a:r>
              <a:rPr lang="en-US" sz="2000" i="1" dirty="0">
                <a:solidFill>
                  <a:srgbClr val="FF0000"/>
                </a:solidFill>
                <a:effectLst/>
                <a:latin typeface="Times New Roman" panose="02020603050405020304" pitchFamily="18" charset="0"/>
                <a:ea typeface="Calibri" panose="020F0502020204030204" pitchFamily="34" charset="0"/>
              </a:rPr>
              <a:t> an </a:t>
            </a:r>
            <a:r>
              <a:rPr lang="en-US" sz="2000" i="1" dirty="0" err="1">
                <a:solidFill>
                  <a:srgbClr val="FF0000"/>
                </a:solidFill>
                <a:effectLst/>
                <a:latin typeface="Times New Roman" panose="02020603050405020304" pitchFamily="18" charset="0"/>
                <a:ea typeface="Calibri" panose="020F0502020204030204" pitchFamily="34" charset="0"/>
              </a:rPr>
              <a:t>ninh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trong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phổ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thông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cấp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chuyên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nghiệp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trung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cấp</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nghề</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cao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đẳng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nghề</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cơ</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sở</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giáo</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dục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đại</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trường</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của</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cơ</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quan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nhà</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nước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chức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trị</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tổ</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chức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trị</a:t>
            </a:r>
            <a:r>
              <a:rPr lang="en-US" sz="2000" i="1" dirty="0">
                <a:solidFill>
                  <a:srgbClr val="FF0000"/>
                </a:solidFill>
                <a:effectLst/>
                <a:latin typeface="Times New Roman" panose="02020603050405020304" pitchFamily="18" charset="0"/>
                <a:ea typeface="Calibri" panose="020F0502020204030204" pitchFamily="34" charset="0"/>
              </a:rPr>
              <a:t> – </a:t>
            </a:r>
            <a:r>
              <a:rPr lang="en-US" sz="2000" i="1" dirty="0" err="1">
                <a:solidFill>
                  <a:srgbClr val="FF0000"/>
                </a:solidFill>
                <a:effectLst/>
                <a:latin typeface="Times New Roman" panose="02020603050405020304" pitchFamily="18" charset="0"/>
                <a:ea typeface="Calibri" panose="020F0502020204030204" pitchFamily="34" charset="0"/>
              </a:rPr>
              <a:t>xã</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hội</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là</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môn</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học</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chính</a:t>
            </a:r>
            <a:r>
              <a:rPr lang="en-US" sz="2000" i="1" dirty="0">
                <a:solidFill>
                  <a:srgbClr val="FF0000"/>
                </a:solidFill>
                <a:effectLst/>
                <a:latin typeface="Times New Roman" panose="02020603050405020304" pitchFamily="18" charset="0"/>
                <a:ea typeface="Calibri" panose="020F0502020204030204" pitchFamily="34" charset="0"/>
              </a:rPr>
              <a:t> </a:t>
            </a:r>
            <a:r>
              <a:rPr lang="en-US" sz="2000" i="1" dirty="0" err="1">
                <a:solidFill>
                  <a:srgbClr val="FF0000"/>
                </a:solidFill>
                <a:effectLst/>
                <a:latin typeface="Times New Roman" panose="02020603050405020304" pitchFamily="18" charset="0"/>
                <a:ea typeface="Calibri" panose="020F0502020204030204" pitchFamily="34" charset="0"/>
              </a:rPr>
              <a:t>khoá</a:t>
            </a:r>
            <a:r>
              <a:rPr lang="vi-VN" sz="2000" i="1" dirty="0">
                <a:solidFill>
                  <a:srgbClr val="FF0000"/>
                </a:solidFill>
                <a:latin typeface="Times New Roman" panose="02020603050405020304" pitchFamily="18" charset="0"/>
                <a:cs typeface="Times New Roman" panose="02020603050405020304" pitchFamily="18" charset="0"/>
              </a:rPr>
              <a:t>.”</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7EE6A56-CC93-7FF7-856F-6F777DB38187}"/>
              </a:ext>
            </a:extLst>
          </p:cNvPr>
          <p:cNvPicPr>
            <a:picLocks noChangeAspect="1"/>
          </p:cNvPicPr>
          <p:nvPr/>
        </p:nvPicPr>
        <p:blipFill>
          <a:blip r:embed="rId4"/>
          <a:stretch>
            <a:fillRect/>
          </a:stretch>
        </p:blipFill>
        <p:spPr>
          <a:xfrm>
            <a:off x="1947301" y="831218"/>
            <a:ext cx="8049748" cy="4753638"/>
          </a:xfrm>
          <a:prstGeom prst="rect">
            <a:avLst/>
          </a:prstGeom>
          <a:ln w="19050">
            <a:solidFill>
              <a:srgbClr val="00B050"/>
            </a:solidFill>
          </a:ln>
        </p:spPr>
      </p:pic>
    </p:spTree>
    <p:extLst>
      <p:ext uri="{BB962C8B-B14F-4D97-AF65-F5344CB8AC3E}">
        <p14:creationId xmlns:p14="http://schemas.microsoft.com/office/powerpoint/2010/main" val="48413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9</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9</a:t>
            </a:r>
            <a:r>
              <a:rPr lang="vi-VN" sz="2200" dirty="0">
                <a:solidFill>
                  <a:srgbClr val="00B050"/>
                </a:solidFill>
                <a:latin typeface="TimesNewRomanPSMT"/>
              </a:rPr>
              <a:t> tương ứng với </a:t>
            </a:r>
            <a:r>
              <a:rPr lang="en-US" sz="2200" dirty="0">
                <a:solidFill>
                  <a:srgbClr val="00B050"/>
                </a:solidFill>
                <a:latin typeface="TimesNewRomanPSMT"/>
              </a:rPr>
              <a:t>9</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2" name="Picture 11">
            <a:extLst>
              <a:ext uri="{FF2B5EF4-FFF2-40B4-BE49-F238E27FC236}">
                <a16:creationId xmlns:a16="http://schemas.microsoft.com/office/drawing/2014/main" id="{429E4CC6-44AE-48BF-B342-503ED6231EC1}"/>
              </a:ext>
            </a:extLst>
          </p:cNvPr>
          <p:cNvPicPr>
            <a:picLocks noChangeAspect="1"/>
          </p:cNvPicPr>
          <p:nvPr/>
        </p:nvPicPr>
        <p:blipFill>
          <a:blip r:embed="rId4"/>
          <a:stretch>
            <a:fillRect/>
          </a:stretch>
        </p:blipFill>
        <p:spPr>
          <a:xfrm>
            <a:off x="117511" y="2580238"/>
            <a:ext cx="3684943" cy="3639493"/>
          </a:xfrm>
          <a:prstGeom prst="rect">
            <a:avLst/>
          </a:prstGeom>
          <a:ln>
            <a:solidFill>
              <a:srgbClr val="00B050"/>
            </a:solidFill>
          </a:ln>
        </p:spPr>
      </p:pic>
      <p:pic>
        <p:nvPicPr>
          <p:cNvPr id="4" name="Picture 3">
            <a:extLst>
              <a:ext uri="{FF2B5EF4-FFF2-40B4-BE49-F238E27FC236}">
                <a16:creationId xmlns:a16="http://schemas.microsoft.com/office/drawing/2014/main" id="{819930DC-EAAA-41AA-894B-476BA56DF3A0}"/>
              </a:ext>
            </a:extLst>
          </p:cNvPr>
          <p:cNvPicPr>
            <a:picLocks noChangeAspect="1"/>
          </p:cNvPicPr>
          <p:nvPr/>
        </p:nvPicPr>
        <p:blipFill>
          <a:blip r:embed="rId5"/>
          <a:stretch>
            <a:fillRect/>
          </a:stretch>
        </p:blipFill>
        <p:spPr>
          <a:xfrm>
            <a:off x="4414982" y="2580238"/>
            <a:ext cx="3408218" cy="3639493"/>
          </a:xfrm>
          <a:prstGeom prst="rect">
            <a:avLst/>
          </a:prstGeom>
        </p:spPr>
      </p:pic>
    </p:spTree>
    <p:extLst>
      <p:ext uri="{BB962C8B-B14F-4D97-AF65-F5344CB8AC3E}">
        <p14:creationId xmlns:p14="http://schemas.microsoft.com/office/powerpoint/2010/main" val="36574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2000"/>
                                        <p:tgtEl>
                                          <p:spTgt spid="1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circle(in)">
                                      <p:cBhvr>
                                        <p:cTn id="48" dur="2000"/>
                                        <p:tgtEl>
                                          <p:spTgt spid="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64562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36" name="Group 35">
            <a:extLst>
              <a:ext uri="{FF2B5EF4-FFF2-40B4-BE49-F238E27FC236}">
                <a16:creationId xmlns:a16="http://schemas.microsoft.com/office/drawing/2014/main" id="{4D660071-0EBD-1BA7-C85F-CFC3C3086AF3}"/>
              </a:ext>
            </a:extLst>
          </p:cNvPr>
          <p:cNvGrpSpPr/>
          <p:nvPr/>
        </p:nvGrpSpPr>
        <p:grpSpPr>
          <a:xfrm>
            <a:off x="2730751" y="1310197"/>
            <a:ext cx="6715980" cy="4051928"/>
            <a:chOff x="2730751" y="1310197"/>
            <a:chExt cx="6715980" cy="4051928"/>
          </a:xfrm>
          <a:noFill/>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a:grpFill/>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517972">
                <a:off x="6108367" y="215848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8753381">
                <a:off x="6677270" y="262092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1233138">
                <a:off x="6862949" y="3384812"/>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3364364">
                <a:off x="6540040" y="4060088"/>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6200000">
                <a:off x="5713854" y="4389825"/>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8733514">
                <a:off x="4930765" y="4095604"/>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21202258">
                <a:off x="4577152" y="3356347"/>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2047948">
                <a:off x="4759711" y="2593896"/>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4244192">
                <a:off x="5375283" y="2152283"/>
                <a:ext cx="710451" cy="369332"/>
              </a:xfrm>
              <a:prstGeom prst="rect">
                <a:avLst/>
              </a:prstGeom>
              <a:grp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grpSp>
        <p:sp>
          <p:nvSpPr>
            <p:cNvPr id="19" name="Isosceles Triangle 18">
              <a:hlinkClick r:id="rId7" action="ppaction://hlinksldjump"/>
              <a:extLst>
                <a:ext uri="{FF2B5EF4-FFF2-40B4-BE49-F238E27FC236}">
                  <a16:creationId xmlns:a16="http://schemas.microsoft.com/office/drawing/2014/main" id="{5332BF58-F316-0EFC-D82C-56B1D541172F}"/>
                </a:ext>
              </a:extLst>
            </p:cNvPr>
            <p:cNvSpPr/>
            <p:nvPr/>
          </p:nvSpPr>
          <p:spPr>
            <a:xfrm rot="11990911">
              <a:off x="5845002" y="1587216"/>
              <a:ext cx="1124739" cy="171074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Isosceles Triangle 20">
              <a:hlinkClick r:id="rId8" action="ppaction://hlinksldjump"/>
              <a:extLst>
                <a:ext uri="{FF2B5EF4-FFF2-40B4-BE49-F238E27FC236}">
                  <a16:creationId xmlns:a16="http://schemas.microsoft.com/office/drawing/2014/main" id="{5805BF47-DFD9-1D3F-F4FC-E54ACDAA0195}"/>
                </a:ext>
              </a:extLst>
            </p:cNvPr>
            <p:cNvSpPr/>
            <p:nvPr/>
          </p:nvSpPr>
          <p:spPr>
            <a:xfrm rot="14511794">
              <a:off x="6297820" y="2040379"/>
              <a:ext cx="1194327" cy="169596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Isosceles Triangle 23">
              <a:hlinkClick r:id="rId9" action="ppaction://hlinksldjump"/>
              <a:extLst>
                <a:ext uri="{FF2B5EF4-FFF2-40B4-BE49-F238E27FC236}">
                  <a16:creationId xmlns:a16="http://schemas.microsoft.com/office/drawing/2014/main" id="{03A3663C-1706-2D2B-5205-ACE4C9A98DE8}"/>
                </a:ext>
              </a:extLst>
            </p:cNvPr>
            <p:cNvSpPr/>
            <p:nvPr/>
          </p:nvSpPr>
          <p:spPr>
            <a:xfrm rot="16775864">
              <a:off x="6453247" y="2616519"/>
              <a:ext cx="1078282" cy="173933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Isosceles Triangle 24">
              <a:hlinkClick r:id="rId10" action="ppaction://hlinksldjump"/>
              <a:extLst>
                <a:ext uri="{FF2B5EF4-FFF2-40B4-BE49-F238E27FC236}">
                  <a16:creationId xmlns:a16="http://schemas.microsoft.com/office/drawing/2014/main" id="{7EFA75E2-F395-E5B1-339E-78108F54551B}"/>
                </a:ext>
              </a:extLst>
            </p:cNvPr>
            <p:cNvSpPr/>
            <p:nvPr/>
          </p:nvSpPr>
          <p:spPr>
            <a:xfrm rot="19220617">
              <a:off x="6139565" y="3196524"/>
              <a:ext cx="1077691" cy="169532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Isosceles Triangle 25">
              <a:hlinkClick r:id="rId11" action="ppaction://hlinksldjump"/>
              <a:extLst>
                <a:ext uri="{FF2B5EF4-FFF2-40B4-BE49-F238E27FC236}">
                  <a16:creationId xmlns:a16="http://schemas.microsoft.com/office/drawing/2014/main" id="{3664E6FC-1ECF-03DC-12D0-C6BFC8004A88}"/>
                </a:ext>
              </a:extLst>
            </p:cNvPr>
            <p:cNvSpPr/>
            <p:nvPr/>
          </p:nvSpPr>
          <p:spPr>
            <a:xfrm>
              <a:off x="5502347" y="3430505"/>
              <a:ext cx="1178002" cy="1683154"/>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Isosceles Triangle 26">
              <a:hlinkClick r:id="rId12" action="ppaction://hlinksldjump"/>
              <a:extLst>
                <a:ext uri="{FF2B5EF4-FFF2-40B4-BE49-F238E27FC236}">
                  <a16:creationId xmlns:a16="http://schemas.microsoft.com/office/drawing/2014/main" id="{EDF60F0D-AF4A-265A-066D-964E6E256807}"/>
                </a:ext>
              </a:extLst>
            </p:cNvPr>
            <p:cNvSpPr/>
            <p:nvPr/>
          </p:nvSpPr>
          <p:spPr>
            <a:xfrm rot="2520625">
              <a:off x="4920069" y="3176661"/>
              <a:ext cx="1143678" cy="1693701"/>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Isosceles Triangle 27">
              <a:hlinkClick r:id="rId13" action="ppaction://hlinksldjump"/>
              <a:extLst>
                <a:ext uri="{FF2B5EF4-FFF2-40B4-BE49-F238E27FC236}">
                  <a16:creationId xmlns:a16="http://schemas.microsoft.com/office/drawing/2014/main" id="{C3E460AA-8AAA-2A79-3773-8FF0DA5D588B}"/>
                </a:ext>
              </a:extLst>
            </p:cNvPr>
            <p:cNvSpPr/>
            <p:nvPr/>
          </p:nvSpPr>
          <p:spPr>
            <a:xfrm rot="4810011">
              <a:off x="4601394" y="2656829"/>
              <a:ext cx="1151377" cy="1688568"/>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Isosceles Triangle 28">
              <a:hlinkClick r:id="rId14" action="ppaction://hlinksldjump"/>
              <a:extLst>
                <a:ext uri="{FF2B5EF4-FFF2-40B4-BE49-F238E27FC236}">
                  <a16:creationId xmlns:a16="http://schemas.microsoft.com/office/drawing/2014/main" id="{E7F5D5FE-7127-B6FB-45E8-C05FF75DFE0B}"/>
                </a:ext>
              </a:extLst>
            </p:cNvPr>
            <p:cNvSpPr/>
            <p:nvPr/>
          </p:nvSpPr>
          <p:spPr>
            <a:xfrm rot="7188405">
              <a:off x="4769778" y="2059901"/>
              <a:ext cx="1091753" cy="1641309"/>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Isosceles Triangle 29">
              <a:hlinkClick r:id="rId15" action="ppaction://hlinksldjump"/>
              <a:extLst>
                <a:ext uri="{FF2B5EF4-FFF2-40B4-BE49-F238E27FC236}">
                  <a16:creationId xmlns:a16="http://schemas.microsoft.com/office/drawing/2014/main" id="{6B749201-6E6C-F551-A648-1C7B3263EFD0}"/>
                </a:ext>
              </a:extLst>
            </p:cNvPr>
            <p:cNvSpPr/>
            <p:nvPr/>
          </p:nvSpPr>
          <p:spPr>
            <a:xfrm rot="9571068">
              <a:off x="5150198" y="1612791"/>
              <a:ext cx="1227096" cy="1702315"/>
            </a:xfrm>
            <a:prstGeom prst="triangle">
              <a:avLst/>
            </a:prstGeom>
            <a:grp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a16="http://schemas.microsoft.com/office/drawing/2014/main" id="{FD66B458-D219-E0F1-B3B9-1EEC285E9669}"/>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09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5" name="Graphic 34" descr="Right pointing backhand index">
            <a:hlinkClick r:id="rId16" action="ppaction://hlinksldjump"/>
            <a:extLst>
              <a:ext uri="{FF2B5EF4-FFF2-40B4-BE49-F238E27FC236}">
                <a16:creationId xmlns:a16="http://schemas.microsoft.com/office/drawing/2014/main" id="{BF046C19-380C-5399-007C-40D21FCA960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44734" y="6101248"/>
            <a:ext cx="264869" cy="264869"/>
          </a:xfrm>
          <a:prstGeom prst="rect">
            <a:avLst/>
          </a:prstGeom>
        </p:spPr>
      </p:pic>
      <p:pic>
        <p:nvPicPr>
          <p:cNvPr id="37" name="image4.png">
            <a:extLst>
              <a:ext uri="{FF2B5EF4-FFF2-40B4-BE49-F238E27FC236}">
                <a16:creationId xmlns:a16="http://schemas.microsoft.com/office/drawing/2014/main" id="{6A1856BC-A683-86AA-2AFB-ACDAA0B6F386}"/>
              </a:ext>
            </a:extLst>
          </p:cNvPr>
          <p:cNvPicPr>
            <a:picLocks noChangeAspect="1"/>
          </p:cNvPicPr>
          <p:nvPr/>
        </p:nvPicPr>
        <p:blipFill>
          <a:blip r:embed="rId19" cstate="print"/>
          <a:stretch>
            <a:fillRect/>
          </a:stretch>
        </p:blipFill>
        <p:spPr>
          <a:xfrm>
            <a:off x="117512" y="97702"/>
            <a:ext cx="625171" cy="612210"/>
          </a:xfrm>
          <a:prstGeom prst="rect">
            <a:avLst/>
          </a:prstGeom>
        </p:spPr>
      </p:pic>
      <p:grpSp>
        <p:nvGrpSpPr>
          <p:cNvPr id="38" name="Group 11">
            <a:extLst>
              <a:ext uri="{FF2B5EF4-FFF2-40B4-BE49-F238E27FC236}">
                <a16:creationId xmlns:a16="http://schemas.microsoft.com/office/drawing/2014/main" id="{6DCD96D7-C9F1-39A1-E801-6B950BCF13CD}"/>
              </a:ext>
            </a:extLst>
          </p:cNvPr>
          <p:cNvGrpSpPr>
            <a:grpSpLocks/>
          </p:cNvGrpSpPr>
          <p:nvPr/>
        </p:nvGrpSpPr>
        <p:grpSpPr bwMode="auto">
          <a:xfrm>
            <a:off x="806095" y="167994"/>
            <a:ext cx="625171" cy="541918"/>
            <a:chOff x="0" y="0"/>
            <a:chExt cx="666" cy="559"/>
          </a:xfrm>
        </p:grpSpPr>
        <p:sp>
          <p:nvSpPr>
            <p:cNvPr id="39" name="Freeform 12">
              <a:extLst>
                <a:ext uri="{FF2B5EF4-FFF2-40B4-BE49-F238E27FC236}">
                  <a16:creationId xmlns:a16="http://schemas.microsoft.com/office/drawing/2014/main" id="{29C38915-7143-E55E-DB4A-0F5B0C0C588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36"/>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36"/>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2133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93002" y="156937"/>
            <a:ext cx="9085809" cy="137578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 tác dụng làm cơ sở</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563557" y="1693508"/>
            <a:ext cx="5144698" cy="11160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C</a:t>
            </a:r>
            <a:r>
              <a:rPr lang="en-GB" sz="3600" b="1">
                <a:solidFill>
                  <a:schemeClr val="tx1"/>
                </a:solidFill>
                <a:latin typeface="Times New Roman" panose="02020603050405020304" pitchFamily="18" charset="0"/>
                <a:cs typeface="Times New Roman" panose="02020603050405020304" pitchFamily="18" charset="0"/>
              </a:rPr>
              <a:t>Ơ BẢN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9CA8F5A-3153-718F-230B-3FE845AEB2B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1B567AF-38BC-306D-6814-1D7EA4FFCB1D}"/>
              </a:ext>
            </a:extLst>
          </p:cNvPr>
          <p:cNvSpPr txBox="1"/>
          <p:nvPr/>
        </p:nvSpPr>
        <p:spPr>
          <a:xfrm>
            <a:off x="1398496" y="3235601"/>
            <a:ext cx="9395008" cy="1938992"/>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“Luật Giáo dục quốc phòng và an ninh gồm 8 chương, 47 điều quy định nguyên tắc, chính sách, nội dung </a:t>
            </a:r>
            <a:r>
              <a:rPr lang="en-US" sz="2400">
                <a:solidFill>
                  <a:srgbClr val="FF0000"/>
                </a:solidFill>
                <a:latin typeface="Arial" panose="020B0604020202020204" pitchFamily="34" charset="0"/>
                <a:cs typeface="Arial" panose="020B0604020202020204" pitchFamily="34" charset="0"/>
              </a:rPr>
              <a:t>cơ bản</a:t>
            </a:r>
            <a:r>
              <a:rPr lang="en-US" sz="2400">
                <a:latin typeface="Arial" panose="020B0604020202020204" pitchFamily="34" charset="0"/>
                <a:cs typeface="Arial" panose="020B0604020202020204" pitchFamily="34" charset="0"/>
              </a:rPr>
              <a:t>, hình thức giáo dục quốc phòng và an ninh; nhiệm vụ, quyền hạn của cơ quan, tổ chức, quyền và trách nhiệm của công dân về giáo dục quốc phòng và an ninh;”</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6CFA5D4-AD45-22B2-E0BF-1548379FF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E5B9E99-3A44-20E0-699D-DA90281F389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9EAFC228-FB38-76D8-B985-8407B5953E5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6B5274E9-FF40-CF94-85EB-2EA7E5CA9DE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C05DDC84-D738-5311-DB02-A764B3DED1B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853C531-99D5-0D79-6271-83CAF2EED20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8FB2116-3B97-CFC5-8C98-D90C4F7665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91D4AC0-7F23-4733-B82F-26D91B58DD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665AD32F-3B54-5318-C0B9-A86C343305F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08729E3-4C18-3B27-3D43-D46F665085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462BC96F-4B36-2155-D355-D8084CF57F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0DEDE8D-1C1A-5EC2-1499-173037BDE5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DA4B679-7E8A-935C-579F-46866059F1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FA9AF81-8DBE-65BA-ADEC-E51CB9B1146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B281E6D-E4AB-A660-423A-FD388C0C06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CCF15391-EBBB-CA1D-5BB6-F14003FE91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1237727F-21B9-F66E-DE14-7CEFD092AF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128396FC-364B-A7B3-7032-D92CF55DDC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8DE70182-A841-E478-2045-476F09868A18}"/>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92655BC-65A0-FC4F-CE50-AF69E377667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912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0504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581084" y="275009"/>
            <a:ext cx="8597900" cy="1123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Thói quen hình thành đã lâu đời trong lối sống và nếp nghĩ, được truyền lại từ thế hệ này sang thế hệ khác</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07685" y="1673503"/>
            <a:ext cx="5144698" cy="112348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TRUYỀN T</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ỐNG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37F72AE-22A2-2FAC-67F3-718884C0E77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F20F374-4BC8-9FC8-9A4F-2E076CCDCABA}"/>
              </a:ext>
            </a:extLst>
          </p:cNvPr>
          <p:cNvSpPr txBox="1"/>
          <p:nvPr/>
        </p:nvSpPr>
        <p:spPr>
          <a:xfrm>
            <a:off x="1537097" y="3456489"/>
            <a:ext cx="9117806" cy="2308324"/>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“1. Mục tiêu giáo dục quốc phòng và an ninh: Giáo dục cho công dân về kiến thức quốc phòng và an ninh để phát huy tinh thần yêu nước, </a:t>
            </a:r>
            <a:r>
              <a:rPr lang="en-US" sz="2400">
                <a:solidFill>
                  <a:srgbClr val="FF0000"/>
                </a:solidFill>
                <a:latin typeface="Arial" panose="020B0604020202020204" pitchFamily="34" charset="0"/>
                <a:cs typeface="Arial" panose="020B0604020202020204" pitchFamily="34" charset="0"/>
              </a:rPr>
              <a:t>truyền thống </a:t>
            </a:r>
            <a:r>
              <a:rPr lang="en-US" sz="2400">
                <a:latin typeface="Arial" panose="020B0604020202020204" pitchFamily="34" charset="0"/>
                <a:cs typeface="Arial" panose="020B0604020202020204" pitchFamily="34" charset="0"/>
              </a:rPr>
              <a:t>dựng nước và giữ nước, lòng tự hào, tự tôn dân tộc, nâng cao ý thức, trách nhiệm, tự giác thực hiện nhiệm vụ quốc phòng và an ninh, bảo vệ Tổ quốc Việt Nam xã hội chủ nghĩa.”</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9219AEC7-4FF7-04E6-16BE-66BC9923F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C8A7A61B-297A-2181-F2D7-A593B964986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8E785BEC-A713-843F-DF69-02AB3F937B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8A0672E-59FB-4D46-3695-96F66BA7DC5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9A99F56-4214-FBC5-E570-D5EE497E33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4F5126C4-807F-9B0F-B882-5868018A2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D9E5C211-26ED-A637-6F66-D42C705A288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DFB26F-497D-39B5-2343-46DCC5BC284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69A3341-F736-9632-F1E2-C86DDE54BD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CDBCE4AF-608B-7B7E-5D50-0906283716B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0D14C8F0-CFA3-63AF-69C7-8E88A1A544C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FA69573-FE11-A7B3-6F4B-254CE6041D5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205763C-C561-670F-5F6F-C9BEC79FC93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50634518-62E8-E4B3-F5DC-F2FC8E0C0A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A0342590-415C-512F-B162-6420580D95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90DB5F87-DFBF-24E0-0975-71A7974906A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F78B8288-18A8-C206-8724-8D33E214321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98373E38-06AE-A0F6-16AC-253983CF266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4720824A-33D8-22BC-AD82-608DE90D9F54}"/>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133CA5FF-74D3-0145-D589-B51655C0AC0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78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4B2188C8-24E3-4977-8F4B-7CFA69AA0E4E}"/>
              </a:ext>
            </a:extLst>
          </p:cNvPr>
          <p:cNvPicPr>
            <a:picLocks noChangeAspect="1"/>
          </p:cNvPicPr>
          <p:nvPr/>
        </p:nvPicPr>
        <p:blipFill>
          <a:blip r:embed="rId4"/>
          <a:stretch>
            <a:fillRect/>
          </a:stretch>
        </p:blipFill>
        <p:spPr>
          <a:xfrm>
            <a:off x="5477690" y="814402"/>
            <a:ext cx="6287589" cy="638264"/>
          </a:xfrm>
          <a:prstGeom prst="rect">
            <a:avLst/>
          </a:prstGeom>
        </p:spPr>
      </p:pic>
      <p:pic>
        <p:nvPicPr>
          <p:cNvPr id="8" name="Picture 7">
            <a:extLst>
              <a:ext uri="{FF2B5EF4-FFF2-40B4-BE49-F238E27FC236}">
                <a16:creationId xmlns:a16="http://schemas.microsoft.com/office/drawing/2014/main" id="{576AFD2B-07A9-4B50-8B40-B8B54955635A}"/>
              </a:ext>
            </a:extLst>
          </p:cNvPr>
          <p:cNvPicPr>
            <a:picLocks noChangeAspect="1"/>
          </p:cNvPicPr>
          <p:nvPr/>
        </p:nvPicPr>
        <p:blipFill>
          <a:blip r:embed="rId5"/>
          <a:stretch>
            <a:fillRect/>
          </a:stretch>
        </p:blipFill>
        <p:spPr>
          <a:xfrm>
            <a:off x="5706990" y="1452667"/>
            <a:ext cx="304843" cy="3667974"/>
          </a:xfrm>
          <a:prstGeom prst="rect">
            <a:avLst/>
          </a:prstGeom>
        </p:spPr>
      </p:pic>
      <p:sp>
        <p:nvSpPr>
          <p:cNvPr id="29" name="TextBox 28">
            <a:extLst>
              <a:ext uri="{FF2B5EF4-FFF2-40B4-BE49-F238E27FC236}">
                <a16:creationId xmlns:a16="http://schemas.microsoft.com/office/drawing/2014/main" id="{AC8D0E18-90BE-49BB-817D-9F0BE8B36636}"/>
              </a:ext>
            </a:extLst>
          </p:cNvPr>
          <p:cNvSpPr txBox="1"/>
          <p:nvPr/>
        </p:nvSpPr>
        <p:spPr>
          <a:xfrm>
            <a:off x="258357" y="814402"/>
            <a:ext cx="5104683" cy="5478423"/>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r>
              <a:rPr lang="en-US" sz="1400" b="0" i="0" dirty="0">
                <a:solidFill>
                  <a:srgbClr val="00B050"/>
                </a:solidFill>
                <a:effectLst/>
                <a:latin typeface="Noto Serif" panose="020B0604020202020204" pitchFamily="18" charset="0"/>
              </a:rPr>
              <a:t>     </a:t>
            </a:r>
            <a:endParaRPr lang="en-US" sz="1400" dirty="0">
              <a:solidFill>
                <a:srgbClr val="00B050"/>
              </a:solidFill>
            </a:endParaRPr>
          </a:p>
        </p:txBody>
      </p:sp>
      <p:pic>
        <p:nvPicPr>
          <p:cNvPr id="4" name="Picture 3">
            <a:extLst>
              <a:ext uri="{FF2B5EF4-FFF2-40B4-BE49-F238E27FC236}">
                <a16:creationId xmlns:a16="http://schemas.microsoft.com/office/drawing/2014/main" id="{261B2797-C8D4-423E-BFBD-267AB00FCEFB}"/>
              </a:ext>
            </a:extLst>
          </p:cNvPr>
          <p:cNvPicPr>
            <a:picLocks noChangeAspect="1"/>
          </p:cNvPicPr>
          <p:nvPr/>
        </p:nvPicPr>
        <p:blipFill>
          <a:blip r:embed="rId6"/>
          <a:stretch>
            <a:fillRect/>
          </a:stretch>
        </p:blipFill>
        <p:spPr>
          <a:xfrm>
            <a:off x="6011833" y="2365896"/>
            <a:ext cx="5563376" cy="1638529"/>
          </a:xfrm>
          <a:prstGeom prst="rect">
            <a:avLst/>
          </a:prstGeom>
        </p:spPr>
      </p:pic>
      <p:pic>
        <p:nvPicPr>
          <p:cNvPr id="6" name="Picture 5">
            <a:extLst>
              <a:ext uri="{FF2B5EF4-FFF2-40B4-BE49-F238E27FC236}">
                <a16:creationId xmlns:a16="http://schemas.microsoft.com/office/drawing/2014/main" id="{2BAA5AD3-3B99-4380-BF13-FA5D36D82C5D}"/>
              </a:ext>
            </a:extLst>
          </p:cNvPr>
          <p:cNvPicPr>
            <a:picLocks noChangeAspect="1"/>
          </p:cNvPicPr>
          <p:nvPr/>
        </p:nvPicPr>
        <p:blipFill>
          <a:blip r:embed="rId7"/>
          <a:stretch>
            <a:fillRect/>
          </a:stretch>
        </p:blipFill>
        <p:spPr>
          <a:xfrm>
            <a:off x="6011833" y="4708442"/>
            <a:ext cx="5534797" cy="523948"/>
          </a:xfrm>
          <a:prstGeom prst="rect">
            <a:avLst/>
          </a:prstGeom>
        </p:spPr>
      </p:pic>
    </p:spTree>
    <p:extLst>
      <p:ext uri="{BB962C8B-B14F-4D97-AF65-F5344CB8AC3E}">
        <p14:creationId xmlns:p14="http://schemas.microsoft.com/office/powerpoint/2010/main" val="37311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circle(in)">
                                      <p:cBhvr>
                                        <p:cTn id="3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1046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927411" y="149680"/>
            <a:ext cx="10094258" cy="125939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Sách lược và các chủ trương, biện pháp cụ thể để thực hiện đường lối và nhiệm vụ trong một thời kì lịch sử nhất định</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02191" y="1911354"/>
            <a:ext cx="5144698" cy="104699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a:t>
            </a:r>
            <a:r>
              <a:rPr lang="en-US" sz="3200" b="1">
                <a:solidFill>
                  <a:srgbClr val="FF0000"/>
                </a:solidFill>
                <a:latin typeface="Times New Roman" panose="02020603050405020304" pitchFamily="18" charset="0"/>
                <a:cs typeface="Times New Roman" panose="02020603050405020304" pitchFamily="18" charset="0"/>
              </a:rPr>
              <a:t>Í</a:t>
            </a:r>
            <a:r>
              <a:rPr lang="en-US" sz="3200" b="1">
                <a:solidFill>
                  <a:schemeClr val="tx1"/>
                </a:solidFill>
                <a:latin typeface="Times New Roman" panose="02020603050405020304" pitchFamily="18" charset="0"/>
                <a:cs typeface="Times New Roman" panose="02020603050405020304" pitchFamily="18" charset="0"/>
              </a:rPr>
              <a:t>NH SÁCH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1A1381D-F566-753D-D553-6EC7CC4ED0D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0EFB805-BD15-68A6-C31A-4DD8528E78FC}"/>
              </a:ext>
            </a:extLst>
          </p:cNvPr>
          <p:cNvSpPr txBox="1"/>
          <p:nvPr/>
        </p:nvSpPr>
        <p:spPr>
          <a:xfrm>
            <a:off x="1443002" y="3429000"/>
            <a:ext cx="9305996" cy="830997"/>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“Người tham gia giáo dục quốc phòng và an ninh được hưởng chế độ, </a:t>
            </a:r>
            <a:r>
              <a:rPr lang="en-US" sz="2400">
                <a:solidFill>
                  <a:srgbClr val="FF0000"/>
                </a:solidFill>
                <a:latin typeface="Arial" panose="020B0604020202020204" pitchFamily="34" charset="0"/>
                <a:cs typeface="Arial" panose="020B0604020202020204" pitchFamily="34" charset="0"/>
              </a:rPr>
              <a:t>chính sách </a:t>
            </a:r>
            <a:r>
              <a:rPr lang="en-US" sz="2400">
                <a:latin typeface="Arial" panose="020B0604020202020204" pitchFamily="34" charset="0"/>
                <a:cs typeface="Arial" panose="020B0604020202020204" pitchFamily="34" charset="0"/>
              </a:rPr>
              <a:t>theo quy định của pháp luật.”</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FDB3FDEA-5076-62AB-BE5A-C6E532FEC2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39AE10E5-FE65-A865-60FD-9D1BEB54BF4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D0CA1827-4099-BB6B-0D34-FCCCF944A2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E327091A-FB79-45AB-47E6-46275D4A73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E30D8B71-30C7-5DDE-DBF9-DBE277CB99F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2AA9837-ED08-466B-A095-7320B80C7A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A7C7B4D-2E61-3CA5-C22A-57E66FDFF93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E3E9FFFF-FDAC-3D42-0D6C-CA80182D61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2D39CBF7-2C6C-00CB-4CE0-EED9D8194D9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288B1104-6B6B-75B0-77A6-34173A7609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CB662010-FCF8-F6E3-1523-988AB196CE8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0D56D89-7345-D1A4-26CF-836BA1CCD2B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A36808EE-4A91-E398-C8CC-65376B9913A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4E6E873-4A5B-B0E9-D5EB-62EC80E40C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5BDF3D6-D242-5EA2-0389-767E072ED6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2798426B-BC3D-4353-B595-80D472993D6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FE3D37-593E-A6D0-886B-329D9161EDE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EEBB84C-0137-1DD8-94AC-7427A58FC23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3AE854E2-B93B-7B9D-A5CF-8106EFE76F93}"/>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BA7F7CE-E6CC-0D62-ADF7-FC648364D9E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66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84"/>
                                        </p:tgtEl>
                                        <p:attrNameLst>
                                          <p:attrName>style.visibility</p:attrName>
                                        </p:attrNameLst>
                                      </p:cBhvr>
                                      <p:to>
                                        <p:strVal val="visible"/>
                                      </p:to>
                                    </p:set>
                                    <p:animEffect transition="in" filter="barn(inVertical)">
                                      <p:cBhvr>
                                        <p:cTn id="10" dur="500"/>
                                        <p:tgtEl>
                                          <p:spTgt spid="1084"/>
                                        </p:tgtEl>
                                      </p:cBhvr>
                                    </p:animEffect>
                                  </p:childTnLst>
                                </p:cTn>
                              </p:par>
                              <p:par>
                                <p:cTn id="11" presetID="1" presetClass="mediacall" presetSubtype="0" fill="hold" nodeType="withEffect">
                                  <p:stCondLst>
                                    <p:cond delay="0"/>
                                  </p:stCondLst>
                                  <p:childTnLst>
                                    <p:cmd type="call" cmd="playFrom(0.0)">
                                      <p:cBhvr>
                                        <p:cTn id="12" dur="1933"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3635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770859" y="181592"/>
            <a:ext cx="10255622" cy="164256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Dựa vào điều kiện thuận lợi nào đó để mưu lợi riêng không chính đáng</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26321" y="2151474"/>
            <a:ext cx="5144698" cy="10758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LỢI DỤ</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E4E7A6B-4B13-D58B-C2EB-E87D0881F3D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AAE0C2E1-59A1-4E26-A152-D69BFAB75025}"/>
              </a:ext>
            </a:extLst>
          </p:cNvPr>
          <p:cNvSpPr txBox="1"/>
          <p:nvPr/>
        </p:nvSpPr>
        <p:spPr>
          <a:xfrm>
            <a:off x="1531257" y="3429000"/>
            <a:ext cx="9129486"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a:t>
            </a:r>
            <a:r>
              <a:rPr lang="en-US" sz="2400">
                <a:solidFill>
                  <a:srgbClr val="FF0000"/>
                </a:solidFill>
                <a:latin typeface="Arial" panose="020B0604020202020204" pitchFamily="34" charset="0"/>
                <a:cs typeface="Arial" panose="020B0604020202020204" pitchFamily="34" charset="0"/>
              </a:rPr>
              <a:t>Lợi dụng </a:t>
            </a:r>
            <a:r>
              <a:rPr lang="en-US" sz="2400">
                <a:latin typeface="Arial" panose="020B0604020202020204" pitchFamily="34" charset="0"/>
                <a:cs typeface="Arial" panose="020B0604020202020204" pitchFamily="34" charset="0"/>
              </a:rPr>
              <a:t>hoạt động giáo dục quốc phòng và an ninh để tuyên truyền xuyên tạc đường lối, quan điểm của Đảng, chính sách, pháp luật của nhà nước;”</a:t>
            </a:r>
            <a:endParaRPr lang="en-US" sz="24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DB292AC-5087-2A46-E681-1C98B47640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E839A6E5-558B-D279-57E0-479933E0058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499179B-B2C2-49F8-37EF-41EFEF4E00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DA694830-461E-D8B3-EDB4-A45EF08239A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1DD33603-ADC7-7610-F513-6A048C152C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E8F25A87-88E8-D9FD-3FD5-EEF986A9F54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8F8A25DF-A237-EA34-7020-635E75CD2C4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07307433-A314-0B09-E85A-4F2BA89AE6B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E37533B1-C98B-935C-A5C6-EADED165D1B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213AB2F-6693-886F-F464-298581B34B5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9E42BCBE-8BD2-9863-B752-0FF5631FF9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1EEAB9C7-1192-F500-6E26-3F048C4602E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7A5BD-0449-55A3-C1D6-E8E27A4300B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C7C77C9-2C2A-3368-DBC3-09A100CC84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A19B3B2-0AF8-1755-46A6-77D4982B21A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0DC32B3A-87BC-6F8E-4A37-19415250C6A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95D58AB5-1564-D472-B848-BF9F8CE1C9D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306D2E1F-143C-22A2-64E1-91B8A9B6DD81}"/>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739C2714-DD4A-E316-3526-CC8F5F552C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4FB26A6-F1D9-EC2A-92EB-5AF5AFB6F1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45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501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23802" y="84318"/>
            <a:ext cx="100665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Nối vào, ghép vào cho khớp với nhau để làm thành một chỉnh thể</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84752" y="1707219"/>
            <a:ext cx="5144698" cy="9463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LỒNG G</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ÉP</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2D28EC-A045-B657-924D-7EE9EB522C7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DA6CE855-1ADC-249F-D108-F95ADA42C5F4}"/>
              </a:ext>
            </a:extLst>
          </p:cNvPr>
          <p:cNvSpPr txBox="1"/>
          <p:nvPr/>
        </p:nvSpPr>
        <p:spPr>
          <a:xfrm>
            <a:off x="1551399" y="3429000"/>
            <a:ext cx="9089203"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a:t>
            </a:r>
            <a:r>
              <a:rPr lang="en-US" sz="2400">
                <a:solidFill>
                  <a:srgbClr val="FF0000"/>
                </a:solidFill>
                <a:latin typeface="Arial" panose="020B0604020202020204" pitchFamily="34" charset="0"/>
                <a:cs typeface="Arial" panose="020B0604020202020204" pitchFamily="34" charset="0"/>
              </a:rPr>
              <a:t>lồng ghép </a:t>
            </a:r>
            <a:r>
              <a:rPr lang="en-US" sz="2400">
                <a:latin typeface="Arial" panose="020B0604020202020204" pitchFamily="34" charset="0"/>
                <a:cs typeface="Arial" panose="020B0604020202020204" pitchFamily="34" charset="0"/>
              </a:rPr>
              <a:t>thông qua nội dung các môn học trong chương trình, kết hợp với hoạt động ngoại khoá phù hợp với lứa tuổi”</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145D6EA-343C-D292-0E7F-18A4413E4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26EEF1E8-7F77-7E9A-7984-881245D7D6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62F7A1D2-C4AE-AFC4-99AC-A5C1373E0BB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5D16BB4-63E8-DB3F-EF26-7E85DCF69D2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17C71DD-EF43-62DE-E307-E5A5073448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1BFAB8B2-27C4-9F95-F2AA-0680910E4B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227753AF-186E-9C1F-64C3-5D973095A43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13DDC3C5-82F9-5C55-C638-313DD89EA77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5DA3877C-6A63-5259-A850-DCE246F1AB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7292AF-C993-434E-D1D4-D5F539A22A1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73E0A988-38B5-D7F7-51A5-54F70DBC4FC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A63C2C85-8AD2-FDB0-A307-6E3F3FD7364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DA9C22DA-B4A4-6976-49A2-EFD8A2337C9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46BE1689-8572-729B-FBB4-5D0963E1FAE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828B5E57-380D-1F61-A7F4-706CBE75607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351794FA-9155-AD28-08D1-6E7EFB63ADC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4F554D79-AE6A-499E-7D39-2348EB595C9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74C3E8C2-8F97-7C86-1558-3965DB55947A}"/>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A0351272-B88F-F979-DCCE-FB7264A57BC7}"/>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889F875E-DD2C-C054-B7FE-2B58098C1F8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779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0524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87366" y="224125"/>
            <a:ext cx="9087423" cy="107166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Tập hợp nhiều yếu tố, thường cùng một loại, liên kết lại thành một thể thống nhất</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58728" y="1671115"/>
            <a:ext cx="5144698"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K</a:t>
            </a:r>
            <a:r>
              <a:rPr lang="en-US" sz="3200" b="1">
                <a:solidFill>
                  <a:schemeClr val="tx1"/>
                </a:solidFill>
                <a:latin typeface="Times New Roman" panose="02020603050405020304" pitchFamily="18" charset="0"/>
                <a:cs typeface="Times New Roman" panose="02020603050405020304" pitchFamily="18" charset="0"/>
              </a:rPr>
              <a:t>HỐI</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80F3F373-D7FD-4B20-A2BE-80702CC8A7CD}"/>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9666591C-74D8-70D0-876A-AA3230B8D685}"/>
              </a:ext>
            </a:extLst>
          </p:cNvPr>
          <p:cNvSpPr txBox="1"/>
          <p:nvPr/>
        </p:nvSpPr>
        <p:spPr>
          <a:xfrm>
            <a:off x="1501028" y="3429000"/>
            <a:ext cx="9189944"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Lợi dụng hoạt động giáo dục quốc phòng và an ninh để tuyên truyền chính sách thù địch, gây chia rẽ </a:t>
            </a:r>
            <a:r>
              <a:rPr lang="en-US" sz="2400">
                <a:solidFill>
                  <a:srgbClr val="FF0000"/>
                </a:solidFill>
                <a:latin typeface="Arial" panose="020B0604020202020204" pitchFamily="34" charset="0"/>
                <a:cs typeface="Arial" panose="020B0604020202020204" pitchFamily="34" charset="0"/>
              </a:rPr>
              <a:t>khối</a:t>
            </a:r>
            <a:r>
              <a:rPr lang="en-US" sz="2400">
                <a:latin typeface="Arial" panose="020B0604020202020204" pitchFamily="34" charset="0"/>
                <a:cs typeface="Arial" panose="020B0604020202020204" pitchFamily="34" charset="0"/>
              </a:rPr>
              <a:t> đại đoàn kết toàn dân tộc”</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39F99CD3-3F20-4C65-723B-E1328D6D86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6D59092A-8F11-EE2E-0205-E7A88D9117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E100DABD-25B7-EBD1-FCF5-64FD05026E7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3BAD1AA1-BFAE-91AE-946B-87194A21E1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2BE5B00E-6B4D-5C12-BE1A-FACF7B9607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03552C66-FC55-8C5B-B3A5-644272BA7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895F5D-E8B3-2728-4EB1-3C3846E2C12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63299F0B-3677-AED5-CE9B-FC899AC27A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AC5FFE33-1E50-4D55-5483-EC502A687A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A0BBBF6-D746-7608-9DF4-2BBF66C4273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3BFFFD2C-13DA-27B7-9ACE-7E3F9CC9419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C70A5D29-280B-C8AD-F506-28A2FD5667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05250B25-E731-B66C-4916-1A93AF15FE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38A4AA28-7E9A-7A89-8F8D-7810FF05288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1B3E0B0B-18D4-1937-10B9-08ECC5D566C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4398BCC7-046F-1333-11C8-3B3BC724B3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A1B5575E-5744-12D8-22A7-D40AD2D9537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6908D4A-CDFB-C8C5-DBEA-376E33F542F7}"/>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C1A3A13D-E7CB-49A9-4030-01B9920928D9}"/>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CF0B603C-E23E-2ACE-1CCF-A192C35C2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82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862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012203" y="137659"/>
            <a:ext cx="9892926"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àm cho trở thành sự thật bằng những việc làm hoặc hành động cụ thể</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6317" y="1791692"/>
            <a:ext cx="5144698" cy="101426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IỆN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46C96DDF-40EB-87B1-3B13-F70CFB06401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499F3A7-DB28-3B68-7671-C81D2F815BBE}"/>
              </a:ext>
            </a:extLst>
          </p:cNvPr>
          <p:cNvSpPr txBox="1"/>
          <p:nvPr/>
        </p:nvSpPr>
        <p:spPr>
          <a:xfrm>
            <a:off x="955934" y="3465181"/>
            <a:ext cx="10280132" cy="1200329"/>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“Một trong các hành vi bị nghiêm cấm quy định tại Luật Giáo dục quốc phòng và an ninh: Cản trở việc </a:t>
            </a:r>
            <a:r>
              <a:rPr lang="en-US" sz="2400">
                <a:solidFill>
                  <a:srgbClr val="FF0000"/>
                </a:solidFill>
                <a:latin typeface="Arial" panose="020B0604020202020204" pitchFamily="34" charset="0"/>
                <a:cs typeface="Arial" panose="020B0604020202020204" pitchFamily="34" charset="0"/>
              </a:rPr>
              <a:t>thực hiện </a:t>
            </a:r>
            <a:r>
              <a:rPr lang="en-US" sz="2400">
                <a:latin typeface="Arial" panose="020B0604020202020204" pitchFamily="34" charset="0"/>
                <a:cs typeface="Arial" panose="020B0604020202020204" pitchFamily="34" charset="0"/>
              </a:rPr>
              <a:t>giáo dục quốc phòng và an ninh”.</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E9A91CC2-CECC-949C-5403-F496F21FF9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4D28BC75-1790-0F9A-3675-8D14CE20445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4A033FAA-2044-BD52-1772-784FC96232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A11DFBCB-473B-68E9-2E3E-FECA25659E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08F5FEB-8F7A-D9B3-E784-7273FB073C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AE868537-9BA5-1C90-58A6-565257E0972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509E0C59-45EB-F761-6F70-619988125D4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3D832DBD-1F7F-E4E4-D377-B86A06791F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35E179AD-D01E-DA44-5DE3-3EF4D0FB55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44C23750-B616-8250-EA44-0E66ADDD94D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8515CA-41FD-36C6-B984-5484F453F5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08C9E0DD-5139-41AB-ED30-61C58A91837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E4F4DF8C-7BE5-68E3-E5C6-29B9C52E593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1813C10F-4E9F-C664-7A63-4DAA9BEF73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F278B089-F732-DFD0-B1A2-603597C764E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6B2A3844-280E-BB9D-0C74-5934ADD3F6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D8E1E689-D597-B2C3-1ABE-4DD9FF61224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65D38A85-427A-8D25-EF04-3492EBE92F5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F7D1D8F6-08F4-F82E-017E-F006419BD70A}"/>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28A74460-B33E-C1A5-41AC-5526C4F803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32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207456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182562"/>
            <a:ext cx="9319121"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Môn học hoặc hoạt động giáo dục ngoài giờ, ngoài chương trình chính thức; phân biệt với nội khoá</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62111" y="1860148"/>
            <a:ext cx="5144698" cy="108924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chemeClr val="tx1"/>
                </a:solidFill>
                <a:latin typeface="Times New Roman" panose="02020603050405020304" pitchFamily="18" charset="0"/>
                <a:cs typeface="Times New Roman" panose="02020603050405020304" pitchFamily="18" charset="0"/>
              </a:rPr>
              <a:t>ẠI KHÓA</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2EDBD839-1000-9ACB-5093-B16E7E6CD0E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495D3E6-B496-4111-EB08-C41B6C45402C}"/>
              </a:ext>
            </a:extLst>
          </p:cNvPr>
          <p:cNvSpPr txBox="1"/>
          <p:nvPr/>
        </p:nvSpPr>
        <p:spPr>
          <a:xfrm>
            <a:off x="1537097" y="3456489"/>
            <a:ext cx="9117806" cy="1569660"/>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“Giáo dục quốc phòng và an ninh trong trường tiểu học, trung học cơ sở được thực hiện lồng ghép thông qua nội dung các môn học trong chương trình, kết hợp với hoạt động </a:t>
            </a:r>
            <a:r>
              <a:rPr lang="en-US" sz="2400">
                <a:solidFill>
                  <a:srgbClr val="FF0000"/>
                </a:solidFill>
                <a:latin typeface="Arial" panose="020B0604020202020204" pitchFamily="34" charset="0"/>
                <a:cs typeface="Arial" panose="020B0604020202020204" pitchFamily="34" charset="0"/>
              </a:rPr>
              <a:t>ngoại khoá </a:t>
            </a:r>
            <a:r>
              <a:rPr lang="en-US" sz="2400">
                <a:latin typeface="Arial" panose="020B0604020202020204" pitchFamily="34" charset="0"/>
                <a:cs typeface="Arial" panose="020B0604020202020204" pitchFamily="34" charset="0"/>
              </a:rPr>
              <a:t>phù hợp với lứa tuổi”</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166CD282-A124-A7E4-6F38-8A84542A5A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F732D3EE-D416-7734-CC6B-1B101465A8D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0DB8ECBF-A3CE-7504-5DF5-3E254DED2A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C2036529-1DC7-EFD8-46AC-4A77FF400A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F8A57684-46DB-5806-02F7-163E1BA697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64873BCE-3B2C-9C68-7A2C-B0125F5258D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A0747B1D-684A-0650-2650-6EC516C5F84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C62E73BE-EB86-1A1B-3B8F-04930CE8E6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0F37E2AF-3F74-10B2-0FC3-23780D7F84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F8F7DD94-262F-8799-AC2C-4688D4DF972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1E94F0F7-9678-48F3-D421-9152A95A62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360A110D-F2CD-D1DF-C802-681EDCB1EDA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97650FA2-C5F8-752A-50AA-0BF95457EB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D162261C-B57E-6042-C37A-063D1E8728B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CC8405E6-2526-EEBD-903E-23A2E8876E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79D7A691-8E4F-AD20-370A-6409C5803A3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7B1AB2D6-75DE-001C-94FE-EBC95F9CDA0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BAE6E7B6-B89F-089B-42A7-340434D98E60}"/>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900BB671-526B-F5CB-9748-AD043A8C103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36481E7D-4CA8-039B-CDEE-DAC54B087A3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0439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1701" y="175067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151529" y="149680"/>
            <a:ext cx="9619066" cy="119438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 ràng buộc đối với lời nói, hành vi của mình, bảo đảm đúng đắn, nếu sai trái thì phải gánh chịu phần hậu quả</a:t>
            </a:r>
            <a:endParaRPr lang="vi-V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88713" y="1531957"/>
            <a:ext cx="5144698" cy="10978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TR</a:t>
            </a:r>
            <a:r>
              <a:rPr lang="en-US" sz="3200" b="1">
                <a:solidFill>
                  <a:srgbClr val="FF0000"/>
                </a:solidFill>
                <a:latin typeface="Times New Roman" panose="02020603050405020304" pitchFamily="18" charset="0"/>
                <a:cs typeface="Times New Roman" panose="02020603050405020304" pitchFamily="18" charset="0"/>
              </a:rPr>
              <a:t>Á</a:t>
            </a:r>
            <a:r>
              <a:rPr lang="en-US" sz="3200" b="1">
                <a:solidFill>
                  <a:schemeClr val="tx1"/>
                </a:solidFill>
                <a:latin typeface="Times New Roman" panose="02020603050405020304" pitchFamily="18" charset="0"/>
                <a:cs typeface="Times New Roman" panose="02020603050405020304" pitchFamily="18" charset="0"/>
              </a:rPr>
              <a:t>CH NHIỆM</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784584FA-95A0-9C96-09D1-D043072E69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7A6958D7-D01D-D5C3-E359-BA1B92353C6D}"/>
              </a:ext>
            </a:extLst>
          </p:cNvPr>
          <p:cNvSpPr txBox="1"/>
          <p:nvPr/>
        </p:nvSpPr>
        <p:spPr>
          <a:xfrm>
            <a:off x="942846" y="3198167"/>
            <a:ext cx="10306308" cy="830997"/>
          </a:xfrm>
          <a:prstGeom prst="rect">
            <a:avLst/>
          </a:prstGeom>
          <a:solidFill>
            <a:schemeClr val="accent4">
              <a:lumMod val="20000"/>
              <a:lumOff val="80000"/>
            </a:schemeClr>
          </a:solidFill>
        </p:spPr>
        <p:txBody>
          <a:bodyPr wrap="square">
            <a:spAutoFit/>
          </a:bodyPr>
          <a:lstStyle/>
          <a:p>
            <a:pPr algn="just"/>
            <a:r>
              <a:rPr lang="en-US" sz="2400">
                <a:solidFill>
                  <a:srgbClr val="00B050"/>
                </a:solidFill>
                <a:latin typeface="Arial" panose="020B0604020202020204" pitchFamily="34" charset="0"/>
                <a:cs typeface="Arial" panose="020B0604020202020204" pitchFamily="34" charset="0"/>
              </a:rPr>
              <a:t>Mục I Bài 2 SGK: </a:t>
            </a:r>
            <a:r>
              <a:rPr lang="en-US" sz="2400">
                <a:latin typeface="Arial" panose="020B0604020202020204" pitchFamily="34" charset="0"/>
                <a:cs typeface="Arial" panose="020B0604020202020204" pitchFamily="34" charset="0"/>
              </a:rPr>
              <a:t>“Công dân có quyền và </a:t>
            </a:r>
            <a:r>
              <a:rPr lang="en-US" sz="2400">
                <a:solidFill>
                  <a:srgbClr val="FF0000"/>
                </a:solidFill>
                <a:latin typeface="Arial" panose="020B0604020202020204" pitchFamily="34" charset="0"/>
                <a:cs typeface="Arial" panose="020B0604020202020204" pitchFamily="34" charset="0"/>
              </a:rPr>
              <a:t>trách nhiệm </a:t>
            </a:r>
            <a:r>
              <a:rPr lang="en-US" sz="2400">
                <a:latin typeface="Arial" panose="020B0604020202020204" pitchFamily="34" charset="0"/>
                <a:cs typeface="Arial" panose="020B0604020202020204" pitchFamily="34" charset="0"/>
              </a:rPr>
              <a:t>học tập, nghiên cứu để nắm vững kiến thức quốc phòng và an ninh.”</a:t>
            </a:r>
            <a:endParaRPr lang="en-US" sz="3200" dirty="0">
              <a:latin typeface="Arial" panose="020B0604020202020204" pitchFamily="34" charset="0"/>
              <a:cs typeface="Arial" panose="020B0604020202020204" pitchFamily="34" charset="0"/>
            </a:endParaRPr>
          </a:p>
        </p:txBody>
      </p:sp>
      <p:pic>
        <p:nvPicPr>
          <p:cNvPr id="1085" name="Picture 1084" descr="A blue and white alarm clock with bells&#10;&#10;Description automatically generated">
            <a:extLst>
              <a:ext uri="{FF2B5EF4-FFF2-40B4-BE49-F238E27FC236}">
                <a16:creationId xmlns:a16="http://schemas.microsoft.com/office/drawing/2014/main" id="{DE5AC972-3E49-DE20-D006-3A685646A8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6" name="Oval 1085">
            <a:extLst>
              <a:ext uri="{FF2B5EF4-FFF2-40B4-BE49-F238E27FC236}">
                <a16:creationId xmlns:a16="http://schemas.microsoft.com/office/drawing/2014/main" id="{89EBE118-7E82-B3A8-749D-90C09178DD8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7" name="Oval 1086">
            <a:extLst>
              <a:ext uri="{FF2B5EF4-FFF2-40B4-BE49-F238E27FC236}">
                <a16:creationId xmlns:a16="http://schemas.microsoft.com/office/drawing/2014/main" id="{580EC575-1101-268F-5C46-84F7812CC2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88" name="Oval 1087">
            <a:extLst>
              <a:ext uri="{FF2B5EF4-FFF2-40B4-BE49-F238E27FC236}">
                <a16:creationId xmlns:a16="http://schemas.microsoft.com/office/drawing/2014/main" id="{B1177E37-9D01-FB24-A3AD-74AAFF970C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89" name="Oval 1088">
            <a:extLst>
              <a:ext uri="{FF2B5EF4-FFF2-40B4-BE49-F238E27FC236}">
                <a16:creationId xmlns:a16="http://schemas.microsoft.com/office/drawing/2014/main" id="{AEEE5A63-6F07-6BF8-DEF5-BF756910A6E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0" name="Oval 1089">
            <a:extLst>
              <a:ext uri="{FF2B5EF4-FFF2-40B4-BE49-F238E27FC236}">
                <a16:creationId xmlns:a16="http://schemas.microsoft.com/office/drawing/2014/main" id="{7E4302B1-5124-D740-3610-FED6AF080A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1" name="Oval 1090">
            <a:extLst>
              <a:ext uri="{FF2B5EF4-FFF2-40B4-BE49-F238E27FC236}">
                <a16:creationId xmlns:a16="http://schemas.microsoft.com/office/drawing/2014/main" id="{3DC1C6DF-C33C-00FD-B715-D2843F0FB5A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2" name="Oval 1091">
            <a:extLst>
              <a:ext uri="{FF2B5EF4-FFF2-40B4-BE49-F238E27FC236}">
                <a16:creationId xmlns:a16="http://schemas.microsoft.com/office/drawing/2014/main" id="{5A011CB5-AA29-7AD6-DF02-E524C020D1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3" name="Oval 1092">
            <a:extLst>
              <a:ext uri="{FF2B5EF4-FFF2-40B4-BE49-F238E27FC236}">
                <a16:creationId xmlns:a16="http://schemas.microsoft.com/office/drawing/2014/main" id="{88051AF6-277E-4BE8-6994-F7C85C2EDE0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4" name="Oval 1093">
            <a:extLst>
              <a:ext uri="{FF2B5EF4-FFF2-40B4-BE49-F238E27FC236}">
                <a16:creationId xmlns:a16="http://schemas.microsoft.com/office/drawing/2014/main" id="{54D606CF-37AF-B234-6234-E514ECC5D7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5" name="Oval 1094">
            <a:extLst>
              <a:ext uri="{FF2B5EF4-FFF2-40B4-BE49-F238E27FC236}">
                <a16:creationId xmlns:a16="http://schemas.microsoft.com/office/drawing/2014/main" id="{F4846E98-95A7-F19E-1DA4-0F8F599E06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6" name="Oval 1095">
            <a:extLst>
              <a:ext uri="{FF2B5EF4-FFF2-40B4-BE49-F238E27FC236}">
                <a16:creationId xmlns:a16="http://schemas.microsoft.com/office/drawing/2014/main" id="{BE38D6B3-3DB1-BC10-F6EF-EDE0FE6C426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7" name="Oval 1096">
            <a:extLst>
              <a:ext uri="{FF2B5EF4-FFF2-40B4-BE49-F238E27FC236}">
                <a16:creationId xmlns:a16="http://schemas.microsoft.com/office/drawing/2014/main" id="{5AAA927D-10CF-3C9C-D5F1-57F415DE5C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98" name="Oval 1097">
            <a:extLst>
              <a:ext uri="{FF2B5EF4-FFF2-40B4-BE49-F238E27FC236}">
                <a16:creationId xmlns:a16="http://schemas.microsoft.com/office/drawing/2014/main" id="{01A879B2-8F95-5D94-D451-9DE527E98D7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99" name="Oval 1098">
            <a:extLst>
              <a:ext uri="{FF2B5EF4-FFF2-40B4-BE49-F238E27FC236}">
                <a16:creationId xmlns:a16="http://schemas.microsoft.com/office/drawing/2014/main" id="{4A4A8174-D470-5249-AFFE-5EC733CD36E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0" name="Oval 1099">
            <a:extLst>
              <a:ext uri="{FF2B5EF4-FFF2-40B4-BE49-F238E27FC236}">
                <a16:creationId xmlns:a16="http://schemas.microsoft.com/office/drawing/2014/main" id="{FFF8B938-0962-BC9C-07B1-CD4F115F45B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1" name="Oval 1100">
            <a:extLst>
              <a:ext uri="{FF2B5EF4-FFF2-40B4-BE49-F238E27FC236}">
                <a16:creationId xmlns:a16="http://schemas.microsoft.com/office/drawing/2014/main" id="{61D71F48-CC4A-F448-81A4-0AF133463F6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pic>
        <p:nvPicPr>
          <p:cNvPr id="1102" name="image4.png">
            <a:extLst>
              <a:ext uri="{FF2B5EF4-FFF2-40B4-BE49-F238E27FC236}">
                <a16:creationId xmlns:a16="http://schemas.microsoft.com/office/drawing/2014/main" id="{0EB1FA7E-EA3A-FC1F-B6E3-DF4E7EEFB0A4}"/>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1103" name="Group 11">
            <a:extLst>
              <a:ext uri="{FF2B5EF4-FFF2-40B4-BE49-F238E27FC236}">
                <a16:creationId xmlns:a16="http://schemas.microsoft.com/office/drawing/2014/main" id="{E52ADE1B-04C2-114C-78C6-3E4DA5B9A4BD}"/>
              </a:ext>
            </a:extLst>
          </p:cNvPr>
          <p:cNvGrpSpPr>
            <a:grpSpLocks/>
          </p:cNvGrpSpPr>
          <p:nvPr/>
        </p:nvGrpSpPr>
        <p:grpSpPr bwMode="auto">
          <a:xfrm>
            <a:off x="806095" y="167994"/>
            <a:ext cx="625171" cy="541918"/>
            <a:chOff x="0" y="0"/>
            <a:chExt cx="666" cy="559"/>
          </a:xfrm>
        </p:grpSpPr>
        <p:sp>
          <p:nvSpPr>
            <p:cNvPr id="1104" name="Freeform 12">
              <a:extLst>
                <a:ext uri="{FF2B5EF4-FFF2-40B4-BE49-F238E27FC236}">
                  <a16:creationId xmlns:a16="http://schemas.microsoft.com/office/drawing/2014/main" id="{6224573F-D009-008F-44F9-69B046608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314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8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8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6"/>
                  </p:tgtEl>
                </p:cond>
              </p:nextCondLst>
            </p:seq>
          </p:childTnLst>
        </p:cTn>
      </p:par>
    </p:tnLst>
    <p:bldLst>
      <p:bldP spid="15" grpId="0" animBg="1"/>
      <p:bldP spid="1084"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706163"/>
            <a:ext cx="11762072" cy="1034066"/>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err="1">
                <a:latin typeface="Times New Roman" panose="02020603050405020304" pitchFamily="18" charset="0"/>
                <a:cs typeface="Times New Roman" panose="02020603050405020304" pitchFamily="18" charset="0"/>
              </a:rPr>
              <a:t>khoá</a:t>
            </a:r>
            <a:r>
              <a:rPr lang="en-US" sz="2000">
                <a:latin typeface="Times New Roman" panose="02020603050405020304" pitchFamily="18" charset="0"/>
                <a:cs typeface="Times New Roman" panose="02020603050405020304" pitchFamily="18" charset="0"/>
              </a:rPr>
              <a:t>:</a:t>
            </a:r>
            <a:r>
              <a:rPr lang="en-US" sz="2000" i="1">
                <a:solidFill>
                  <a:srgbClr val="FF0000"/>
                </a:solidFill>
                <a:latin typeface="Times New Roman" panose="02020603050405020304" pitchFamily="18" charset="0"/>
                <a:cs typeface="Times New Roman" panose="02020603050405020304" pitchFamily="18" charset="0"/>
              </a:rPr>
              <a:t>“</a:t>
            </a:r>
            <a:r>
              <a:rPr lang="en-US" sz="2000" i="1">
                <a:solidFill>
                  <a:srgbClr val="FF0000"/>
                </a:solidFill>
                <a:effectLst/>
                <a:latin typeface="Times New Roman" panose="02020603050405020304" pitchFamily="18" charset="0"/>
                <a:ea typeface="Calibri" panose="020F0502020204030204" pitchFamily="34" charset="0"/>
              </a:rPr>
              <a:t>Giáo dục quốc phòng và an ninh trong trường trung học phổ thông, trung cấp chuyên nghiệp, trung cấp nghề; trường cao đẳng nghề, cơ sở giáo dục đại học; trường của cơ quan nhà nước, tổ chức chính trị, tổ chức chính trị – xã hội là môn học chính khoá</a:t>
            </a:r>
            <a:r>
              <a:rPr lang="vi-VN" sz="2000" i="1">
                <a:solidFill>
                  <a:srgbClr val="FF0000"/>
                </a:solidFill>
                <a:latin typeface="Times New Roman" panose="02020603050405020304" pitchFamily="18" charset="0"/>
                <a:cs typeface="Times New Roman" panose="02020603050405020304" pitchFamily="18" charset="0"/>
              </a:rPr>
              <a:t>.”</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7EE6A56-CC93-7FF7-856F-6F777DB38187}"/>
              </a:ext>
            </a:extLst>
          </p:cNvPr>
          <p:cNvPicPr>
            <a:picLocks noChangeAspect="1"/>
          </p:cNvPicPr>
          <p:nvPr/>
        </p:nvPicPr>
        <p:blipFill>
          <a:blip r:embed="rId4"/>
          <a:stretch>
            <a:fillRect/>
          </a:stretch>
        </p:blipFill>
        <p:spPr>
          <a:xfrm>
            <a:off x="1947301" y="831218"/>
            <a:ext cx="8049748" cy="4753638"/>
          </a:xfrm>
          <a:prstGeom prst="rect">
            <a:avLst/>
          </a:prstGeom>
          <a:ln w="19050">
            <a:solidFill>
              <a:srgbClr val="00B050"/>
            </a:solidFill>
          </a:ln>
        </p:spPr>
      </p:pic>
    </p:spTree>
    <p:extLst>
      <p:ext uri="{BB962C8B-B14F-4D97-AF65-F5344CB8AC3E}">
        <p14:creationId xmlns:p14="http://schemas.microsoft.com/office/powerpoint/2010/main" val="2552492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38</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3277354" y="956070"/>
            <a:ext cx="8672572" cy="5765809"/>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2</a:t>
            </a:r>
          </a:p>
          <a:p>
            <a:pPr marL="285750" indent="-285750">
              <a:lnSpc>
                <a:spcPts val="2880"/>
              </a:lnSpc>
              <a:spcBef>
                <a:spcPts val="300"/>
              </a:spcBef>
              <a:spcAft>
                <a:spcPts val="300"/>
              </a:spcAft>
              <a:buFont typeface="Wingdings" panose="05000000000000000000" pitchFamily="2" charset="2"/>
              <a:buChar char="v"/>
            </a:pPr>
            <a:r>
              <a:rPr lang="vi-VN" sz="2200" dirty="0">
                <a:latin typeface="Times New Roman" panose="02020603050405020304" pitchFamily="18" charset="0"/>
                <a:cs typeface="Times New Roman" panose="02020603050405020304" pitchFamily="18" charset="0"/>
              </a:rPr>
              <a:t>Nhiệm vụ: </a:t>
            </a:r>
            <a:r>
              <a:rPr lang="en-US" sz="22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2</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dirty="0">
                <a:solidFill>
                  <a:srgbClr val="00B050"/>
                </a:solidFill>
                <a:latin typeface="Times New Roman" panose="02020603050405020304" pitchFamily="18" charset="0"/>
                <a:cs typeface="Times New Roman" panose="02020603050405020304" pitchFamily="18" charset="0"/>
              </a:rPr>
              <a:t>1, 2</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Đọc câu hỏi Khám phá </a:t>
            </a:r>
            <a:r>
              <a:rPr lang="en-US" sz="2200" dirty="0">
                <a:latin typeface="Times New Roman" panose="02020603050405020304" pitchFamily="18" charset="0"/>
                <a:cs typeface="Times New Roman" panose="02020603050405020304" pitchFamily="18" charset="0"/>
              </a:rPr>
              <a:t>3, 4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II SGK;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LĐTD </a:t>
            </a:r>
            <a:r>
              <a:rPr lang="en-US" sz="2200" i="1" dirty="0" err="1">
                <a:latin typeface="Times New Roman" panose="02020603050405020304" pitchFamily="18" charset="0"/>
                <a:cs typeface="Times New Roman" panose="02020603050405020304" pitchFamily="18" charset="0"/>
              </a:rPr>
              <a:t>Sĩ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quan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năng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quan</a:t>
            </a:r>
            <a:r>
              <a:rPr lang="en-US" sz="2200" i="1" dirty="0">
                <a:latin typeface="Times New Roman" panose="02020603050405020304" pitchFamily="18" charset="0"/>
                <a:cs typeface="Times New Roman" panose="02020603050405020304" pitchFamily="18" charset="0"/>
              </a:rPr>
              <a:t>. </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3</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3, 4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2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err="1">
                <a:solidFill>
                  <a:srgbClr val="242021"/>
                </a:solidFill>
                <a:latin typeface="Times New Roman" panose="02020603050405020304" pitchFamily="18" charset="0"/>
                <a:cs typeface="Times New Roman" panose="02020603050405020304" pitchFamily="18" charset="0"/>
              </a:rPr>
              <a:t>Nghĩa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vụ</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của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sĩ</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quan</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4</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3, 5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2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a:solidFill>
                  <a:srgbClr val="242021"/>
                </a:solidFill>
                <a:latin typeface="Times New Roman" panose="02020603050405020304" pitchFamily="18" charset="0"/>
                <a:cs typeface="Times New Roman" panose="02020603050405020304" pitchFamily="18" charset="0"/>
              </a:rPr>
              <a:t>Đ</a:t>
            </a:r>
            <a:r>
              <a:rPr lang="vi-VN" sz="2200" i="1" dirty="0">
                <a:solidFill>
                  <a:srgbClr val="242021"/>
                </a:solidFill>
                <a:latin typeface="Times New Roman" panose="02020603050405020304" pitchFamily="18" charset="0"/>
                <a:cs typeface="Times New Roman" panose="02020603050405020304" pitchFamily="18" charset="0"/>
              </a:rPr>
              <a:t>iều kiện tuyển chọn đào tạo sĩ quan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và</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nguồn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bổ</a:t>
            </a:r>
            <a:r>
              <a:rPr lang="en-US" sz="2200" i="1" dirty="0">
                <a:solidFill>
                  <a:srgbClr val="242021"/>
                </a:solidFill>
                <a:latin typeface="Times New Roman" panose="02020603050405020304" pitchFamily="18" charset="0"/>
                <a:cs typeface="Times New Roman" panose="02020603050405020304" pitchFamily="18" charset="0"/>
              </a:rPr>
              <a:t> sung </a:t>
            </a:r>
            <a:r>
              <a:rPr lang="en-US" sz="2200" i="1" dirty="0" err="1">
                <a:solidFill>
                  <a:srgbClr val="242021"/>
                </a:solidFill>
                <a:latin typeface="Times New Roman" panose="02020603050405020304" pitchFamily="18" charset="0"/>
                <a:cs typeface="Times New Roman" panose="02020603050405020304" pitchFamily="18" charset="0"/>
              </a:rPr>
              <a:t>sĩ</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quan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tại</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ngũ</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marL="342900" indent="-342900">
              <a:lnSpc>
                <a:spcPts val="2600"/>
              </a:lnSpc>
              <a:spcBef>
                <a:spcPts val="300"/>
              </a:spcBef>
              <a:spcAft>
                <a:spcPts val="300"/>
              </a:spcAft>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Thời gian thực hiện: </a:t>
            </a:r>
            <a:r>
              <a:rPr lang="vi-VN" sz="2200" dirty="0">
                <a:solidFill>
                  <a:srgbClr val="00B050"/>
                </a:solidFill>
                <a:latin typeface="Times New Roman" panose="02020603050405020304" pitchFamily="18" charset="0"/>
                <a:cs typeface="Times New Roman" panose="02020603050405020304" pitchFamily="18" charset="0"/>
              </a:rPr>
              <a:t>05</a:t>
            </a:r>
            <a:r>
              <a:rPr lang="vi-VN" sz="2200" dirty="0">
                <a:latin typeface="Times New Roman" panose="02020603050405020304" pitchFamily="18" charset="0"/>
                <a:cs typeface="Times New Roman" panose="02020603050405020304" pitchFamily="18" charset="0"/>
              </a:rPr>
              <a:t> phút.</a:t>
            </a:r>
            <a:endParaRPr lang="en-US" sz="2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2906872442"/>
              </p:ext>
            </p:extLst>
          </p:nvPr>
        </p:nvGraphicFramePr>
        <p:xfrm>
          <a:off x="3657601" y="1806893"/>
          <a:ext cx="8179837" cy="1832701"/>
        </p:xfrm>
        <a:graphic>
          <a:graphicData uri="http://schemas.openxmlformats.org/drawingml/2006/table">
            <a:tbl>
              <a:tblPr firstRow="1" bandRow="1">
                <a:tableStyleId>{5C22544A-7EE6-4342-B048-85BDC9FD1C3A}</a:tableStyleId>
              </a:tblPr>
              <a:tblGrid>
                <a:gridCol w="1450454">
                  <a:extLst>
                    <a:ext uri="{9D8B030D-6E8A-4147-A177-3AD203B41FA5}">
                      <a16:colId xmlns:a16="http://schemas.microsoft.com/office/drawing/2014/main" val="1977681373"/>
                    </a:ext>
                  </a:extLst>
                </a:gridCol>
                <a:gridCol w="3673292">
                  <a:extLst>
                    <a:ext uri="{9D8B030D-6E8A-4147-A177-3AD203B41FA5}">
                      <a16:colId xmlns:a16="http://schemas.microsoft.com/office/drawing/2014/main" val="2396588060"/>
                    </a:ext>
                  </a:extLst>
                </a:gridCol>
                <a:gridCol w="3056091">
                  <a:extLst>
                    <a:ext uri="{9D8B030D-6E8A-4147-A177-3AD203B41FA5}">
                      <a16:colId xmlns:a16="http://schemas.microsoft.com/office/drawing/2014/main" val="1545653296"/>
                    </a:ext>
                  </a:extLst>
                </a:gridCol>
              </a:tblGrid>
              <a:tr h="501741">
                <a:tc>
                  <a:txBody>
                    <a:bodyPr/>
                    <a:lstStyle/>
                    <a:p>
                      <a:pPr algn="ctr">
                        <a:lnSpc>
                          <a:spcPts val="2300"/>
                        </a:lnSpc>
                        <a:spcBef>
                          <a:spcPts val="200"/>
                        </a:spcBef>
                        <a:spcAft>
                          <a:spcPts val="200"/>
                        </a:spcAft>
                      </a:pP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Mô</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Tên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22018">
                <a:tc>
                  <a:txBody>
                    <a:bodyPr/>
                    <a:lstStyle/>
                    <a:p>
                      <a:pPr>
                        <a:lnSpc>
                          <a:spcPts val="19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1" name="TextBox 10">
            <a:extLst>
              <a:ext uri="{FF2B5EF4-FFF2-40B4-BE49-F238E27FC236}">
                <a16:creationId xmlns:a16="http://schemas.microsoft.com/office/drawing/2014/main" id="{5C86DFBD-7583-494D-BE01-58C168C4CFA4}"/>
              </a:ext>
            </a:extLst>
          </p:cNvPr>
          <p:cNvSpPr txBox="1"/>
          <p:nvPr/>
        </p:nvSpPr>
        <p:spPr>
          <a:xfrm>
            <a:off x="1482892" y="206004"/>
            <a:ext cx="10621591" cy="461665"/>
          </a:xfrm>
          <a:prstGeom prst="rect">
            <a:avLst/>
          </a:prstGeom>
          <a:noFill/>
        </p:spPr>
        <p:txBody>
          <a:bodyPr wrap="square">
            <a:spAutoFit/>
          </a:bodyPr>
          <a:lstStyle/>
          <a:p>
            <a:r>
              <a:rPr lang="vi-VN" sz="2400" b="1" i="0" dirty="0">
                <a:solidFill>
                  <a:srgbClr val="017F49"/>
                </a:solidFill>
                <a:effectLst/>
                <a:latin typeface="Roboto-Bold"/>
              </a:rPr>
              <a:t>II. NỘI DUNG CƠ BẢN CỦA LUẬT SĨ QUAN QUÂN ĐỘI NHÂN DÂN VIỆT NAM</a:t>
            </a:r>
            <a:r>
              <a:rPr lang="vi-VN" sz="2400" dirty="0"/>
              <a:t> </a:t>
            </a:r>
            <a:endParaRPr lang="en-US" sz="2400" dirty="0"/>
          </a:p>
        </p:txBody>
      </p:sp>
      <p:sp>
        <p:nvSpPr>
          <p:cNvPr id="14" name="TextBox 13">
            <a:extLst>
              <a:ext uri="{FF2B5EF4-FFF2-40B4-BE49-F238E27FC236}">
                <a16:creationId xmlns:a16="http://schemas.microsoft.com/office/drawing/2014/main" id="{78CAF99A-6049-4578-8176-5A34BFF98253}"/>
              </a:ext>
            </a:extLst>
          </p:cNvPr>
          <p:cNvSpPr txBox="1"/>
          <p:nvPr/>
        </p:nvSpPr>
        <p:spPr>
          <a:xfrm>
            <a:off x="354564" y="982176"/>
            <a:ext cx="2705507" cy="5657959"/>
          </a:xfrm>
          <a:prstGeom prst="rect">
            <a:avLst/>
          </a:prstGeom>
          <a:solidFill>
            <a:schemeClr val="accent2">
              <a:lumMod val="20000"/>
              <a:lumOff val="80000"/>
            </a:schemeClr>
          </a:solidFill>
          <a:ln>
            <a:solidFill>
              <a:srgbClr val="00B050"/>
            </a:solidFill>
          </a:ln>
        </p:spPr>
        <p:txBody>
          <a:bodyPr wrap="square">
            <a:spAutoFit/>
          </a:bodyPr>
          <a:lstStyle/>
          <a:p>
            <a:pPr algn="just">
              <a:lnSpc>
                <a:spcPts val="3200"/>
              </a:lnSpc>
              <a:spcBef>
                <a:spcPts val="300"/>
              </a:spcBef>
              <a:spcAft>
                <a:spcPts val="300"/>
              </a:spcAft>
            </a:pPr>
            <a:r>
              <a:rPr lang="vi-VN" sz="2200" b="1" i="0" dirty="0">
                <a:solidFill>
                  <a:srgbClr val="0070C0"/>
                </a:solidFill>
                <a:effectLst/>
                <a:latin typeface="+mj-lt"/>
              </a:rPr>
              <a:t>Khám phá</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3.</a:t>
            </a:r>
            <a:r>
              <a:rPr lang="vi-VN" sz="2200" b="0" i="0" dirty="0">
                <a:solidFill>
                  <a:srgbClr val="242021"/>
                </a:solidFill>
                <a:effectLst/>
                <a:latin typeface="+mj-lt"/>
              </a:rPr>
              <a:t> </a:t>
            </a:r>
            <a:r>
              <a:rPr lang="vi-VN" sz="2200" b="0" i="0" dirty="0">
                <a:solidFill>
                  <a:srgbClr val="242021"/>
                </a:solidFill>
                <a:effectLst/>
                <a:latin typeface="Times New Roman" panose="02020603050405020304" pitchFamily="18" charset="0"/>
                <a:cs typeface="Times New Roman" panose="02020603050405020304" pitchFamily="18" charset="0"/>
              </a:rPr>
              <a:t>Em hãy quan sát hình 2.2 và nêu một số hoạt động của sĩ quan Quân đội nhân dân</a:t>
            </a:r>
            <a:r>
              <a:rPr lang="en-US" sz="2200" dirty="0">
                <a:solidFill>
                  <a:srgbClr val="242021"/>
                </a:solidFill>
                <a:latin typeface="Times New Roman" panose="02020603050405020304" pitchFamily="18" charset="0"/>
                <a:cs typeface="Times New Roman" panose="02020603050405020304" pitchFamily="18" charset="0"/>
              </a:rPr>
              <a:t> </a:t>
            </a:r>
            <a:r>
              <a:rPr lang="vi-VN" sz="2200" b="0" i="0" dirty="0">
                <a:solidFill>
                  <a:srgbClr val="242021"/>
                </a:solidFill>
                <a:effectLst/>
                <a:latin typeface="Times New Roman" panose="02020603050405020304" pitchFamily="18" charset="0"/>
                <a:cs typeface="Times New Roman" panose="02020603050405020304" pitchFamily="18" charset="0"/>
              </a:rPr>
              <a:t>Việt</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vi-VN" sz="2200" b="0" i="0" dirty="0">
                <a:solidFill>
                  <a:srgbClr val="242021"/>
                </a:solidFill>
                <a:effectLst/>
                <a:latin typeface="Times New Roman" panose="02020603050405020304" pitchFamily="18" charset="0"/>
                <a:cs typeface="Times New Roman" panose="02020603050405020304" pitchFamily="18" charset="0"/>
              </a:rPr>
              <a:t>Nam</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4.</a:t>
            </a:r>
            <a:r>
              <a:rPr lang="vi-VN"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S</a:t>
            </a:r>
            <a:r>
              <a:rPr lang="vi-VN" sz="2200" b="0" i="0" dirty="0">
                <a:solidFill>
                  <a:srgbClr val="242021"/>
                </a:solidFill>
                <a:effectLst/>
                <a:latin typeface="Times New Roman" panose="02020603050405020304" pitchFamily="18" charset="0"/>
                <a:cs typeface="Times New Roman" panose="02020603050405020304" pitchFamily="18" charset="0"/>
              </a:rPr>
              <a:t>ĩ quan Quân đội nhân dân Việt Nam là gì?</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Em</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hãy</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nêu</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v</a:t>
            </a:r>
            <a:r>
              <a:rPr lang="vi-VN" sz="2200" b="0" i="0" dirty="0">
                <a:solidFill>
                  <a:srgbClr val="242021"/>
                </a:solidFill>
                <a:effectLst/>
                <a:latin typeface="Times New Roman" panose="02020603050405020304" pitchFamily="18" charset="0"/>
                <a:cs typeface="Times New Roman" panose="02020603050405020304" pitchFamily="18" charset="0"/>
              </a:rPr>
              <a:t>ị trí, chức năng, nghĩa vụ của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a:t>
            </a:r>
          </a:p>
          <a:p>
            <a:pPr algn="just">
              <a:lnSpc>
                <a:spcPts val="2400"/>
              </a:lnSpc>
              <a:spcBef>
                <a:spcPts val="300"/>
              </a:spcBef>
              <a:spcAft>
                <a:spcPts val="300"/>
              </a:spcAft>
            </a:pPr>
            <a:r>
              <a:rPr lang="en-US" sz="2200" dirty="0">
                <a:solidFill>
                  <a:srgbClr val="FF0000"/>
                </a:solidFill>
                <a:latin typeface="Times New Roman" panose="02020603050405020304" pitchFamily="18" charset="0"/>
                <a:cs typeface="Times New Roman" panose="02020603050405020304" pitchFamily="18" charset="0"/>
              </a:rPr>
              <a:t>5.</a:t>
            </a:r>
            <a:r>
              <a:rPr lang="vi-VN" sz="2200" b="0" i="0" dirty="0">
                <a:solidFill>
                  <a:srgbClr val="242021"/>
                </a:solidFill>
                <a:effectLst/>
                <a:latin typeface="Times New Roman" panose="02020603050405020304" pitchFamily="18" charset="0"/>
                <a:cs typeface="Times New Roman" panose="02020603050405020304" pitchFamily="18" charset="0"/>
              </a:rPr>
              <a:t> </a:t>
            </a:r>
            <a:r>
              <a:rPr lang="en-US" sz="2200" dirty="0">
                <a:solidFill>
                  <a:srgbClr val="242021"/>
                </a:solidFill>
                <a:latin typeface="Times New Roman" panose="02020603050405020304" pitchFamily="18" charset="0"/>
                <a:cs typeface="Times New Roman" panose="02020603050405020304" pitchFamily="18" charset="0"/>
              </a:rPr>
              <a:t>Đ</a:t>
            </a:r>
            <a:r>
              <a:rPr lang="vi-VN" sz="2200" b="0" i="0" dirty="0">
                <a:solidFill>
                  <a:srgbClr val="242021"/>
                </a:solidFill>
                <a:effectLst/>
                <a:latin typeface="Times New Roman" panose="02020603050405020304" pitchFamily="18" charset="0"/>
                <a:cs typeface="Times New Roman" panose="02020603050405020304" pitchFamily="18" charset="0"/>
              </a:rPr>
              <a:t>iều kiện tuyển chọn đào tạo sĩ quan</a:t>
            </a:r>
            <a:r>
              <a:rPr lang="en-US" sz="2200" dirty="0">
                <a:solidFill>
                  <a:srgbClr val="242021"/>
                </a:solidFill>
                <a:latin typeface="Times New Roman" panose="02020603050405020304" pitchFamily="18" charset="0"/>
                <a:cs typeface="Times New Roman" panose="02020603050405020304" pitchFamily="18" charset="0"/>
              </a:rPr>
              <a:t> </a:t>
            </a:r>
            <a:r>
              <a:rPr lang="en-US" sz="2200" dirty="0" err="1">
                <a:solidFill>
                  <a:srgbClr val="242021"/>
                </a:solidFill>
                <a:latin typeface="Times New Roman" panose="02020603050405020304" pitchFamily="18" charset="0"/>
                <a:cs typeface="Times New Roman" panose="02020603050405020304" pitchFamily="18" charset="0"/>
              </a:rPr>
              <a:t>là</a:t>
            </a:r>
            <a:r>
              <a:rPr lang="en-US" sz="2200" dirty="0">
                <a:solidFill>
                  <a:srgbClr val="242021"/>
                </a:solidFill>
                <a:latin typeface="Times New Roman" panose="02020603050405020304" pitchFamily="18" charset="0"/>
                <a:cs typeface="Times New Roman" panose="02020603050405020304" pitchFamily="18" charset="0"/>
              </a:rPr>
              <a:t> </a:t>
            </a:r>
            <a:r>
              <a:rPr lang="en-US" sz="2200" dirty="0" err="1">
                <a:solidFill>
                  <a:srgbClr val="242021"/>
                </a:solidFill>
                <a:latin typeface="Times New Roman" panose="02020603050405020304" pitchFamily="18" charset="0"/>
                <a:cs typeface="Times New Roman" panose="02020603050405020304" pitchFamily="18" charset="0"/>
              </a:rPr>
              <a:t>gì</a:t>
            </a:r>
            <a:r>
              <a:rPr lang="vi-VN" sz="2200" b="0" i="0" dirty="0">
                <a:solidFill>
                  <a:srgbClr val="242021"/>
                </a:solidFill>
                <a:effectLst/>
                <a:latin typeface="Times New Roman" panose="02020603050405020304" pitchFamily="18" charset="0"/>
                <a:cs typeface="Times New Roman" panose="02020603050405020304" pitchFamily="18" charset="0"/>
              </a:rPr>
              <a:t>?</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Sĩ</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quan</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tại</a:t>
            </a:r>
            <a:r>
              <a:rPr lang="en-US" sz="2200" b="0" i="0" dirty="0">
                <a:solidFill>
                  <a:srgbClr val="242021"/>
                </a:solidFill>
                <a:effectLst/>
                <a:latin typeface="Times New Roman" panose="02020603050405020304" pitchFamily="18" charset="0"/>
                <a:cs typeface="Times New Roman" panose="02020603050405020304" pitchFamily="18" charset="0"/>
              </a:rPr>
              <a:t> </a:t>
            </a:r>
            <a:r>
              <a:rPr lang="en-US" sz="2200" b="0" i="0" dirty="0" err="1">
                <a:solidFill>
                  <a:srgbClr val="242021"/>
                </a:solidFill>
                <a:effectLst/>
                <a:latin typeface="Times New Roman" panose="02020603050405020304" pitchFamily="18" charset="0"/>
                <a:cs typeface="Times New Roman" panose="02020603050405020304" pitchFamily="18" charset="0"/>
              </a:rPr>
              <a:t>ngũ</a:t>
            </a:r>
            <a:r>
              <a:rPr lang="vi-VN"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bổ</a:t>
            </a:r>
            <a:r>
              <a:rPr lang="en-US" sz="2200" dirty="0">
                <a:latin typeface="Times New Roman" panose="02020603050405020304" pitchFamily="18" charset="0"/>
                <a:cs typeface="Times New Roman" panose="02020603050405020304" pitchFamily="18" charset="0"/>
              </a:rPr>
              <a:t> sung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9515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style.rotation</p:attrName>
                                        </p:attrNameLst>
                                      </p:cBhvr>
                                      <p:tavLst>
                                        <p:tav tm="0">
                                          <p:val>
                                            <p:fltVal val="90"/>
                                          </p:val>
                                        </p:tav>
                                        <p:tav tm="100000">
                                          <p:val>
                                            <p:fltVal val="0"/>
                                          </p:val>
                                        </p:tav>
                                      </p:tavLst>
                                    </p:anim>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1"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5559"/>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5912" y="118312"/>
            <a:ext cx="516670" cy="41814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a:extLst>
              <a:ext uri="{FF2B5EF4-FFF2-40B4-BE49-F238E27FC236}">
                <a16:creationId xmlns:a16="http://schemas.microsoft.com/office/drawing/2014/main" id="{6DAA2277-D614-4EC8-941A-24136BF56FAE}"/>
              </a:ext>
            </a:extLst>
          </p:cNvPr>
          <p:cNvSpPr txBox="1"/>
          <p:nvPr/>
        </p:nvSpPr>
        <p:spPr>
          <a:xfrm>
            <a:off x="230909" y="832165"/>
            <a:ext cx="1291217" cy="2031325"/>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a) </a:t>
            </a:r>
            <a:r>
              <a:rPr lang="en-GB" dirty="0" err="1">
                <a:solidFill>
                  <a:srgbClr val="000000"/>
                </a:solidFill>
                <a:latin typeface="Times New Roman" panose="02020603050405020304" pitchFamily="18" charset="0"/>
                <a:ea typeface="Times New Roman" panose="02020603050405020304" pitchFamily="18" charset="0"/>
              </a:rPr>
              <a:t>Sĩ</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quan</a:t>
            </a:r>
            <a:r>
              <a:rPr lang="en-GB" dirty="0">
                <a:solidFill>
                  <a:srgbClr val="000000"/>
                </a:solidFill>
                <a:latin typeface="Times New Roman" panose="02020603050405020304" pitchFamily="18" charset="0"/>
                <a:ea typeface="Times New Roman" panose="02020603050405020304" pitchFamily="18" charset="0"/>
              </a:rPr>
              <a:t> QĐNDVN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tác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chiến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giới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Tổ</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quốc</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11062638" y="52288"/>
            <a:ext cx="1037015"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 </a:t>
            </a:r>
            <a:r>
              <a:rPr lang="en-GB" dirty="0" err="1">
                <a:solidFill>
                  <a:srgbClr val="000000"/>
                </a:solidFill>
                <a:latin typeface="Times New Roman" panose="02020603050405020304" pitchFamily="18" charset="0"/>
                <a:ea typeface="Times New Roman" panose="02020603050405020304" pitchFamily="18" charset="0"/>
              </a:rPr>
              <a:t>Bộ</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phòng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giúp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trồng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cây</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gây</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rừng</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0" y="3220580"/>
            <a:ext cx="1522126" cy="1477328"/>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b) </a:t>
            </a:r>
            <a:r>
              <a:rPr lang="en-GB" dirty="0" err="1">
                <a:solidFill>
                  <a:srgbClr val="000000"/>
                </a:solidFill>
                <a:latin typeface="Times New Roman" panose="02020603050405020304" pitchFamily="18" charset="0"/>
                <a:ea typeface="Times New Roman" panose="02020603050405020304" pitchFamily="18" charset="0"/>
              </a:rPr>
              <a:t>Bộ</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Hải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bắn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đạn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thật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biển</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11062638" y="3220580"/>
            <a:ext cx="1129362" cy="313932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 </a:t>
            </a:r>
            <a:r>
              <a:rPr lang="en-GB" dirty="0" err="1">
                <a:solidFill>
                  <a:srgbClr val="000000"/>
                </a:solidFill>
                <a:latin typeface="Times New Roman" panose="02020603050405020304" pitchFamily="18" charset="0"/>
                <a:ea typeface="Times New Roman" panose="02020603050405020304" pitchFamily="18" charset="0"/>
              </a:rPr>
              <a:t>Các</a:t>
            </a:r>
            <a:r>
              <a:rPr lang="en-GB" dirty="0">
                <a:solidFill>
                  <a:srgbClr val="000000"/>
                </a:solidFill>
                <a:latin typeface="Times New Roman" panose="02020603050405020304" pitchFamily="18" charset="0"/>
                <a:ea typeface="Times New Roman" panose="02020603050405020304" pitchFamily="18" charset="0"/>
              </a:rPr>
              <a:t> phi </a:t>
            </a:r>
            <a:r>
              <a:rPr lang="en-GB" dirty="0" err="1">
                <a:solidFill>
                  <a:srgbClr val="000000"/>
                </a:solidFill>
                <a:latin typeface="Times New Roman" panose="02020603050405020304" pitchFamily="18" charset="0"/>
                <a:ea typeface="Times New Roman" panose="02020603050405020304" pitchFamily="18" charset="0"/>
              </a:rPr>
              <a:t>công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của</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Không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nhân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dân</a:t>
            </a:r>
            <a:r>
              <a:rPr lang="en-GB" dirty="0">
                <a:solidFill>
                  <a:srgbClr val="000000"/>
                </a:solidFill>
                <a:latin typeface="Times New Roman" panose="02020603050405020304" pitchFamily="18" charset="0"/>
                <a:ea typeface="Times New Roman" panose="02020603050405020304" pitchFamily="18" charset="0"/>
              </a:rPr>
              <a:t> V</a:t>
            </a:r>
            <a:r>
              <a:rPr lang="en-US" dirty="0" err="1">
                <a:solidFill>
                  <a:srgbClr val="000000"/>
                </a:solidFill>
                <a:latin typeface="Times New Roman" panose="02020603050405020304" pitchFamily="18" charset="0"/>
                <a:ea typeface="Times New Roman" panose="02020603050405020304" pitchFamily="18" charset="0"/>
              </a:rPr>
              <a:t>iệt</a:t>
            </a:r>
            <a:r>
              <a:rPr lang="en-US" dirty="0">
                <a:solidFill>
                  <a:srgbClr val="000000"/>
                </a:solidFill>
                <a:latin typeface="Times New Roman" panose="02020603050405020304" pitchFamily="18" charset="0"/>
                <a:ea typeface="Times New Roman" panose="02020603050405020304" pitchFamily="18" charset="0"/>
              </a:rPr>
              <a:t> Nam</a:t>
            </a:r>
            <a:r>
              <a:rPr lang="vi-VN"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đổi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kinh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nghiệm</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huấn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luyện</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5869205" y="6279874"/>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2.2</a:t>
            </a:r>
            <a:endParaRPr lang="en-GB"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B7DFFF1-48E8-4D2C-BE3B-485D3BF72853}"/>
              </a:ext>
            </a:extLst>
          </p:cNvPr>
          <p:cNvPicPr>
            <a:picLocks noChangeAspect="1"/>
          </p:cNvPicPr>
          <p:nvPr/>
        </p:nvPicPr>
        <p:blipFill>
          <a:blip r:embed="rId4"/>
          <a:stretch>
            <a:fillRect/>
          </a:stretch>
        </p:blipFill>
        <p:spPr>
          <a:xfrm>
            <a:off x="1581520" y="113799"/>
            <a:ext cx="4709847" cy="3025085"/>
          </a:xfrm>
          <a:prstGeom prst="rect">
            <a:avLst/>
          </a:prstGeom>
          <a:ln>
            <a:solidFill>
              <a:srgbClr val="00B050"/>
            </a:solidFill>
          </a:ln>
        </p:spPr>
      </p:pic>
      <p:pic>
        <p:nvPicPr>
          <p:cNvPr id="6" name="Picture 5">
            <a:extLst>
              <a:ext uri="{FF2B5EF4-FFF2-40B4-BE49-F238E27FC236}">
                <a16:creationId xmlns:a16="http://schemas.microsoft.com/office/drawing/2014/main" id="{AA38D246-0DBD-4CEE-8C01-340F31ABA903}"/>
              </a:ext>
            </a:extLst>
          </p:cNvPr>
          <p:cNvPicPr>
            <a:picLocks noChangeAspect="1"/>
          </p:cNvPicPr>
          <p:nvPr/>
        </p:nvPicPr>
        <p:blipFill>
          <a:blip r:embed="rId5"/>
          <a:stretch>
            <a:fillRect/>
          </a:stretch>
        </p:blipFill>
        <p:spPr>
          <a:xfrm>
            <a:off x="6400800" y="113799"/>
            <a:ext cx="4661838" cy="3029792"/>
          </a:xfrm>
          <a:prstGeom prst="rect">
            <a:avLst/>
          </a:prstGeom>
          <a:ln>
            <a:solidFill>
              <a:srgbClr val="00B050"/>
            </a:solidFill>
          </a:ln>
        </p:spPr>
      </p:pic>
      <p:pic>
        <p:nvPicPr>
          <p:cNvPr id="9" name="Picture 8">
            <a:extLst>
              <a:ext uri="{FF2B5EF4-FFF2-40B4-BE49-F238E27FC236}">
                <a16:creationId xmlns:a16="http://schemas.microsoft.com/office/drawing/2014/main" id="{D163BB9F-42E5-43B5-885A-FA34A2C99185}"/>
              </a:ext>
            </a:extLst>
          </p:cNvPr>
          <p:cNvPicPr>
            <a:picLocks noChangeAspect="1"/>
          </p:cNvPicPr>
          <p:nvPr/>
        </p:nvPicPr>
        <p:blipFill>
          <a:blip r:embed="rId6"/>
          <a:stretch>
            <a:fillRect/>
          </a:stretch>
        </p:blipFill>
        <p:spPr>
          <a:xfrm>
            <a:off x="1581237" y="3276567"/>
            <a:ext cx="4709847" cy="2946747"/>
          </a:xfrm>
          <a:prstGeom prst="rect">
            <a:avLst/>
          </a:prstGeom>
          <a:ln>
            <a:solidFill>
              <a:srgbClr val="00B050"/>
            </a:solidFill>
          </a:ln>
        </p:spPr>
      </p:pic>
      <p:pic>
        <p:nvPicPr>
          <p:cNvPr id="13" name="Picture 12">
            <a:extLst>
              <a:ext uri="{FF2B5EF4-FFF2-40B4-BE49-F238E27FC236}">
                <a16:creationId xmlns:a16="http://schemas.microsoft.com/office/drawing/2014/main" id="{964C85C8-D078-4E3A-A9BF-01F7C7BBE43F}"/>
              </a:ext>
            </a:extLst>
          </p:cNvPr>
          <p:cNvPicPr>
            <a:picLocks noChangeAspect="1"/>
          </p:cNvPicPr>
          <p:nvPr/>
        </p:nvPicPr>
        <p:blipFill>
          <a:blip r:embed="rId7"/>
          <a:stretch>
            <a:fillRect/>
          </a:stretch>
        </p:blipFill>
        <p:spPr>
          <a:xfrm>
            <a:off x="6400800" y="3276566"/>
            <a:ext cx="4661838" cy="2941797"/>
          </a:xfrm>
          <a:prstGeom prst="rect">
            <a:avLst/>
          </a:prstGeom>
          <a:ln>
            <a:solidFill>
              <a:srgbClr val="00B050"/>
            </a:solidFill>
          </a:ln>
        </p:spPr>
      </p:pic>
    </p:spTree>
    <p:extLst>
      <p:ext uri="{BB962C8B-B14F-4D97-AF65-F5344CB8AC3E}">
        <p14:creationId xmlns:p14="http://schemas.microsoft.com/office/powerpoint/2010/main" val="38104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TextBox 19">
            <a:extLst>
              <a:ext uri="{FF2B5EF4-FFF2-40B4-BE49-F238E27FC236}">
                <a16:creationId xmlns:a16="http://schemas.microsoft.com/office/drawing/2014/main" id="{6CCFC9B5-177D-4B65-BD37-DBC183A92363}"/>
              </a:ext>
            </a:extLst>
          </p:cNvPr>
          <p:cNvSpPr txBox="1"/>
          <p:nvPr/>
        </p:nvSpPr>
        <p:spPr>
          <a:xfrm>
            <a:off x="117512" y="1536174"/>
            <a:ext cx="2458199" cy="3785652"/>
          </a:xfrm>
          <a:prstGeom prst="rect">
            <a:avLst/>
          </a:prstGeom>
          <a:noFill/>
          <a:ln>
            <a:solidFill>
              <a:srgbClr val="00B050"/>
            </a:solidFill>
          </a:ln>
        </p:spPr>
        <p:txBody>
          <a:bodyPr wrap="square">
            <a:spAutoFit/>
          </a:bodyPr>
          <a:lstStyle/>
          <a:p>
            <a:r>
              <a:rPr lang="en-US" sz="2200" b="0" i="0" kern="0" spc="-240" dirty="0">
                <a:solidFill>
                  <a:srgbClr val="00B050"/>
                </a:solidFill>
                <a:effectLst/>
                <a:latin typeface="Noto Serif" panose="020B0604020202020204" pitchFamily="18" charset="0"/>
              </a:rPr>
              <a:t>HS </a:t>
            </a:r>
            <a:r>
              <a:rPr lang="en-US" sz="2200" b="0" i="0" kern="0" spc="-240" dirty="0" err="1">
                <a:solidFill>
                  <a:srgbClr val="00B050"/>
                </a:solidFill>
                <a:effectLst/>
                <a:latin typeface="Noto Serif" panose="020B0604020202020204" pitchFamily="18" charset="0"/>
              </a:rPr>
              <a:t>xem</a:t>
            </a:r>
            <a:r>
              <a:rPr lang="en-US" sz="2200" b="0" i="0" kern="0" spc="-240" dirty="0">
                <a:solidFill>
                  <a:srgbClr val="00B050"/>
                </a:solidFill>
                <a:effectLst/>
                <a:latin typeface="Noto Serif" panose="020B0604020202020204" pitchFamily="18" charset="0"/>
              </a:rPr>
              <a:t> </a:t>
            </a:r>
            <a:r>
              <a:rPr lang="en-US" sz="2200" b="0" i="0" kern="0" spc="-240" dirty="0" err="1">
                <a:solidFill>
                  <a:srgbClr val="00B050"/>
                </a:solidFill>
                <a:effectLst/>
                <a:latin typeface="Noto Serif" panose="020B0604020202020204" pitchFamily="18" charset="0"/>
              </a:rPr>
              <a:t>trước</a:t>
            </a:r>
            <a:r>
              <a:rPr lang="en-US" sz="2200" b="0" i="0" kern="0" spc="-240" dirty="0">
                <a:solidFill>
                  <a:srgbClr val="00B050"/>
                </a:solidFill>
                <a:effectLst/>
                <a:latin typeface="Noto Serif" panose="020B0604020202020204" pitchFamily="18" charset="0"/>
              </a:rPr>
              <a:t> ở </a:t>
            </a:r>
            <a:r>
              <a:rPr lang="en-US" sz="2200" b="0" i="0" kern="0" spc="-240" dirty="0" err="1">
                <a:solidFill>
                  <a:srgbClr val="00B050"/>
                </a:solidFill>
                <a:effectLst/>
                <a:latin typeface="Noto Serif" panose="020B0604020202020204" pitchFamily="18" charset="0"/>
              </a:rPr>
              <a:t>nhà</a:t>
            </a:r>
            <a:r>
              <a:rPr lang="en-US" sz="2200" b="0" i="0" kern="0" spc="-240" dirty="0">
                <a:solidFill>
                  <a:srgbClr val="00B050"/>
                </a:solidFill>
                <a:effectLst/>
                <a:latin typeface="Noto Serif" panose="020B0604020202020204" pitchFamily="18" charset="0"/>
              </a:rPr>
              <a:t>:</a:t>
            </a:r>
          </a:p>
          <a:p>
            <a:endParaRPr lang="en-US" sz="2200" b="0" i="0" kern="0" spc="-240" dirty="0">
              <a:solidFill>
                <a:srgbClr val="00B050"/>
              </a:solidFill>
              <a:effectLst/>
              <a:latin typeface="Noto Serif" panose="020B0604020202020204" pitchFamily="18" charset="0"/>
            </a:endParaRPr>
          </a:p>
          <a:p>
            <a:pPr algn="just"/>
            <a:r>
              <a:rPr lang="en-US" sz="1400" dirty="0">
                <a:solidFill>
                  <a:srgbClr val="00B050"/>
                </a:solidFill>
                <a:latin typeface="Times New Roman" panose="02020603050405020304" pitchFamily="18" charset="0"/>
                <a:cs typeface="Times New Roman" panose="02020603050405020304" pitchFamily="18" charset="0"/>
                <a:hlinkClick r:id="rId4"/>
              </a:rPr>
              <a:t>https://youtu.be/_DByBvC5fEI</a:t>
            </a:r>
            <a:r>
              <a:rPr lang="en-US" sz="1400" dirty="0">
                <a:solidFill>
                  <a:srgbClr val="00B05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t>
            </a:r>
            <a:r>
              <a:rPr lang="vi-VN" sz="1400" dirty="0">
                <a:latin typeface="Times New Roman" panose="02020603050405020304" pitchFamily="18" charset="0"/>
                <a:cs typeface="Times New Roman" panose="02020603050405020304" pitchFamily="18" charset="0"/>
              </a:rPr>
              <a:t>Những điều cần biết về quyền lợi và nghĩa vụ của người thực hiện nghĩa vụ quân sự tại ngũ</a:t>
            </a:r>
            <a:r>
              <a:rPr lang="en-US" sz="1400" dirty="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5"/>
              </a:rPr>
              <a:t>Các trường hợp nào thì được hoãn đi nghĩa vụ quân sự? - Tuổi Trẻ Online (tuoitre.vn)</a:t>
            </a:r>
            <a:endParaRPr lang="en-US" sz="14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6"/>
              </a:rPr>
              <a:t>https://youtu.be/MR_uqWqgdrI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Nhiều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điểm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mới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nổi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bật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hút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nghĩa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vụ</a:t>
            </a:r>
            <a:r>
              <a:rPr lang="en-US" sz="1400" dirty="0">
                <a:latin typeface="Times New Roman" panose="02020603050405020304" pitchFamily="18" charset="0"/>
                <a:cs typeface="Times New Roman" panose="02020603050405020304" pitchFamily="18" charset="0"/>
              </a:rPr>
              <a:t> CAND) </a:t>
            </a:r>
            <a:endParaRPr lang="vi-VN" sz="1400" dirty="0">
              <a:latin typeface="Times New Roman" panose="02020603050405020304" pitchFamily="18" charset="0"/>
              <a:cs typeface="Times New Roman" panose="02020603050405020304" pitchFamily="18" charset="0"/>
            </a:endParaRPr>
          </a:p>
          <a:p>
            <a:endParaRPr lang="en-US" sz="1400" b="0" i="0" dirty="0">
              <a:solidFill>
                <a:srgbClr val="00B050"/>
              </a:solidFill>
              <a:effectLst/>
              <a:latin typeface="Noto Serif" panose="020B0604020202020204" pitchFamily="18" charset="0"/>
            </a:endParaRPr>
          </a:p>
        </p:txBody>
      </p:sp>
      <p:pic>
        <p:nvPicPr>
          <p:cNvPr id="5" name="Picture 4">
            <a:extLst>
              <a:ext uri="{FF2B5EF4-FFF2-40B4-BE49-F238E27FC236}">
                <a16:creationId xmlns:a16="http://schemas.microsoft.com/office/drawing/2014/main" id="{76AD5FFF-8CC2-25CE-8916-59FFD513AEEE}"/>
              </a:ext>
            </a:extLst>
          </p:cNvPr>
          <p:cNvPicPr>
            <a:picLocks noChangeAspect="1"/>
          </p:cNvPicPr>
          <p:nvPr/>
        </p:nvPicPr>
        <p:blipFill>
          <a:blip r:embed="rId7"/>
          <a:stretch>
            <a:fillRect/>
          </a:stretch>
        </p:blipFill>
        <p:spPr>
          <a:xfrm>
            <a:off x="2953810" y="5942184"/>
            <a:ext cx="9145276" cy="695422"/>
          </a:xfrm>
          <a:prstGeom prst="rect">
            <a:avLst/>
          </a:prstGeom>
        </p:spPr>
      </p:pic>
      <p:pic>
        <p:nvPicPr>
          <p:cNvPr id="8" name="Picture 7">
            <a:extLst>
              <a:ext uri="{FF2B5EF4-FFF2-40B4-BE49-F238E27FC236}">
                <a16:creationId xmlns:a16="http://schemas.microsoft.com/office/drawing/2014/main" id="{4A79295C-8334-C4F0-7D98-AD11FE12B1D6}"/>
              </a:ext>
            </a:extLst>
          </p:cNvPr>
          <p:cNvPicPr>
            <a:picLocks noChangeAspect="1"/>
          </p:cNvPicPr>
          <p:nvPr/>
        </p:nvPicPr>
        <p:blipFill>
          <a:blip r:embed="rId8"/>
          <a:stretch>
            <a:fillRect/>
          </a:stretch>
        </p:blipFill>
        <p:spPr>
          <a:xfrm>
            <a:off x="3268042" y="1278991"/>
            <a:ext cx="314369" cy="4734586"/>
          </a:xfrm>
          <a:prstGeom prst="rect">
            <a:avLst/>
          </a:prstGeom>
        </p:spPr>
      </p:pic>
      <p:pic>
        <p:nvPicPr>
          <p:cNvPr id="11" name="Picture 10">
            <a:extLst>
              <a:ext uri="{FF2B5EF4-FFF2-40B4-BE49-F238E27FC236}">
                <a16:creationId xmlns:a16="http://schemas.microsoft.com/office/drawing/2014/main" id="{C4F60DF4-EFC7-BC50-2BFF-911C0715AB41}"/>
              </a:ext>
            </a:extLst>
          </p:cNvPr>
          <p:cNvPicPr>
            <a:picLocks noChangeAspect="1"/>
          </p:cNvPicPr>
          <p:nvPr/>
        </p:nvPicPr>
        <p:blipFill>
          <a:blip r:embed="rId9"/>
          <a:stretch>
            <a:fillRect/>
          </a:stretch>
        </p:blipFill>
        <p:spPr>
          <a:xfrm>
            <a:off x="3581344" y="739806"/>
            <a:ext cx="1552792" cy="1114581"/>
          </a:xfrm>
          <a:prstGeom prst="rect">
            <a:avLst/>
          </a:prstGeom>
        </p:spPr>
      </p:pic>
      <p:pic>
        <p:nvPicPr>
          <p:cNvPr id="13" name="Picture 12">
            <a:extLst>
              <a:ext uri="{FF2B5EF4-FFF2-40B4-BE49-F238E27FC236}">
                <a16:creationId xmlns:a16="http://schemas.microsoft.com/office/drawing/2014/main" id="{15508AC8-9F04-8D6F-1108-11A5CE2DE505}"/>
              </a:ext>
            </a:extLst>
          </p:cNvPr>
          <p:cNvPicPr>
            <a:picLocks noChangeAspect="1"/>
          </p:cNvPicPr>
          <p:nvPr/>
        </p:nvPicPr>
        <p:blipFill>
          <a:blip r:embed="rId10"/>
          <a:stretch>
            <a:fillRect/>
          </a:stretch>
        </p:blipFill>
        <p:spPr>
          <a:xfrm>
            <a:off x="5135643" y="220394"/>
            <a:ext cx="4201111" cy="1162212"/>
          </a:xfrm>
          <a:prstGeom prst="rect">
            <a:avLst/>
          </a:prstGeom>
        </p:spPr>
      </p:pic>
      <p:pic>
        <p:nvPicPr>
          <p:cNvPr id="15" name="Picture 14">
            <a:extLst>
              <a:ext uri="{FF2B5EF4-FFF2-40B4-BE49-F238E27FC236}">
                <a16:creationId xmlns:a16="http://schemas.microsoft.com/office/drawing/2014/main" id="{D272627F-05B7-0AB3-B8E2-6EDDE9C7684F}"/>
              </a:ext>
            </a:extLst>
          </p:cNvPr>
          <p:cNvPicPr>
            <a:picLocks noChangeAspect="1"/>
          </p:cNvPicPr>
          <p:nvPr/>
        </p:nvPicPr>
        <p:blipFill>
          <a:blip r:embed="rId11"/>
          <a:stretch>
            <a:fillRect/>
          </a:stretch>
        </p:blipFill>
        <p:spPr>
          <a:xfrm>
            <a:off x="5134136" y="1382606"/>
            <a:ext cx="4220164" cy="809738"/>
          </a:xfrm>
          <a:prstGeom prst="rect">
            <a:avLst/>
          </a:prstGeom>
        </p:spPr>
      </p:pic>
      <p:pic>
        <p:nvPicPr>
          <p:cNvPr id="17" name="Picture 16">
            <a:extLst>
              <a:ext uri="{FF2B5EF4-FFF2-40B4-BE49-F238E27FC236}">
                <a16:creationId xmlns:a16="http://schemas.microsoft.com/office/drawing/2014/main" id="{8C6E9128-E108-F06D-88EB-5ECE922D1E5D}"/>
              </a:ext>
            </a:extLst>
          </p:cNvPr>
          <p:cNvPicPr>
            <a:picLocks noChangeAspect="1"/>
          </p:cNvPicPr>
          <p:nvPr/>
        </p:nvPicPr>
        <p:blipFill>
          <a:blip r:embed="rId12"/>
          <a:stretch>
            <a:fillRect/>
          </a:stretch>
        </p:blipFill>
        <p:spPr>
          <a:xfrm>
            <a:off x="3577115" y="2903632"/>
            <a:ext cx="1562318" cy="1105054"/>
          </a:xfrm>
          <a:prstGeom prst="rect">
            <a:avLst/>
          </a:prstGeom>
        </p:spPr>
      </p:pic>
      <p:pic>
        <p:nvPicPr>
          <p:cNvPr id="19" name="Picture 18">
            <a:extLst>
              <a:ext uri="{FF2B5EF4-FFF2-40B4-BE49-F238E27FC236}">
                <a16:creationId xmlns:a16="http://schemas.microsoft.com/office/drawing/2014/main" id="{88B37A1E-311A-D3BC-07E0-60B11FCC7556}"/>
              </a:ext>
            </a:extLst>
          </p:cNvPr>
          <p:cNvPicPr>
            <a:picLocks noChangeAspect="1"/>
          </p:cNvPicPr>
          <p:nvPr/>
        </p:nvPicPr>
        <p:blipFill>
          <a:blip r:embed="rId13"/>
          <a:stretch>
            <a:fillRect/>
          </a:stretch>
        </p:blipFill>
        <p:spPr>
          <a:xfrm>
            <a:off x="5134136" y="2382852"/>
            <a:ext cx="4324954" cy="1181265"/>
          </a:xfrm>
          <a:prstGeom prst="rect">
            <a:avLst/>
          </a:prstGeom>
        </p:spPr>
      </p:pic>
      <p:pic>
        <p:nvPicPr>
          <p:cNvPr id="22" name="Picture 21">
            <a:extLst>
              <a:ext uri="{FF2B5EF4-FFF2-40B4-BE49-F238E27FC236}">
                <a16:creationId xmlns:a16="http://schemas.microsoft.com/office/drawing/2014/main" id="{A229EEFD-1130-0B58-01EA-3C2C0CBCDA6A}"/>
              </a:ext>
            </a:extLst>
          </p:cNvPr>
          <p:cNvPicPr>
            <a:picLocks noChangeAspect="1"/>
          </p:cNvPicPr>
          <p:nvPr/>
        </p:nvPicPr>
        <p:blipFill>
          <a:blip r:embed="rId14"/>
          <a:stretch>
            <a:fillRect/>
          </a:stretch>
        </p:blipFill>
        <p:spPr>
          <a:xfrm>
            <a:off x="5124610" y="3555064"/>
            <a:ext cx="4334480" cy="819264"/>
          </a:xfrm>
          <a:prstGeom prst="rect">
            <a:avLst/>
          </a:prstGeom>
        </p:spPr>
      </p:pic>
      <p:pic>
        <p:nvPicPr>
          <p:cNvPr id="24" name="Picture 23">
            <a:extLst>
              <a:ext uri="{FF2B5EF4-FFF2-40B4-BE49-F238E27FC236}">
                <a16:creationId xmlns:a16="http://schemas.microsoft.com/office/drawing/2014/main" id="{58E8DC1C-D847-43EF-203C-5257F203B3D8}"/>
              </a:ext>
            </a:extLst>
          </p:cNvPr>
          <p:cNvPicPr>
            <a:picLocks noChangeAspect="1"/>
          </p:cNvPicPr>
          <p:nvPr/>
        </p:nvPicPr>
        <p:blipFill>
          <a:blip r:embed="rId15"/>
          <a:stretch>
            <a:fillRect/>
          </a:stretch>
        </p:blipFill>
        <p:spPr>
          <a:xfrm>
            <a:off x="3577115" y="4530394"/>
            <a:ext cx="1686160" cy="1257475"/>
          </a:xfrm>
          <a:prstGeom prst="rect">
            <a:avLst/>
          </a:prstGeom>
        </p:spPr>
      </p:pic>
      <p:pic>
        <p:nvPicPr>
          <p:cNvPr id="26" name="Picture 25">
            <a:extLst>
              <a:ext uri="{FF2B5EF4-FFF2-40B4-BE49-F238E27FC236}">
                <a16:creationId xmlns:a16="http://schemas.microsoft.com/office/drawing/2014/main" id="{7DA9158B-FD1D-8E73-FE25-8BC976656E33}"/>
              </a:ext>
            </a:extLst>
          </p:cNvPr>
          <p:cNvPicPr>
            <a:picLocks noChangeAspect="1"/>
          </p:cNvPicPr>
          <p:nvPr/>
        </p:nvPicPr>
        <p:blipFill>
          <a:blip r:embed="rId16"/>
          <a:stretch>
            <a:fillRect/>
          </a:stretch>
        </p:blipFill>
        <p:spPr>
          <a:xfrm>
            <a:off x="5263275" y="4528643"/>
            <a:ext cx="6382641" cy="1295581"/>
          </a:xfrm>
          <a:prstGeom prst="rect">
            <a:avLst/>
          </a:prstGeom>
        </p:spPr>
      </p:pic>
    </p:spTree>
    <p:extLst>
      <p:ext uri="{BB962C8B-B14F-4D97-AF65-F5344CB8AC3E}">
        <p14:creationId xmlns:p14="http://schemas.microsoft.com/office/powerpoint/2010/main" val="156349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circle(in)">
                                      <p:cBhvr>
                                        <p:cTn id="54" dur="2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1)">
                                      <p:cBhvr>
                                        <p:cTn id="6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40</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01E14C17-4F71-4E6E-89B4-4611C1ECB24D}"/>
              </a:ext>
            </a:extLst>
          </p:cNvPr>
          <p:cNvPicPr>
            <a:picLocks noChangeAspect="1"/>
          </p:cNvPicPr>
          <p:nvPr/>
        </p:nvPicPr>
        <p:blipFill>
          <a:blip r:embed="rId4"/>
          <a:stretch>
            <a:fillRect/>
          </a:stretch>
        </p:blipFill>
        <p:spPr>
          <a:xfrm>
            <a:off x="1495725" y="264078"/>
            <a:ext cx="9583487" cy="666843"/>
          </a:xfrm>
          <a:prstGeom prst="rect">
            <a:avLst/>
          </a:prstGeom>
        </p:spPr>
      </p:pic>
      <p:pic>
        <p:nvPicPr>
          <p:cNvPr id="7" name="Picture 6">
            <a:extLst>
              <a:ext uri="{FF2B5EF4-FFF2-40B4-BE49-F238E27FC236}">
                <a16:creationId xmlns:a16="http://schemas.microsoft.com/office/drawing/2014/main" id="{AD592F34-7CFC-4FE5-828B-CEEB0475342C}"/>
              </a:ext>
            </a:extLst>
          </p:cNvPr>
          <p:cNvPicPr>
            <a:picLocks noChangeAspect="1"/>
          </p:cNvPicPr>
          <p:nvPr/>
        </p:nvPicPr>
        <p:blipFill>
          <a:blip r:embed="rId5"/>
          <a:stretch>
            <a:fillRect/>
          </a:stretch>
        </p:blipFill>
        <p:spPr>
          <a:xfrm>
            <a:off x="1797090" y="903761"/>
            <a:ext cx="304843" cy="3595811"/>
          </a:xfrm>
          <a:prstGeom prst="rect">
            <a:avLst/>
          </a:prstGeom>
        </p:spPr>
      </p:pic>
      <p:pic>
        <p:nvPicPr>
          <p:cNvPr id="14" name="Picture 13">
            <a:extLst>
              <a:ext uri="{FF2B5EF4-FFF2-40B4-BE49-F238E27FC236}">
                <a16:creationId xmlns:a16="http://schemas.microsoft.com/office/drawing/2014/main" id="{61BD648A-A107-4B0B-B029-1E7F56ADD9DC}"/>
              </a:ext>
            </a:extLst>
          </p:cNvPr>
          <p:cNvPicPr>
            <a:picLocks noChangeAspect="1"/>
          </p:cNvPicPr>
          <p:nvPr/>
        </p:nvPicPr>
        <p:blipFill>
          <a:blip r:embed="rId6"/>
          <a:stretch>
            <a:fillRect/>
          </a:stretch>
        </p:blipFill>
        <p:spPr>
          <a:xfrm>
            <a:off x="2095364" y="1770539"/>
            <a:ext cx="2695951" cy="1162212"/>
          </a:xfrm>
          <a:prstGeom prst="rect">
            <a:avLst/>
          </a:prstGeom>
        </p:spPr>
      </p:pic>
      <p:pic>
        <p:nvPicPr>
          <p:cNvPr id="16" name="Picture 15">
            <a:extLst>
              <a:ext uri="{FF2B5EF4-FFF2-40B4-BE49-F238E27FC236}">
                <a16:creationId xmlns:a16="http://schemas.microsoft.com/office/drawing/2014/main" id="{E1BD1C9F-0599-4902-A20D-01466E861A71}"/>
              </a:ext>
            </a:extLst>
          </p:cNvPr>
          <p:cNvPicPr>
            <a:picLocks noChangeAspect="1"/>
          </p:cNvPicPr>
          <p:nvPr/>
        </p:nvPicPr>
        <p:blipFill>
          <a:blip r:embed="rId7"/>
          <a:stretch>
            <a:fillRect/>
          </a:stretch>
        </p:blipFill>
        <p:spPr>
          <a:xfrm>
            <a:off x="4791315" y="1432354"/>
            <a:ext cx="6154009" cy="676369"/>
          </a:xfrm>
          <a:prstGeom prst="rect">
            <a:avLst/>
          </a:prstGeom>
        </p:spPr>
      </p:pic>
      <p:pic>
        <p:nvPicPr>
          <p:cNvPr id="18" name="Picture 17">
            <a:extLst>
              <a:ext uri="{FF2B5EF4-FFF2-40B4-BE49-F238E27FC236}">
                <a16:creationId xmlns:a16="http://schemas.microsoft.com/office/drawing/2014/main" id="{8C08A851-6414-41E4-B4F7-BC4FA7B96CA5}"/>
              </a:ext>
            </a:extLst>
          </p:cNvPr>
          <p:cNvPicPr>
            <a:picLocks noChangeAspect="1"/>
          </p:cNvPicPr>
          <p:nvPr/>
        </p:nvPicPr>
        <p:blipFill>
          <a:blip r:embed="rId8"/>
          <a:stretch>
            <a:fillRect/>
          </a:stretch>
        </p:blipFill>
        <p:spPr>
          <a:xfrm>
            <a:off x="4791315" y="2170644"/>
            <a:ext cx="4182059" cy="362001"/>
          </a:xfrm>
          <a:prstGeom prst="rect">
            <a:avLst/>
          </a:prstGeom>
        </p:spPr>
      </p:pic>
      <p:pic>
        <p:nvPicPr>
          <p:cNvPr id="20" name="Picture 19">
            <a:extLst>
              <a:ext uri="{FF2B5EF4-FFF2-40B4-BE49-F238E27FC236}">
                <a16:creationId xmlns:a16="http://schemas.microsoft.com/office/drawing/2014/main" id="{396FFCDF-9F9D-4D53-B48F-F8EBF2457A7B}"/>
              </a:ext>
            </a:extLst>
          </p:cNvPr>
          <p:cNvPicPr>
            <a:picLocks noChangeAspect="1"/>
          </p:cNvPicPr>
          <p:nvPr/>
        </p:nvPicPr>
        <p:blipFill>
          <a:blip r:embed="rId9"/>
          <a:stretch>
            <a:fillRect/>
          </a:stretch>
        </p:blipFill>
        <p:spPr>
          <a:xfrm>
            <a:off x="4791315" y="2592534"/>
            <a:ext cx="6077798" cy="619211"/>
          </a:xfrm>
          <a:prstGeom prst="rect">
            <a:avLst/>
          </a:prstGeom>
        </p:spPr>
      </p:pic>
      <p:pic>
        <p:nvPicPr>
          <p:cNvPr id="22" name="Picture 21">
            <a:extLst>
              <a:ext uri="{FF2B5EF4-FFF2-40B4-BE49-F238E27FC236}">
                <a16:creationId xmlns:a16="http://schemas.microsoft.com/office/drawing/2014/main" id="{E08E16F0-883A-4E9C-B247-51B4058257CB}"/>
              </a:ext>
            </a:extLst>
          </p:cNvPr>
          <p:cNvPicPr>
            <a:picLocks noChangeAspect="1"/>
          </p:cNvPicPr>
          <p:nvPr/>
        </p:nvPicPr>
        <p:blipFill>
          <a:blip r:embed="rId10"/>
          <a:stretch>
            <a:fillRect/>
          </a:stretch>
        </p:blipFill>
        <p:spPr>
          <a:xfrm>
            <a:off x="2101933" y="3567884"/>
            <a:ext cx="1276528" cy="1790950"/>
          </a:xfrm>
          <a:prstGeom prst="rect">
            <a:avLst/>
          </a:prstGeom>
        </p:spPr>
      </p:pic>
      <p:pic>
        <p:nvPicPr>
          <p:cNvPr id="24" name="Picture 23">
            <a:extLst>
              <a:ext uri="{FF2B5EF4-FFF2-40B4-BE49-F238E27FC236}">
                <a16:creationId xmlns:a16="http://schemas.microsoft.com/office/drawing/2014/main" id="{22ADB3FA-898A-487D-8393-EE0952B2DAEF}"/>
              </a:ext>
            </a:extLst>
          </p:cNvPr>
          <p:cNvPicPr>
            <a:picLocks noChangeAspect="1"/>
          </p:cNvPicPr>
          <p:nvPr/>
        </p:nvPicPr>
        <p:blipFill>
          <a:blip r:embed="rId11"/>
          <a:stretch>
            <a:fillRect/>
          </a:stretch>
        </p:blipFill>
        <p:spPr>
          <a:xfrm>
            <a:off x="3357180" y="3567113"/>
            <a:ext cx="5477639" cy="371527"/>
          </a:xfrm>
          <a:prstGeom prst="rect">
            <a:avLst/>
          </a:prstGeom>
        </p:spPr>
      </p:pic>
      <p:pic>
        <p:nvPicPr>
          <p:cNvPr id="26" name="Picture 25">
            <a:extLst>
              <a:ext uri="{FF2B5EF4-FFF2-40B4-BE49-F238E27FC236}">
                <a16:creationId xmlns:a16="http://schemas.microsoft.com/office/drawing/2014/main" id="{2B9F654A-B3B2-4C9A-8189-35756ABDA13F}"/>
              </a:ext>
            </a:extLst>
          </p:cNvPr>
          <p:cNvPicPr>
            <a:picLocks noChangeAspect="1"/>
          </p:cNvPicPr>
          <p:nvPr/>
        </p:nvPicPr>
        <p:blipFill>
          <a:blip r:embed="rId12"/>
          <a:stretch>
            <a:fillRect/>
          </a:stretch>
        </p:blipFill>
        <p:spPr>
          <a:xfrm>
            <a:off x="3378461" y="4002441"/>
            <a:ext cx="7611537" cy="352474"/>
          </a:xfrm>
          <a:prstGeom prst="rect">
            <a:avLst/>
          </a:prstGeom>
        </p:spPr>
      </p:pic>
      <p:pic>
        <p:nvPicPr>
          <p:cNvPr id="28" name="Picture 27">
            <a:extLst>
              <a:ext uri="{FF2B5EF4-FFF2-40B4-BE49-F238E27FC236}">
                <a16:creationId xmlns:a16="http://schemas.microsoft.com/office/drawing/2014/main" id="{FBE8B43C-B805-438E-AB51-6BC6BA10BD8D}"/>
              </a:ext>
            </a:extLst>
          </p:cNvPr>
          <p:cNvPicPr>
            <a:picLocks noChangeAspect="1"/>
          </p:cNvPicPr>
          <p:nvPr/>
        </p:nvPicPr>
        <p:blipFill>
          <a:blip r:embed="rId13"/>
          <a:stretch>
            <a:fillRect/>
          </a:stretch>
        </p:blipFill>
        <p:spPr>
          <a:xfrm>
            <a:off x="3357180" y="4418855"/>
            <a:ext cx="7632818" cy="1305107"/>
          </a:xfrm>
          <a:prstGeom prst="rect">
            <a:avLst/>
          </a:prstGeom>
        </p:spPr>
      </p:pic>
    </p:spTree>
    <p:extLst>
      <p:ext uri="{BB962C8B-B14F-4D97-AF65-F5344CB8AC3E}">
        <p14:creationId xmlns:p14="http://schemas.microsoft.com/office/powerpoint/2010/main" val="19316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style.rotation</p:attrName>
                                        </p:attrNameLst>
                                      </p:cBhvr>
                                      <p:tavLst>
                                        <p:tav tm="0">
                                          <p:val>
                                            <p:fltVal val="90"/>
                                          </p:val>
                                        </p:tav>
                                        <p:tav tm="100000">
                                          <p:val>
                                            <p:fltVal val="0"/>
                                          </p:val>
                                        </p:tav>
                                      </p:tavLst>
                                    </p:anim>
                                    <p:animEffect transition="in" filter="fade">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fltVal val="0"/>
                                          </p:val>
                                        </p:tav>
                                        <p:tav tm="100000">
                                          <p:val>
                                            <p:strVal val="#ppt_w"/>
                                          </p:val>
                                        </p:tav>
                                      </p:tavLst>
                                    </p:anim>
                                    <p:anim calcmode="lin" valueType="num">
                                      <p:cBhvr>
                                        <p:cTn id="43" dur="1000" fill="hold"/>
                                        <p:tgtEl>
                                          <p:spTgt spid="20"/>
                                        </p:tgtEl>
                                        <p:attrNameLst>
                                          <p:attrName>ppt_h</p:attrName>
                                        </p:attrNameLst>
                                      </p:cBhvr>
                                      <p:tavLst>
                                        <p:tav tm="0">
                                          <p:val>
                                            <p:fltVal val="0"/>
                                          </p:val>
                                        </p:tav>
                                        <p:tav tm="100000">
                                          <p:val>
                                            <p:strVal val="#ppt_h"/>
                                          </p:val>
                                        </p:tav>
                                      </p:tavLst>
                                    </p:anim>
                                    <p:anim calcmode="lin" valueType="num">
                                      <p:cBhvr>
                                        <p:cTn id="44" dur="1000" fill="hold"/>
                                        <p:tgtEl>
                                          <p:spTgt spid="20"/>
                                        </p:tgtEl>
                                        <p:attrNameLst>
                                          <p:attrName>style.rotation</p:attrName>
                                        </p:attrNameLst>
                                      </p:cBhvr>
                                      <p:tavLst>
                                        <p:tav tm="0">
                                          <p:val>
                                            <p:fltVal val="90"/>
                                          </p:val>
                                        </p:tav>
                                        <p:tav tm="100000">
                                          <p:val>
                                            <p:fltVal val="0"/>
                                          </p:val>
                                        </p:tav>
                                      </p:tavLst>
                                    </p:anim>
                                    <p:animEffect transition="in" filter="fade">
                                      <p:cBhvr>
                                        <p:cTn id="45" dur="1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ircle(in)">
                                      <p:cBhvr>
                                        <p:cTn id="50" dur="2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41</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710" y="25596"/>
            <a:ext cx="507262" cy="508546"/>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8657" y="112922"/>
            <a:ext cx="516670" cy="41814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233F89EB-3B86-4CBF-B540-CE0C6A001AE9}"/>
              </a:ext>
            </a:extLst>
          </p:cNvPr>
          <p:cNvPicPr>
            <a:picLocks noChangeAspect="1"/>
          </p:cNvPicPr>
          <p:nvPr/>
        </p:nvPicPr>
        <p:blipFill>
          <a:blip r:embed="rId4"/>
          <a:stretch>
            <a:fillRect/>
          </a:stretch>
        </p:blipFill>
        <p:spPr>
          <a:xfrm>
            <a:off x="568907" y="6255956"/>
            <a:ext cx="11488753" cy="602044"/>
          </a:xfrm>
          <a:prstGeom prst="rect">
            <a:avLst/>
          </a:prstGeom>
        </p:spPr>
      </p:pic>
      <p:pic>
        <p:nvPicPr>
          <p:cNvPr id="6" name="Picture 5">
            <a:extLst>
              <a:ext uri="{FF2B5EF4-FFF2-40B4-BE49-F238E27FC236}">
                <a16:creationId xmlns:a16="http://schemas.microsoft.com/office/drawing/2014/main" id="{ACCC7D01-B9C7-46BE-9C3E-D2FD50F29966}"/>
              </a:ext>
            </a:extLst>
          </p:cNvPr>
          <p:cNvPicPr>
            <a:picLocks noChangeAspect="1"/>
          </p:cNvPicPr>
          <p:nvPr/>
        </p:nvPicPr>
        <p:blipFill>
          <a:blip r:embed="rId5"/>
          <a:stretch>
            <a:fillRect/>
          </a:stretch>
        </p:blipFill>
        <p:spPr>
          <a:xfrm>
            <a:off x="829722" y="923453"/>
            <a:ext cx="485843" cy="5356589"/>
          </a:xfrm>
          <a:prstGeom prst="rect">
            <a:avLst/>
          </a:prstGeom>
        </p:spPr>
      </p:pic>
      <p:pic>
        <p:nvPicPr>
          <p:cNvPr id="8" name="Picture 7">
            <a:extLst>
              <a:ext uri="{FF2B5EF4-FFF2-40B4-BE49-F238E27FC236}">
                <a16:creationId xmlns:a16="http://schemas.microsoft.com/office/drawing/2014/main" id="{1AD94353-D28C-4F11-BE0C-2C82A4B37C93}"/>
              </a:ext>
            </a:extLst>
          </p:cNvPr>
          <p:cNvPicPr>
            <a:picLocks noChangeAspect="1"/>
          </p:cNvPicPr>
          <p:nvPr/>
        </p:nvPicPr>
        <p:blipFill>
          <a:blip r:embed="rId6"/>
          <a:stretch>
            <a:fillRect/>
          </a:stretch>
        </p:blipFill>
        <p:spPr>
          <a:xfrm>
            <a:off x="1310907" y="342271"/>
            <a:ext cx="847843" cy="1242092"/>
          </a:xfrm>
          <a:prstGeom prst="rect">
            <a:avLst/>
          </a:prstGeom>
        </p:spPr>
      </p:pic>
      <p:pic>
        <p:nvPicPr>
          <p:cNvPr id="10" name="Picture 9">
            <a:extLst>
              <a:ext uri="{FF2B5EF4-FFF2-40B4-BE49-F238E27FC236}">
                <a16:creationId xmlns:a16="http://schemas.microsoft.com/office/drawing/2014/main" id="{430EF738-23E0-4184-9672-F6F263236872}"/>
              </a:ext>
            </a:extLst>
          </p:cNvPr>
          <p:cNvPicPr>
            <a:picLocks noChangeAspect="1"/>
          </p:cNvPicPr>
          <p:nvPr/>
        </p:nvPicPr>
        <p:blipFill>
          <a:blip r:embed="rId7"/>
          <a:stretch>
            <a:fillRect/>
          </a:stretch>
        </p:blipFill>
        <p:spPr>
          <a:xfrm>
            <a:off x="2180079" y="25596"/>
            <a:ext cx="9621593" cy="695422"/>
          </a:xfrm>
          <a:prstGeom prst="rect">
            <a:avLst/>
          </a:prstGeom>
        </p:spPr>
      </p:pic>
      <p:pic>
        <p:nvPicPr>
          <p:cNvPr id="12" name="Picture 11">
            <a:extLst>
              <a:ext uri="{FF2B5EF4-FFF2-40B4-BE49-F238E27FC236}">
                <a16:creationId xmlns:a16="http://schemas.microsoft.com/office/drawing/2014/main" id="{EDAEC665-BCCC-498F-8275-9A9448A5FB54}"/>
              </a:ext>
            </a:extLst>
          </p:cNvPr>
          <p:cNvPicPr>
            <a:picLocks noChangeAspect="1"/>
          </p:cNvPicPr>
          <p:nvPr/>
        </p:nvPicPr>
        <p:blipFill>
          <a:blip r:embed="rId8"/>
          <a:stretch>
            <a:fillRect/>
          </a:stretch>
        </p:blipFill>
        <p:spPr>
          <a:xfrm>
            <a:off x="2180079" y="730071"/>
            <a:ext cx="9621593" cy="676369"/>
          </a:xfrm>
          <a:prstGeom prst="rect">
            <a:avLst/>
          </a:prstGeom>
        </p:spPr>
      </p:pic>
      <p:pic>
        <p:nvPicPr>
          <p:cNvPr id="14" name="Picture 13">
            <a:extLst>
              <a:ext uri="{FF2B5EF4-FFF2-40B4-BE49-F238E27FC236}">
                <a16:creationId xmlns:a16="http://schemas.microsoft.com/office/drawing/2014/main" id="{297A1455-C851-44DA-B0DD-D7A6F0484BAF}"/>
              </a:ext>
            </a:extLst>
          </p:cNvPr>
          <p:cNvPicPr>
            <a:picLocks noChangeAspect="1"/>
          </p:cNvPicPr>
          <p:nvPr/>
        </p:nvPicPr>
        <p:blipFill>
          <a:blip r:embed="rId9"/>
          <a:stretch>
            <a:fillRect/>
          </a:stretch>
        </p:blipFill>
        <p:spPr>
          <a:xfrm>
            <a:off x="2158750" y="1429700"/>
            <a:ext cx="8278380" cy="381053"/>
          </a:xfrm>
          <a:prstGeom prst="rect">
            <a:avLst/>
          </a:prstGeom>
        </p:spPr>
      </p:pic>
      <p:pic>
        <p:nvPicPr>
          <p:cNvPr id="18" name="Picture 17">
            <a:extLst>
              <a:ext uri="{FF2B5EF4-FFF2-40B4-BE49-F238E27FC236}">
                <a16:creationId xmlns:a16="http://schemas.microsoft.com/office/drawing/2014/main" id="{572A0874-B2AB-4166-BFD8-FEFB989D7ECC}"/>
              </a:ext>
            </a:extLst>
          </p:cNvPr>
          <p:cNvPicPr>
            <a:picLocks noChangeAspect="1"/>
          </p:cNvPicPr>
          <p:nvPr/>
        </p:nvPicPr>
        <p:blipFill>
          <a:blip r:embed="rId10"/>
          <a:stretch>
            <a:fillRect/>
          </a:stretch>
        </p:blipFill>
        <p:spPr>
          <a:xfrm>
            <a:off x="1310844" y="3103862"/>
            <a:ext cx="800212" cy="971686"/>
          </a:xfrm>
          <a:prstGeom prst="rect">
            <a:avLst/>
          </a:prstGeom>
        </p:spPr>
      </p:pic>
      <p:pic>
        <p:nvPicPr>
          <p:cNvPr id="20" name="Picture 19">
            <a:extLst>
              <a:ext uri="{FF2B5EF4-FFF2-40B4-BE49-F238E27FC236}">
                <a16:creationId xmlns:a16="http://schemas.microsoft.com/office/drawing/2014/main" id="{58D9C504-7107-4ECF-9E22-0DC74CBCB689}"/>
              </a:ext>
            </a:extLst>
          </p:cNvPr>
          <p:cNvPicPr>
            <a:picLocks noChangeAspect="1"/>
          </p:cNvPicPr>
          <p:nvPr/>
        </p:nvPicPr>
        <p:blipFill>
          <a:blip r:embed="rId11"/>
          <a:stretch>
            <a:fillRect/>
          </a:stretch>
        </p:blipFill>
        <p:spPr>
          <a:xfrm>
            <a:off x="2111056" y="2960012"/>
            <a:ext cx="6030167" cy="371527"/>
          </a:xfrm>
          <a:prstGeom prst="rect">
            <a:avLst/>
          </a:prstGeom>
        </p:spPr>
      </p:pic>
      <p:pic>
        <p:nvPicPr>
          <p:cNvPr id="22" name="Picture 21">
            <a:extLst>
              <a:ext uri="{FF2B5EF4-FFF2-40B4-BE49-F238E27FC236}">
                <a16:creationId xmlns:a16="http://schemas.microsoft.com/office/drawing/2014/main" id="{A36A1984-54EC-49F9-ACCD-C6D9C1714F5D}"/>
              </a:ext>
            </a:extLst>
          </p:cNvPr>
          <p:cNvPicPr>
            <a:picLocks noChangeAspect="1"/>
          </p:cNvPicPr>
          <p:nvPr/>
        </p:nvPicPr>
        <p:blipFill>
          <a:blip r:embed="rId12"/>
          <a:stretch>
            <a:fillRect/>
          </a:stretch>
        </p:blipFill>
        <p:spPr>
          <a:xfrm>
            <a:off x="2119954" y="3392957"/>
            <a:ext cx="9681717" cy="381053"/>
          </a:xfrm>
          <a:prstGeom prst="rect">
            <a:avLst/>
          </a:prstGeom>
        </p:spPr>
      </p:pic>
      <p:pic>
        <p:nvPicPr>
          <p:cNvPr id="24" name="Picture 23">
            <a:extLst>
              <a:ext uri="{FF2B5EF4-FFF2-40B4-BE49-F238E27FC236}">
                <a16:creationId xmlns:a16="http://schemas.microsoft.com/office/drawing/2014/main" id="{795ED762-B823-4835-8DCB-B9BEB4A7BFBA}"/>
              </a:ext>
            </a:extLst>
          </p:cNvPr>
          <p:cNvPicPr>
            <a:picLocks noChangeAspect="1"/>
          </p:cNvPicPr>
          <p:nvPr/>
        </p:nvPicPr>
        <p:blipFill>
          <a:blip r:embed="rId13"/>
          <a:stretch>
            <a:fillRect/>
          </a:stretch>
        </p:blipFill>
        <p:spPr>
          <a:xfrm>
            <a:off x="2111056" y="3835652"/>
            <a:ext cx="4658375" cy="381053"/>
          </a:xfrm>
          <a:prstGeom prst="rect">
            <a:avLst/>
          </a:prstGeom>
        </p:spPr>
      </p:pic>
      <p:pic>
        <p:nvPicPr>
          <p:cNvPr id="26" name="Picture 25">
            <a:extLst>
              <a:ext uri="{FF2B5EF4-FFF2-40B4-BE49-F238E27FC236}">
                <a16:creationId xmlns:a16="http://schemas.microsoft.com/office/drawing/2014/main" id="{17F7A2E8-30B5-436A-A4C3-78DB5265945D}"/>
              </a:ext>
            </a:extLst>
          </p:cNvPr>
          <p:cNvPicPr>
            <a:picLocks noChangeAspect="1"/>
          </p:cNvPicPr>
          <p:nvPr/>
        </p:nvPicPr>
        <p:blipFill>
          <a:blip r:embed="rId14"/>
          <a:stretch>
            <a:fillRect/>
          </a:stretch>
        </p:blipFill>
        <p:spPr>
          <a:xfrm>
            <a:off x="1310844" y="4271472"/>
            <a:ext cx="666843" cy="647790"/>
          </a:xfrm>
          <a:prstGeom prst="rect">
            <a:avLst/>
          </a:prstGeom>
        </p:spPr>
      </p:pic>
      <p:pic>
        <p:nvPicPr>
          <p:cNvPr id="28" name="Picture 27">
            <a:extLst>
              <a:ext uri="{FF2B5EF4-FFF2-40B4-BE49-F238E27FC236}">
                <a16:creationId xmlns:a16="http://schemas.microsoft.com/office/drawing/2014/main" id="{89544FA7-3411-4104-92D4-19FC95462098}"/>
              </a:ext>
            </a:extLst>
          </p:cNvPr>
          <p:cNvPicPr>
            <a:picLocks noChangeAspect="1"/>
          </p:cNvPicPr>
          <p:nvPr/>
        </p:nvPicPr>
        <p:blipFill>
          <a:blip r:embed="rId15"/>
          <a:stretch>
            <a:fillRect/>
          </a:stretch>
        </p:blipFill>
        <p:spPr>
          <a:xfrm>
            <a:off x="1966208" y="4441161"/>
            <a:ext cx="7906853" cy="352474"/>
          </a:xfrm>
          <a:prstGeom prst="rect">
            <a:avLst/>
          </a:prstGeom>
        </p:spPr>
      </p:pic>
      <p:pic>
        <p:nvPicPr>
          <p:cNvPr id="30" name="Picture 29">
            <a:extLst>
              <a:ext uri="{FF2B5EF4-FFF2-40B4-BE49-F238E27FC236}">
                <a16:creationId xmlns:a16="http://schemas.microsoft.com/office/drawing/2014/main" id="{F8247EFA-0105-4C52-8ECA-11E3888236E0}"/>
              </a:ext>
            </a:extLst>
          </p:cNvPr>
          <p:cNvPicPr>
            <a:picLocks noChangeAspect="1"/>
          </p:cNvPicPr>
          <p:nvPr/>
        </p:nvPicPr>
        <p:blipFill>
          <a:blip r:embed="rId16"/>
          <a:stretch>
            <a:fillRect/>
          </a:stretch>
        </p:blipFill>
        <p:spPr>
          <a:xfrm>
            <a:off x="1278993" y="5223188"/>
            <a:ext cx="828791" cy="724001"/>
          </a:xfrm>
          <a:prstGeom prst="rect">
            <a:avLst/>
          </a:prstGeom>
        </p:spPr>
      </p:pic>
      <p:pic>
        <p:nvPicPr>
          <p:cNvPr id="32" name="Picture 31">
            <a:extLst>
              <a:ext uri="{FF2B5EF4-FFF2-40B4-BE49-F238E27FC236}">
                <a16:creationId xmlns:a16="http://schemas.microsoft.com/office/drawing/2014/main" id="{5891997D-2A85-4652-AA4C-1AF36D7B0ED8}"/>
              </a:ext>
            </a:extLst>
          </p:cNvPr>
          <p:cNvPicPr>
            <a:picLocks noChangeAspect="1"/>
          </p:cNvPicPr>
          <p:nvPr/>
        </p:nvPicPr>
        <p:blipFill>
          <a:blip r:embed="rId17"/>
          <a:stretch>
            <a:fillRect/>
          </a:stretch>
        </p:blipFill>
        <p:spPr>
          <a:xfrm>
            <a:off x="2107655" y="4973580"/>
            <a:ext cx="9564435" cy="685896"/>
          </a:xfrm>
          <a:prstGeom prst="rect">
            <a:avLst/>
          </a:prstGeom>
        </p:spPr>
      </p:pic>
      <p:pic>
        <p:nvPicPr>
          <p:cNvPr id="34" name="Picture 33">
            <a:extLst>
              <a:ext uri="{FF2B5EF4-FFF2-40B4-BE49-F238E27FC236}">
                <a16:creationId xmlns:a16="http://schemas.microsoft.com/office/drawing/2014/main" id="{73922B73-1650-4773-94EA-CF573309A8B6}"/>
              </a:ext>
            </a:extLst>
          </p:cNvPr>
          <p:cNvPicPr>
            <a:picLocks noChangeAspect="1"/>
          </p:cNvPicPr>
          <p:nvPr/>
        </p:nvPicPr>
        <p:blipFill>
          <a:blip r:embed="rId18"/>
          <a:stretch>
            <a:fillRect/>
          </a:stretch>
        </p:blipFill>
        <p:spPr>
          <a:xfrm>
            <a:off x="2119954" y="5730518"/>
            <a:ext cx="5468113" cy="362001"/>
          </a:xfrm>
          <a:prstGeom prst="rect">
            <a:avLst/>
          </a:prstGeom>
        </p:spPr>
      </p:pic>
      <p:pic>
        <p:nvPicPr>
          <p:cNvPr id="36" name="Picture 35">
            <a:extLst>
              <a:ext uri="{FF2B5EF4-FFF2-40B4-BE49-F238E27FC236}">
                <a16:creationId xmlns:a16="http://schemas.microsoft.com/office/drawing/2014/main" id="{A13CB960-3A94-4AA1-A6DF-65A1D5816B60}"/>
              </a:ext>
            </a:extLst>
          </p:cNvPr>
          <p:cNvPicPr>
            <a:picLocks noChangeAspect="1"/>
          </p:cNvPicPr>
          <p:nvPr/>
        </p:nvPicPr>
        <p:blipFill>
          <a:blip r:embed="rId19"/>
          <a:stretch>
            <a:fillRect/>
          </a:stretch>
        </p:blipFill>
        <p:spPr>
          <a:xfrm>
            <a:off x="1310844" y="2023047"/>
            <a:ext cx="714475" cy="714475"/>
          </a:xfrm>
          <a:prstGeom prst="rect">
            <a:avLst/>
          </a:prstGeom>
        </p:spPr>
      </p:pic>
      <p:pic>
        <p:nvPicPr>
          <p:cNvPr id="38" name="Picture 37">
            <a:extLst>
              <a:ext uri="{FF2B5EF4-FFF2-40B4-BE49-F238E27FC236}">
                <a16:creationId xmlns:a16="http://schemas.microsoft.com/office/drawing/2014/main" id="{A05E7706-4A65-4C92-A440-3CA3CB156F5E}"/>
              </a:ext>
            </a:extLst>
          </p:cNvPr>
          <p:cNvPicPr>
            <a:picLocks noChangeAspect="1"/>
          </p:cNvPicPr>
          <p:nvPr/>
        </p:nvPicPr>
        <p:blipFill>
          <a:blip r:embed="rId20"/>
          <a:stretch>
            <a:fillRect/>
          </a:stretch>
        </p:blipFill>
        <p:spPr>
          <a:xfrm>
            <a:off x="1998161" y="1864008"/>
            <a:ext cx="9776352" cy="1066949"/>
          </a:xfrm>
          <a:prstGeom prst="rect">
            <a:avLst/>
          </a:prstGeom>
        </p:spPr>
      </p:pic>
    </p:spTree>
    <p:extLst>
      <p:ext uri="{BB962C8B-B14F-4D97-AF65-F5344CB8AC3E}">
        <p14:creationId xmlns:p14="http://schemas.microsoft.com/office/powerpoint/2010/main" val="42061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ircle(in)">
                                      <p:cBhvr>
                                        <p:cTn id="48" dur="20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circle(in)">
                                      <p:cBhvr>
                                        <p:cTn id="53" dur="20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90"/>
                                          </p:val>
                                        </p:tav>
                                        <p:tav tm="100000">
                                          <p:val>
                                            <p:fltVal val="0"/>
                                          </p:val>
                                        </p:tav>
                                      </p:tavLst>
                                    </p:anim>
                                    <p:animEffect transition="in" filter="fade">
                                      <p:cBhvr>
                                        <p:cTn id="61" dur="1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fltVal val="0"/>
                                          </p:val>
                                        </p:tav>
                                        <p:tav tm="100000">
                                          <p:val>
                                            <p:strVal val="#ppt_w"/>
                                          </p:val>
                                        </p:tav>
                                      </p:tavLst>
                                    </p:anim>
                                    <p:anim calcmode="lin" valueType="num">
                                      <p:cBhvr>
                                        <p:cTn id="67" dur="1000" fill="hold"/>
                                        <p:tgtEl>
                                          <p:spTgt spid="20"/>
                                        </p:tgtEl>
                                        <p:attrNameLst>
                                          <p:attrName>ppt_h</p:attrName>
                                        </p:attrNameLst>
                                      </p:cBhvr>
                                      <p:tavLst>
                                        <p:tav tm="0">
                                          <p:val>
                                            <p:fltVal val="0"/>
                                          </p:val>
                                        </p:tav>
                                        <p:tav tm="100000">
                                          <p:val>
                                            <p:strVal val="#ppt_h"/>
                                          </p:val>
                                        </p:tav>
                                      </p:tavLst>
                                    </p:anim>
                                    <p:anim calcmode="lin" valueType="num">
                                      <p:cBhvr>
                                        <p:cTn id="68" dur="1000" fill="hold"/>
                                        <p:tgtEl>
                                          <p:spTgt spid="20"/>
                                        </p:tgtEl>
                                        <p:attrNameLst>
                                          <p:attrName>style.rotation</p:attrName>
                                        </p:attrNameLst>
                                      </p:cBhvr>
                                      <p:tavLst>
                                        <p:tav tm="0">
                                          <p:val>
                                            <p:fltVal val="90"/>
                                          </p:val>
                                        </p:tav>
                                        <p:tav tm="100000">
                                          <p:val>
                                            <p:fltVal val="0"/>
                                          </p:val>
                                        </p:tav>
                                      </p:tavLst>
                                    </p:anim>
                                    <p:animEffect transition="in" filter="fade">
                                      <p:cBhvr>
                                        <p:cTn id="69" dur="10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1000" fill="hold"/>
                                        <p:tgtEl>
                                          <p:spTgt spid="22"/>
                                        </p:tgtEl>
                                        <p:attrNameLst>
                                          <p:attrName>ppt_w</p:attrName>
                                        </p:attrNameLst>
                                      </p:cBhvr>
                                      <p:tavLst>
                                        <p:tav tm="0">
                                          <p:val>
                                            <p:fltVal val="0"/>
                                          </p:val>
                                        </p:tav>
                                        <p:tav tm="100000">
                                          <p:val>
                                            <p:strVal val="#ppt_w"/>
                                          </p:val>
                                        </p:tav>
                                      </p:tavLst>
                                    </p:anim>
                                    <p:anim calcmode="lin" valueType="num">
                                      <p:cBhvr>
                                        <p:cTn id="75" dur="1000" fill="hold"/>
                                        <p:tgtEl>
                                          <p:spTgt spid="22"/>
                                        </p:tgtEl>
                                        <p:attrNameLst>
                                          <p:attrName>ppt_h</p:attrName>
                                        </p:attrNameLst>
                                      </p:cBhvr>
                                      <p:tavLst>
                                        <p:tav tm="0">
                                          <p:val>
                                            <p:fltVal val="0"/>
                                          </p:val>
                                        </p:tav>
                                        <p:tav tm="100000">
                                          <p:val>
                                            <p:strVal val="#ppt_h"/>
                                          </p:val>
                                        </p:tav>
                                      </p:tavLst>
                                    </p:anim>
                                    <p:anim calcmode="lin" valueType="num">
                                      <p:cBhvr>
                                        <p:cTn id="76" dur="1000" fill="hold"/>
                                        <p:tgtEl>
                                          <p:spTgt spid="22"/>
                                        </p:tgtEl>
                                        <p:attrNameLst>
                                          <p:attrName>style.rotation</p:attrName>
                                        </p:attrNameLst>
                                      </p:cBhvr>
                                      <p:tavLst>
                                        <p:tav tm="0">
                                          <p:val>
                                            <p:fltVal val="90"/>
                                          </p:val>
                                        </p:tav>
                                        <p:tav tm="100000">
                                          <p:val>
                                            <p:fltVal val="0"/>
                                          </p:val>
                                        </p:tav>
                                      </p:tavLst>
                                    </p:anim>
                                    <p:animEffect transition="in" filter="fade">
                                      <p:cBhvr>
                                        <p:cTn id="77" dur="10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1000" fill="hold"/>
                                        <p:tgtEl>
                                          <p:spTgt spid="24"/>
                                        </p:tgtEl>
                                        <p:attrNameLst>
                                          <p:attrName>ppt_w</p:attrName>
                                        </p:attrNameLst>
                                      </p:cBhvr>
                                      <p:tavLst>
                                        <p:tav tm="0">
                                          <p:val>
                                            <p:fltVal val="0"/>
                                          </p:val>
                                        </p:tav>
                                        <p:tav tm="100000">
                                          <p:val>
                                            <p:strVal val="#ppt_w"/>
                                          </p:val>
                                        </p:tav>
                                      </p:tavLst>
                                    </p:anim>
                                    <p:anim calcmode="lin" valueType="num">
                                      <p:cBhvr>
                                        <p:cTn id="83" dur="1000" fill="hold"/>
                                        <p:tgtEl>
                                          <p:spTgt spid="24"/>
                                        </p:tgtEl>
                                        <p:attrNameLst>
                                          <p:attrName>ppt_h</p:attrName>
                                        </p:attrNameLst>
                                      </p:cBhvr>
                                      <p:tavLst>
                                        <p:tav tm="0">
                                          <p:val>
                                            <p:fltVal val="0"/>
                                          </p:val>
                                        </p:tav>
                                        <p:tav tm="100000">
                                          <p:val>
                                            <p:strVal val="#ppt_h"/>
                                          </p:val>
                                        </p:tav>
                                      </p:tavLst>
                                    </p:anim>
                                    <p:anim calcmode="lin" valueType="num">
                                      <p:cBhvr>
                                        <p:cTn id="84" dur="1000" fill="hold"/>
                                        <p:tgtEl>
                                          <p:spTgt spid="24"/>
                                        </p:tgtEl>
                                        <p:attrNameLst>
                                          <p:attrName>style.rotation</p:attrName>
                                        </p:attrNameLst>
                                      </p:cBhvr>
                                      <p:tavLst>
                                        <p:tav tm="0">
                                          <p:val>
                                            <p:fltVal val="90"/>
                                          </p:val>
                                        </p:tav>
                                        <p:tav tm="100000">
                                          <p:val>
                                            <p:fltVal val="0"/>
                                          </p:val>
                                        </p:tav>
                                      </p:tavLst>
                                    </p:anim>
                                    <p:animEffect transition="in" filter="fade">
                                      <p:cBhvr>
                                        <p:cTn id="85" dur="10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nodeType="click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heel(1)">
                                      <p:cBhvr>
                                        <p:cTn id="90" dur="2000"/>
                                        <p:tgtEl>
                                          <p:spTgt spid="26"/>
                                        </p:tgtEl>
                                      </p:cBhvr>
                                    </p:animEffect>
                                  </p:childTnLst>
                                </p:cTn>
                              </p:par>
                            </p:childTnLst>
                          </p:cTn>
                        </p:par>
                      </p:childTnLst>
                    </p:cTn>
                  </p:par>
                  <p:par>
                    <p:cTn id="91" fill="hold">
                      <p:stCondLst>
                        <p:cond delay="indefinite"/>
                      </p:stCondLst>
                      <p:childTnLst>
                        <p:par>
                          <p:cTn id="92" fill="hold">
                            <p:stCondLst>
                              <p:cond delay="0"/>
                            </p:stCondLst>
                            <p:childTnLst>
                              <p:par>
                                <p:cTn id="93" presetID="21" presetClass="entr" presetSubtype="1"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heel(1)">
                                      <p:cBhvr>
                                        <p:cTn id="95" dur="20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anim calcmode="lin" valueType="num">
                                      <p:cBhvr>
                                        <p:cTn id="115" dur="1000" fill="hold"/>
                                        <p:tgtEl>
                                          <p:spTgt spid="34"/>
                                        </p:tgtEl>
                                        <p:attrNameLst>
                                          <p:attrName>ppt_x</p:attrName>
                                        </p:attrNameLst>
                                      </p:cBhvr>
                                      <p:tavLst>
                                        <p:tav tm="0">
                                          <p:val>
                                            <p:strVal val="#ppt_x"/>
                                          </p:val>
                                        </p:tav>
                                        <p:tav tm="100000">
                                          <p:val>
                                            <p:strVal val="#ppt_x"/>
                                          </p:val>
                                        </p:tav>
                                      </p:tavLst>
                                    </p:anim>
                                    <p:anim calcmode="lin" valueType="num">
                                      <p:cBhvr>
                                        <p:cTn id="11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42</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32132" y="12495"/>
            <a:ext cx="461147" cy="462315"/>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570131" y="95712"/>
            <a:ext cx="469700" cy="380135"/>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66E101AB-716F-422C-BB3E-FBE9CE395952}"/>
              </a:ext>
            </a:extLst>
          </p:cNvPr>
          <p:cNvPicPr>
            <a:picLocks noChangeAspect="1"/>
          </p:cNvPicPr>
          <p:nvPr/>
        </p:nvPicPr>
        <p:blipFill>
          <a:blip r:embed="rId4"/>
          <a:stretch>
            <a:fillRect/>
          </a:stretch>
        </p:blipFill>
        <p:spPr>
          <a:xfrm>
            <a:off x="191533" y="6095570"/>
            <a:ext cx="11555438" cy="685896"/>
          </a:xfrm>
          <a:prstGeom prst="rect">
            <a:avLst/>
          </a:prstGeom>
        </p:spPr>
      </p:pic>
      <p:pic>
        <p:nvPicPr>
          <p:cNvPr id="6" name="Picture 5">
            <a:extLst>
              <a:ext uri="{FF2B5EF4-FFF2-40B4-BE49-F238E27FC236}">
                <a16:creationId xmlns:a16="http://schemas.microsoft.com/office/drawing/2014/main" id="{7EF8EA1D-6C9F-4902-B2B4-14D3A388042E}"/>
              </a:ext>
            </a:extLst>
          </p:cNvPr>
          <p:cNvPicPr>
            <a:picLocks noChangeAspect="1"/>
          </p:cNvPicPr>
          <p:nvPr/>
        </p:nvPicPr>
        <p:blipFill>
          <a:blip r:embed="rId5"/>
          <a:stretch>
            <a:fillRect/>
          </a:stretch>
        </p:blipFill>
        <p:spPr>
          <a:xfrm>
            <a:off x="479601" y="1267485"/>
            <a:ext cx="466790" cy="4855244"/>
          </a:xfrm>
          <a:prstGeom prst="rect">
            <a:avLst/>
          </a:prstGeom>
        </p:spPr>
      </p:pic>
      <p:pic>
        <p:nvPicPr>
          <p:cNvPr id="10" name="Picture 9">
            <a:extLst>
              <a:ext uri="{FF2B5EF4-FFF2-40B4-BE49-F238E27FC236}">
                <a16:creationId xmlns:a16="http://schemas.microsoft.com/office/drawing/2014/main" id="{67921074-7716-4353-86C5-767E0C97905E}"/>
              </a:ext>
            </a:extLst>
          </p:cNvPr>
          <p:cNvPicPr>
            <a:picLocks noChangeAspect="1"/>
          </p:cNvPicPr>
          <p:nvPr/>
        </p:nvPicPr>
        <p:blipFill>
          <a:blip r:embed="rId6"/>
          <a:stretch>
            <a:fillRect/>
          </a:stretch>
        </p:blipFill>
        <p:spPr>
          <a:xfrm>
            <a:off x="943734" y="534154"/>
            <a:ext cx="1505160" cy="1542025"/>
          </a:xfrm>
          <a:prstGeom prst="rect">
            <a:avLst/>
          </a:prstGeom>
        </p:spPr>
      </p:pic>
      <p:pic>
        <p:nvPicPr>
          <p:cNvPr id="12" name="Picture 11">
            <a:extLst>
              <a:ext uri="{FF2B5EF4-FFF2-40B4-BE49-F238E27FC236}">
                <a16:creationId xmlns:a16="http://schemas.microsoft.com/office/drawing/2014/main" id="{7BF9E3AA-B5AF-4025-B205-5FB79178A4B2}"/>
              </a:ext>
            </a:extLst>
          </p:cNvPr>
          <p:cNvPicPr>
            <a:picLocks noChangeAspect="1"/>
          </p:cNvPicPr>
          <p:nvPr/>
        </p:nvPicPr>
        <p:blipFill>
          <a:blip r:embed="rId7"/>
          <a:stretch>
            <a:fillRect/>
          </a:stretch>
        </p:blipFill>
        <p:spPr>
          <a:xfrm>
            <a:off x="2439841" y="456376"/>
            <a:ext cx="3115110" cy="1619803"/>
          </a:xfrm>
          <a:prstGeom prst="rect">
            <a:avLst/>
          </a:prstGeom>
        </p:spPr>
      </p:pic>
      <p:pic>
        <p:nvPicPr>
          <p:cNvPr id="14" name="Picture 13">
            <a:extLst>
              <a:ext uri="{FF2B5EF4-FFF2-40B4-BE49-F238E27FC236}">
                <a16:creationId xmlns:a16="http://schemas.microsoft.com/office/drawing/2014/main" id="{597AB5E3-F1A8-426E-85C7-A26FD1E3393C}"/>
              </a:ext>
            </a:extLst>
          </p:cNvPr>
          <p:cNvPicPr>
            <a:picLocks noChangeAspect="1"/>
          </p:cNvPicPr>
          <p:nvPr/>
        </p:nvPicPr>
        <p:blipFill>
          <a:blip r:embed="rId8"/>
          <a:stretch>
            <a:fillRect/>
          </a:stretch>
        </p:blipFill>
        <p:spPr>
          <a:xfrm>
            <a:off x="5592510" y="455780"/>
            <a:ext cx="5877745" cy="695422"/>
          </a:xfrm>
          <a:prstGeom prst="rect">
            <a:avLst/>
          </a:prstGeom>
        </p:spPr>
      </p:pic>
      <p:pic>
        <p:nvPicPr>
          <p:cNvPr id="16" name="Picture 15">
            <a:extLst>
              <a:ext uri="{FF2B5EF4-FFF2-40B4-BE49-F238E27FC236}">
                <a16:creationId xmlns:a16="http://schemas.microsoft.com/office/drawing/2014/main" id="{671B5576-EB69-4EB8-9098-AD3667302817}"/>
              </a:ext>
            </a:extLst>
          </p:cNvPr>
          <p:cNvPicPr>
            <a:picLocks noChangeAspect="1"/>
          </p:cNvPicPr>
          <p:nvPr/>
        </p:nvPicPr>
        <p:blipFill>
          <a:blip r:embed="rId9"/>
          <a:stretch>
            <a:fillRect/>
          </a:stretch>
        </p:blipFill>
        <p:spPr>
          <a:xfrm>
            <a:off x="5574404" y="1222220"/>
            <a:ext cx="2124371" cy="362001"/>
          </a:xfrm>
          <a:prstGeom prst="rect">
            <a:avLst/>
          </a:prstGeom>
        </p:spPr>
      </p:pic>
      <p:pic>
        <p:nvPicPr>
          <p:cNvPr id="18" name="Picture 17">
            <a:extLst>
              <a:ext uri="{FF2B5EF4-FFF2-40B4-BE49-F238E27FC236}">
                <a16:creationId xmlns:a16="http://schemas.microsoft.com/office/drawing/2014/main" id="{4DB7F7EA-FF2F-4903-86CC-4A298540B773}"/>
              </a:ext>
            </a:extLst>
          </p:cNvPr>
          <p:cNvPicPr>
            <a:picLocks noChangeAspect="1"/>
          </p:cNvPicPr>
          <p:nvPr/>
        </p:nvPicPr>
        <p:blipFill>
          <a:blip r:embed="rId10"/>
          <a:stretch>
            <a:fillRect/>
          </a:stretch>
        </p:blipFill>
        <p:spPr>
          <a:xfrm>
            <a:off x="5554951" y="1619027"/>
            <a:ext cx="5963482" cy="381053"/>
          </a:xfrm>
          <a:prstGeom prst="rect">
            <a:avLst/>
          </a:prstGeom>
        </p:spPr>
      </p:pic>
      <p:pic>
        <p:nvPicPr>
          <p:cNvPr id="20" name="Picture 19">
            <a:extLst>
              <a:ext uri="{FF2B5EF4-FFF2-40B4-BE49-F238E27FC236}">
                <a16:creationId xmlns:a16="http://schemas.microsoft.com/office/drawing/2014/main" id="{094F4A94-CC62-4637-90EF-AC6CD0EE2522}"/>
              </a:ext>
            </a:extLst>
          </p:cNvPr>
          <p:cNvPicPr>
            <a:picLocks noChangeAspect="1"/>
          </p:cNvPicPr>
          <p:nvPr/>
        </p:nvPicPr>
        <p:blipFill>
          <a:blip r:embed="rId11"/>
          <a:stretch>
            <a:fillRect/>
          </a:stretch>
        </p:blipFill>
        <p:spPr>
          <a:xfrm>
            <a:off x="952160" y="2555691"/>
            <a:ext cx="1810003" cy="3191320"/>
          </a:xfrm>
          <a:prstGeom prst="rect">
            <a:avLst/>
          </a:prstGeom>
        </p:spPr>
      </p:pic>
      <p:pic>
        <p:nvPicPr>
          <p:cNvPr id="22" name="Picture 21">
            <a:extLst>
              <a:ext uri="{FF2B5EF4-FFF2-40B4-BE49-F238E27FC236}">
                <a16:creationId xmlns:a16="http://schemas.microsoft.com/office/drawing/2014/main" id="{DC1AE7B3-5EB9-4C53-B6B1-3F0E3F78B1FC}"/>
              </a:ext>
            </a:extLst>
          </p:cNvPr>
          <p:cNvPicPr>
            <a:picLocks noChangeAspect="1"/>
          </p:cNvPicPr>
          <p:nvPr/>
        </p:nvPicPr>
        <p:blipFill>
          <a:blip r:embed="rId12"/>
          <a:stretch>
            <a:fillRect/>
          </a:stretch>
        </p:blipFill>
        <p:spPr>
          <a:xfrm>
            <a:off x="2762163" y="2256346"/>
            <a:ext cx="8756270" cy="685896"/>
          </a:xfrm>
          <a:prstGeom prst="rect">
            <a:avLst/>
          </a:prstGeom>
        </p:spPr>
      </p:pic>
      <p:pic>
        <p:nvPicPr>
          <p:cNvPr id="24" name="Picture 23">
            <a:extLst>
              <a:ext uri="{FF2B5EF4-FFF2-40B4-BE49-F238E27FC236}">
                <a16:creationId xmlns:a16="http://schemas.microsoft.com/office/drawing/2014/main" id="{CF907668-73B7-4C9A-A22B-C770FD2B06EF}"/>
              </a:ext>
            </a:extLst>
          </p:cNvPr>
          <p:cNvPicPr>
            <a:picLocks noChangeAspect="1"/>
          </p:cNvPicPr>
          <p:nvPr/>
        </p:nvPicPr>
        <p:blipFill>
          <a:blip r:embed="rId13"/>
          <a:stretch>
            <a:fillRect/>
          </a:stretch>
        </p:blipFill>
        <p:spPr>
          <a:xfrm>
            <a:off x="2767621" y="3017507"/>
            <a:ext cx="7049484" cy="362001"/>
          </a:xfrm>
          <a:prstGeom prst="rect">
            <a:avLst/>
          </a:prstGeom>
        </p:spPr>
      </p:pic>
      <p:pic>
        <p:nvPicPr>
          <p:cNvPr id="26" name="Picture 25">
            <a:extLst>
              <a:ext uri="{FF2B5EF4-FFF2-40B4-BE49-F238E27FC236}">
                <a16:creationId xmlns:a16="http://schemas.microsoft.com/office/drawing/2014/main" id="{01B2C597-9840-4C01-A06D-C9D227D272BC}"/>
              </a:ext>
            </a:extLst>
          </p:cNvPr>
          <p:cNvPicPr>
            <a:picLocks noChangeAspect="1"/>
          </p:cNvPicPr>
          <p:nvPr/>
        </p:nvPicPr>
        <p:blipFill>
          <a:blip r:embed="rId14"/>
          <a:stretch>
            <a:fillRect/>
          </a:stretch>
        </p:blipFill>
        <p:spPr>
          <a:xfrm>
            <a:off x="2762163" y="3449944"/>
            <a:ext cx="8756270" cy="1000265"/>
          </a:xfrm>
          <a:prstGeom prst="rect">
            <a:avLst/>
          </a:prstGeom>
        </p:spPr>
      </p:pic>
      <p:pic>
        <p:nvPicPr>
          <p:cNvPr id="28" name="Picture 27">
            <a:extLst>
              <a:ext uri="{FF2B5EF4-FFF2-40B4-BE49-F238E27FC236}">
                <a16:creationId xmlns:a16="http://schemas.microsoft.com/office/drawing/2014/main" id="{7D999614-2B20-4AA6-AE3C-5DA05509D782}"/>
              </a:ext>
            </a:extLst>
          </p:cNvPr>
          <p:cNvPicPr>
            <a:picLocks noChangeAspect="1"/>
          </p:cNvPicPr>
          <p:nvPr/>
        </p:nvPicPr>
        <p:blipFill>
          <a:blip r:embed="rId15"/>
          <a:stretch>
            <a:fillRect/>
          </a:stretch>
        </p:blipFill>
        <p:spPr>
          <a:xfrm>
            <a:off x="2762163" y="4524736"/>
            <a:ext cx="8756270" cy="1000265"/>
          </a:xfrm>
          <a:prstGeom prst="rect">
            <a:avLst/>
          </a:prstGeom>
        </p:spPr>
      </p:pic>
      <p:pic>
        <p:nvPicPr>
          <p:cNvPr id="30" name="Picture 29">
            <a:extLst>
              <a:ext uri="{FF2B5EF4-FFF2-40B4-BE49-F238E27FC236}">
                <a16:creationId xmlns:a16="http://schemas.microsoft.com/office/drawing/2014/main" id="{79A08807-25E4-4B58-AC5E-BC5A34CB244D}"/>
              </a:ext>
            </a:extLst>
          </p:cNvPr>
          <p:cNvPicPr>
            <a:picLocks noChangeAspect="1"/>
          </p:cNvPicPr>
          <p:nvPr/>
        </p:nvPicPr>
        <p:blipFill>
          <a:blip r:embed="rId16"/>
          <a:stretch>
            <a:fillRect/>
          </a:stretch>
        </p:blipFill>
        <p:spPr>
          <a:xfrm>
            <a:off x="2756394" y="5585502"/>
            <a:ext cx="2048161" cy="381053"/>
          </a:xfrm>
          <a:prstGeom prst="rect">
            <a:avLst/>
          </a:prstGeom>
        </p:spPr>
      </p:pic>
    </p:spTree>
    <p:extLst>
      <p:ext uri="{BB962C8B-B14F-4D97-AF65-F5344CB8AC3E}">
        <p14:creationId xmlns:p14="http://schemas.microsoft.com/office/powerpoint/2010/main" val="16977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43</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3046988"/>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a:t>
            </a:r>
            <a:r>
              <a:rPr lang="en-US" sz="2400" b="1" i="0" dirty="0">
                <a:solidFill>
                  <a:srgbClr val="00B050"/>
                </a:solidFill>
                <a:effectLst/>
                <a:latin typeface="Times New Roman" panose="02020603050405020304" pitchFamily="18" charset="0"/>
                <a:cs typeface="Times New Roman" panose="02020603050405020304" pitchFamily="18" charset="0"/>
              </a:rPr>
              <a:t> </a:t>
            </a:r>
            <a:r>
              <a:rPr lang="en-US" sz="2400" b="1" i="0" dirty="0">
                <a:solidFill>
                  <a:srgbClr val="FF0000"/>
                </a:solidFill>
                <a:effectLst/>
                <a:latin typeface="Times New Roman" panose="02020603050405020304" pitchFamily="18" charset="0"/>
                <a:cs typeface="Times New Roman" panose="02020603050405020304" pitchFamily="18" charset="0"/>
              </a:rPr>
              <a:t>2</a:t>
            </a:r>
            <a:r>
              <a:rPr lang="en-US" sz="2400" b="1" i="0" dirty="0">
                <a:solidFill>
                  <a:srgbClr val="00B050"/>
                </a:solidFill>
                <a:effectLst/>
                <a:latin typeface="Times New Roman" panose="02020603050405020304" pitchFamily="18" charset="0"/>
                <a:cs typeface="Times New Roman" panose="02020603050405020304" pitchFamily="18" charset="0"/>
              </a:rPr>
              <a:t> (</a:t>
            </a:r>
            <a:r>
              <a:rPr lang="en-US" sz="2400" b="1" i="0" dirty="0" err="1">
                <a:solidFill>
                  <a:srgbClr val="00B050"/>
                </a:solidFill>
                <a:effectLst/>
                <a:latin typeface="Times New Roman" panose="02020603050405020304" pitchFamily="18" charset="0"/>
                <a:cs typeface="Times New Roman" panose="02020603050405020304" pitchFamily="18" charset="0"/>
              </a:rPr>
              <a:t>trang</a:t>
            </a:r>
            <a:r>
              <a:rPr lang="en-US" sz="2400" b="1" i="0" dirty="0">
                <a:solidFill>
                  <a:srgbClr val="00B050"/>
                </a:solidFill>
                <a:effectLst/>
                <a:latin typeface="Times New Roman" panose="02020603050405020304" pitchFamily="18" charset="0"/>
                <a:cs typeface="Times New Roman" panose="02020603050405020304" pitchFamily="18" charset="0"/>
              </a:rPr>
              <a:t> 15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bạn Chiến và Quân đang học lớp 10, có nguyện vọng trở thành sĩ quan Quân</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đội nhân dân Việt Nam. Theo Chiến, học sinh tốt nghiệp trung học phổ thông bắt</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buộc phải hoàn thành nghĩa vụ quân sự mới được dự tuyển vào một trường quân sự để học và trở thành sĩ quan. Quân lại nghĩ, cần tốt nghiệp một trường đại học (không nhất thiết là trường quân sự), sau đó hoàn thành nghĩa vụ quân sự là có thể trở thành sĩ quan. </a:t>
            </a:r>
          </a:p>
          <a:p>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có đồng ý với hai bạn không? Vì sao?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2677656"/>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iều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ếu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3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2)</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7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circle(in)">
                                      <p:cBhvr>
                                        <p:cTn id="10" dur="2000"/>
                                        <p:tgtEl>
                                          <p:spTgt spid="19">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circle(in)">
                                      <p:cBhvr>
                                        <p:cTn id="13" dur="2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361A37D0-1590-40FD-B414-8ED7CCB5F02C}"/>
              </a:ext>
            </a:extLst>
          </p:cNvPr>
          <p:cNvPicPr>
            <a:picLocks noChangeAspect="1"/>
          </p:cNvPicPr>
          <p:nvPr/>
        </p:nvPicPr>
        <p:blipFill>
          <a:blip r:embed="rId4"/>
          <a:stretch>
            <a:fillRect/>
          </a:stretch>
        </p:blipFill>
        <p:spPr>
          <a:xfrm>
            <a:off x="3023857" y="1473252"/>
            <a:ext cx="8887459" cy="4239302"/>
          </a:xfrm>
          <a:prstGeom prst="rect">
            <a:avLst/>
          </a:prstGeom>
          <a:solidFill>
            <a:schemeClr val="bg1"/>
          </a:solidFill>
          <a:ln>
            <a:solidFill>
              <a:srgbClr val="00B050"/>
            </a:solidFill>
          </a:ln>
        </p:spPr>
      </p:pic>
    </p:spTree>
    <p:extLst>
      <p:ext uri="{BB962C8B-B14F-4D97-AF65-F5344CB8AC3E}">
        <p14:creationId xmlns:p14="http://schemas.microsoft.com/office/powerpoint/2010/main" val="13297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6474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Câu 1">
            <a:hlinkClick r:id="rId3" action="ppaction://hlinksldjump"/>
            <a:extLst>
              <a:ext uri="{FF2B5EF4-FFF2-40B4-BE49-F238E27FC236}">
                <a16:creationId xmlns:a16="http://schemas.microsoft.com/office/drawing/2014/main" id="{5D666B8A-0F09-FEC9-1EA1-B26478FCE4E0}"/>
              </a:ext>
            </a:extLst>
          </p:cNvPr>
          <p:cNvSpPr/>
          <p:nvPr/>
        </p:nvSpPr>
        <p:spPr>
          <a:xfrm>
            <a:off x="2057640" y="1491913"/>
            <a:ext cx="717200" cy="39968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4" action="ppaction://hlinksldjump"/>
            <a:extLst>
              <a:ext uri="{FF2B5EF4-FFF2-40B4-BE49-F238E27FC236}">
                <a16:creationId xmlns:a16="http://schemas.microsoft.com/office/drawing/2014/main" id="{40C795D3-7F0B-14DD-9A8B-74435AE0D476}"/>
              </a:ext>
            </a:extLst>
          </p:cNvPr>
          <p:cNvSpPr/>
          <p:nvPr/>
        </p:nvSpPr>
        <p:spPr>
          <a:xfrm>
            <a:off x="2057640" y="1979284"/>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5" action="ppaction://hlinksldjump"/>
            <a:extLst>
              <a:ext uri="{FF2B5EF4-FFF2-40B4-BE49-F238E27FC236}">
                <a16:creationId xmlns:a16="http://schemas.microsoft.com/office/drawing/2014/main" id="{11288CD1-9537-C950-2937-5FE0F93A7778}"/>
              </a:ext>
            </a:extLst>
          </p:cNvPr>
          <p:cNvSpPr/>
          <p:nvPr/>
        </p:nvSpPr>
        <p:spPr>
          <a:xfrm>
            <a:off x="2057640" y="2464400"/>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6" action="ppaction://hlinksldjump"/>
            <a:extLst>
              <a:ext uri="{FF2B5EF4-FFF2-40B4-BE49-F238E27FC236}">
                <a16:creationId xmlns:a16="http://schemas.microsoft.com/office/drawing/2014/main" id="{EC624E89-541A-402B-ED3A-7F58E3C3B4EC}"/>
              </a:ext>
            </a:extLst>
          </p:cNvPr>
          <p:cNvSpPr/>
          <p:nvPr/>
        </p:nvSpPr>
        <p:spPr>
          <a:xfrm>
            <a:off x="2057640" y="2949518"/>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7" action="ppaction://hlinksldjump"/>
            <a:extLst>
              <a:ext uri="{FF2B5EF4-FFF2-40B4-BE49-F238E27FC236}">
                <a16:creationId xmlns:a16="http://schemas.microsoft.com/office/drawing/2014/main" id="{05C51935-1801-FCDA-5B87-3DE8B64D70FB}"/>
              </a:ext>
            </a:extLst>
          </p:cNvPr>
          <p:cNvSpPr/>
          <p:nvPr/>
        </p:nvSpPr>
        <p:spPr>
          <a:xfrm>
            <a:off x="2057640" y="3436888"/>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8" action="ppaction://hlinksldjump"/>
            <a:extLst>
              <a:ext uri="{FF2B5EF4-FFF2-40B4-BE49-F238E27FC236}">
                <a16:creationId xmlns:a16="http://schemas.microsoft.com/office/drawing/2014/main" id="{337E5FC9-2332-986E-F31E-43188DF19448}"/>
              </a:ext>
            </a:extLst>
          </p:cNvPr>
          <p:cNvSpPr/>
          <p:nvPr/>
        </p:nvSpPr>
        <p:spPr>
          <a:xfrm>
            <a:off x="2057640" y="3922004"/>
            <a:ext cx="717200" cy="39743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9" action="ppaction://hlinksldjump"/>
            <a:extLst>
              <a:ext uri="{FF2B5EF4-FFF2-40B4-BE49-F238E27FC236}">
                <a16:creationId xmlns:a16="http://schemas.microsoft.com/office/drawing/2014/main" id="{1A0777E4-18FB-4A1E-7FBE-E87DB45709B9}"/>
              </a:ext>
            </a:extLst>
          </p:cNvPr>
          <p:cNvSpPr/>
          <p:nvPr/>
        </p:nvSpPr>
        <p:spPr>
          <a:xfrm>
            <a:off x="2057640" y="4407122"/>
            <a:ext cx="717200" cy="39968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0" action="ppaction://hlinksldjump"/>
            <a:extLst>
              <a:ext uri="{FF2B5EF4-FFF2-40B4-BE49-F238E27FC236}">
                <a16:creationId xmlns:a16="http://schemas.microsoft.com/office/drawing/2014/main" id="{9E07BC3A-00BA-A416-512B-A944961AFBB2}"/>
              </a:ext>
            </a:extLst>
          </p:cNvPr>
          <p:cNvSpPr/>
          <p:nvPr/>
        </p:nvSpPr>
        <p:spPr>
          <a:xfrm>
            <a:off x="2057640" y="4894492"/>
            <a:ext cx="717200" cy="39742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898" name="Rectangle 1897">
            <a:extLst>
              <a:ext uri="{FF2B5EF4-FFF2-40B4-BE49-F238E27FC236}">
                <a16:creationId xmlns:a16="http://schemas.microsoft.com/office/drawing/2014/main" id="{15EE39A1-80CE-FED6-6FF0-D16A7CA88DE4}"/>
              </a:ext>
            </a:extLst>
          </p:cNvPr>
          <p:cNvSpPr/>
          <p:nvPr/>
        </p:nvSpPr>
        <p:spPr>
          <a:xfrm>
            <a:off x="6273050" y="149191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0" name="Rectangle 1899">
            <a:extLst>
              <a:ext uri="{FF2B5EF4-FFF2-40B4-BE49-F238E27FC236}">
                <a16:creationId xmlns:a16="http://schemas.microsoft.com/office/drawing/2014/main" id="{F147537A-899E-F760-88B9-F78A3DF89148}"/>
              </a:ext>
            </a:extLst>
          </p:cNvPr>
          <p:cNvSpPr/>
          <p:nvPr/>
        </p:nvSpPr>
        <p:spPr>
          <a:xfrm>
            <a:off x="6726653" y="14919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2" name="Rectangle 1901">
            <a:extLst>
              <a:ext uri="{FF2B5EF4-FFF2-40B4-BE49-F238E27FC236}">
                <a16:creationId xmlns:a16="http://schemas.microsoft.com/office/drawing/2014/main" id="{60BA5FAF-3FE4-9B89-41B1-2DEEF5FD9B80}"/>
              </a:ext>
            </a:extLst>
          </p:cNvPr>
          <p:cNvSpPr/>
          <p:nvPr/>
        </p:nvSpPr>
        <p:spPr>
          <a:xfrm>
            <a:off x="7639833" y="14942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5" name="Rectangle 1904">
            <a:extLst>
              <a:ext uri="{FF2B5EF4-FFF2-40B4-BE49-F238E27FC236}">
                <a16:creationId xmlns:a16="http://schemas.microsoft.com/office/drawing/2014/main" id="{6D6B617E-4A5D-CD12-6755-30C0350FC2B7}"/>
              </a:ext>
            </a:extLst>
          </p:cNvPr>
          <p:cNvSpPr/>
          <p:nvPr/>
        </p:nvSpPr>
        <p:spPr>
          <a:xfrm>
            <a:off x="5818901" y="14919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Rectangle 14">
            <a:extLst>
              <a:ext uri="{FF2B5EF4-FFF2-40B4-BE49-F238E27FC236}">
                <a16:creationId xmlns:a16="http://schemas.microsoft.com/office/drawing/2014/main" id="{939AA33E-16F5-3EC5-3FF0-55609F568F99}"/>
              </a:ext>
            </a:extLst>
          </p:cNvPr>
          <p:cNvSpPr/>
          <p:nvPr/>
        </p:nvSpPr>
        <p:spPr>
          <a:xfrm>
            <a:off x="5818901" y="19752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Rectangle 15">
            <a:extLst>
              <a:ext uri="{FF2B5EF4-FFF2-40B4-BE49-F238E27FC236}">
                <a16:creationId xmlns:a16="http://schemas.microsoft.com/office/drawing/2014/main" id="{1352D364-BEE5-79D8-0969-36B5E5DEB19C}"/>
              </a:ext>
            </a:extLst>
          </p:cNvPr>
          <p:cNvSpPr/>
          <p:nvPr/>
        </p:nvSpPr>
        <p:spPr>
          <a:xfrm>
            <a:off x="6273050" y="197520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Rectangle 16">
            <a:extLst>
              <a:ext uri="{FF2B5EF4-FFF2-40B4-BE49-F238E27FC236}">
                <a16:creationId xmlns:a16="http://schemas.microsoft.com/office/drawing/2014/main" id="{1874A009-FA18-393B-72F3-74BD067A1358}"/>
              </a:ext>
            </a:extLst>
          </p:cNvPr>
          <p:cNvSpPr/>
          <p:nvPr/>
        </p:nvSpPr>
        <p:spPr>
          <a:xfrm>
            <a:off x="6726653" y="197520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id="{8662F5A2-38F9-7D1B-4CA6-BFA37C500FAF}"/>
              </a:ext>
            </a:extLst>
          </p:cNvPr>
          <p:cNvSpPr txBox="1"/>
          <p:nvPr/>
        </p:nvSpPr>
        <p:spPr>
          <a:xfrm>
            <a:off x="5856178" y="1998359"/>
            <a:ext cx="298479" cy="369332"/>
          </a:xfrm>
          <a:prstGeom prst="rect">
            <a:avLst/>
          </a:prstGeom>
          <a:noFill/>
        </p:spPr>
        <p:txBody>
          <a:bodyPr wrap="none" rtlCol="0">
            <a:spAutoFit/>
          </a:bodyPr>
          <a:lstStyle/>
          <a:p>
            <a:pPr algn="ctr"/>
            <a:r>
              <a:rPr lang="en-US" b="1"/>
              <a:t>T</a:t>
            </a:r>
            <a:endParaRPr lang="en-US" b="1" dirty="0"/>
          </a:p>
        </p:txBody>
      </p:sp>
      <p:sp>
        <p:nvSpPr>
          <p:cNvPr id="30" name="TextBox 29">
            <a:extLst>
              <a:ext uri="{FF2B5EF4-FFF2-40B4-BE49-F238E27FC236}">
                <a16:creationId xmlns:a16="http://schemas.microsoft.com/office/drawing/2014/main" id="{0EB9F395-CD75-6D86-974E-CC45DB2FAD46}"/>
              </a:ext>
            </a:extLst>
          </p:cNvPr>
          <p:cNvSpPr txBox="1"/>
          <p:nvPr/>
        </p:nvSpPr>
        <p:spPr>
          <a:xfrm>
            <a:off x="6286214" y="1998359"/>
            <a:ext cx="360996" cy="369332"/>
          </a:xfrm>
          <a:prstGeom prst="rect">
            <a:avLst/>
          </a:prstGeom>
          <a:noFill/>
          <a:ln>
            <a:noFill/>
          </a:ln>
        </p:spPr>
        <p:txBody>
          <a:bodyPr wrap="none" rtlCol="0">
            <a:spAutoFit/>
          </a:bodyPr>
          <a:lstStyle/>
          <a:p>
            <a:pPr algn="ctr"/>
            <a:r>
              <a:rPr lang="en-US" b="1">
                <a:solidFill>
                  <a:srgbClr val="FF0000"/>
                </a:solidFill>
              </a:rPr>
              <a:t>Ư</a:t>
            </a:r>
            <a:endParaRPr lang="en-US" b="1" dirty="0">
              <a:solidFill>
                <a:srgbClr val="FF0000"/>
              </a:solidFill>
            </a:endParaRPr>
          </a:p>
        </p:txBody>
      </p:sp>
      <p:sp>
        <p:nvSpPr>
          <p:cNvPr id="31" name="TextBox 30">
            <a:extLst>
              <a:ext uri="{FF2B5EF4-FFF2-40B4-BE49-F238E27FC236}">
                <a16:creationId xmlns:a16="http://schemas.microsoft.com/office/drawing/2014/main" id="{13387FB4-2A34-A190-1DB2-713E631A7ACE}"/>
              </a:ext>
            </a:extLst>
          </p:cNvPr>
          <p:cNvSpPr txBox="1"/>
          <p:nvPr/>
        </p:nvSpPr>
        <p:spPr>
          <a:xfrm>
            <a:off x="6740686" y="1998359"/>
            <a:ext cx="344967" cy="369332"/>
          </a:xfrm>
          <a:prstGeom prst="rect">
            <a:avLst/>
          </a:prstGeom>
          <a:noFill/>
        </p:spPr>
        <p:txBody>
          <a:bodyPr wrap="none" rtlCol="0">
            <a:spAutoFit/>
          </a:bodyPr>
          <a:lstStyle/>
          <a:p>
            <a:pPr algn="ctr"/>
            <a:r>
              <a:rPr lang="en-US" b="1"/>
              <a:t>Ớ</a:t>
            </a:r>
            <a:endParaRPr lang="en-US" b="1" dirty="0"/>
          </a:p>
        </p:txBody>
      </p:sp>
      <p:sp>
        <p:nvSpPr>
          <p:cNvPr id="35" name="Rectangle 34">
            <a:extLst>
              <a:ext uri="{FF2B5EF4-FFF2-40B4-BE49-F238E27FC236}">
                <a16:creationId xmlns:a16="http://schemas.microsoft.com/office/drawing/2014/main" id="{CA0FCD06-4AD1-C26C-EDCE-2C8367C670EB}"/>
              </a:ext>
            </a:extLst>
          </p:cNvPr>
          <p:cNvSpPr/>
          <p:nvPr/>
        </p:nvSpPr>
        <p:spPr>
          <a:xfrm>
            <a:off x="8087461"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Rectangle 35">
            <a:extLst>
              <a:ext uri="{FF2B5EF4-FFF2-40B4-BE49-F238E27FC236}">
                <a16:creationId xmlns:a16="http://schemas.microsoft.com/office/drawing/2014/main" id="{9F501E2A-74D5-6009-2AE4-81AEF05F596F}"/>
              </a:ext>
            </a:extLst>
          </p:cNvPr>
          <p:cNvSpPr/>
          <p:nvPr/>
        </p:nvSpPr>
        <p:spPr>
          <a:xfrm>
            <a:off x="5365299"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7" name="Rectangle 36">
            <a:extLst>
              <a:ext uri="{FF2B5EF4-FFF2-40B4-BE49-F238E27FC236}">
                <a16:creationId xmlns:a16="http://schemas.microsoft.com/office/drawing/2014/main" id="{8E59F1F2-8764-1D15-6BE5-E81B5E93D86A}"/>
              </a:ext>
            </a:extLst>
          </p:cNvPr>
          <p:cNvSpPr/>
          <p:nvPr/>
        </p:nvSpPr>
        <p:spPr>
          <a:xfrm>
            <a:off x="5818901"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D5100C93-D2EE-4489-FAF9-9B7ACC7BB7F4}"/>
              </a:ext>
            </a:extLst>
          </p:cNvPr>
          <p:cNvSpPr/>
          <p:nvPr/>
        </p:nvSpPr>
        <p:spPr>
          <a:xfrm>
            <a:off x="6273050" y="245850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1" name="Rectangle 40">
            <a:extLst>
              <a:ext uri="{FF2B5EF4-FFF2-40B4-BE49-F238E27FC236}">
                <a16:creationId xmlns:a16="http://schemas.microsoft.com/office/drawing/2014/main" id="{23472FA5-CA55-EAFC-A3CD-A90E5C7B0107}"/>
              </a:ext>
            </a:extLst>
          </p:cNvPr>
          <p:cNvSpPr/>
          <p:nvPr/>
        </p:nvSpPr>
        <p:spPr>
          <a:xfrm>
            <a:off x="6726653"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2" name="Rectangle 41">
            <a:extLst>
              <a:ext uri="{FF2B5EF4-FFF2-40B4-BE49-F238E27FC236}">
                <a16:creationId xmlns:a16="http://schemas.microsoft.com/office/drawing/2014/main" id="{7290BFF1-B8ED-F8FF-07A4-F0FC45AEFD36}"/>
              </a:ext>
            </a:extLst>
          </p:cNvPr>
          <p:cNvSpPr/>
          <p:nvPr/>
        </p:nvSpPr>
        <p:spPr>
          <a:xfrm>
            <a:off x="7180255"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3" name="Rectangle 42">
            <a:extLst>
              <a:ext uri="{FF2B5EF4-FFF2-40B4-BE49-F238E27FC236}">
                <a16:creationId xmlns:a16="http://schemas.microsoft.com/office/drawing/2014/main" id="{2FA7644D-A0CB-84F1-0E28-85E941A810F5}"/>
              </a:ext>
            </a:extLst>
          </p:cNvPr>
          <p:cNvSpPr/>
          <p:nvPr/>
        </p:nvSpPr>
        <p:spPr>
          <a:xfrm>
            <a:off x="7633858" y="245850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5" name="Rectangle 54">
            <a:extLst>
              <a:ext uri="{FF2B5EF4-FFF2-40B4-BE49-F238E27FC236}">
                <a16:creationId xmlns:a16="http://schemas.microsoft.com/office/drawing/2014/main" id="{A2914A71-2344-67CD-39B4-25B1EB24827E}"/>
              </a:ext>
            </a:extLst>
          </p:cNvPr>
          <p:cNvSpPr/>
          <p:nvPr/>
        </p:nvSpPr>
        <p:spPr>
          <a:xfrm>
            <a:off x="4458967" y="2949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Rectangle 55">
            <a:extLst>
              <a:ext uri="{FF2B5EF4-FFF2-40B4-BE49-F238E27FC236}">
                <a16:creationId xmlns:a16="http://schemas.microsoft.com/office/drawing/2014/main" id="{EE8D2733-64D2-63EA-928F-5560A02B757F}"/>
              </a:ext>
            </a:extLst>
          </p:cNvPr>
          <p:cNvSpPr/>
          <p:nvPr/>
        </p:nvSpPr>
        <p:spPr>
          <a:xfrm>
            <a:off x="4912569" y="29495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7" name="Rectangle 56">
            <a:extLst>
              <a:ext uri="{FF2B5EF4-FFF2-40B4-BE49-F238E27FC236}">
                <a16:creationId xmlns:a16="http://schemas.microsoft.com/office/drawing/2014/main" id="{1400627E-D9EE-C2D2-D94E-D9DF6FE6CD83}"/>
              </a:ext>
            </a:extLst>
          </p:cNvPr>
          <p:cNvSpPr/>
          <p:nvPr/>
        </p:nvSpPr>
        <p:spPr>
          <a:xfrm>
            <a:off x="5818901" y="29418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Rectangle 57">
            <a:extLst>
              <a:ext uri="{FF2B5EF4-FFF2-40B4-BE49-F238E27FC236}">
                <a16:creationId xmlns:a16="http://schemas.microsoft.com/office/drawing/2014/main" id="{A4050B5D-FDB2-3BC9-F36D-FBF663069E87}"/>
              </a:ext>
            </a:extLst>
          </p:cNvPr>
          <p:cNvSpPr/>
          <p:nvPr/>
        </p:nvSpPr>
        <p:spPr>
          <a:xfrm>
            <a:off x="6273050" y="294180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9" name="Rectangle 58">
            <a:extLst>
              <a:ext uri="{FF2B5EF4-FFF2-40B4-BE49-F238E27FC236}">
                <a16:creationId xmlns:a16="http://schemas.microsoft.com/office/drawing/2014/main" id="{F09E7B88-E5B7-19EB-06F8-BDFEB09913DB}"/>
              </a:ext>
            </a:extLst>
          </p:cNvPr>
          <p:cNvSpPr/>
          <p:nvPr/>
        </p:nvSpPr>
        <p:spPr>
          <a:xfrm>
            <a:off x="6726653" y="29418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Rectangle 59">
            <a:extLst>
              <a:ext uri="{FF2B5EF4-FFF2-40B4-BE49-F238E27FC236}">
                <a16:creationId xmlns:a16="http://schemas.microsoft.com/office/drawing/2014/main" id="{EFECD7D2-BED6-4871-2429-34A19F5313EC}"/>
              </a:ext>
            </a:extLst>
          </p:cNvPr>
          <p:cNvSpPr/>
          <p:nvPr/>
        </p:nvSpPr>
        <p:spPr>
          <a:xfrm>
            <a:off x="7177384" y="29429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Rectangle 1812">
            <a:extLst>
              <a:ext uri="{FF2B5EF4-FFF2-40B4-BE49-F238E27FC236}">
                <a16:creationId xmlns:a16="http://schemas.microsoft.com/office/drawing/2014/main" id="{C3613EE8-D5C1-6325-AE9C-15824A15B3F7}"/>
              </a:ext>
            </a:extLst>
          </p:cNvPr>
          <p:cNvSpPr/>
          <p:nvPr/>
        </p:nvSpPr>
        <p:spPr>
          <a:xfrm>
            <a:off x="4911149" y="342491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4" name="Rectangle 1813">
            <a:extLst>
              <a:ext uri="{FF2B5EF4-FFF2-40B4-BE49-F238E27FC236}">
                <a16:creationId xmlns:a16="http://schemas.microsoft.com/office/drawing/2014/main" id="{42DAAD22-323A-6A53-71FF-FFC6D0997455}"/>
              </a:ext>
            </a:extLst>
          </p:cNvPr>
          <p:cNvSpPr/>
          <p:nvPr/>
        </p:nvSpPr>
        <p:spPr>
          <a:xfrm>
            <a:off x="5365298" y="3425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Rectangle 1814">
            <a:extLst>
              <a:ext uri="{FF2B5EF4-FFF2-40B4-BE49-F238E27FC236}">
                <a16:creationId xmlns:a16="http://schemas.microsoft.com/office/drawing/2014/main" id="{58814728-FABB-20EF-B567-42EF05EC8D4A}"/>
              </a:ext>
            </a:extLst>
          </p:cNvPr>
          <p:cNvSpPr/>
          <p:nvPr/>
        </p:nvSpPr>
        <p:spPr>
          <a:xfrm>
            <a:off x="5818901" y="342509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6" name="Rectangle 1815">
            <a:extLst>
              <a:ext uri="{FF2B5EF4-FFF2-40B4-BE49-F238E27FC236}">
                <a16:creationId xmlns:a16="http://schemas.microsoft.com/office/drawing/2014/main" id="{75FE0EA5-E0A3-1F6D-BC6C-66E9E0FE2815}"/>
              </a:ext>
            </a:extLst>
          </p:cNvPr>
          <p:cNvSpPr/>
          <p:nvPr/>
        </p:nvSpPr>
        <p:spPr>
          <a:xfrm>
            <a:off x="6273050" y="342509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Rectangle 1816">
            <a:extLst>
              <a:ext uri="{FF2B5EF4-FFF2-40B4-BE49-F238E27FC236}">
                <a16:creationId xmlns:a16="http://schemas.microsoft.com/office/drawing/2014/main" id="{EEE5D3D6-9223-9148-6B51-4A6FEDDBDF42}"/>
              </a:ext>
            </a:extLst>
          </p:cNvPr>
          <p:cNvSpPr/>
          <p:nvPr/>
        </p:nvSpPr>
        <p:spPr>
          <a:xfrm>
            <a:off x="3551460" y="34238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0" name="TextBox 1829">
            <a:extLst>
              <a:ext uri="{FF2B5EF4-FFF2-40B4-BE49-F238E27FC236}">
                <a16:creationId xmlns:a16="http://schemas.microsoft.com/office/drawing/2014/main" id="{EFF04A57-DC95-82F0-3ED0-3DB4921E4929}"/>
              </a:ext>
            </a:extLst>
          </p:cNvPr>
          <p:cNvSpPr txBox="1"/>
          <p:nvPr/>
        </p:nvSpPr>
        <p:spPr>
          <a:xfrm>
            <a:off x="4950831" y="3448066"/>
            <a:ext cx="293670" cy="369332"/>
          </a:xfrm>
          <a:prstGeom prst="rect">
            <a:avLst/>
          </a:prstGeom>
          <a:noFill/>
        </p:spPr>
        <p:txBody>
          <a:bodyPr wrap="none" rtlCol="0">
            <a:spAutoFit/>
          </a:bodyPr>
          <a:lstStyle/>
          <a:p>
            <a:pPr algn="ctr"/>
            <a:r>
              <a:rPr lang="en-US" b="1"/>
              <a:t>S</a:t>
            </a:r>
            <a:endParaRPr lang="en-US" b="1" dirty="0"/>
          </a:p>
        </p:txBody>
      </p:sp>
      <p:sp>
        <p:nvSpPr>
          <p:cNvPr id="1831" name="TextBox 1830">
            <a:extLst>
              <a:ext uri="{FF2B5EF4-FFF2-40B4-BE49-F238E27FC236}">
                <a16:creationId xmlns:a16="http://schemas.microsoft.com/office/drawing/2014/main" id="{2472A2E5-6DE7-EA46-50B2-C22D3292261B}"/>
              </a:ext>
            </a:extLst>
          </p:cNvPr>
          <p:cNvSpPr txBox="1"/>
          <p:nvPr/>
        </p:nvSpPr>
        <p:spPr>
          <a:xfrm>
            <a:off x="5389751" y="3448247"/>
            <a:ext cx="324128" cy="369332"/>
          </a:xfrm>
          <a:prstGeom prst="rect">
            <a:avLst/>
          </a:prstGeom>
          <a:noFill/>
        </p:spPr>
        <p:txBody>
          <a:bodyPr wrap="none" rtlCol="0">
            <a:spAutoFit/>
          </a:bodyPr>
          <a:lstStyle/>
          <a:p>
            <a:pPr algn="ctr"/>
            <a:r>
              <a:rPr lang="en-US" b="1"/>
              <a:t>À</a:t>
            </a:r>
            <a:endParaRPr lang="en-US" b="1" dirty="0"/>
          </a:p>
        </p:txBody>
      </p:sp>
      <p:sp>
        <p:nvSpPr>
          <p:cNvPr id="1832" name="TextBox 1831">
            <a:extLst>
              <a:ext uri="{FF2B5EF4-FFF2-40B4-BE49-F238E27FC236}">
                <a16:creationId xmlns:a16="http://schemas.microsoft.com/office/drawing/2014/main" id="{E84573C7-E4E7-B604-76C6-6111C815A9CD}"/>
              </a:ext>
            </a:extLst>
          </p:cNvPr>
          <p:cNvSpPr txBox="1"/>
          <p:nvPr/>
        </p:nvSpPr>
        <p:spPr>
          <a:xfrm>
            <a:off x="5836942" y="3448247"/>
            <a:ext cx="336952" cy="369332"/>
          </a:xfrm>
          <a:prstGeom prst="rect">
            <a:avLst/>
          </a:prstGeom>
          <a:noFill/>
        </p:spPr>
        <p:txBody>
          <a:bodyPr wrap="none" rtlCol="0">
            <a:spAutoFit/>
          </a:bodyPr>
          <a:lstStyle/>
          <a:p>
            <a:pPr algn="ctr"/>
            <a:r>
              <a:rPr lang="en-US" b="1"/>
              <a:t>N</a:t>
            </a:r>
            <a:endParaRPr lang="en-US" b="1" dirty="0"/>
          </a:p>
        </p:txBody>
      </p:sp>
      <p:sp>
        <p:nvSpPr>
          <p:cNvPr id="1833" name="TextBox 1832">
            <a:extLst>
              <a:ext uri="{FF2B5EF4-FFF2-40B4-BE49-F238E27FC236}">
                <a16:creationId xmlns:a16="http://schemas.microsoft.com/office/drawing/2014/main" id="{E120E3B3-674A-9D71-37E8-C67E24708B1B}"/>
              </a:ext>
            </a:extLst>
          </p:cNvPr>
          <p:cNvSpPr txBox="1"/>
          <p:nvPr/>
        </p:nvSpPr>
        <p:spPr>
          <a:xfrm>
            <a:off x="6296633" y="3448247"/>
            <a:ext cx="340158"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34" name="TextBox 1833">
            <a:extLst>
              <a:ext uri="{FF2B5EF4-FFF2-40B4-BE49-F238E27FC236}">
                <a16:creationId xmlns:a16="http://schemas.microsoft.com/office/drawing/2014/main" id="{04698EFB-0DB0-C63E-82FC-4768E073A0D0}"/>
              </a:ext>
            </a:extLst>
          </p:cNvPr>
          <p:cNvSpPr txBox="1"/>
          <p:nvPr/>
        </p:nvSpPr>
        <p:spPr>
          <a:xfrm>
            <a:off x="3589539" y="3446985"/>
            <a:ext cx="296876" cy="369332"/>
          </a:xfrm>
          <a:prstGeom prst="rect">
            <a:avLst/>
          </a:prstGeom>
          <a:noFill/>
        </p:spPr>
        <p:txBody>
          <a:bodyPr wrap="none" rtlCol="0">
            <a:spAutoFit/>
          </a:bodyPr>
          <a:lstStyle/>
          <a:p>
            <a:pPr algn="ctr"/>
            <a:r>
              <a:rPr lang="en-US" b="1"/>
              <a:t>S</a:t>
            </a:r>
            <a:endParaRPr lang="en-US" b="1" dirty="0"/>
          </a:p>
        </p:txBody>
      </p:sp>
      <p:sp>
        <p:nvSpPr>
          <p:cNvPr id="1344" name="Rectangle 1343">
            <a:extLst>
              <a:ext uri="{FF2B5EF4-FFF2-40B4-BE49-F238E27FC236}">
                <a16:creationId xmlns:a16="http://schemas.microsoft.com/office/drawing/2014/main" id="{B019B3D3-C9A6-BD0C-829B-179CA6CA4BDB}"/>
              </a:ext>
            </a:extLst>
          </p:cNvPr>
          <p:cNvSpPr/>
          <p:nvPr/>
        </p:nvSpPr>
        <p:spPr>
          <a:xfrm>
            <a:off x="4911149"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8" name="Rectangle 1347">
            <a:extLst>
              <a:ext uri="{FF2B5EF4-FFF2-40B4-BE49-F238E27FC236}">
                <a16:creationId xmlns:a16="http://schemas.microsoft.com/office/drawing/2014/main" id="{11DC0331-37FC-470C-24D1-2BE22FFA4C52}"/>
              </a:ext>
            </a:extLst>
          </p:cNvPr>
          <p:cNvSpPr/>
          <p:nvPr/>
        </p:nvSpPr>
        <p:spPr>
          <a:xfrm>
            <a:off x="6273050" y="390839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9" name="Rectangle 1348">
            <a:extLst>
              <a:ext uri="{FF2B5EF4-FFF2-40B4-BE49-F238E27FC236}">
                <a16:creationId xmlns:a16="http://schemas.microsoft.com/office/drawing/2014/main" id="{00DA0C3F-6289-C139-1EFD-6E333E0431E8}"/>
              </a:ext>
            </a:extLst>
          </p:cNvPr>
          <p:cNvSpPr/>
          <p:nvPr/>
        </p:nvSpPr>
        <p:spPr>
          <a:xfrm>
            <a:off x="6726653"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0" name="Rectangle 1349">
            <a:extLst>
              <a:ext uri="{FF2B5EF4-FFF2-40B4-BE49-F238E27FC236}">
                <a16:creationId xmlns:a16="http://schemas.microsoft.com/office/drawing/2014/main" id="{15CC1EC6-5235-13E5-428F-7CDFFD3AC640}"/>
              </a:ext>
            </a:extLst>
          </p:cNvPr>
          <p:cNvSpPr/>
          <p:nvPr/>
        </p:nvSpPr>
        <p:spPr>
          <a:xfrm>
            <a:off x="7180255"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1" name="Rectangle 1350">
            <a:extLst>
              <a:ext uri="{FF2B5EF4-FFF2-40B4-BE49-F238E27FC236}">
                <a16:creationId xmlns:a16="http://schemas.microsoft.com/office/drawing/2014/main" id="{947C6FE0-351A-04D1-E4DF-3F3C7A6297D1}"/>
              </a:ext>
            </a:extLst>
          </p:cNvPr>
          <p:cNvSpPr/>
          <p:nvPr/>
        </p:nvSpPr>
        <p:spPr>
          <a:xfrm>
            <a:off x="7633858" y="39083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3" name="Rectangle 1362">
            <a:extLst>
              <a:ext uri="{FF2B5EF4-FFF2-40B4-BE49-F238E27FC236}">
                <a16:creationId xmlns:a16="http://schemas.microsoft.com/office/drawing/2014/main" id="{36F81ADB-46ED-551D-655C-C1A8B94762CD}"/>
              </a:ext>
            </a:extLst>
          </p:cNvPr>
          <p:cNvSpPr/>
          <p:nvPr/>
        </p:nvSpPr>
        <p:spPr>
          <a:xfrm>
            <a:off x="4453881"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4" name="Rectangle 1363">
            <a:extLst>
              <a:ext uri="{FF2B5EF4-FFF2-40B4-BE49-F238E27FC236}">
                <a16:creationId xmlns:a16="http://schemas.microsoft.com/office/drawing/2014/main" id="{B9AC1187-54E8-4A45-A582-2EA17B531F6D}"/>
              </a:ext>
            </a:extLst>
          </p:cNvPr>
          <p:cNvSpPr/>
          <p:nvPr/>
        </p:nvSpPr>
        <p:spPr>
          <a:xfrm>
            <a:off x="5365298"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5" name="Rectangle 1364">
            <a:extLst>
              <a:ext uri="{FF2B5EF4-FFF2-40B4-BE49-F238E27FC236}">
                <a16:creationId xmlns:a16="http://schemas.microsoft.com/office/drawing/2014/main" id="{B82C789B-4176-9726-368C-129AC8AF8210}"/>
              </a:ext>
            </a:extLst>
          </p:cNvPr>
          <p:cNvSpPr/>
          <p:nvPr/>
        </p:nvSpPr>
        <p:spPr>
          <a:xfrm>
            <a:off x="5818901"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6" name="Rectangle 1365">
            <a:extLst>
              <a:ext uri="{FF2B5EF4-FFF2-40B4-BE49-F238E27FC236}">
                <a16:creationId xmlns:a16="http://schemas.microsoft.com/office/drawing/2014/main" id="{6FEB627C-0857-9952-4AE9-876E7A25E1A1}"/>
              </a:ext>
            </a:extLst>
          </p:cNvPr>
          <p:cNvSpPr/>
          <p:nvPr/>
        </p:nvSpPr>
        <p:spPr>
          <a:xfrm>
            <a:off x="6273050" y="439168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7" name="Rectangle 1366">
            <a:extLst>
              <a:ext uri="{FF2B5EF4-FFF2-40B4-BE49-F238E27FC236}">
                <a16:creationId xmlns:a16="http://schemas.microsoft.com/office/drawing/2014/main" id="{87EE6868-1C21-9D3A-9831-BE0D22CA6F6F}"/>
              </a:ext>
            </a:extLst>
          </p:cNvPr>
          <p:cNvSpPr/>
          <p:nvPr/>
        </p:nvSpPr>
        <p:spPr>
          <a:xfrm>
            <a:off x="6726653" y="43916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8" name="Rectangle 1367">
            <a:extLst>
              <a:ext uri="{FF2B5EF4-FFF2-40B4-BE49-F238E27FC236}">
                <a16:creationId xmlns:a16="http://schemas.microsoft.com/office/drawing/2014/main" id="{B3907F12-7861-98ED-9808-34AB727DA36A}"/>
              </a:ext>
            </a:extLst>
          </p:cNvPr>
          <p:cNvSpPr/>
          <p:nvPr/>
        </p:nvSpPr>
        <p:spPr>
          <a:xfrm>
            <a:off x="3543010"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Rectangle 1368">
            <a:extLst>
              <a:ext uri="{FF2B5EF4-FFF2-40B4-BE49-F238E27FC236}">
                <a16:creationId xmlns:a16="http://schemas.microsoft.com/office/drawing/2014/main" id="{EF73254A-4FD1-CE48-6814-747DAF3FA4E8}"/>
              </a:ext>
            </a:extLst>
          </p:cNvPr>
          <p:cNvSpPr/>
          <p:nvPr/>
        </p:nvSpPr>
        <p:spPr>
          <a:xfrm>
            <a:off x="3996613" y="438976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Rectangle 1379">
            <a:extLst>
              <a:ext uri="{FF2B5EF4-FFF2-40B4-BE49-F238E27FC236}">
                <a16:creationId xmlns:a16="http://schemas.microsoft.com/office/drawing/2014/main" id="{7536EA98-413E-9F98-6450-A4B77C8BB1A1}"/>
              </a:ext>
            </a:extLst>
          </p:cNvPr>
          <p:cNvSpPr/>
          <p:nvPr/>
        </p:nvSpPr>
        <p:spPr>
          <a:xfrm>
            <a:off x="4456632" y="48682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1" name="Rectangle 1380">
            <a:extLst>
              <a:ext uri="{FF2B5EF4-FFF2-40B4-BE49-F238E27FC236}">
                <a16:creationId xmlns:a16="http://schemas.microsoft.com/office/drawing/2014/main" id="{6A2E650D-7E4E-5597-EBD2-B9BD8C1DB14C}"/>
              </a:ext>
            </a:extLst>
          </p:cNvPr>
          <p:cNvSpPr/>
          <p:nvPr/>
        </p:nvSpPr>
        <p:spPr>
          <a:xfrm>
            <a:off x="5365925" y="48722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3" name="Rectangle 1382">
            <a:extLst>
              <a:ext uri="{FF2B5EF4-FFF2-40B4-BE49-F238E27FC236}">
                <a16:creationId xmlns:a16="http://schemas.microsoft.com/office/drawing/2014/main" id="{4E0AA6AA-1E42-C08F-BAC8-DECD4F1EE682}"/>
              </a:ext>
            </a:extLst>
          </p:cNvPr>
          <p:cNvSpPr/>
          <p:nvPr/>
        </p:nvSpPr>
        <p:spPr>
          <a:xfrm>
            <a:off x="5818901" y="48749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Rectangle 1383">
            <a:extLst>
              <a:ext uri="{FF2B5EF4-FFF2-40B4-BE49-F238E27FC236}">
                <a16:creationId xmlns:a16="http://schemas.microsoft.com/office/drawing/2014/main" id="{69788E34-FEF6-5B18-89AA-1FEE4C34ED4B}"/>
              </a:ext>
            </a:extLst>
          </p:cNvPr>
          <p:cNvSpPr/>
          <p:nvPr/>
        </p:nvSpPr>
        <p:spPr>
          <a:xfrm>
            <a:off x="6273050" y="487498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5" name="Rectangle 1384">
            <a:extLst>
              <a:ext uri="{FF2B5EF4-FFF2-40B4-BE49-F238E27FC236}">
                <a16:creationId xmlns:a16="http://schemas.microsoft.com/office/drawing/2014/main" id="{5E78DC29-95E9-657B-3340-DB164A5C33A0}"/>
              </a:ext>
            </a:extLst>
          </p:cNvPr>
          <p:cNvSpPr/>
          <p:nvPr/>
        </p:nvSpPr>
        <p:spPr>
          <a:xfrm>
            <a:off x="7184273" y="487526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Rectangle 1385">
            <a:extLst>
              <a:ext uri="{FF2B5EF4-FFF2-40B4-BE49-F238E27FC236}">
                <a16:creationId xmlns:a16="http://schemas.microsoft.com/office/drawing/2014/main" id="{117224A4-7C63-F717-6611-DC3895CC7B7A}"/>
              </a:ext>
            </a:extLst>
          </p:cNvPr>
          <p:cNvSpPr/>
          <p:nvPr/>
        </p:nvSpPr>
        <p:spPr>
          <a:xfrm>
            <a:off x="3545215" y="48650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7" name="Rectangle 1386">
            <a:extLst>
              <a:ext uri="{FF2B5EF4-FFF2-40B4-BE49-F238E27FC236}">
                <a16:creationId xmlns:a16="http://schemas.microsoft.com/office/drawing/2014/main" id="{7C2E2C90-9CFF-AD9C-407E-B852F2669359}"/>
              </a:ext>
            </a:extLst>
          </p:cNvPr>
          <p:cNvSpPr/>
          <p:nvPr/>
        </p:nvSpPr>
        <p:spPr>
          <a:xfrm>
            <a:off x="3998818" y="486504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9" name="TextBox 1388">
            <a:extLst>
              <a:ext uri="{FF2B5EF4-FFF2-40B4-BE49-F238E27FC236}">
                <a16:creationId xmlns:a16="http://schemas.microsoft.com/office/drawing/2014/main" id="{EB29C625-49F2-91CA-E021-F79CB9C78F0D}"/>
              </a:ext>
            </a:extLst>
          </p:cNvPr>
          <p:cNvSpPr txBox="1"/>
          <p:nvPr/>
        </p:nvSpPr>
        <p:spPr>
          <a:xfrm>
            <a:off x="4494712" y="4891432"/>
            <a:ext cx="296876" cy="369332"/>
          </a:xfrm>
          <a:prstGeom prst="rect">
            <a:avLst/>
          </a:prstGeom>
          <a:noFill/>
        </p:spPr>
        <p:txBody>
          <a:bodyPr wrap="none" rtlCol="0">
            <a:spAutoFit/>
          </a:bodyPr>
          <a:lstStyle/>
          <a:p>
            <a:pPr algn="ctr"/>
            <a:r>
              <a:rPr lang="en-US" b="1"/>
              <a:t>Ê</a:t>
            </a:r>
            <a:endParaRPr lang="en-US" b="1" dirty="0"/>
          </a:p>
        </p:txBody>
      </p:sp>
      <p:sp>
        <p:nvSpPr>
          <p:cNvPr id="1390" name="TextBox 1389">
            <a:extLst>
              <a:ext uri="{FF2B5EF4-FFF2-40B4-BE49-F238E27FC236}">
                <a16:creationId xmlns:a16="http://schemas.microsoft.com/office/drawing/2014/main" id="{D14199B9-DA98-EFC7-6927-430D22EE7267}"/>
              </a:ext>
            </a:extLst>
          </p:cNvPr>
          <p:cNvSpPr txBox="1"/>
          <p:nvPr/>
        </p:nvSpPr>
        <p:spPr>
          <a:xfrm>
            <a:off x="5399195" y="4895379"/>
            <a:ext cx="306494" cy="369332"/>
          </a:xfrm>
          <a:prstGeom prst="rect">
            <a:avLst/>
          </a:prstGeom>
          <a:noFill/>
        </p:spPr>
        <p:txBody>
          <a:bodyPr wrap="none" rtlCol="0">
            <a:spAutoFit/>
          </a:bodyPr>
          <a:lstStyle/>
          <a:p>
            <a:pPr algn="ctr"/>
            <a:r>
              <a:rPr lang="en-US" b="1"/>
              <a:t>C</a:t>
            </a:r>
            <a:endParaRPr lang="en-US" b="1" dirty="0"/>
          </a:p>
        </p:txBody>
      </p:sp>
      <p:sp>
        <p:nvSpPr>
          <p:cNvPr id="1393" name="TextBox 1392">
            <a:extLst>
              <a:ext uri="{FF2B5EF4-FFF2-40B4-BE49-F238E27FC236}">
                <a16:creationId xmlns:a16="http://schemas.microsoft.com/office/drawing/2014/main" id="{E2243955-F337-1CC6-5F1C-3C636CDCDB84}"/>
              </a:ext>
            </a:extLst>
          </p:cNvPr>
          <p:cNvSpPr txBox="1"/>
          <p:nvPr/>
        </p:nvSpPr>
        <p:spPr>
          <a:xfrm>
            <a:off x="5839347" y="4898134"/>
            <a:ext cx="332142" cy="369332"/>
          </a:xfrm>
          <a:prstGeom prst="rect">
            <a:avLst/>
          </a:prstGeom>
          <a:noFill/>
        </p:spPr>
        <p:txBody>
          <a:bodyPr wrap="none" rtlCol="0">
            <a:spAutoFit/>
          </a:bodyPr>
          <a:lstStyle/>
          <a:p>
            <a:pPr algn="ctr"/>
            <a:r>
              <a:rPr lang="en-US" b="1"/>
              <a:t>H</a:t>
            </a:r>
            <a:endParaRPr lang="en-US" b="1" dirty="0"/>
          </a:p>
        </p:txBody>
      </p:sp>
      <p:sp>
        <p:nvSpPr>
          <p:cNvPr id="1394" name="TextBox 1393">
            <a:extLst>
              <a:ext uri="{FF2B5EF4-FFF2-40B4-BE49-F238E27FC236}">
                <a16:creationId xmlns:a16="http://schemas.microsoft.com/office/drawing/2014/main" id="{35E38548-5623-6EF5-F313-4C07EB3184FA}"/>
              </a:ext>
            </a:extLst>
          </p:cNvPr>
          <p:cNvSpPr txBox="1"/>
          <p:nvPr/>
        </p:nvSpPr>
        <p:spPr>
          <a:xfrm>
            <a:off x="6299038" y="4898134"/>
            <a:ext cx="335348" cy="369332"/>
          </a:xfrm>
          <a:prstGeom prst="rect">
            <a:avLst/>
          </a:prstGeom>
          <a:noFill/>
          <a:ln>
            <a:noFill/>
          </a:ln>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395" name="TextBox 1394">
            <a:extLst>
              <a:ext uri="{FF2B5EF4-FFF2-40B4-BE49-F238E27FC236}">
                <a16:creationId xmlns:a16="http://schemas.microsoft.com/office/drawing/2014/main" id="{4C90E740-DC55-BC88-ED6E-DC095501EE29}"/>
              </a:ext>
            </a:extLst>
          </p:cNvPr>
          <p:cNvSpPr txBox="1"/>
          <p:nvPr/>
        </p:nvSpPr>
        <p:spPr>
          <a:xfrm>
            <a:off x="7202314" y="4898415"/>
            <a:ext cx="336952" cy="369332"/>
          </a:xfrm>
          <a:prstGeom prst="rect">
            <a:avLst/>
          </a:prstGeom>
          <a:noFill/>
        </p:spPr>
        <p:txBody>
          <a:bodyPr wrap="none" rtlCol="0">
            <a:spAutoFit/>
          </a:bodyPr>
          <a:lstStyle/>
          <a:p>
            <a:pPr algn="ctr"/>
            <a:r>
              <a:rPr lang="en-US" b="1"/>
              <a:t>N</a:t>
            </a:r>
            <a:endParaRPr lang="en-US" b="1" dirty="0"/>
          </a:p>
        </p:txBody>
      </p:sp>
      <p:sp>
        <p:nvSpPr>
          <p:cNvPr id="1396" name="TextBox 1395">
            <a:extLst>
              <a:ext uri="{FF2B5EF4-FFF2-40B4-BE49-F238E27FC236}">
                <a16:creationId xmlns:a16="http://schemas.microsoft.com/office/drawing/2014/main" id="{70E1EC02-B1EB-2ED5-D90D-3D6C17584428}"/>
              </a:ext>
            </a:extLst>
          </p:cNvPr>
          <p:cNvSpPr txBox="1"/>
          <p:nvPr/>
        </p:nvSpPr>
        <p:spPr>
          <a:xfrm>
            <a:off x="3582491" y="4888192"/>
            <a:ext cx="298480" cy="369332"/>
          </a:xfrm>
          <a:prstGeom prst="rect">
            <a:avLst/>
          </a:prstGeom>
          <a:noFill/>
        </p:spPr>
        <p:txBody>
          <a:bodyPr wrap="none" rtlCol="0">
            <a:spAutoFit/>
          </a:bodyPr>
          <a:lstStyle/>
          <a:p>
            <a:pPr algn="ctr"/>
            <a:r>
              <a:rPr lang="en-US" b="1"/>
              <a:t>T</a:t>
            </a:r>
            <a:endParaRPr lang="en-US" b="1" dirty="0"/>
          </a:p>
        </p:txBody>
      </p:sp>
      <p:sp>
        <p:nvSpPr>
          <p:cNvPr id="1397" name="TextBox 1396">
            <a:extLst>
              <a:ext uri="{FF2B5EF4-FFF2-40B4-BE49-F238E27FC236}">
                <a16:creationId xmlns:a16="http://schemas.microsoft.com/office/drawing/2014/main" id="{B668C4F2-77BA-88E9-E86E-526D13FA896E}"/>
              </a:ext>
            </a:extLst>
          </p:cNvPr>
          <p:cNvSpPr txBox="1"/>
          <p:nvPr/>
        </p:nvSpPr>
        <p:spPr>
          <a:xfrm>
            <a:off x="4062545" y="4888191"/>
            <a:ext cx="245580" cy="369332"/>
          </a:xfrm>
          <a:prstGeom prst="rect">
            <a:avLst/>
          </a:prstGeom>
          <a:noFill/>
        </p:spPr>
        <p:txBody>
          <a:bodyPr wrap="none" rtlCol="0">
            <a:spAutoFit/>
          </a:bodyPr>
          <a:lstStyle/>
          <a:p>
            <a:pPr algn="ctr"/>
            <a:r>
              <a:rPr lang="en-US" b="1"/>
              <a:t>I</a:t>
            </a:r>
            <a:endParaRPr lang="en-US" b="1" dirty="0"/>
          </a:p>
        </p:txBody>
      </p:sp>
      <p:sp>
        <p:nvSpPr>
          <p:cNvPr id="1401" name="Rectangle 1400">
            <a:extLst>
              <a:ext uri="{FF2B5EF4-FFF2-40B4-BE49-F238E27FC236}">
                <a16:creationId xmlns:a16="http://schemas.microsoft.com/office/drawing/2014/main" id="{11DEFB24-7AF6-1E7F-64C0-705299D2D79C}"/>
              </a:ext>
            </a:extLst>
          </p:cNvPr>
          <p:cNvSpPr/>
          <p:nvPr/>
        </p:nvSpPr>
        <p:spPr>
          <a:xfrm>
            <a:off x="6723015" y="487434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0" name="TextBox 1409">
            <a:extLst>
              <a:ext uri="{FF2B5EF4-FFF2-40B4-BE49-F238E27FC236}">
                <a16:creationId xmlns:a16="http://schemas.microsoft.com/office/drawing/2014/main" id="{CD84392F-AFAC-C94E-E71C-07F139BF6E16}"/>
              </a:ext>
            </a:extLst>
          </p:cNvPr>
          <p:cNvSpPr txBox="1"/>
          <p:nvPr/>
        </p:nvSpPr>
        <p:spPr>
          <a:xfrm>
            <a:off x="6747468" y="4897499"/>
            <a:ext cx="324128" cy="369332"/>
          </a:xfrm>
          <a:prstGeom prst="rect">
            <a:avLst/>
          </a:prstGeom>
          <a:noFill/>
        </p:spPr>
        <p:txBody>
          <a:bodyPr wrap="none" rtlCol="0">
            <a:spAutoFit/>
          </a:bodyPr>
          <a:lstStyle/>
          <a:p>
            <a:pPr algn="ctr"/>
            <a:r>
              <a:rPr lang="en-US" b="1"/>
              <a:t>Ẩ</a:t>
            </a:r>
            <a:endParaRPr lang="en-US" b="1" dirty="0"/>
          </a:p>
        </p:txBody>
      </p:sp>
      <p:sp>
        <p:nvSpPr>
          <p:cNvPr id="1825" name="Rectangle 1824">
            <a:extLst>
              <a:ext uri="{FF2B5EF4-FFF2-40B4-BE49-F238E27FC236}">
                <a16:creationId xmlns:a16="http://schemas.microsoft.com/office/drawing/2014/main" id="{A9CE9C46-6D1B-F71F-8951-853A1C539A34}"/>
              </a:ext>
            </a:extLst>
          </p:cNvPr>
          <p:cNvSpPr/>
          <p:nvPr/>
        </p:nvSpPr>
        <p:spPr>
          <a:xfrm>
            <a:off x="7180255" y="149429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9" name="TextBox 1898">
            <a:extLst>
              <a:ext uri="{FF2B5EF4-FFF2-40B4-BE49-F238E27FC236}">
                <a16:creationId xmlns:a16="http://schemas.microsoft.com/office/drawing/2014/main" id="{9DA37932-9D68-6FD2-DC36-75B6462338F8}"/>
              </a:ext>
            </a:extLst>
          </p:cNvPr>
          <p:cNvSpPr txBox="1"/>
          <p:nvPr/>
        </p:nvSpPr>
        <p:spPr>
          <a:xfrm>
            <a:off x="6300640" y="1515063"/>
            <a:ext cx="332143" cy="369332"/>
          </a:xfrm>
          <a:prstGeom prst="rect">
            <a:avLst/>
          </a:prstGeom>
          <a:noFill/>
          <a:ln>
            <a:noFill/>
          </a:ln>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901" name="TextBox 1900">
            <a:extLst>
              <a:ext uri="{FF2B5EF4-FFF2-40B4-BE49-F238E27FC236}">
                <a16:creationId xmlns:a16="http://schemas.microsoft.com/office/drawing/2014/main" id="{5E58F09E-1EC2-0E89-8B62-DB36BD638805}"/>
              </a:ext>
            </a:extLst>
          </p:cNvPr>
          <p:cNvSpPr txBox="1"/>
          <p:nvPr/>
        </p:nvSpPr>
        <p:spPr>
          <a:xfrm>
            <a:off x="6759924" y="1515063"/>
            <a:ext cx="306494" cy="369332"/>
          </a:xfrm>
          <a:prstGeom prst="rect">
            <a:avLst/>
          </a:prstGeom>
          <a:noFill/>
        </p:spPr>
        <p:txBody>
          <a:bodyPr wrap="none" rtlCol="0">
            <a:spAutoFit/>
          </a:bodyPr>
          <a:lstStyle/>
          <a:p>
            <a:pPr algn="ctr"/>
            <a:r>
              <a:rPr lang="en-US" b="1"/>
              <a:t>C</a:t>
            </a:r>
            <a:endParaRPr lang="en-US" b="1" dirty="0"/>
          </a:p>
        </p:txBody>
      </p:sp>
      <p:sp>
        <p:nvSpPr>
          <p:cNvPr id="1903" name="TextBox 1902">
            <a:extLst>
              <a:ext uri="{FF2B5EF4-FFF2-40B4-BE49-F238E27FC236}">
                <a16:creationId xmlns:a16="http://schemas.microsoft.com/office/drawing/2014/main" id="{E07B7056-E793-BC0C-9C09-5A29F6ACF3F7}"/>
              </a:ext>
            </a:extLst>
          </p:cNvPr>
          <p:cNvSpPr txBox="1"/>
          <p:nvPr/>
        </p:nvSpPr>
        <p:spPr>
          <a:xfrm>
            <a:off x="7677109" y="1517444"/>
            <a:ext cx="298480" cy="369332"/>
          </a:xfrm>
          <a:prstGeom prst="rect">
            <a:avLst/>
          </a:prstGeom>
          <a:noFill/>
        </p:spPr>
        <p:txBody>
          <a:bodyPr wrap="none" rtlCol="0">
            <a:spAutoFit/>
          </a:bodyPr>
          <a:lstStyle/>
          <a:p>
            <a:pPr algn="ctr"/>
            <a:r>
              <a:rPr lang="en-US" b="1"/>
              <a:t>T</a:t>
            </a:r>
            <a:endParaRPr lang="en-US" b="1" dirty="0"/>
          </a:p>
        </p:txBody>
      </p:sp>
      <p:sp>
        <p:nvSpPr>
          <p:cNvPr id="1906" name="TextBox 1905">
            <a:extLst>
              <a:ext uri="{FF2B5EF4-FFF2-40B4-BE49-F238E27FC236}">
                <a16:creationId xmlns:a16="http://schemas.microsoft.com/office/drawing/2014/main" id="{866918D5-4A82-BDC8-12AA-A87DD81C3F86}"/>
              </a:ext>
            </a:extLst>
          </p:cNvPr>
          <p:cNvSpPr txBox="1"/>
          <p:nvPr/>
        </p:nvSpPr>
        <p:spPr>
          <a:xfrm>
            <a:off x="5836942" y="1515063"/>
            <a:ext cx="336952" cy="369332"/>
          </a:xfrm>
          <a:prstGeom prst="rect">
            <a:avLst/>
          </a:prstGeom>
          <a:noFill/>
        </p:spPr>
        <p:txBody>
          <a:bodyPr wrap="none" rtlCol="0">
            <a:spAutoFit/>
          </a:bodyPr>
          <a:lstStyle/>
          <a:p>
            <a:pPr algn="ctr"/>
            <a:r>
              <a:rPr lang="en-US" b="1"/>
              <a:t>N</a:t>
            </a:r>
            <a:endParaRPr lang="en-US" b="1" dirty="0"/>
          </a:p>
        </p:txBody>
      </p:sp>
      <p:sp>
        <p:nvSpPr>
          <p:cNvPr id="1826" name="TextBox 1825">
            <a:extLst>
              <a:ext uri="{FF2B5EF4-FFF2-40B4-BE49-F238E27FC236}">
                <a16:creationId xmlns:a16="http://schemas.microsoft.com/office/drawing/2014/main" id="{5DA1C6C6-3766-C184-1084-CB83326DFB00}"/>
              </a:ext>
            </a:extLst>
          </p:cNvPr>
          <p:cNvSpPr txBox="1"/>
          <p:nvPr/>
        </p:nvSpPr>
        <p:spPr>
          <a:xfrm>
            <a:off x="7196694" y="1517444"/>
            <a:ext cx="340157" cy="369332"/>
          </a:xfrm>
          <a:prstGeom prst="rect">
            <a:avLst/>
          </a:prstGeom>
          <a:noFill/>
        </p:spPr>
        <p:txBody>
          <a:bodyPr wrap="none" rtlCol="0">
            <a:spAutoFit/>
          </a:bodyPr>
          <a:lstStyle/>
          <a:p>
            <a:pPr algn="ctr"/>
            <a:r>
              <a:rPr lang="en-US" b="1"/>
              <a:t>Ố</a:t>
            </a:r>
            <a:endParaRPr lang="en-US" b="1" dirty="0"/>
          </a:p>
        </p:txBody>
      </p:sp>
      <p:sp>
        <p:nvSpPr>
          <p:cNvPr id="1353" name="TextBox 1352">
            <a:extLst>
              <a:ext uri="{FF2B5EF4-FFF2-40B4-BE49-F238E27FC236}">
                <a16:creationId xmlns:a16="http://schemas.microsoft.com/office/drawing/2014/main" id="{A6296D8F-9B2D-E484-FCE7-32F0FB346C81}"/>
              </a:ext>
            </a:extLst>
          </p:cNvPr>
          <p:cNvSpPr txBox="1"/>
          <p:nvPr/>
        </p:nvSpPr>
        <p:spPr>
          <a:xfrm>
            <a:off x="4929189" y="4412915"/>
            <a:ext cx="336952" cy="369332"/>
          </a:xfrm>
          <a:prstGeom prst="rect">
            <a:avLst/>
          </a:prstGeom>
          <a:noFill/>
        </p:spPr>
        <p:txBody>
          <a:bodyPr wrap="none" rtlCol="0">
            <a:spAutoFit/>
          </a:bodyPr>
          <a:lstStyle/>
          <a:p>
            <a:pPr algn="ctr"/>
            <a:r>
              <a:rPr lang="en-US" b="1"/>
              <a:t>N</a:t>
            </a:r>
            <a:endParaRPr lang="en-US" b="1" dirty="0"/>
          </a:p>
        </p:txBody>
      </p:sp>
      <p:sp>
        <p:nvSpPr>
          <p:cNvPr id="1357" name="TextBox 1356">
            <a:extLst>
              <a:ext uri="{FF2B5EF4-FFF2-40B4-BE49-F238E27FC236}">
                <a16:creationId xmlns:a16="http://schemas.microsoft.com/office/drawing/2014/main" id="{837B1133-4235-DD0D-33AA-576C478F707D}"/>
              </a:ext>
            </a:extLst>
          </p:cNvPr>
          <p:cNvSpPr txBox="1"/>
          <p:nvPr/>
        </p:nvSpPr>
        <p:spPr>
          <a:xfrm>
            <a:off x="6273390" y="3931543"/>
            <a:ext cx="386645"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358" name="TextBox 1357">
            <a:extLst>
              <a:ext uri="{FF2B5EF4-FFF2-40B4-BE49-F238E27FC236}">
                <a16:creationId xmlns:a16="http://schemas.microsoft.com/office/drawing/2014/main" id="{541A78D2-1E60-F2E6-3DE2-6382A667D43B}"/>
              </a:ext>
            </a:extLst>
          </p:cNvPr>
          <p:cNvSpPr txBox="1"/>
          <p:nvPr/>
        </p:nvSpPr>
        <p:spPr>
          <a:xfrm>
            <a:off x="6747900" y="3931543"/>
            <a:ext cx="330540" cy="369332"/>
          </a:xfrm>
          <a:prstGeom prst="rect">
            <a:avLst/>
          </a:prstGeom>
          <a:noFill/>
        </p:spPr>
        <p:txBody>
          <a:bodyPr wrap="none" rtlCol="0">
            <a:spAutoFit/>
          </a:bodyPr>
          <a:lstStyle/>
          <a:p>
            <a:pPr algn="ctr"/>
            <a:r>
              <a:rPr lang="en-US" b="1"/>
              <a:t>G</a:t>
            </a:r>
            <a:endParaRPr lang="en-US" b="1" dirty="0"/>
          </a:p>
        </p:txBody>
      </p:sp>
      <p:sp>
        <p:nvSpPr>
          <p:cNvPr id="1359" name="TextBox 1358">
            <a:extLst>
              <a:ext uri="{FF2B5EF4-FFF2-40B4-BE49-F238E27FC236}">
                <a16:creationId xmlns:a16="http://schemas.microsoft.com/office/drawing/2014/main" id="{6C955293-2A30-85E0-2CE4-42AC516361C6}"/>
              </a:ext>
            </a:extLst>
          </p:cNvPr>
          <p:cNvSpPr txBox="1"/>
          <p:nvPr/>
        </p:nvSpPr>
        <p:spPr>
          <a:xfrm>
            <a:off x="7243982" y="3931543"/>
            <a:ext cx="245580" cy="369332"/>
          </a:xfrm>
          <a:prstGeom prst="rect">
            <a:avLst/>
          </a:prstGeom>
          <a:noFill/>
        </p:spPr>
        <p:txBody>
          <a:bodyPr wrap="none" rtlCol="0">
            <a:spAutoFit/>
          </a:bodyPr>
          <a:lstStyle/>
          <a:p>
            <a:pPr algn="ctr"/>
            <a:r>
              <a:rPr lang="en-US" b="1"/>
              <a:t>I</a:t>
            </a:r>
            <a:endParaRPr lang="en-US" b="1" dirty="0"/>
          </a:p>
        </p:txBody>
      </p:sp>
      <p:sp>
        <p:nvSpPr>
          <p:cNvPr id="1360" name="TextBox 1359">
            <a:extLst>
              <a:ext uri="{FF2B5EF4-FFF2-40B4-BE49-F238E27FC236}">
                <a16:creationId xmlns:a16="http://schemas.microsoft.com/office/drawing/2014/main" id="{581794EA-B4F5-394E-6993-47F4AE1D3A03}"/>
              </a:ext>
            </a:extLst>
          </p:cNvPr>
          <p:cNvSpPr txBox="1"/>
          <p:nvPr/>
        </p:nvSpPr>
        <p:spPr>
          <a:xfrm>
            <a:off x="7658311" y="3931543"/>
            <a:ext cx="324128" cy="369332"/>
          </a:xfrm>
          <a:prstGeom prst="rect">
            <a:avLst/>
          </a:prstGeom>
          <a:noFill/>
        </p:spPr>
        <p:txBody>
          <a:bodyPr wrap="none" rtlCol="0">
            <a:spAutoFit/>
          </a:bodyPr>
          <a:lstStyle/>
          <a:p>
            <a:pPr algn="ctr"/>
            <a:r>
              <a:rPr lang="en-US" b="1"/>
              <a:t>A</a:t>
            </a:r>
            <a:endParaRPr lang="en-US" b="1" dirty="0"/>
          </a:p>
        </p:txBody>
      </p:sp>
      <p:sp>
        <p:nvSpPr>
          <p:cNvPr id="1372" name="TextBox 1371">
            <a:extLst>
              <a:ext uri="{FF2B5EF4-FFF2-40B4-BE49-F238E27FC236}">
                <a16:creationId xmlns:a16="http://schemas.microsoft.com/office/drawing/2014/main" id="{DF6FA407-97C3-FD70-A25E-4BBACD5B9ABB}"/>
              </a:ext>
            </a:extLst>
          </p:cNvPr>
          <p:cNvSpPr txBox="1"/>
          <p:nvPr/>
        </p:nvSpPr>
        <p:spPr>
          <a:xfrm>
            <a:off x="4459900" y="4412915"/>
            <a:ext cx="360996" cy="369332"/>
          </a:xfrm>
          <a:prstGeom prst="rect">
            <a:avLst/>
          </a:prstGeom>
          <a:noFill/>
        </p:spPr>
        <p:txBody>
          <a:bodyPr wrap="none" rtlCol="0">
            <a:spAutoFit/>
          </a:bodyPr>
          <a:lstStyle/>
          <a:p>
            <a:pPr algn="ctr"/>
            <a:r>
              <a:rPr lang="en-US" b="1"/>
              <a:t>Ơ</a:t>
            </a:r>
            <a:endParaRPr lang="en-US" b="1" dirty="0"/>
          </a:p>
        </p:txBody>
      </p:sp>
      <p:sp>
        <p:nvSpPr>
          <p:cNvPr id="1373" name="TextBox 1372">
            <a:extLst>
              <a:ext uri="{FF2B5EF4-FFF2-40B4-BE49-F238E27FC236}">
                <a16:creationId xmlns:a16="http://schemas.microsoft.com/office/drawing/2014/main" id="{4E20B8D5-2752-46E6-9EE7-C3B4D659420C}"/>
              </a:ext>
            </a:extLst>
          </p:cNvPr>
          <p:cNvSpPr txBox="1"/>
          <p:nvPr/>
        </p:nvSpPr>
        <p:spPr>
          <a:xfrm>
            <a:off x="5385745" y="4414839"/>
            <a:ext cx="332142" cy="369332"/>
          </a:xfrm>
          <a:prstGeom prst="rect">
            <a:avLst/>
          </a:prstGeom>
          <a:noFill/>
        </p:spPr>
        <p:txBody>
          <a:bodyPr wrap="none" rtlCol="0">
            <a:spAutoFit/>
          </a:bodyPr>
          <a:lstStyle/>
          <a:p>
            <a:pPr algn="ctr"/>
            <a:r>
              <a:rPr lang="en-US" b="1"/>
              <a:t>G</a:t>
            </a:r>
            <a:endParaRPr lang="en-US" b="1" dirty="0"/>
          </a:p>
        </p:txBody>
      </p:sp>
      <p:sp>
        <p:nvSpPr>
          <p:cNvPr id="1374" name="TextBox 1373">
            <a:extLst>
              <a:ext uri="{FF2B5EF4-FFF2-40B4-BE49-F238E27FC236}">
                <a16:creationId xmlns:a16="http://schemas.microsoft.com/office/drawing/2014/main" id="{7BB18AB2-F385-E6B6-54E5-87F19FD7C396}"/>
              </a:ext>
            </a:extLst>
          </p:cNvPr>
          <p:cNvSpPr txBox="1"/>
          <p:nvPr/>
        </p:nvSpPr>
        <p:spPr>
          <a:xfrm>
            <a:off x="5812096" y="4414839"/>
            <a:ext cx="386644" cy="369332"/>
          </a:xfrm>
          <a:prstGeom prst="rect">
            <a:avLst/>
          </a:prstGeom>
          <a:noFill/>
        </p:spPr>
        <p:txBody>
          <a:bodyPr wrap="none" rtlCol="0">
            <a:spAutoFit/>
          </a:bodyPr>
          <a:lstStyle/>
          <a:p>
            <a:pPr algn="ctr"/>
            <a:r>
              <a:rPr lang="en-US" b="1"/>
              <a:t>M</a:t>
            </a:r>
            <a:endParaRPr lang="en-US" b="1" dirty="0"/>
          </a:p>
        </p:txBody>
      </p:sp>
      <p:sp>
        <p:nvSpPr>
          <p:cNvPr id="1375" name="TextBox 1374">
            <a:extLst>
              <a:ext uri="{FF2B5EF4-FFF2-40B4-BE49-F238E27FC236}">
                <a16:creationId xmlns:a16="http://schemas.microsoft.com/office/drawing/2014/main" id="{72B8331D-DF10-E317-223E-CE603E1FA6A3}"/>
              </a:ext>
            </a:extLst>
          </p:cNvPr>
          <p:cNvSpPr txBox="1"/>
          <p:nvPr/>
        </p:nvSpPr>
        <p:spPr>
          <a:xfrm>
            <a:off x="6304648" y="4414839"/>
            <a:ext cx="324128" cy="369332"/>
          </a:xfrm>
          <a:prstGeom prst="rect">
            <a:avLst/>
          </a:prstGeom>
          <a:noFill/>
          <a:ln>
            <a:noFill/>
          </a:ln>
        </p:spPr>
        <p:txBody>
          <a:bodyPr wrap="none" rtlCol="0">
            <a:spAutoFit/>
          </a:bodyPr>
          <a:lstStyle/>
          <a:p>
            <a:pPr algn="ctr"/>
            <a:r>
              <a:rPr lang="en-US" b="1">
                <a:solidFill>
                  <a:srgbClr val="FF0000"/>
                </a:solidFill>
              </a:rPr>
              <a:t>Ẫ</a:t>
            </a:r>
            <a:endParaRPr lang="en-US" b="1" dirty="0">
              <a:solidFill>
                <a:srgbClr val="FF0000"/>
              </a:solidFill>
            </a:endParaRPr>
          </a:p>
        </p:txBody>
      </p:sp>
      <p:sp>
        <p:nvSpPr>
          <p:cNvPr id="1376" name="TextBox 1375">
            <a:extLst>
              <a:ext uri="{FF2B5EF4-FFF2-40B4-BE49-F238E27FC236}">
                <a16:creationId xmlns:a16="http://schemas.microsoft.com/office/drawing/2014/main" id="{837F6E86-D7C1-28AD-FCF5-BCDBD0F6C95A}"/>
              </a:ext>
            </a:extLst>
          </p:cNvPr>
          <p:cNvSpPr txBox="1"/>
          <p:nvPr/>
        </p:nvSpPr>
        <p:spPr>
          <a:xfrm>
            <a:off x="6745496" y="4414839"/>
            <a:ext cx="335349" cy="369332"/>
          </a:xfrm>
          <a:prstGeom prst="rect">
            <a:avLst/>
          </a:prstGeom>
          <a:noFill/>
        </p:spPr>
        <p:txBody>
          <a:bodyPr wrap="none" rtlCol="0">
            <a:spAutoFit/>
          </a:bodyPr>
          <a:lstStyle/>
          <a:p>
            <a:pPr algn="ctr"/>
            <a:r>
              <a:rPr lang="en-US" b="1"/>
              <a:t>U</a:t>
            </a:r>
            <a:endParaRPr lang="en-US" b="1" dirty="0"/>
          </a:p>
        </p:txBody>
      </p:sp>
      <p:sp>
        <p:nvSpPr>
          <p:cNvPr id="1377" name="TextBox 1376">
            <a:extLst>
              <a:ext uri="{FF2B5EF4-FFF2-40B4-BE49-F238E27FC236}">
                <a16:creationId xmlns:a16="http://schemas.microsoft.com/office/drawing/2014/main" id="{91E946FE-7EEC-AFAB-7347-40080B6DCDD0}"/>
              </a:ext>
            </a:extLst>
          </p:cNvPr>
          <p:cNvSpPr txBox="1"/>
          <p:nvPr/>
        </p:nvSpPr>
        <p:spPr>
          <a:xfrm>
            <a:off x="3563457" y="4412915"/>
            <a:ext cx="332142" cy="369332"/>
          </a:xfrm>
          <a:prstGeom prst="rect">
            <a:avLst/>
          </a:prstGeom>
          <a:noFill/>
        </p:spPr>
        <p:txBody>
          <a:bodyPr wrap="none" rtlCol="0">
            <a:spAutoFit/>
          </a:bodyPr>
          <a:lstStyle/>
          <a:p>
            <a:pPr algn="ctr"/>
            <a:r>
              <a:rPr lang="en-US" b="1"/>
              <a:t>G</a:t>
            </a:r>
            <a:endParaRPr lang="en-US" b="1" dirty="0"/>
          </a:p>
        </p:txBody>
      </p:sp>
      <p:sp>
        <p:nvSpPr>
          <p:cNvPr id="1378" name="TextBox 1377">
            <a:extLst>
              <a:ext uri="{FF2B5EF4-FFF2-40B4-BE49-F238E27FC236}">
                <a16:creationId xmlns:a16="http://schemas.microsoft.com/office/drawing/2014/main" id="{D7403003-E6A6-0BCB-0136-1D2A8AE5E655}"/>
              </a:ext>
            </a:extLst>
          </p:cNvPr>
          <p:cNvSpPr txBox="1"/>
          <p:nvPr/>
        </p:nvSpPr>
        <p:spPr>
          <a:xfrm>
            <a:off x="4002631" y="4412915"/>
            <a:ext cx="360996" cy="369332"/>
          </a:xfrm>
          <a:prstGeom prst="rect">
            <a:avLst/>
          </a:prstGeom>
          <a:noFill/>
        </p:spPr>
        <p:txBody>
          <a:bodyPr wrap="none" rtlCol="0">
            <a:spAutoFit/>
          </a:bodyPr>
          <a:lstStyle/>
          <a:p>
            <a:pPr algn="ctr"/>
            <a:r>
              <a:rPr lang="en-US" b="1"/>
              <a:t>Ư</a:t>
            </a:r>
            <a:endParaRPr lang="en-US" b="1" dirty="0"/>
          </a:p>
        </p:txBody>
      </p:sp>
      <p:pic>
        <p:nvPicPr>
          <p:cNvPr id="1418" name="NGÔI SAO">
            <a:extLst>
              <a:ext uri="{FF2B5EF4-FFF2-40B4-BE49-F238E27FC236}">
                <a16:creationId xmlns:a16="http://schemas.microsoft.com/office/drawing/2014/main" id="{490191FA-4088-5BB4-7032-916ABE54187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94195" y="1097279"/>
            <a:ext cx="334171" cy="334171"/>
          </a:xfrm>
          <a:prstGeom prst="rect">
            <a:avLst/>
          </a:prstGeom>
        </p:spPr>
      </p:pic>
      <p:sp>
        <p:nvSpPr>
          <p:cNvPr id="45" name="TextBox 44">
            <a:extLst>
              <a:ext uri="{FF2B5EF4-FFF2-40B4-BE49-F238E27FC236}">
                <a16:creationId xmlns:a16="http://schemas.microsoft.com/office/drawing/2014/main" id="{9B3C327D-C2C2-81BA-B75D-2A43469E9B45}"/>
              </a:ext>
            </a:extLst>
          </p:cNvPr>
          <p:cNvSpPr txBox="1"/>
          <p:nvPr/>
        </p:nvSpPr>
        <p:spPr>
          <a:xfrm>
            <a:off x="8111914" y="2481655"/>
            <a:ext cx="324128" cy="369332"/>
          </a:xfrm>
          <a:prstGeom prst="rect">
            <a:avLst/>
          </a:prstGeom>
          <a:noFill/>
        </p:spPr>
        <p:txBody>
          <a:bodyPr wrap="none" rtlCol="0">
            <a:spAutoFit/>
          </a:bodyPr>
          <a:lstStyle/>
          <a:p>
            <a:pPr algn="ctr"/>
            <a:r>
              <a:rPr lang="en-US" b="1"/>
              <a:t>R</a:t>
            </a:r>
            <a:endParaRPr lang="en-US" b="1" dirty="0"/>
          </a:p>
        </p:txBody>
      </p:sp>
      <p:sp>
        <p:nvSpPr>
          <p:cNvPr id="46" name="TextBox 45">
            <a:extLst>
              <a:ext uri="{FF2B5EF4-FFF2-40B4-BE49-F238E27FC236}">
                <a16:creationId xmlns:a16="http://schemas.microsoft.com/office/drawing/2014/main" id="{362D78AE-1D02-19DC-BFCD-08C778E27EB7}"/>
              </a:ext>
            </a:extLst>
          </p:cNvPr>
          <p:cNvSpPr txBox="1"/>
          <p:nvPr/>
        </p:nvSpPr>
        <p:spPr>
          <a:xfrm>
            <a:off x="5386546" y="2481652"/>
            <a:ext cx="330540" cy="369332"/>
          </a:xfrm>
          <a:prstGeom prst="rect">
            <a:avLst/>
          </a:prstGeom>
          <a:noFill/>
        </p:spPr>
        <p:txBody>
          <a:bodyPr wrap="none" rtlCol="0">
            <a:spAutoFit/>
          </a:bodyPr>
          <a:lstStyle/>
          <a:p>
            <a:pPr algn="ctr"/>
            <a:r>
              <a:rPr lang="en-US" b="1"/>
              <a:t>H</a:t>
            </a:r>
            <a:endParaRPr lang="en-US" b="1" dirty="0"/>
          </a:p>
        </p:txBody>
      </p:sp>
      <p:sp>
        <p:nvSpPr>
          <p:cNvPr id="47" name="TextBox 46">
            <a:extLst>
              <a:ext uri="{FF2B5EF4-FFF2-40B4-BE49-F238E27FC236}">
                <a16:creationId xmlns:a16="http://schemas.microsoft.com/office/drawing/2014/main" id="{AD385704-9ED4-394F-C0D4-726E6A435A19}"/>
              </a:ext>
            </a:extLst>
          </p:cNvPr>
          <p:cNvSpPr txBox="1"/>
          <p:nvPr/>
        </p:nvSpPr>
        <p:spPr>
          <a:xfrm>
            <a:off x="5824920" y="2481652"/>
            <a:ext cx="360996" cy="369332"/>
          </a:xfrm>
          <a:prstGeom prst="rect">
            <a:avLst/>
          </a:prstGeom>
          <a:noFill/>
        </p:spPr>
        <p:txBody>
          <a:bodyPr wrap="none" rtlCol="0">
            <a:spAutoFit/>
          </a:bodyPr>
          <a:lstStyle/>
          <a:p>
            <a:pPr algn="ctr"/>
            <a:r>
              <a:rPr lang="en-US" b="1"/>
              <a:t>Ư</a:t>
            </a:r>
            <a:endParaRPr lang="en-US" b="1" dirty="0"/>
          </a:p>
        </p:txBody>
      </p:sp>
      <p:sp>
        <p:nvSpPr>
          <p:cNvPr id="49" name="TextBox 48">
            <a:extLst>
              <a:ext uri="{FF2B5EF4-FFF2-40B4-BE49-F238E27FC236}">
                <a16:creationId xmlns:a16="http://schemas.microsoft.com/office/drawing/2014/main" id="{2E349971-C85B-69AF-C077-ABEE0AF2150B}"/>
              </a:ext>
            </a:extLst>
          </p:cNvPr>
          <p:cNvSpPr txBox="1"/>
          <p:nvPr/>
        </p:nvSpPr>
        <p:spPr>
          <a:xfrm>
            <a:off x="6286214" y="2481655"/>
            <a:ext cx="360996" cy="369332"/>
          </a:xfrm>
          <a:prstGeom prst="rect">
            <a:avLst/>
          </a:prstGeom>
          <a:noFill/>
          <a:ln>
            <a:noFill/>
          </a:ln>
        </p:spPr>
        <p:txBody>
          <a:bodyPr wrap="none" rtlCol="0">
            <a:spAutoFit/>
          </a:bodyPr>
          <a:lstStyle/>
          <a:p>
            <a:pPr algn="ctr"/>
            <a:r>
              <a:rPr lang="en-US" b="1">
                <a:solidFill>
                  <a:srgbClr val="FF0000"/>
                </a:solidFill>
              </a:rPr>
              <a:t>Ơ</a:t>
            </a:r>
            <a:endParaRPr lang="en-US" b="1" dirty="0">
              <a:solidFill>
                <a:srgbClr val="FF0000"/>
              </a:solidFill>
            </a:endParaRPr>
          </a:p>
        </p:txBody>
      </p:sp>
      <p:sp>
        <p:nvSpPr>
          <p:cNvPr id="50" name="TextBox 49">
            <a:extLst>
              <a:ext uri="{FF2B5EF4-FFF2-40B4-BE49-F238E27FC236}">
                <a16:creationId xmlns:a16="http://schemas.microsoft.com/office/drawing/2014/main" id="{A3E4AD63-CCB4-AB24-DBDB-E24C3E94F14E}"/>
              </a:ext>
            </a:extLst>
          </p:cNvPr>
          <p:cNvSpPr txBox="1"/>
          <p:nvPr/>
        </p:nvSpPr>
        <p:spPr>
          <a:xfrm>
            <a:off x="6744694" y="2481655"/>
            <a:ext cx="336952" cy="369332"/>
          </a:xfrm>
          <a:prstGeom prst="rect">
            <a:avLst/>
          </a:prstGeom>
          <a:noFill/>
        </p:spPr>
        <p:txBody>
          <a:bodyPr wrap="none" rtlCol="0">
            <a:spAutoFit/>
          </a:bodyPr>
          <a:lstStyle/>
          <a:p>
            <a:pPr algn="ctr"/>
            <a:r>
              <a:rPr lang="en-US" b="1"/>
              <a:t>N</a:t>
            </a:r>
            <a:endParaRPr lang="en-US" b="1" dirty="0"/>
          </a:p>
        </p:txBody>
      </p:sp>
      <p:sp>
        <p:nvSpPr>
          <p:cNvPr id="51" name="TextBox 50">
            <a:extLst>
              <a:ext uri="{FF2B5EF4-FFF2-40B4-BE49-F238E27FC236}">
                <a16:creationId xmlns:a16="http://schemas.microsoft.com/office/drawing/2014/main" id="{2ADF281F-E0D6-CF80-868F-236073941784}"/>
              </a:ext>
            </a:extLst>
          </p:cNvPr>
          <p:cNvSpPr txBox="1"/>
          <p:nvPr/>
        </p:nvSpPr>
        <p:spPr>
          <a:xfrm>
            <a:off x="7201502" y="2481655"/>
            <a:ext cx="330540" cy="369332"/>
          </a:xfrm>
          <a:prstGeom prst="rect">
            <a:avLst/>
          </a:prstGeom>
          <a:noFill/>
        </p:spPr>
        <p:txBody>
          <a:bodyPr wrap="none" rtlCol="0">
            <a:spAutoFit/>
          </a:bodyPr>
          <a:lstStyle/>
          <a:p>
            <a:pPr algn="ctr"/>
            <a:r>
              <a:rPr lang="en-US" b="1"/>
              <a:t>G</a:t>
            </a:r>
            <a:endParaRPr lang="en-US" b="1" dirty="0"/>
          </a:p>
        </p:txBody>
      </p:sp>
      <p:sp>
        <p:nvSpPr>
          <p:cNvPr id="52" name="TextBox 51">
            <a:extLst>
              <a:ext uri="{FF2B5EF4-FFF2-40B4-BE49-F238E27FC236}">
                <a16:creationId xmlns:a16="http://schemas.microsoft.com/office/drawing/2014/main" id="{2F3626E8-2185-0955-4281-AA4D1E324243}"/>
              </a:ext>
            </a:extLst>
          </p:cNvPr>
          <p:cNvSpPr txBox="1"/>
          <p:nvPr/>
        </p:nvSpPr>
        <p:spPr>
          <a:xfrm>
            <a:off x="7671135" y="2481655"/>
            <a:ext cx="298480" cy="369332"/>
          </a:xfrm>
          <a:prstGeom prst="rect">
            <a:avLst/>
          </a:prstGeom>
          <a:noFill/>
        </p:spPr>
        <p:txBody>
          <a:bodyPr wrap="none" rtlCol="0">
            <a:spAutoFit/>
          </a:bodyPr>
          <a:lstStyle/>
          <a:p>
            <a:pPr algn="ctr"/>
            <a:r>
              <a:rPr lang="en-US" b="1"/>
              <a:t>T</a:t>
            </a:r>
            <a:endParaRPr lang="en-US" b="1" dirty="0"/>
          </a:p>
        </p:txBody>
      </p:sp>
      <p:sp>
        <p:nvSpPr>
          <p:cNvPr id="1848" name="Rectangle 1847">
            <a:extLst>
              <a:ext uri="{FF2B5EF4-FFF2-40B4-BE49-F238E27FC236}">
                <a16:creationId xmlns:a16="http://schemas.microsoft.com/office/drawing/2014/main" id="{9BA2C4F8-76BA-1A5E-8164-5A618CB43BA4}"/>
              </a:ext>
            </a:extLst>
          </p:cNvPr>
          <p:cNvSpPr/>
          <p:nvPr/>
        </p:nvSpPr>
        <p:spPr>
          <a:xfrm>
            <a:off x="5365668" y="29417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2" name="TextBox 1791">
            <a:extLst>
              <a:ext uri="{FF2B5EF4-FFF2-40B4-BE49-F238E27FC236}">
                <a16:creationId xmlns:a16="http://schemas.microsoft.com/office/drawing/2014/main" id="{3F8A75FE-F1BC-338A-0EE5-1B7D587E1131}"/>
              </a:ext>
            </a:extLst>
          </p:cNvPr>
          <p:cNvSpPr txBox="1"/>
          <p:nvPr/>
        </p:nvSpPr>
        <p:spPr>
          <a:xfrm>
            <a:off x="4492236" y="2972745"/>
            <a:ext cx="306494" cy="369332"/>
          </a:xfrm>
          <a:prstGeom prst="rect">
            <a:avLst/>
          </a:prstGeom>
          <a:noFill/>
        </p:spPr>
        <p:txBody>
          <a:bodyPr wrap="none" rtlCol="0">
            <a:spAutoFit/>
          </a:bodyPr>
          <a:lstStyle/>
          <a:p>
            <a:pPr algn="ctr"/>
            <a:r>
              <a:rPr lang="en-US" b="1"/>
              <a:t>C</a:t>
            </a:r>
            <a:endParaRPr lang="en-US" b="1" dirty="0"/>
          </a:p>
        </p:txBody>
      </p:sp>
      <p:sp>
        <p:nvSpPr>
          <p:cNvPr id="1793" name="TextBox 1792">
            <a:extLst>
              <a:ext uri="{FF2B5EF4-FFF2-40B4-BE49-F238E27FC236}">
                <a16:creationId xmlns:a16="http://schemas.microsoft.com/office/drawing/2014/main" id="{4B43138F-0465-DFD6-EF52-2131677D9226}"/>
              </a:ext>
            </a:extLst>
          </p:cNvPr>
          <p:cNvSpPr txBox="1"/>
          <p:nvPr/>
        </p:nvSpPr>
        <p:spPr>
          <a:xfrm>
            <a:off x="4933816" y="2972745"/>
            <a:ext cx="330540" cy="369332"/>
          </a:xfrm>
          <a:prstGeom prst="rect">
            <a:avLst/>
          </a:prstGeom>
          <a:noFill/>
        </p:spPr>
        <p:txBody>
          <a:bodyPr wrap="none" rtlCol="0">
            <a:spAutoFit/>
          </a:bodyPr>
          <a:lstStyle/>
          <a:p>
            <a:pPr algn="ctr"/>
            <a:r>
              <a:rPr lang="en-US" b="1"/>
              <a:t>H</a:t>
            </a:r>
            <a:endParaRPr lang="en-US" b="1" dirty="0"/>
          </a:p>
        </p:txBody>
      </p:sp>
      <p:sp>
        <p:nvSpPr>
          <p:cNvPr id="1794" name="TextBox 1793">
            <a:extLst>
              <a:ext uri="{FF2B5EF4-FFF2-40B4-BE49-F238E27FC236}">
                <a16:creationId xmlns:a16="http://schemas.microsoft.com/office/drawing/2014/main" id="{25B1AC1A-5597-5014-50B7-214840C61C2F}"/>
              </a:ext>
            </a:extLst>
          </p:cNvPr>
          <p:cNvSpPr txBox="1"/>
          <p:nvPr/>
        </p:nvSpPr>
        <p:spPr>
          <a:xfrm>
            <a:off x="5852171" y="2964951"/>
            <a:ext cx="306494" cy="369332"/>
          </a:xfrm>
          <a:prstGeom prst="rect">
            <a:avLst/>
          </a:prstGeom>
          <a:noFill/>
        </p:spPr>
        <p:txBody>
          <a:bodyPr wrap="none" rtlCol="0">
            <a:spAutoFit/>
          </a:bodyPr>
          <a:lstStyle/>
          <a:p>
            <a:pPr algn="ctr"/>
            <a:r>
              <a:rPr lang="en-US" b="1"/>
              <a:t>C</a:t>
            </a:r>
            <a:endParaRPr lang="en-US" b="1" dirty="0"/>
          </a:p>
        </p:txBody>
      </p:sp>
      <p:sp>
        <p:nvSpPr>
          <p:cNvPr id="1801" name="TextBox 1800">
            <a:extLst>
              <a:ext uri="{FF2B5EF4-FFF2-40B4-BE49-F238E27FC236}">
                <a16:creationId xmlns:a16="http://schemas.microsoft.com/office/drawing/2014/main" id="{801323A5-1254-6680-0EBB-D917D89097D8}"/>
              </a:ext>
            </a:extLst>
          </p:cNvPr>
          <p:cNvSpPr txBox="1"/>
          <p:nvPr/>
        </p:nvSpPr>
        <p:spPr>
          <a:xfrm>
            <a:off x="6295031" y="2964951"/>
            <a:ext cx="343364"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02" name="TextBox 1801">
            <a:extLst>
              <a:ext uri="{FF2B5EF4-FFF2-40B4-BE49-F238E27FC236}">
                <a16:creationId xmlns:a16="http://schemas.microsoft.com/office/drawing/2014/main" id="{5D0F8DE6-1634-CA31-A349-DD130A4B553E}"/>
              </a:ext>
            </a:extLst>
          </p:cNvPr>
          <p:cNvSpPr txBox="1"/>
          <p:nvPr/>
        </p:nvSpPr>
        <p:spPr>
          <a:xfrm>
            <a:off x="6751107" y="2964951"/>
            <a:ext cx="324128" cy="369332"/>
          </a:xfrm>
          <a:prstGeom prst="rect">
            <a:avLst/>
          </a:prstGeom>
          <a:noFill/>
        </p:spPr>
        <p:txBody>
          <a:bodyPr wrap="none" rtlCol="0">
            <a:spAutoFit/>
          </a:bodyPr>
          <a:lstStyle/>
          <a:p>
            <a:pPr algn="ctr"/>
            <a:r>
              <a:rPr lang="en-US" b="1"/>
              <a:t>Ă</a:t>
            </a:r>
            <a:endParaRPr lang="en-US" b="1" dirty="0"/>
          </a:p>
        </p:txBody>
      </p:sp>
      <p:sp>
        <p:nvSpPr>
          <p:cNvPr id="1803" name="TextBox 1802">
            <a:extLst>
              <a:ext uri="{FF2B5EF4-FFF2-40B4-BE49-F238E27FC236}">
                <a16:creationId xmlns:a16="http://schemas.microsoft.com/office/drawing/2014/main" id="{8D2A5DB7-0DC5-22C8-4D3A-BCA7C9F99B7E}"/>
              </a:ext>
            </a:extLst>
          </p:cNvPr>
          <p:cNvSpPr txBox="1"/>
          <p:nvPr/>
        </p:nvSpPr>
        <p:spPr>
          <a:xfrm>
            <a:off x="7195425" y="2966116"/>
            <a:ext cx="336952" cy="369332"/>
          </a:xfrm>
          <a:prstGeom prst="rect">
            <a:avLst/>
          </a:prstGeom>
          <a:noFill/>
        </p:spPr>
        <p:txBody>
          <a:bodyPr wrap="none" rtlCol="0">
            <a:spAutoFit/>
          </a:bodyPr>
          <a:lstStyle/>
          <a:p>
            <a:pPr algn="ctr"/>
            <a:r>
              <a:rPr lang="en-US" b="1"/>
              <a:t>N</a:t>
            </a:r>
            <a:endParaRPr lang="en-US" b="1" dirty="0"/>
          </a:p>
        </p:txBody>
      </p:sp>
      <p:sp>
        <p:nvSpPr>
          <p:cNvPr id="1850" name="TextBox 1849">
            <a:extLst>
              <a:ext uri="{FF2B5EF4-FFF2-40B4-BE49-F238E27FC236}">
                <a16:creationId xmlns:a16="http://schemas.microsoft.com/office/drawing/2014/main" id="{55D24383-09A4-C270-4D63-6C7E465A5270}"/>
              </a:ext>
            </a:extLst>
          </p:cNvPr>
          <p:cNvSpPr txBox="1"/>
          <p:nvPr/>
        </p:nvSpPr>
        <p:spPr>
          <a:xfrm>
            <a:off x="5371686" y="2964945"/>
            <a:ext cx="360996" cy="369332"/>
          </a:xfrm>
          <a:prstGeom prst="rect">
            <a:avLst/>
          </a:prstGeom>
          <a:noFill/>
        </p:spPr>
        <p:txBody>
          <a:bodyPr wrap="none" rtlCol="0">
            <a:spAutoFit/>
          </a:bodyPr>
          <a:lstStyle/>
          <a:p>
            <a:pPr algn="ctr"/>
            <a:r>
              <a:rPr lang="en-US" b="1"/>
              <a:t>Ứ</a:t>
            </a:r>
            <a:endParaRPr lang="en-US" b="1" dirty="0"/>
          </a:p>
        </p:txBody>
      </p:sp>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12"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9008145" y="6173111"/>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61" name="Rectangle 60">
            <a:extLst>
              <a:ext uri="{FF2B5EF4-FFF2-40B4-BE49-F238E27FC236}">
                <a16:creationId xmlns:a16="http://schemas.microsoft.com/office/drawing/2014/main" id="{0E3D9D35-3E8D-9EE1-BCCC-28BE6CD63516}"/>
              </a:ext>
            </a:extLst>
          </p:cNvPr>
          <p:cNvSpPr/>
          <p:nvPr/>
        </p:nvSpPr>
        <p:spPr>
          <a:xfrm>
            <a:off x="7640111" y="197546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Rectangle 61">
            <a:extLst>
              <a:ext uri="{FF2B5EF4-FFF2-40B4-BE49-F238E27FC236}">
                <a16:creationId xmlns:a16="http://schemas.microsoft.com/office/drawing/2014/main" id="{CF9B57FE-E442-1D83-4F2C-8448BC57610B}"/>
              </a:ext>
            </a:extLst>
          </p:cNvPr>
          <p:cNvSpPr/>
          <p:nvPr/>
        </p:nvSpPr>
        <p:spPr>
          <a:xfrm>
            <a:off x="7177384" y="197671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3" name="TextBox 62">
            <a:extLst>
              <a:ext uri="{FF2B5EF4-FFF2-40B4-BE49-F238E27FC236}">
                <a16:creationId xmlns:a16="http://schemas.microsoft.com/office/drawing/2014/main" id="{3F25FE54-8585-F691-F38A-4860E68A24BD}"/>
              </a:ext>
            </a:extLst>
          </p:cNvPr>
          <p:cNvSpPr txBox="1"/>
          <p:nvPr/>
        </p:nvSpPr>
        <p:spPr>
          <a:xfrm>
            <a:off x="7660556" y="1998614"/>
            <a:ext cx="332142" cy="369332"/>
          </a:xfrm>
          <a:prstGeom prst="rect">
            <a:avLst/>
          </a:prstGeom>
          <a:noFill/>
        </p:spPr>
        <p:txBody>
          <a:bodyPr wrap="none" rtlCol="0">
            <a:spAutoFit/>
          </a:bodyPr>
          <a:lstStyle/>
          <a:p>
            <a:pPr algn="ctr"/>
            <a:r>
              <a:rPr lang="en-US" b="1"/>
              <a:t>G</a:t>
            </a:r>
            <a:endParaRPr lang="en-US" b="1" dirty="0"/>
          </a:p>
        </p:txBody>
      </p:sp>
      <p:sp>
        <p:nvSpPr>
          <p:cNvPr id="1795" name="TextBox 1794">
            <a:extLst>
              <a:ext uri="{FF2B5EF4-FFF2-40B4-BE49-F238E27FC236}">
                <a16:creationId xmlns:a16="http://schemas.microsoft.com/office/drawing/2014/main" id="{580B8987-6E85-67D2-3734-F8176BEABD85}"/>
              </a:ext>
            </a:extLst>
          </p:cNvPr>
          <p:cNvSpPr txBox="1"/>
          <p:nvPr/>
        </p:nvSpPr>
        <p:spPr>
          <a:xfrm>
            <a:off x="7196226" y="1999864"/>
            <a:ext cx="335349" cy="369332"/>
          </a:xfrm>
          <a:prstGeom prst="rect">
            <a:avLst/>
          </a:prstGeom>
          <a:noFill/>
        </p:spPr>
        <p:txBody>
          <a:bodyPr wrap="none" rtlCol="0">
            <a:spAutoFit/>
          </a:bodyPr>
          <a:lstStyle/>
          <a:p>
            <a:pPr algn="ctr"/>
            <a:r>
              <a:rPr lang="en-US" b="1"/>
              <a:t>N</a:t>
            </a:r>
            <a:endParaRPr lang="en-US" b="1" dirty="0"/>
          </a:p>
        </p:txBody>
      </p:sp>
      <p:sp>
        <p:nvSpPr>
          <p:cNvPr id="1806" name="Rectangle 1805">
            <a:extLst>
              <a:ext uri="{FF2B5EF4-FFF2-40B4-BE49-F238E27FC236}">
                <a16:creationId xmlns:a16="http://schemas.microsoft.com/office/drawing/2014/main" id="{B47EF051-DCD4-5BE7-180A-AD3B949555B2}"/>
              </a:ext>
            </a:extLst>
          </p:cNvPr>
          <p:cNvSpPr/>
          <p:nvPr/>
        </p:nvSpPr>
        <p:spPr>
          <a:xfrm>
            <a:off x="8990104" y="24591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7" name="Rectangle 1806">
            <a:extLst>
              <a:ext uri="{FF2B5EF4-FFF2-40B4-BE49-F238E27FC236}">
                <a16:creationId xmlns:a16="http://schemas.microsoft.com/office/drawing/2014/main" id="{ACDF2381-C944-A22D-50FA-F7E3CEA34993}"/>
              </a:ext>
            </a:extLst>
          </p:cNvPr>
          <p:cNvSpPr/>
          <p:nvPr/>
        </p:nvSpPr>
        <p:spPr>
          <a:xfrm>
            <a:off x="8536501" y="245911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TextBox 1808">
            <a:extLst>
              <a:ext uri="{FF2B5EF4-FFF2-40B4-BE49-F238E27FC236}">
                <a16:creationId xmlns:a16="http://schemas.microsoft.com/office/drawing/2014/main" id="{D8BAE2A5-30ED-32AC-B03A-7734E27E03EE}"/>
              </a:ext>
            </a:extLst>
          </p:cNvPr>
          <p:cNvSpPr txBox="1"/>
          <p:nvPr/>
        </p:nvSpPr>
        <p:spPr>
          <a:xfrm>
            <a:off x="9008145" y="2482267"/>
            <a:ext cx="336952" cy="369332"/>
          </a:xfrm>
          <a:prstGeom prst="rect">
            <a:avLst/>
          </a:prstGeom>
          <a:noFill/>
        </p:spPr>
        <p:txBody>
          <a:bodyPr wrap="none" rtlCol="0">
            <a:spAutoFit/>
          </a:bodyPr>
          <a:lstStyle/>
          <a:p>
            <a:pPr algn="ctr"/>
            <a:r>
              <a:rPr lang="en-US" b="1"/>
              <a:t>N</a:t>
            </a:r>
            <a:endParaRPr lang="en-US" b="1" dirty="0"/>
          </a:p>
        </p:txBody>
      </p:sp>
      <p:sp>
        <p:nvSpPr>
          <p:cNvPr id="1810" name="TextBox 1809">
            <a:extLst>
              <a:ext uri="{FF2B5EF4-FFF2-40B4-BE49-F238E27FC236}">
                <a16:creationId xmlns:a16="http://schemas.microsoft.com/office/drawing/2014/main" id="{3B74C877-3CCF-F534-9CB6-78D0DC548EDD}"/>
              </a:ext>
            </a:extLst>
          </p:cNvPr>
          <p:cNvSpPr txBox="1"/>
          <p:nvPr/>
        </p:nvSpPr>
        <p:spPr>
          <a:xfrm>
            <a:off x="8600227" y="2482267"/>
            <a:ext cx="245580" cy="369332"/>
          </a:xfrm>
          <a:prstGeom prst="rect">
            <a:avLst/>
          </a:prstGeom>
          <a:noFill/>
        </p:spPr>
        <p:txBody>
          <a:bodyPr wrap="none" rtlCol="0">
            <a:spAutoFit/>
          </a:bodyPr>
          <a:lstStyle/>
          <a:p>
            <a:pPr algn="ctr"/>
            <a:r>
              <a:rPr lang="en-US" b="1"/>
              <a:t>Ì</a:t>
            </a:r>
            <a:endParaRPr lang="en-US" b="1" dirty="0"/>
          </a:p>
        </p:txBody>
      </p:sp>
      <p:sp>
        <p:nvSpPr>
          <p:cNvPr id="1818" name="Rectangle 1817">
            <a:extLst>
              <a:ext uri="{FF2B5EF4-FFF2-40B4-BE49-F238E27FC236}">
                <a16:creationId xmlns:a16="http://schemas.microsoft.com/office/drawing/2014/main" id="{479174B1-4B79-CA80-C205-CB9451A3D774}"/>
              </a:ext>
            </a:extLst>
          </p:cNvPr>
          <p:cNvSpPr/>
          <p:nvPr/>
        </p:nvSpPr>
        <p:spPr>
          <a:xfrm>
            <a:off x="4460399" y="342383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2" name="Rectangle 1821">
            <a:extLst>
              <a:ext uri="{FF2B5EF4-FFF2-40B4-BE49-F238E27FC236}">
                <a16:creationId xmlns:a16="http://schemas.microsoft.com/office/drawing/2014/main" id="{A1E65C9A-0541-7938-EEA5-23E437DA5A5A}"/>
              </a:ext>
            </a:extLst>
          </p:cNvPr>
          <p:cNvSpPr/>
          <p:nvPr/>
        </p:nvSpPr>
        <p:spPr>
          <a:xfrm>
            <a:off x="4006797" y="34244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3" name="TextBox 1822">
            <a:extLst>
              <a:ext uri="{FF2B5EF4-FFF2-40B4-BE49-F238E27FC236}">
                <a16:creationId xmlns:a16="http://schemas.microsoft.com/office/drawing/2014/main" id="{551411FC-0E69-9FBA-3B10-C0B911D5262E}"/>
              </a:ext>
            </a:extLst>
          </p:cNvPr>
          <p:cNvSpPr txBox="1"/>
          <p:nvPr/>
        </p:nvSpPr>
        <p:spPr>
          <a:xfrm>
            <a:off x="4476837" y="3446985"/>
            <a:ext cx="340158" cy="369332"/>
          </a:xfrm>
          <a:prstGeom prst="rect">
            <a:avLst/>
          </a:prstGeom>
          <a:noFill/>
        </p:spPr>
        <p:txBody>
          <a:bodyPr wrap="none" rtlCol="0">
            <a:spAutoFit/>
          </a:bodyPr>
          <a:lstStyle/>
          <a:p>
            <a:pPr algn="ctr"/>
            <a:r>
              <a:rPr lang="en-US" b="1"/>
              <a:t>N</a:t>
            </a:r>
            <a:endParaRPr lang="en-US" b="1" dirty="0"/>
          </a:p>
        </p:txBody>
      </p:sp>
      <p:sp>
        <p:nvSpPr>
          <p:cNvPr id="1824" name="TextBox 1823">
            <a:extLst>
              <a:ext uri="{FF2B5EF4-FFF2-40B4-BE49-F238E27FC236}">
                <a16:creationId xmlns:a16="http://schemas.microsoft.com/office/drawing/2014/main" id="{98C57C0F-F067-5BEB-2660-39719F988E1E}"/>
              </a:ext>
            </a:extLst>
          </p:cNvPr>
          <p:cNvSpPr txBox="1"/>
          <p:nvPr/>
        </p:nvSpPr>
        <p:spPr>
          <a:xfrm>
            <a:off x="4031250" y="3447622"/>
            <a:ext cx="324128" cy="369332"/>
          </a:xfrm>
          <a:prstGeom prst="rect">
            <a:avLst/>
          </a:prstGeom>
          <a:noFill/>
        </p:spPr>
        <p:txBody>
          <a:bodyPr wrap="none" rtlCol="0">
            <a:spAutoFit/>
          </a:bodyPr>
          <a:lstStyle/>
          <a:p>
            <a:pPr algn="ctr"/>
            <a:r>
              <a:rPr lang="en-US" b="1"/>
              <a:t>Ẵ</a:t>
            </a:r>
            <a:endParaRPr lang="en-US" b="1" dirty="0"/>
          </a:p>
        </p:txBody>
      </p:sp>
      <p:sp>
        <p:nvSpPr>
          <p:cNvPr id="1827" name="Rectangle 1826">
            <a:extLst>
              <a:ext uri="{FF2B5EF4-FFF2-40B4-BE49-F238E27FC236}">
                <a16:creationId xmlns:a16="http://schemas.microsoft.com/office/drawing/2014/main" id="{638A2466-D7DA-B54E-AD5F-10C6E8BDC9BC}"/>
              </a:ext>
            </a:extLst>
          </p:cNvPr>
          <p:cNvSpPr/>
          <p:nvPr/>
        </p:nvSpPr>
        <p:spPr>
          <a:xfrm>
            <a:off x="4909096" y="487223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5" name="TextBox 1834">
            <a:extLst>
              <a:ext uri="{FF2B5EF4-FFF2-40B4-BE49-F238E27FC236}">
                <a16:creationId xmlns:a16="http://schemas.microsoft.com/office/drawing/2014/main" id="{478DF924-0624-E98F-C9BF-AAB9DE9E232E}"/>
              </a:ext>
            </a:extLst>
          </p:cNvPr>
          <p:cNvSpPr txBox="1"/>
          <p:nvPr/>
        </p:nvSpPr>
        <p:spPr>
          <a:xfrm>
            <a:off x="4927940" y="4895379"/>
            <a:ext cx="335349" cy="369332"/>
          </a:xfrm>
          <a:prstGeom prst="rect">
            <a:avLst/>
          </a:prstGeom>
          <a:noFill/>
        </p:spPr>
        <p:txBody>
          <a:bodyPr wrap="none" rtlCol="0">
            <a:spAutoFit/>
          </a:bodyPr>
          <a:lstStyle/>
          <a:p>
            <a:pPr algn="ctr"/>
            <a:r>
              <a:rPr lang="en-US" b="1"/>
              <a:t>U</a:t>
            </a:r>
            <a:endParaRPr lang="en-US" b="1" dirty="0"/>
          </a:p>
        </p:txBody>
      </p:sp>
      <p:sp>
        <p:nvSpPr>
          <p:cNvPr id="2" name="Rectangle 1">
            <a:extLst>
              <a:ext uri="{FF2B5EF4-FFF2-40B4-BE49-F238E27FC236}">
                <a16:creationId xmlns:a16="http://schemas.microsoft.com/office/drawing/2014/main" id="{0CF6AA94-7426-A888-861E-A4D2956D1CCC}"/>
              </a:ext>
            </a:extLst>
          </p:cNvPr>
          <p:cNvSpPr/>
          <p:nvPr/>
        </p:nvSpPr>
        <p:spPr>
          <a:xfrm>
            <a:off x="5365668" y="14923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Rectangle 3">
            <a:extLst>
              <a:ext uri="{FF2B5EF4-FFF2-40B4-BE49-F238E27FC236}">
                <a16:creationId xmlns:a16="http://schemas.microsoft.com/office/drawing/2014/main" id="{DEAB66F1-48AE-3118-AC8A-C22796367AC1}"/>
              </a:ext>
            </a:extLst>
          </p:cNvPr>
          <p:cNvSpPr/>
          <p:nvPr/>
        </p:nvSpPr>
        <p:spPr>
          <a:xfrm>
            <a:off x="4906090" y="149235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7" name="TextBox 6">
            <a:extLst>
              <a:ext uri="{FF2B5EF4-FFF2-40B4-BE49-F238E27FC236}">
                <a16:creationId xmlns:a16="http://schemas.microsoft.com/office/drawing/2014/main" id="{815D7375-6D5E-B87B-DD5A-A81B10952C9E}"/>
              </a:ext>
            </a:extLst>
          </p:cNvPr>
          <p:cNvSpPr txBox="1"/>
          <p:nvPr/>
        </p:nvSpPr>
        <p:spPr>
          <a:xfrm>
            <a:off x="5382105" y="1515501"/>
            <a:ext cx="340158" cy="369332"/>
          </a:xfrm>
          <a:prstGeom prst="rect">
            <a:avLst/>
          </a:prstGeom>
          <a:noFill/>
        </p:spPr>
        <p:txBody>
          <a:bodyPr wrap="none" rtlCol="0">
            <a:spAutoFit/>
          </a:bodyPr>
          <a:lstStyle/>
          <a:p>
            <a:pPr algn="ctr"/>
            <a:r>
              <a:rPr lang="en-US" b="1"/>
              <a:t>Ò</a:t>
            </a:r>
            <a:endParaRPr lang="en-US" b="1" dirty="0"/>
          </a:p>
        </p:txBody>
      </p:sp>
      <p:sp>
        <p:nvSpPr>
          <p:cNvPr id="8" name="TextBox 7">
            <a:extLst>
              <a:ext uri="{FF2B5EF4-FFF2-40B4-BE49-F238E27FC236}">
                <a16:creationId xmlns:a16="http://schemas.microsoft.com/office/drawing/2014/main" id="{37712429-9867-3985-54EE-D98BF88306F2}"/>
              </a:ext>
            </a:extLst>
          </p:cNvPr>
          <p:cNvSpPr txBox="1"/>
          <p:nvPr/>
        </p:nvSpPr>
        <p:spPr>
          <a:xfrm>
            <a:off x="4922529" y="1515501"/>
            <a:ext cx="340157" cy="369332"/>
          </a:xfrm>
          <a:prstGeom prst="rect">
            <a:avLst/>
          </a:prstGeom>
          <a:noFill/>
        </p:spPr>
        <p:txBody>
          <a:bodyPr wrap="none" rtlCol="0">
            <a:spAutoFit/>
          </a:bodyPr>
          <a:lstStyle/>
          <a:p>
            <a:pPr algn="ctr"/>
            <a:r>
              <a:rPr lang="en-US" b="1"/>
              <a:t>N</a:t>
            </a:r>
            <a:endParaRPr lang="en-US" b="1" dirty="0"/>
          </a:p>
        </p:txBody>
      </p:sp>
      <p:sp>
        <p:nvSpPr>
          <p:cNvPr id="9" name="Rectangle 8">
            <a:extLst>
              <a:ext uri="{FF2B5EF4-FFF2-40B4-BE49-F238E27FC236}">
                <a16:creationId xmlns:a16="http://schemas.microsoft.com/office/drawing/2014/main" id="{E755EB8A-0B45-CA7A-608B-6C4D606593DC}"/>
              </a:ext>
            </a:extLst>
          </p:cNvPr>
          <p:cNvSpPr/>
          <p:nvPr/>
        </p:nvSpPr>
        <p:spPr>
          <a:xfrm>
            <a:off x="4912569"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Rectangle 9">
            <a:extLst>
              <a:ext uri="{FF2B5EF4-FFF2-40B4-BE49-F238E27FC236}">
                <a16:creationId xmlns:a16="http://schemas.microsoft.com/office/drawing/2014/main" id="{35075851-D426-B824-440A-2F03C070A3E0}"/>
              </a:ext>
            </a:extLst>
          </p:cNvPr>
          <p:cNvSpPr/>
          <p:nvPr/>
        </p:nvSpPr>
        <p:spPr>
          <a:xfrm>
            <a:off x="5366171"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D2DAEF3D-03AB-F253-081F-8F5697303512}"/>
              </a:ext>
            </a:extLst>
          </p:cNvPr>
          <p:cNvSpPr/>
          <p:nvPr/>
        </p:nvSpPr>
        <p:spPr>
          <a:xfrm>
            <a:off x="5819774" y="391020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TextBox 21">
            <a:extLst>
              <a:ext uri="{FF2B5EF4-FFF2-40B4-BE49-F238E27FC236}">
                <a16:creationId xmlns:a16="http://schemas.microsoft.com/office/drawing/2014/main" id="{27031572-E8B4-F0C2-9F36-CC4121D11142}"/>
              </a:ext>
            </a:extLst>
          </p:cNvPr>
          <p:cNvSpPr txBox="1"/>
          <p:nvPr/>
        </p:nvSpPr>
        <p:spPr>
          <a:xfrm>
            <a:off x="4949846" y="3933351"/>
            <a:ext cx="298479" cy="369332"/>
          </a:xfrm>
          <a:prstGeom prst="rect">
            <a:avLst/>
          </a:prstGeom>
          <a:noFill/>
        </p:spPr>
        <p:txBody>
          <a:bodyPr wrap="none" rtlCol="0">
            <a:spAutoFit/>
          </a:bodyPr>
          <a:lstStyle/>
          <a:p>
            <a:pPr algn="ctr"/>
            <a:r>
              <a:rPr lang="en-US" b="1"/>
              <a:t>T</a:t>
            </a:r>
            <a:endParaRPr lang="en-US" b="1" dirty="0"/>
          </a:p>
        </p:txBody>
      </p:sp>
      <p:sp>
        <p:nvSpPr>
          <p:cNvPr id="23" name="TextBox 22">
            <a:extLst>
              <a:ext uri="{FF2B5EF4-FFF2-40B4-BE49-F238E27FC236}">
                <a16:creationId xmlns:a16="http://schemas.microsoft.com/office/drawing/2014/main" id="{B0F57630-3F7F-C0E2-EBB2-94F76CD141D7}"/>
              </a:ext>
            </a:extLst>
          </p:cNvPr>
          <p:cNvSpPr txBox="1"/>
          <p:nvPr/>
        </p:nvSpPr>
        <p:spPr>
          <a:xfrm>
            <a:off x="5387418" y="3933351"/>
            <a:ext cx="330540" cy="369332"/>
          </a:xfrm>
          <a:prstGeom prst="rect">
            <a:avLst/>
          </a:prstGeom>
          <a:noFill/>
        </p:spPr>
        <p:txBody>
          <a:bodyPr wrap="none" rtlCol="0">
            <a:spAutoFit/>
          </a:bodyPr>
          <a:lstStyle/>
          <a:p>
            <a:pPr algn="ctr"/>
            <a:r>
              <a:rPr lang="en-US" b="1"/>
              <a:t>H</a:t>
            </a:r>
            <a:endParaRPr lang="en-US" b="1" dirty="0"/>
          </a:p>
        </p:txBody>
      </p:sp>
      <p:sp>
        <p:nvSpPr>
          <p:cNvPr id="24" name="TextBox 23">
            <a:extLst>
              <a:ext uri="{FF2B5EF4-FFF2-40B4-BE49-F238E27FC236}">
                <a16:creationId xmlns:a16="http://schemas.microsoft.com/office/drawing/2014/main" id="{7A1A7E42-0A7D-F023-F511-1B8656630BBB}"/>
              </a:ext>
            </a:extLst>
          </p:cNvPr>
          <p:cNvSpPr txBox="1"/>
          <p:nvPr/>
        </p:nvSpPr>
        <p:spPr>
          <a:xfrm>
            <a:off x="5844227" y="3933351"/>
            <a:ext cx="324128" cy="369332"/>
          </a:xfrm>
          <a:prstGeom prst="rect">
            <a:avLst/>
          </a:prstGeom>
          <a:noFill/>
        </p:spPr>
        <p:txBody>
          <a:bodyPr wrap="none" rtlCol="0">
            <a:spAutoFit/>
          </a:bodyPr>
          <a:lstStyle/>
          <a:p>
            <a:pPr algn="ctr"/>
            <a:r>
              <a:rPr lang="en-US" b="1"/>
              <a:t>A</a:t>
            </a:r>
            <a:endParaRPr lang="en-US" b="1" dirty="0"/>
          </a:p>
        </p:txBody>
      </p:sp>
      <p:sp>
        <p:nvSpPr>
          <p:cNvPr id="34" name="Rectangle 33">
            <a:extLst>
              <a:ext uri="{FF2B5EF4-FFF2-40B4-BE49-F238E27FC236}">
                <a16:creationId xmlns:a16="http://schemas.microsoft.com/office/drawing/2014/main" id="{E73001AE-415E-13A9-15A0-D56CA336687D}"/>
              </a:ext>
            </a:extLst>
          </p:cNvPr>
          <p:cNvSpPr/>
          <p:nvPr/>
        </p:nvSpPr>
        <p:spPr>
          <a:xfrm>
            <a:off x="7633858" y="29417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TextBox 37">
            <a:extLst>
              <a:ext uri="{FF2B5EF4-FFF2-40B4-BE49-F238E27FC236}">
                <a16:creationId xmlns:a16="http://schemas.microsoft.com/office/drawing/2014/main" id="{B6569F07-A48B-5485-4C78-66F6AD611B45}"/>
              </a:ext>
            </a:extLst>
          </p:cNvPr>
          <p:cNvSpPr txBox="1"/>
          <p:nvPr/>
        </p:nvSpPr>
        <p:spPr>
          <a:xfrm>
            <a:off x="7651899" y="2964945"/>
            <a:ext cx="336952" cy="369332"/>
          </a:xfrm>
          <a:prstGeom prst="rect">
            <a:avLst/>
          </a:prstGeom>
          <a:noFill/>
        </p:spPr>
        <p:txBody>
          <a:bodyPr wrap="none" rtlCol="0">
            <a:spAutoFit/>
          </a:bodyPr>
          <a:lstStyle/>
          <a:p>
            <a:pPr algn="ctr"/>
            <a:r>
              <a:rPr lang="en-US" b="1"/>
              <a:t>G</a:t>
            </a:r>
            <a:endParaRPr lang="en-US" b="1" dirty="0"/>
          </a:p>
        </p:txBody>
      </p:sp>
      <p:sp>
        <p:nvSpPr>
          <p:cNvPr id="40" name="Rectangle 39">
            <a:extLst>
              <a:ext uri="{FF2B5EF4-FFF2-40B4-BE49-F238E27FC236}">
                <a16:creationId xmlns:a16="http://schemas.microsoft.com/office/drawing/2014/main" id="{0BEE2430-7BA5-C9ED-2026-8CD4AE0F2453}"/>
              </a:ext>
            </a:extLst>
          </p:cNvPr>
          <p:cNvSpPr/>
          <p:nvPr/>
        </p:nvSpPr>
        <p:spPr>
          <a:xfrm>
            <a:off x="9439144" y="24595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4" name="TextBox 43">
            <a:extLst>
              <a:ext uri="{FF2B5EF4-FFF2-40B4-BE49-F238E27FC236}">
                <a16:creationId xmlns:a16="http://schemas.microsoft.com/office/drawing/2014/main" id="{CC1EDA05-1A19-6EB9-C76A-5F916D2CE38D}"/>
              </a:ext>
            </a:extLst>
          </p:cNvPr>
          <p:cNvSpPr txBox="1"/>
          <p:nvPr/>
        </p:nvSpPr>
        <p:spPr>
          <a:xfrm>
            <a:off x="9460391" y="2482704"/>
            <a:ext cx="330540" cy="369332"/>
          </a:xfrm>
          <a:prstGeom prst="rect">
            <a:avLst/>
          </a:prstGeom>
          <a:noFill/>
        </p:spPr>
        <p:txBody>
          <a:bodyPr wrap="none" rtlCol="0">
            <a:spAutoFit/>
          </a:bodyPr>
          <a:lstStyle/>
          <a:p>
            <a:pPr algn="ctr"/>
            <a:r>
              <a:rPr lang="en-US" b="1"/>
              <a:t>H</a:t>
            </a:r>
            <a:endParaRPr lang="en-US" b="1" dirty="0"/>
          </a:p>
        </p:txBody>
      </p:sp>
      <p:sp>
        <p:nvSpPr>
          <p:cNvPr id="48" name="Rectangle 47">
            <a:extLst>
              <a:ext uri="{FF2B5EF4-FFF2-40B4-BE49-F238E27FC236}">
                <a16:creationId xmlns:a16="http://schemas.microsoft.com/office/drawing/2014/main" id="{D561711E-5B04-665E-593D-FAFFC305EF90}"/>
              </a:ext>
            </a:extLst>
          </p:cNvPr>
          <p:cNvSpPr/>
          <p:nvPr/>
        </p:nvSpPr>
        <p:spPr>
          <a:xfrm>
            <a:off x="4912569" y="2458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3" name="TextBox 52">
            <a:extLst>
              <a:ext uri="{FF2B5EF4-FFF2-40B4-BE49-F238E27FC236}">
                <a16:creationId xmlns:a16="http://schemas.microsoft.com/office/drawing/2014/main" id="{8D47B620-3931-AF42-C67B-A91A6CCE2B23}"/>
              </a:ext>
            </a:extLst>
          </p:cNvPr>
          <p:cNvSpPr txBox="1"/>
          <p:nvPr/>
        </p:nvSpPr>
        <p:spPr>
          <a:xfrm>
            <a:off x="4945839" y="2481652"/>
            <a:ext cx="306494" cy="369332"/>
          </a:xfrm>
          <a:prstGeom prst="rect">
            <a:avLst/>
          </a:prstGeom>
          <a:noFill/>
        </p:spPr>
        <p:txBody>
          <a:bodyPr wrap="none" rtlCol="0">
            <a:spAutoFit/>
          </a:bodyPr>
          <a:lstStyle/>
          <a:p>
            <a:pPr algn="ctr"/>
            <a:r>
              <a:rPr lang="en-US" b="1"/>
              <a:t>C</a:t>
            </a:r>
            <a:endParaRPr lang="en-US" b="1" dirty="0"/>
          </a:p>
        </p:txBody>
      </p:sp>
      <p:pic>
        <p:nvPicPr>
          <p:cNvPr id="13" name="Graphic 12" descr="Right pointing backhand index">
            <a:hlinkClick r:id="rId13" action="ppaction://hlinksldjump"/>
            <a:extLst>
              <a:ext uri="{FF2B5EF4-FFF2-40B4-BE49-F238E27FC236}">
                <a16:creationId xmlns:a16="http://schemas.microsoft.com/office/drawing/2014/main" id="{22B15280-DCB4-0288-3FC4-7816831B48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67010" y="6173111"/>
            <a:ext cx="320492" cy="320492"/>
          </a:xfrm>
          <a:prstGeom prst="rect">
            <a:avLst/>
          </a:prstGeom>
        </p:spPr>
      </p:pic>
    </p:spTree>
    <p:extLst>
      <p:ext uri="{BB962C8B-B14F-4D97-AF65-F5344CB8AC3E}">
        <p14:creationId xmlns:p14="http://schemas.microsoft.com/office/powerpoint/2010/main" val="197327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 fill="hold"/>
                                        <p:tgtEl>
                                          <p:spTgt spid="1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899"/>
                                        </p:tgtEl>
                                        <p:attrNameLst>
                                          <p:attrName>style.visibility</p:attrName>
                                        </p:attrNameLst>
                                      </p:cBhvr>
                                      <p:to>
                                        <p:strVal val="visible"/>
                                      </p:to>
                                    </p:set>
                                    <p:animEffect transition="in" filter="fade">
                                      <p:cBhvr>
                                        <p:cTn id="12" dur="500"/>
                                        <p:tgtEl>
                                          <p:spTgt spid="189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01"/>
                                        </p:tgtEl>
                                        <p:attrNameLst>
                                          <p:attrName>style.visibility</p:attrName>
                                        </p:attrNameLst>
                                      </p:cBhvr>
                                      <p:to>
                                        <p:strVal val="visible"/>
                                      </p:to>
                                    </p:set>
                                    <p:animEffect transition="in" filter="fade">
                                      <p:cBhvr>
                                        <p:cTn id="15" dur="500"/>
                                        <p:tgtEl>
                                          <p:spTgt spid="19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03"/>
                                        </p:tgtEl>
                                        <p:attrNameLst>
                                          <p:attrName>style.visibility</p:attrName>
                                        </p:attrNameLst>
                                      </p:cBhvr>
                                      <p:to>
                                        <p:strVal val="visible"/>
                                      </p:to>
                                    </p:set>
                                    <p:animEffect transition="in" filter="fade">
                                      <p:cBhvr>
                                        <p:cTn id="18" dur="500"/>
                                        <p:tgtEl>
                                          <p:spTgt spid="19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06"/>
                                        </p:tgtEl>
                                        <p:attrNameLst>
                                          <p:attrName>style.visibility</p:attrName>
                                        </p:attrNameLst>
                                      </p:cBhvr>
                                      <p:to>
                                        <p:strVal val="visible"/>
                                      </p:to>
                                    </p:set>
                                    <p:animEffect transition="in" filter="fade">
                                      <p:cBhvr>
                                        <p:cTn id="21" dur="500"/>
                                        <p:tgtEl>
                                          <p:spTgt spid="19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26"/>
                                        </p:tgtEl>
                                        <p:attrNameLst>
                                          <p:attrName>style.visibility</p:attrName>
                                        </p:attrNameLst>
                                      </p:cBhvr>
                                      <p:to>
                                        <p:strVal val="visible"/>
                                      </p:to>
                                    </p:set>
                                    <p:animEffect transition="in" filter="fade">
                                      <p:cBhvr>
                                        <p:cTn id="24" dur="500"/>
                                        <p:tgtEl>
                                          <p:spTgt spid="18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nextCondLst>
                <p:cond evt="onClick" delay="0">
                  <p:tgtEl>
                    <p:spTgt spid="1422"/>
                  </p:tgtEl>
                </p:cond>
              </p:nextCondLst>
            </p:seq>
            <p:seq concurrent="1" nextAc="seek">
              <p:cTn id="31" restart="whenNotActive" fill="hold" evtFilter="cancelBubble" nodeType="interactiveSeq">
                <p:stCondLst>
                  <p:cond evt="onClick" delay="0">
                    <p:tgtEl>
                      <p:spTgt spid="1423"/>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95"/>
                                        </p:tgtEl>
                                        <p:attrNameLst>
                                          <p:attrName>style.visibility</p:attrName>
                                        </p:attrNameLst>
                                      </p:cBhvr>
                                      <p:to>
                                        <p:strVal val="visible"/>
                                      </p:to>
                                    </p:set>
                                    <p:animEffect transition="in" filter="fade">
                                      <p:cBhvr>
                                        <p:cTn id="48" dur="500"/>
                                        <p:tgtEl>
                                          <p:spTgt spid="1795"/>
                                        </p:tgtEl>
                                      </p:cBhvr>
                                    </p:animEffect>
                                  </p:childTnLst>
                                </p:cTn>
                              </p:par>
                            </p:childTnLst>
                          </p:cTn>
                        </p:par>
                      </p:childTnLst>
                    </p:cTn>
                  </p:par>
                </p:childTnLst>
              </p:cTn>
              <p:nextCondLst>
                <p:cond evt="onClick" delay="0">
                  <p:tgtEl>
                    <p:spTgt spid="1423"/>
                  </p:tgtEl>
                </p:cond>
              </p:nextCondLst>
            </p:seq>
            <p:seq concurrent="1" nextAc="seek">
              <p:cTn id="49" restart="whenNotActive" fill="hold" evtFilter="cancelBubble" nodeType="interactiveSeq">
                <p:stCondLst>
                  <p:cond evt="onClick" delay="0">
                    <p:tgtEl>
                      <p:spTgt spid="1424"/>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10"/>
                                        </p:tgtEl>
                                        <p:attrNameLst>
                                          <p:attrName>style.visibility</p:attrName>
                                        </p:attrNameLst>
                                      </p:cBhvr>
                                      <p:to>
                                        <p:strVal val="visible"/>
                                      </p:to>
                                    </p:set>
                                    <p:animEffect transition="in" filter="fade">
                                      <p:cBhvr>
                                        <p:cTn id="75" dur="500"/>
                                        <p:tgtEl>
                                          <p:spTgt spid="181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09"/>
                                        </p:tgtEl>
                                        <p:attrNameLst>
                                          <p:attrName>style.visibility</p:attrName>
                                        </p:attrNameLst>
                                      </p:cBhvr>
                                      <p:to>
                                        <p:strVal val="visible"/>
                                      </p:to>
                                    </p:set>
                                    <p:animEffect transition="in" filter="fade">
                                      <p:cBhvr>
                                        <p:cTn id="78" dur="500"/>
                                        <p:tgtEl>
                                          <p:spTgt spid="180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childTnLst>
                    </p:cTn>
                  </p:par>
                </p:childTnLst>
              </p:cTn>
              <p:nextCondLst>
                <p:cond evt="onClick" delay="0">
                  <p:tgtEl>
                    <p:spTgt spid="1424"/>
                  </p:tgtEl>
                </p:cond>
              </p:nextCondLst>
            </p:seq>
            <p:seq concurrent="1" nextAc="seek">
              <p:cTn id="85" restart="whenNotActive" fill="hold" evtFilter="cancelBubble" nodeType="interactiveSeq">
                <p:stCondLst>
                  <p:cond evt="onClick" delay="0">
                    <p:tgtEl>
                      <p:spTgt spid="1440"/>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92"/>
                                        </p:tgtEl>
                                        <p:attrNameLst>
                                          <p:attrName>style.visibility</p:attrName>
                                        </p:attrNameLst>
                                      </p:cBhvr>
                                      <p:to>
                                        <p:strVal val="visible"/>
                                      </p:to>
                                    </p:set>
                                    <p:animEffect transition="in" filter="fade">
                                      <p:cBhvr>
                                        <p:cTn id="90" dur="500"/>
                                        <p:tgtEl>
                                          <p:spTgt spid="179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93"/>
                                        </p:tgtEl>
                                        <p:attrNameLst>
                                          <p:attrName>style.visibility</p:attrName>
                                        </p:attrNameLst>
                                      </p:cBhvr>
                                      <p:to>
                                        <p:strVal val="visible"/>
                                      </p:to>
                                    </p:set>
                                    <p:animEffect transition="in" filter="fade">
                                      <p:cBhvr>
                                        <p:cTn id="93" dur="500"/>
                                        <p:tgtEl>
                                          <p:spTgt spid="179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50"/>
                                        </p:tgtEl>
                                        <p:attrNameLst>
                                          <p:attrName>style.visibility</p:attrName>
                                        </p:attrNameLst>
                                      </p:cBhvr>
                                      <p:to>
                                        <p:strVal val="visible"/>
                                      </p:to>
                                    </p:set>
                                    <p:animEffect transition="in" filter="fade">
                                      <p:cBhvr>
                                        <p:cTn id="96" dur="500"/>
                                        <p:tgtEl>
                                          <p:spTgt spid="185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94"/>
                                        </p:tgtEl>
                                        <p:attrNameLst>
                                          <p:attrName>style.visibility</p:attrName>
                                        </p:attrNameLst>
                                      </p:cBhvr>
                                      <p:to>
                                        <p:strVal val="visible"/>
                                      </p:to>
                                    </p:set>
                                    <p:animEffect transition="in" filter="fade">
                                      <p:cBhvr>
                                        <p:cTn id="99" dur="500"/>
                                        <p:tgtEl>
                                          <p:spTgt spid="179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01"/>
                                        </p:tgtEl>
                                        <p:attrNameLst>
                                          <p:attrName>style.visibility</p:attrName>
                                        </p:attrNameLst>
                                      </p:cBhvr>
                                      <p:to>
                                        <p:strVal val="visible"/>
                                      </p:to>
                                    </p:set>
                                    <p:animEffect transition="in" filter="fade">
                                      <p:cBhvr>
                                        <p:cTn id="102" dur="500"/>
                                        <p:tgtEl>
                                          <p:spTgt spid="180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802"/>
                                        </p:tgtEl>
                                        <p:attrNameLst>
                                          <p:attrName>style.visibility</p:attrName>
                                        </p:attrNameLst>
                                      </p:cBhvr>
                                      <p:to>
                                        <p:strVal val="visible"/>
                                      </p:to>
                                    </p:set>
                                    <p:animEffect transition="in" filter="fade">
                                      <p:cBhvr>
                                        <p:cTn id="105" dur="500"/>
                                        <p:tgtEl>
                                          <p:spTgt spid="180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03"/>
                                        </p:tgtEl>
                                        <p:attrNameLst>
                                          <p:attrName>style.visibility</p:attrName>
                                        </p:attrNameLst>
                                      </p:cBhvr>
                                      <p:to>
                                        <p:strVal val="visible"/>
                                      </p:to>
                                    </p:set>
                                    <p:animEffect transition="in" filter="fade">
                                      <p:cBhvr>
                                        <p:cTn id="108" dur="500"/>
                                        <p:tgtEl>
                                          <p:spTgt spid="180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childTnLst>
                    </p:cTn>
                  </p:par>
                </p:childTnLst>
              </p:cTn>
              <p:nextCondLst>
                <p:cond evt="onClick" delay="0">
                  <p:tgtEl>
                    <p:spTgt spid="1440"/>
                  </p:tgtEl>
                </p:cond>
              </p:nextCondLst>
            </p:seq>
            <p:seq concurrent="1" nextAc="seek">
              <p:cTn id="112" restart="whenNotActive" fill="hold" evtFilter="cancelBubble" nodeType="interactiveSeq">
                <p:stCondLst>
                  <p:cond evt="onClick" delay="0">
                    <p:tgtEl>
                      <p:spTgt spid="1441"/>
                    </p:tgtEl>
                  </p:cond>
                </p:stCondLst>
                <p:endSync evt="end" delay="0">
                  <p:rtn val="all"/>
                </p:endSync>
                <p:childTnLst>
                  <p:par>
                    <p:cTn id="113" fill="hold">
                      <p:stCondLst>
                        <p:cond delay="0"/>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31"/>
                                        </p:tgtEl>
                                        <p:attrNameLst>
                                          <p:attrName>style.visibility</p:attrName>
                                        </p:attrNameLst>
                                      </p:cBhvr>
                                      <p:to>
                                        <p:strVal val="visible"/>
                                      </p:to>
                                    </p:set>
                                    <p:animEffect transition="in" filter="fade">
                                      <p:cBhvr>
                                        <p:cTn id="117" dur="500"/>
                                        <p:tgtEl>
                                          <p:spTgt spid="183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32"/>
                                        </p:tgtEl>
                                        <p:attrNameLst>
                                          <p:attrName>style.visibility</p:attrName>
                                        </p:attrNameLst>
                                      </p:cBhvr>
                                      <p:to>
                                        <p:strVal val="visible"/>
                                      </p:to>
                                    </p:set>
                                    <p:animEffect transition="in" filter="fade">
                                      <p:cBhvr>
                                        <p:cTn id="120" dur="500"/>
                                        <p:tgtEl>
                                          <p:spTgt spid="183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33"/>
                                        </p:tgtEl>
                                        <p:attrNameLst>
                                          <p:attrName>style.visibility</p:attrName>
                                        </p:attrNameLst>
                                      </p:cBhvr>
                                      <p:to>
                                        <p:strVal val="visible"/>
                                      </p:to>
                                    </p:set>
                                    <p:animEffect transition="in" filter="fade">
                                      <p:cBhvr>
                                        <p:cTn id="123" dur="500"/>
                                        <p:tgtEl>
                                          <p:spTgt spid="183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34"/>
                                        </p:tgtEl>
                                        <p:attrNameLst>
                                          <p:attrName>style.visibility</p:attrName>
                                        </p:attrNameLst>
                                      </p:cBhvr>
                                      <p:to>
                                        <p:strVal val="visible"/>
                                      </p:to>
                                    </p:set>
                                    <p:animEffect transition="in" filter="fade">
                                      <p:cBhvr>
                                        <p:cTn id="126" dur="500"/>
                                        <p:tgtEl>
                                          <p:spTgt spid="183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830"/>
                                        </p:tgtEl>
                                        <p:attrNameLst>
                                          <p:attrName>style.visibility</p:attrName>
                                        </p:attrNameLst>
                                      </p:cBhvr>
                                      <p:to>
                                        <p:strVal val="visible"/>
                                      </p:to>
                                    </p:set>
                                    <p:animEffect transition="in" filter="fade">
                                      <p:cBhvr>
                                        <p:cTn id="129" dur="500"/>
                                        <p:tgtEl>
                                          <p:spTgt spid="18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824"/>
                                        </p:tgtEl>
                                        <p:attrNameLst>
                                          <p:attrName>style.visibility</p:attrName>
                                        </p:attrNameLst>
                                      </p:cBhvr>
                                      <p:to>
                                        <p:strVal val="visible"/>
                                      </p:to>
                                    </p:set>
                                    <p:animEffect transition="in" filter="fade">
                                      <p:cBhvr>
                                        <p:cTn id="132" dur="500"/>
                                        <p:tgtEl>
                                          <p:spTgt spid="182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823"/>
                                        </p:tgtEl>
                                        <p:attrNameLst>
                                          <p:attrName>style.visibility</p:attrName>
                                        </p:attrNameLst>
                                      </p:cBhvr>
                                      <p:to>
                                        <p:strVal val="visible"/>
                                      </p:to>
                                    </p:set>
                                    <p:animEffect transition="in" filter="fade">
                                      <p:cBhvr>
                                        <p:cTn id="135" dur="500"/>
                                        <p:tgtEl>
                                          <p:spTgt spid="1823"/>
                                        </p:tgtEl>
                                      </p:cBhvr>
                                    </p:animEffect>
                                  </p:childTnLst>
                                </p:cTn>
                              </p:par>
                            </p:childTnLst>
                          </p:cTn>
                        </p:par>
                      </p:childTnLst>
                    </p:cTn>
                  </p:par>
                </p:childTnLst>
              </p:cTn>
              <p:nextCondLst>
                <p:cond evt="onClick" delay="0">
                  <p:tgtEl>
                    <p:spTgt spid="1441"/>
                  </p:tgtEl>
                </p:cond>
              </p:nextCondLst>
            </p:seq>
            <p:seq concurrent="1" nextAc="seek">
              <p:cTn id="136" restart="whenNotActive" fill="hold" evtFilter="cancelBubble" nodeType="interactiveSeq">
                <p:stCondLst>
                  <p:cond evt="onClick" delay="0">
                    <p:tgtEl>
                      <p:spTgt spid="1442"/>
                    </p:tgtEl>
                  </p:cond>
                </p:stCondLst>
                <p:endSync evt="end" delay="0">
                  <p:rtn val="all"/>
                </p:endSync>
                <p:childTnLst>
                  <p:par>
                    <p:cTn id="137" fill="hold">
                      <p:stCondLst>
                        <p:cond delay="0"/>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357"/>
                                        </p:tgtEl>
                                        <p:attrNameLst>
                                          <p:attrName>style.visibility</p:attrName>
                                        </p:attrNameLst>
                                      </p:cBhvr>
                                      <p:to>
                                        <p:strVal val="visible"/>
                                      </p:to>
                                    </p:set>
                                    <p:animEffect transition="in" filter="fade">
                                      <p:cBhvr>
                                        <p:cTn id="141" dur="500"/>
                                        <p:tgtEl>
                                          <p:spTgt spid="135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358"/>
                                        </p:tgtEl>
                                        <p:attrNameLst>
                                          <p:attrName>style.visibility</p:attrName>
                                        </p:attrNameLst>
                                      </p:cBhvr>
                                      <p:to>
                                        <p:strVal val="visible"/>
                                      </p:to>
                                    </p:set>
                                    <p:animEffect transition="in" filter="fade">
                                      <p:cBhvr>
                                        <p:cTn id="144" dur="500"/>
                                        <p:tgtEl>
                                          <p:spTgt spid="135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59"/>
                                        </p:tgtEl>
                                        <p:attrNameLst>
                                          <p:attrName>style.visibility</p:attrName>
                                        </p:attrNameLst>
                                      </p:cBhvr>
                                      <p:to>
                                        <p:strVal val="visible"/>
                                      </p:to>
                                    </p:set>
                                    <p:animEffect transition="in" filter="fade">
                                      <p:cBhvr>
                                        <p:cTn id="147" dur="500"/>
                                        <p:tgtEl>
                                          <p:spTgt spid="135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60"/>
                                        </p:tgtEl>
                                        <p:attrNameLst>
                                          <p:attrName>style.visibility</p:attrName>
                                        </p:attrNameLst>
                                      </p:cBhvr>
                                      <p:to>
                                        <p:strVal val="visible"/>
                                      </p:to>
                                    </p:set>
                                    <p:animEffect transition="in" filter="fade">
                                      <p:cBhvr>
                                        <p:cTn id="150" dur="500"/>
                                        <p:tgtEl>
                                          <p:spTgt spid="136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2"/>
                                        </p:tgtEl>
                                        <p:attrNameLst>
                                          <p:attrName>style.visibility</p:attrName>
                                        </p:attrNameLst>
                                      </p:cBhvr>
                                      <p:to>
                                        <p:strVal val="visible"/>
                                      </p:to>
                                    </p:set>
                                    <p:animEffect transition="in" filter="fade">
                                      <p:cBhvr>
                                        <p:cTn id="153" dur="500"/>
                                        <p:tgtEl>
                                          <p:spTgt spid="2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fade">
                                      <p:cBhvr>
                                        <p:cTn id="156" dur="500"/>
                                        <p:tgtEl>
                                          <p:spTgt spid="2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500"/>
                                        <p:tgtEl>
                                          <p:spTgt spid="24"/>
                                        </p:tgtEl>
                                      </p:cBhvr>
                                    </p:animEffect>
                                  </p:childTnLst>
                                </p:cTn>
                              </p:par>
                            </p:childTnLst>
                          </p:cTn>
                        </p:par>
                      </p:childTnLst>
                    </p:cTn>
                  </p:par>
                </p:childTnLst>
              </p:cTn>
              <p:nextCondLst>
                <p:cond evt="onClick" delay="0">
                  <p:tgtEl>
                    <p:spTgt spid="1442"/>
                  </p:tgtEl>
                </p:cond>
              </p:nextCondLst>
            </p:seq>
            <p:seq concurrent="1" nextAc="seek">
              <p:cTn id="160" restart="whenNotActive" fill="hold" evtFilter="cancelBubble" nodeType="interactiveSeq">
                <p:stCondLst>
                  <p:cond evt="onClick" delay="0">
                    <p:tgtEl>
                      <p:spTgt spid="1443"/>
                    </p:tgtEl>
                  </p:cond>
                </p:stCondLst>
                <p:endSync evt="end" delay="0">
                  <p:rtn val="all"/>
                </p:endSync>
                <p:childTnLst>
                  <p:par>
                    <p:cTn id="161" fill="hold">
                      <p:stCondLst>
                        <p:cond delay="0"/>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353"/>
                                        </p:tgtEl>
                                        <p:attrNameLst>
                                          <p:attrName>style.visibility</p:attrName>
                                        </p:attrNameLst>
                                      </p:cBhvr>
                                      <p:to>
                                        <p:strVal val="visible"/>
                                      </p:to>
                                    </p:set>
                                    <p:animEffect transition="in" filter="fade">
                                      <p:cBhvr>
                                        <p:cTn id="165" dur="500"/>
                                        <p:tgtEl>
                                          <p:spTgt spid="135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73"/>
                                        </p:tgtEl>
                                        <p:attrNameLst>
                                          <p:attrName>style.visibility</p:attrName>
                                        </p:attrNameLst>
                                      </p:cBhvr>
                                      <p:to>
                                        <p:strVal val="visible"/>
                                      </p:to>
                                    </p:set>
                                    <p:animEffect transition="in" filter="fade">
                                      <p:cBhvr>
                                        <p:cTn id="168" dur="500"/>
                                        <p:tgtEl>
                                          <p:spTgt spid="137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74"/>
                                        </p:tgtEl>
                                        <p:attrNameLst>
                                          <p:attrName>style.visibility</p:attrName>
                                        </p:attrNameLst>
                                      </p:cBhvr>
                                      <p:to>
                                        <p:strVal val="visible"/>
                                      </p:to>
                                    </p:set>
                                    <p:animEffect transition="in" filter="fade">
                                      <p:cBhvr>
                                        <p:cTn id="171" dur="500"/>
                                        <p:tgtEl>
                                          <p:spTgt spid="137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75"/>
                                        </p:tgtEl>
                                        <p:attrNameLst>
                                          <p:attrName>style.visibility</p:attrName>
                                        </p:attrNameLst>
                                      </p:cBhvr>
                                      <p:to>
                                        <p:strVal val="visible"/>
                                      </p:to>
                                    </p:set>
                                    <p:animEffect transition="in" filter="fade">
                                      <p:cBhvr>
                                        <p:cTn id="174" dur="500"/>
                                        <p:tgtEl>
                                          <p:spTgt spid="137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76"/>
                                        </p:tgtEl>
                                        <p:attrNameLst>
                                          <p:attrName>style.visibility</p:attrName>
                                        </p:attrNameLst>
                                      </p:cBhvr>
                                      <p:to>
                                        <p:strVal val="visible"/>
                                      </p:to>
                                    </p:set>
                                    <p:animEffect transition="in" filter="fade">
                                      <p:cBhvr>
                                        <p:cTn id="177" dur="500"/>
                                        <p:tgtEl>
                                          <p:spTgt spid="137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77"/>
                                        </p:tgtEl>
                                        <p:attrNameLst>
                                          <p:attrName>style.visibility</p:attrName>
                                        </p:attrNameLst>
                                      </p:cBhvr>
                                      <p:to>
                                        <p:strVal val="visible"/>
                                      </p:to>
                                    </p:set>
                                    <p:animEffect transition="in" filter="fade">
                                      <p:cBhvr>
                                        <p:cTn id="180" dur="500"/>
                                        <p:tgtEl>
                                          <p:spTgt spid="13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78"/>
                                        </p:tgtEl>
                                        <p:attrNameLst>
                                          <p:attrName>style.visibility</p:attrName>
                                        </p:attrNameLst>
                                      </p:cBhvr>
                                      <p:to>
                                        <p:strVal val="visible"/>
                                      </p:to>
                                    </p:set>
                                    <p:animEffect transition="in" filter="fade">
                                      <p:cBhvr>
                                        <p:cTn id="183" dur="500"/>
                                        <p:tgtEl>
                                          <p:spTgt spid="1378"/>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372"/>
                                        </p:tgtEl>
                                        <p:attrNameLst>
                                          <p:attrName>style.visibility</p:attrName>
                                        </p:attrNameLst>
                                      </p:cBhvr>
                                      <p:to>
                                        <p:strVal val="visible"/>
                                      </p:to>
                                    </p:set>
                                    <p:animEffect transition="in" filter="fade">
                                      <p:cBhvr>
                                        <p:cTn id="186" dur="500"/>
                                        <p:tgtEl>
                                          <p:spTgt spid="1372"/>
                                        </p:tgtEl>
                                      </p:cBhvr>
                                    </p:animEffect>
                                  </p:childTnLst>
                                </p:cTn>
                              </p:par>
                            </p:childTnLst>
                          </p:cTn>
                        </p:par>
                      </p:childTnLst>
                    </p:cTn>
                  </p:par>
                </p:childTnLst>
              </p:cTn>
              <p:nextCondLst>
                <p:cond evt="onClick" delay="0">
                  <p:tgtEl>
                    <p:spTgt spid="1443"/>
                  </p:tgtEl>
                </p:cond>
              </p:nextCondLst>
            </p:seq>
            <p:seq concurrent="1" nextAc="seek">
              <p:cTn id="187" restart="whenNotActive" fill="hold" evtFilter="cancelBubble" nodeType="interactiveSeq">
                <p:stCondLst>
                  <p:cond evt="onClick" delay="0">
                    <p:tgtEl>
                      <p:spTgt spid="1444"/>
                    </p:tgtEl>
                  </p:cond>
                </p:stCondLst>
                <p:endSync evt="end" delay="0">
                  <p:rtn val="all"/>
                </p:endSync>
                <p:childTnLst>
                  <p:par>
                    <p:cTn id="188" fill="hold">
                      <p:stCondLst>
                        <p:cond delay="0"/>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410"/>
                                        </p:tgtEl>
                                        <p:attrNameLst>
                                          <p:attrName>style.visibility</p:attrName>
                                        </p:attrNameLst>
                                      </p:cBhvr>
                                      <p:to>
                                        <p:strVal val="visible"/>
                                      </p:to>
                                    </p:set>
                                    <p:animEffect transition="in" filter="fade">
                                      <p:cBhvr>
                                        <p:cTn id="192" dur="500"/>
                                        <p:tgtEl>
                                          <p:spTgt spid="1410"/>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95"/>
                                        </p:tgtEl>
                                        <p:attrNameLst>
                                          <p:attrName>style.visibility</p:attrName>
                                        </p:attrNameLst>
                                      </p:cBhvr>
                                      <p:to>
                                        <p:strVal val="visible"/>
                                      </p:to>
                                    </p:set>
                                    <p:animEffect transition="in" filter="fade">
                                      <p:cBhvr>
                                        <p:cTn id="195" dur="500"/>
                                        <p:tgtEl>
                                          <p:spTgt spid="139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396"/>
                                        </p:tgtEl>
                                        <p:attrNameLst>
                                          <p:attrName>style.visibility</p:attrName>
                                        </p:attrNameLst>
                                      </p:cBhvr>
                                      <p:to>
                                        <p:strVal val="visible"/>
                                      </p:to>
                                    </p:set>
                                    <p:animEffect transition="in" filter="fade">
                                      <p:cBhvr>
                                        <p:cTn id="198" dur="500"/>
                                        <p:tgtEl>
                                          <p:spTgt spid="1396"/>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397"/>
                                        </p:tgtEl>
                                        <p:attrNameLst>
                                          <p:attrName>style.visibility</p:attrName>
                                        </p:attrNameLst>
                                      </p:cBhvr>
                                      <p:to>
                                        <p:strVal val="visible"/>
                                      </p:to>
                                    </p:set>
                                    <p:animEffect transition="in" filter="fade">
                                      <p:cBhvr>
                                        <p:cTn id="201" dur="500"/>
                                        <p:tgtEl>
                                          <p:spTgt spid="139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389"/>
                                        </p:tgtEl>
                                        <p:attrNameLst>
                                          <p:attrName>style.visibility</p:attrName>
                                        </p:attrNameLst>
                                      </p:cBhvr>
                                      <p:to>
                                        <p:strVal val="visible"/>
                                      </p:to>
                                    </p:set>
                                    <p:animEffect transition="in" filter="fade">
                                      <p:cBhvr>
                                        <p:cTn id="204" dur="500"/>
                                        <p:tgtEl>
                                          <p:spTgt spid="138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390"/>
                                        </p:tgtEl>
                                        <p:attrNameLst>
                                          <p:attrName>style.visibility</p:attrName>
                                        </p:attrNameLst>
                                      </p:cBhvr>
                                      <p:to>
                                        <p:strVal val="visible"/>
                                      </p:to>
                                    </p:set>
                                    <p:animEffect transition="in" filter="fade">
                                      <p:cBhvr>
                                        <p:cTn id="207" dur="500"/>
                                        <p:tgtEl>
                                          <p:spTgt spid="139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393"/>
                                        </p:tgtEl>
                                        <p:attrNameLst>
                                          <p:attrName>style.visibility</p:attrName>
                                        </p:attrNameLst>
                                      </p:cBhvr>
                                      <p:to>
                                        <p:strVal val="visible"/>
                                      </p:to>
                                    </p:set>
                                    <p:animEffect transition="in" filter="fade">
                                      <p:cBhvr>
                                        <p:cTn id="210" dur="500"/>
                                        <p:tgtEl>
                                          <p:spTgt spid="139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394"/>
                                        </p:tgtEl>
                                        <p:attrNameLst>
                                          <p:attrName>style.visibility</p:attrName>
                                        </p:attrNameLst>
                                      </p:cBhvr>
                                      <p:to>
                                        <p:strVal val="visible"/>
                                      </p:to>
                                    </p:set>
                                    <p:animEffect transition="in" filter="fade">
                                      <p:cBhvr>
                                        <p:cTn id="213" dur="500"/>
                                        <p:tgtEl>
                                          <p:spTgt spid="139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835"/>
                                        </p:tgtEl>
                                        <p:attrNameLst>
                                          <p:attrName>style.visibility</p:attrName>
                                        </p:attrNameLst>
                                      </p:cBhvr>
                                      <p:to>
                                        <p:strVal val="visible"/>
                                      </p:to>
                                    </p:set>
                                    <p:animEffect transition="in" filter="fade">
                                      <p:cBhvr>
                                        <p:cTn id="216" dur="500"/>
                                        <p:tgtEl>
                                          <p:spTgt spid="1835"/>
                                        </p:tgtEl>
                                      </p:cBhvr>
                                    </p:animEffect>
                                  </p:childTnLst>
                                </p:cTn>
                              </p:par>
                            </p:childTnLst>
                          </p:cTn>
                        </p:par>
                      </p:childTnLst>
                    </p:cTn>
                  </p:par>
                </p:childTnLst>
              </p:cTn>
              <p:nextCondLst>
                <p:cond evt="onClick" delay="0">
                  <p:tgtEl>
                    <p:spTgt spid="1444"/>
                  </p:tgtEl>
                </p:cond>
              </p:nextCondLst>
            </p:seq>
          </p:childTnLst>
        </p:cTn>
      </p:par>
    </p:tnLst>
    <p:bldLst>
      <p:bldP spid="28" grpId="0"/>
      <p:bldP spid="30" grpId="0"/>
      <p:bldP spid="31" grpId="0"/>
      <p:bldP spid="1830" grpId="0"/>
      <p:bldP spid="1831" grpId="0"/>
      <p:bldP spid="1832" grpId="0"/>
      <p:bldP spid="1833" grpId="0"/>
      <p:bldP spid="1834" grpId="0"/>
      <p:bldP spid="1389" grpId="0"/>
      <p:bldP spid="1390" grpId="0"/>
      <p:bldP spid="1393" grpId="0"/>
      <p:bldP spid="1394" grpId="0"/>
      <p:bldP spid="1395" grpId="0"/>
      <p:bldP spid="1396" grpId="0"/>
      <p:bldP spid="1397" grpId="0"/>
      <p:bldP spid="1410" grpId="0"/>
      <p:bldP spid="1899" grpId="0"/>
      <p:bldP spid="1901" grpId="0"/>
      <p:bldP spid="1903" grpId="0"/>
      <p:bldP spid="1906" grpId="0"/>
      <p:bldP spid="1826" grpId="0"/>
      <p:bldP spid="1353" grpId="0"/>
      <p:bldP spid="1357" grpId="0"/>
      <p:bldP spid="1358" grpId="0"/>
      <p:bldP spid="1359" grpId="0"/>
      <p:bldP spid="1360" grpId="0"/>
      <p:bldP spid="1372" grpId="0"/>
      <p:bldP spid="1373" grpId="0"/>
      <p:bldP spid="1374" grpId="0"/>
      <p:bldP spid="1375" grpId="0"/>
      <p:bldP spid="1376" grpId="0"/>
      <p:bldP spid="1377" grpId="0"/>
      <p:bldP spid="1378" grpId="0"/>
      <p:bldP spid="45" grpId="0"/>
      <p:bldP spid="46" grpId="0"/>
      <p:bldP spid="47" grpId="0"/>
      <p:bldP spid="49" grpId="0"/>
      <p:bldP spid="50" grpId="0"/>
      <p:bldP spid="51" grpId="0"/>
      <p:bldP spid="52" grpId="0"/>
      <p:bldP spid="1792" grpId="0"/>
      <p:bldP spid="1793" grpId="0"/>
      <p:bldP spid="1794" grpId="0"/>
      <p:bldP spid="1801" grpId="0"/>
      <p:bldP spid="1802" grpId="0"/>
      <p:bldP spid="1803" grpId="0"/>
      <p:bldP spid="1850" grpId="0"/>
      <p:bldP spid="63" grpId="0"/>
      <p:bldP spid="1795" grpId="0"/>
      <p:bldP spid="1809" grpId="0"/>
      <p:bldP spid="1810" grpId="0"/>
      <p:bldP spid="1823" grpId="0"/>
      <p:bldP spid="1824" grpId="0"/>
      <p:bldP spid="1835" grpId="0"/>
      <p:bldP spid="7" grpId="0"/>
      <p:bldP spid="8" grpId="0"/>
      <p:bldP spid="22" grpId="0"/>
      <p:bldP spid="23" grpId="0"/>
      <p:bldP spid="24" grpId="0"/>
      <p:bldP spid="38" grpId="0"/>
      <p:bldP spid="44" grpId="0"/>
      <p:bldP spid="5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2843"/>
            <a:ext cx="8766927" cy="12393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164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B</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ộ phận chủ yếu, làm trụ cột, làm chỗ dựa cho những bộ phận khác xung quanh nó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88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92601"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89486" y="27479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90040"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054202"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60139" y="28154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253736"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89763"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447710"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1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786925"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844872" y="280990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là lực lượng </a:t>
            </a:r>
            <a:r>
              <a:rPr lang="en-US" sz="2400">
                <a:solidFill>
                  <a:srgbClr val="FF0000"/>
                </a:solidFill>
                <a:latin typeface="Arial" panose="020B0604020202020204" pitchFamily="34" charset="0"/>
                <a:cs typeface="Arial" panose="020B0604020202020204" pitchFamily="34" charset="0"/>
              </a:rPr>
              <a:t>nòng cốt </a:t>
            </a:r>
            <a:r>
              <a:rPr lang="en-US" sz="2400">
                <a:latin typeface="Arial" panose="020B0604020202020204" pitchFamily="34" charset="0"/>
                <a:cs typeface="Arial" panose="020B0604020202020204" pitchFamily="34" charset="0"/>
              </a:rPr>
              <a:t>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3984364" y="27475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3181803" y="27475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4045965" y="28099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3245499" y="28099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04299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8732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56148"/>
            <a:ext cx="8605902" cy="461665"/>
          </a:xfrm>
          <a:prstGeom prst="rect">
            <a:avLst/>
          </a:prstGeom>
          <a:noFill/>
        </p:spPr>
        <p:txBody>
          <a:bodyPr wrap="square" rtlCol="0">
            <a:spAutoFit/>
          </a:bodyPr>
          <a:lstStyle/>
          <a:p>
            <a:pPr algn="ct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 quân hàm trên cấp tá</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16183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758716"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635927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722343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829369"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Ư</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422966"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558993"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616940"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95431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012257"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cấp Uý, cấp Tá, cấp </a:t>
            </a:r>
            <a:r>
              <a:rPr lang="en-US" sz="2400">
                <a:solidFill>
                  <a:srgbClr val="FF0000"/>
                </a:solidFill>
                <a:latin typeface="Arial" panose="020B0604020202020204" pitchFamily="34" charset="0"/>
                <a:cs typeface="Arial" panose="020B0604020202020204" pitchFamily="34" charset="0"/>
              </a:rPr>
              <a:t>Tướng</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275071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 y="8839"/>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id="{CCB2ABFD-D0B5-2C9F-72EB-349D3D9728B1}"/>
              </a:ext>
            </a:extLst>
          </p:cNvPr>
          <p:cNvSpPr txBox="1"/>
          <p:nvPr/>
        </p:nvSpPr>
        <p:spPr>
          <a:xfrm>
            <a:off x="2478505" y="1176593"/>
            <a:ext cx="9644541" cy="1938992"/>
          </a:xfrm>
          <a:prstGeom prst="rect">
            <a:avLst/>
          </a:prstGeom>
          <a:noFill/>
        </p:spPr>
        <p:txBody>
          <a:bodyPr wrap="square">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2</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1)</a:t>
            </a:r>
            <a:endParaRPr lang="vi-VN" sz="4000" b="1" dirty="0">
              <a:solidFill>
                <a:srgbClr val="FF0000"/>
              </a:solidFill>
              <a:latin typeface="Times New Roman" panose="02020603050405020304" pitchFamily="18" charset="0"/>
              <a:cs typeface="Times New Roman" panose="02020603050405020304" pitchFamily="18" charset="0"/>
            </a:endParaRP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NỘI DUNG CƠ BẢN MỘT SỐ LUẬT VỀ</a:t>
            </a:r>
          </a:p>
          <a:p>
            <a:pPr algn="ctr"/>
            <a:r>
              <a:rPr lang="en-US"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rPr>
              <a:t>QUỐC PHÒNG VÀ AN NINH VIỆT NAM </a:t>
            </a:r>
            <a:endParaRPr lang="vi-VN" sz="4000" b="1" dirty="0">
              <a:ln w="22225">
                <a:solidFill>
                  <a:schemeClr val="accent2"/>
                </a:solidFill>
                <a:prstDash val="solid"/>
              </a:ln>
              <a:solidFill>
                <a:srgbClr val="00B05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8008BC-A02E-44D6-8B52-8A2A4070BDEF}"/>
              </a:ext>
            </a:extLst>
          </p:cNvPr>
          <p:cNvSpPr txBox="1"/>
          <p:nvPr/>
        </p:nvSpPr>
        <p:spPr>
          <a:xfrm>
            <a:off x="11057022" y="93518"/>
            <a:ext cx="1066024" cy="369332"/>
          </a:xfrm>
          <a:prstGeom prst="rect">
            <a:avLst/>
          </a:prstGeom>
          <a:noFill/>
        </p:spPr>
        <p:txBody>
          <a:bodyPr wrap="square">
            <a:sp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Lớp</a:t>
            </a:r>
            <a:r>
              <a:rPr lang="en-US" b="1" dirty="0">
                <a:solidFill>
                  <a:srgbClr val="FF0000"/>
                </a:solidFill>
                <a:latin typeface="Times New Roman" panose="02020603050405020304" pitchFamily="18" charset="0"/>
                <a:cs typeface="Times New Roman" panose="02020603050405020304" pitchFamily="18" charset="0"/>
              </a:rPr>
              <a:t> 10</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3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 calcmode="lin" valueType="num">
                                      <p:cBhvr>
                                        <p:cTn id="12"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9">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 calcmode="lin" valueType="num">
                                      <p:cBhvr>
                                        <p:cTn id="17"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80143"/>
            <a:ext cx="8766927" cy="12325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003748"/>
            <a:ext cx="8605902"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T</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oàn bộ những dự kiến hoạt động theo một trình tự nhất định và trong một thời gian nhất định, nêu vắn tắt.</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41570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01259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61314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47730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08324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Ơ</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67684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81286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87081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485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240377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2461725"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21003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267977"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nguồn bổ sung sĩ quan tại ngũ là cán bộ, công chức ngoài quân đội và những người tốt nghiệp đại học trở lên được điều động vào phục vụ trong quân đội đã được đào tạo, bồi dưỡng </a:t>
            </a:r>
            <a:r>
              <a:rPr lang="en-US" sz="2400">
                <a:solidFill>
                  <a:srgbClr val="FF0000"/>
                </a:solidFill>
                <a:latin typeface="Arial" panose="020B0604020202020204" pitchFamily="34" charset="0"/>
                <a:cs typeface="Arial" panose="020B0604020202020204" pitchFamily="34" charset="0"/>
              </a:rPr>
              <a:t>chương trình </a:t>
            </a:r>
            <a:r>
              <a:rPr lang="en-US" sz="2400">
                <a:latin typeface="Arial" panose="020B0604020202020204" pitchFamily="34" charset="0"/>
                <a:cs typeface="Arial" panose="020B0604020202020204" pitchFamily="34" charset="0"/>
              </a:rPr>
              <a:t>quân sự theo quy định của Bộ trưởng Bộ Quốc phòng</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7F9FFB8-E74A-11B2-101F-D75775E32E89}"/>
              </a:ext>
            </a:extLst>
          </p:cNvPr>
          <p:cNvSpPr/>
          <p:nvPr/>
        </p:nvSpPr>
        <p:spPr>
          <a:xfrm>
            <a:off x="88211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2B8B4144-11A8-4BA0-FCEB-3844776AD2BF}"/>
              </a:ext>
            </a:extLst>
          </p:cNvPr>
          <p:cNvSpPr/>
          <p:nvPr/>
        </p:nvSpPr>
        <p:spPr>
          <a:xfrm>
            <a:off x="8018544"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1D85815-C552-F67B-014C-08A6CEBDDEBF}"/>
              </a:ext>
            </a:extLst>
          </p:cNvPr>
          <p:cNvSpPr/>
          <p:nvPr/>
        </p:nvSpPr>
        <p:spPr>
          <a:xfrm>
            <a:off x="888270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6CA83BF6-3D92-00EF-C015-AA0217838C48}"/>
              </a:ext>
            </a:extLst>
          </p:cNvPr>
          <p:cNvSpPr/>
          <p:nvPr/>
        </p:nvSpPr>
        <p:spPr>
          <a:xfrm>
            <a:off x="8082240"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AEC710E5-4FC3-C650-89F3-B5E96A8CB9DE}"/>
              </a:ext>
            </a:extLst>
          </p:cNvPr>
          <p:cNvSpPr/>
          <p:nvPr/>
        </p:nvSpPr>
        <p:spPr>
          <a:xfrm>
            <a:off x="721826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7E2E5842-FB32-668B-157E-7F89AB466C1F}"/>
              </a:ext>
            </a:extLst>
          </p:cNvPr>
          <p:cNvSpPr/>
          <p:nvPr/>
        </p:nvSpPr>
        <p:spPr>
          <a:xfrm>
            <a:off x="7276214"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DA7FA737-C074-50EE-4781-782789291570}"/>
              </a:ext>
            </a:extLst>
          </p:cNvPr>
          <p:cNvSpPr/>
          <p:nvPr/>
        </p:nvSpPr>
        <p:spPr>
          <a:xfrm>
            <a:off x="159752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1655473"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1B1CD68A-6C7E-56F1-7702-8FD07A4F244E}"/>
              </a:ext>
            </a:extLst>
          </p:cNvPr>
          <p:cNvSpPr/>
          <p:nvPr/>
        </p:nvSpPr>
        <p:spPr>
          <a:xfrm>
            <a:off x="96236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777C9ECE-A06F-C3F8-4D83-DCD2E688E955}"/>
              </a:ext>
            </a:extLst>
          </p:cNvPr>
          <p:cNvSpPr/>
          <p:nvPr/>
        </p:nvSpPr>
        <p:spPr>
          <a:xfrm>
            <a:off x="9681613"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066809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P spid="38" grpId="0" animBg="1"/>
      <p:bldP spid="4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93513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46623"/>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V</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 trò hoặc đặc trưng của một người nào đó, một cái gì đó.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869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41673"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956738" y="26342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739112"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603274"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027391" y="27017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802808"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757015"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814962"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4344234"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4402181" y="26961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5150486"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5208433" y="26961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45545"/>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Vị trí, </a:t>
            </a:r>
            <a:r>
              <a:rPr lang="en-US" sz="2400">
                <a:solidFill>
                  <a:srgbClr val="FF0000"/>
                </a:solidFill>
                <a:latin typeface="Arial" panose="020B0604020202020204" pitchFamily="34" charset="0"/>
                <a:cs typeface="Arial" panose="020B0604020202020204" pitchFamily="34" charset="0"/>
              </a:rPr>
              <a:t>chức năng </a:t>
            </a:r>
            <a:r>
              <a:rPr lang="en-US" sz="2400">
                <a:latin typeface="Arial" panose="020B0604020202020204" pitchFamily="34" charset="0"/>
                <a:cs typeface="Arial" panose="020B0604020202020204" pitchFamily="34" charset="0"/>
              </a:rPr>
              <a:t>của sĩ quan: Sĩ quan là lực lượng nòng cốt 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7557292"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7620988"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4F64BEA5-FB7B-2E70-D0D5-162699F40370}"/>
              </a:ext>
            </a:extLst>
          </p:cNvPr>
          <p:cNvSpPr/>
          <p:nvPr/>
        </p:nvSpPr>
        <p:spPr>
          <a:xfrm>
            <a:off x="8357569" y="26342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8421265" y="26967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2631142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12145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830997"/>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Ở</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trạng thái có thể sử dụng hoặc hành động được ngay do đã được chuẩn bị đầy đủ.</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203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18451"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927541" y="27294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580052"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998194" y="27969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09490"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167437"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21012"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378959"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27264"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185211"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83645"/>
            <a:ext cx="10513342" cy="1154162"/>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2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300">
                <a:latin typeface="Arial" panose="020B0604020202020204" pitchFamily="34" charset="0"/>
                <a:cs typeface="Arial" panose="020B0604020202020204" pitchFamily="34" charset="0"/>
              </a:rPr>
              <a:t>Một trong những nghĩa vụ của sĩ quan là </a:t>
            </a:r>
            <a:r>
              <a:rPr lang="en-US" sz="2300">
                <a:solidFill>
                  <a:srgbClr val="FF0000"/>
                </a:solidFill>
                <a:latin typeface="Arial" panose="020B0604020202020204" pitchFamily="34" charset="0"/>
                <a:cs typeface="Arial" panose="020B0604020202020204" pitchFamily="34" charset="0"/>
              </a:rPr>
              <a:t>sẵn sàng </a:t>
            </a:r>
            <a:r>
              <a:rPr lang="en-US" sz="2300">
                <a:latin typeface="Arial" panose="020B0604020202020204" pitchFamily="34" charset="0"/>
                <a:cs typeface="Arial" panose="020B0604020202020204" pitchFamily="34" charset="0"/>
              </a:rPr>
              <a:t>chiến đấu, hi sinh bảo vệ độc lập, chủ quyền, toàn vẹn lãnh thổ của Tổ quốc, bảo vệ Đảng Cộng sản Việt Nam và Nhà nước Cộng hoà xã hội chủ nghĩa Việt Nam</a:t>
            </a:r>
            <a:r>
              <a:rPr lang="vi-VN" sz="2300" b="0" i="0">
                <a:solidFill>
                  <a:srgbClr val="242021"/>
                </a:solidFill>
                <a:effectLst/>
                <a:latin typeface="Arial" panose="020B0604020202020204" pitchFamily="34" charset="0"/>
                <a:cs typeface="Arial" panose="020B0604020202020204" pitchFamily="34" charset="0"/>
              </a:rPr>
              <a:t>.</a:t>
            </a:r>
            <a:r>
              <a:rPr lang="en-GB" sz="23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3917850"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3979451"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Ẵ</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4720411"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4778358"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96254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82455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G</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óp phần hoạt động của mình vào một hoạt động chung nào đó</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250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7944913"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5541798" y="26532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142352"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8006514"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5612451" y="27207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7206048"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6342075"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6400022"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2649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tham gia </a:t>
            </a:r>
            <a:r>
              <a:rPr lang="en-US" sz="2400">
                <a:latin typeface="Arial" panose="020B0604020202020204" pitchFamily="34" charset="0"/>
                <a:cs typeface="Arial" panose="020B0604020202020204" pitchFamily="34" charset="0"/>
              </a:rPr>
              <a:t>xây dựng đất nước, bảo vệ tài sản và lợi ích của Nhà nước, của cơ quan, tổ chức</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4739237"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3936676"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4800838"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4000372"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CE827EC-B031-6DC1-B0A3-D6E15FB61F1A}"/>
              </a:ext>
            </a:extLst>
          </p:cNvPr>
          <p:cNvSpPr/>
          <p:nvPr/>
        </p:nvSpPr>
        <p:spPr>
          <a:xfrm>
            <a:off x="3136399" y="26532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831FF385-F78B-1219-93C5-9C391E632283}"/>
              </a:ext>
            </a:extLst>
          </p:cNvPr>
          <p:cNvSpPr/>
          <p:nvPr/>
        </p:nvSpPr>
        <p:spPr>
          <a:xfrm>
            <a:off x="3194346" y="27157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727819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75419"/>
            <a:ext cx="8766927" cy="9156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466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L</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àm gương cho mọi người noi theo</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54322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73861"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74066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60482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44514"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Ẫ</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80435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837413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3208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37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6504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0229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7130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82924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0744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gương mẫu </a:t>
            </a:r>
            <a:r>
              <a:rPr lang="en-US" sz="2400">
                <a:latin typeface="Arial" panose="020B0604020202020204" pitchFamily="34" charset="0"/>
                <a:cs typeface="Arial" panose="020B0604020202020204" pitchFamily="34" charset="0"/>
              </a:rPr>
              <a:t>chấp hành và vận động nhân dân thực hiện đường lối, chủ trương của Đảng, chính sách, pháp luật của Nhà nước; tôn trọng và gắn bó mật thiết với nhân dân</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434464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440258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515089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520883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327459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iều quy định làm căn cứ để đánh giá, phân loại</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32527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87659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386872"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829616"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656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235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12783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18577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Điều kiện tuyển chọn đào tạo sĩ quan: Công dân nước Cộng hoà xã hội chủ nghĩa Việt Nam có đủ </a:t>
            </a:r>
            <a:r>
              <a:rPr lang="en-US" sz="2400">
                <a:solidFill>
                  <a:srgbClr val="FF0000"/>
                </a:solidFill>
                <a:latin typeface="Arial" panose="020B0604020202020204" pitchFamily="34" charset="0"/>
                <a:cs typeface="Arial" panose="020B0604020202020204" pitchFamily="34" charset="0"/>
              </a:rPr>
              <a:t>tiêu chuẩn </a:t>
            </a:r>
            <a:r>
              <a:rPr lang="en-US" sz="2400">
                <a:latin typeface="Arial" panose="020B0604020202020204" pitchFamily="34" charset="0"/>
                <a:cs typeface="Arial" panose="020B0604020202020204" pitchFamily="34" charset="0"/>
              </a:rPr>
              <a:t>về chính trị, phẩm chất đạo đức, trình độ học vấn, sức khoẻ và tuổi đời; có nguyện vọng và khả năng hoạt động trong lĩnh vực quân sự thì có thể được tuyển chọn đào tạo sĩ quan</a:t>
            </a:r>
            <a:r>
              <a:rPr lang="vi-VN" sz="2400" b="0" i="0">
                <a:solidFill>
                  <a:srgbClr val="242021"/>
                </a:solidFill>
                <a:effectLst/>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574236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Gương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mẫu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chấp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hành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vận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động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đường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lối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chủ</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trương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Đảng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chính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sách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nước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tôn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trọng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gắn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bó</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mật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thiết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với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nghĩa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của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sĩ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quan</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0B650C8-4170-3BB9-60D6-FD93140037B2}"/>
              </a:ext>
            </a:extLst>
          </p:cNvPr>
          <p:cNvPicPr>
            <a:picLocks noChangeAspect="1"/>
          </p:cNvPicPr>
          <p:nvPr/>
        </p:nvPicPr>
        <p:blipFill>
          <a:blip r:embed="rId4"/>
          <a:stretch>
            <a:fillRect/>
          </a:stretch>
        </p:blipFill>
        <p:spPr>
          <a:xfrm>
            <a:off x="2104468" y="923626"/>
            <a:ext cx="7983064" cy="4286848"/>
          </a:xfrm>
          <a:prstGeom prst="rect">
            <a:avLst/>
          </a:prstGeom>
          <a:ln w="19050">
            <a:solidFill>
              <a:srgbClr val="00B050"/>
            </a:solidFill>
          </a:ln>
        </p:spPr>
      </p:pic>
    </p:spTree>
    <p:extLst>
      <p:ext uri="{BB962C8B-B14F-4D97-AF65-F5344CB8AC3E}">
        <p14:creationId xmlns:p14="http://schemas.microsoft.com/office/powerpoint/2010/main" val="2363549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8</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8</a:t>
            </a:r>
            <a:r>
              <a:rPr lang="vi-VN" sz="2200" dirty="0">
                <a:solidFill>
                  <a:srgbClr val="00B050"/>
                </a:solidFill>
                <a:latin typeface="TimesNewRomanPSMT"/>
              </a:rPr>
              <a:t> tương ứng với </a:t>
            </a:r>
            <a:r>
              <a:rPr lang="en-US" sz="2200" dirty="0">
                <a:solidFill>
                  <a:srgbClr val="00B050"/>
                </a:solidFill>
                <a:latin typeface="TimesNewRomanPSMT"/>
              </a:rPr>
              <a:t>8</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13" name="Picture 12">
            <a:extLst>
              <a:ext uri="{FF2B5EF4-FFF2-40B4-BE49-F238E27FC236}">
                <a16:creationId xmlns:a16="http://schemas.microsoft.com/office/drawing/2014/main" id="{ABD7E287-C16D-48DA-8523-50DAF6F7C581}"/>
              </a:ext>
            </a:extLst>
          </p:cNvPr>
          <p:cNvPicPr>
            <a:picLocks noChangeAspect="1"/>
          </p:cNvPicPr>
          <p:nvPr/>
        </p:nvPicPr>
        <p:blipFill>
          <a:blip r:embed="rId4"/>
          <a:stretch>
            <a:fillRect/>
          </a:stretch>
        </p:blipFill>
        <p:spPr>
          <a:xfrm>
            <a:off x="142458" y="2484582"/>
            <a:ext cx="3696211" cy="3717042"/>
          </a:xfrm>
          <a:prstGeom prst="rect">
            <a:avLst/>
          </a:prstGeom>
          <a:solidFill>
            <a:schemeClr val="bg1"/>
          </a:solidFill>
          <a:ln>
            <a:solidFill>
              <a:srgbClr val="00B050"/>
            </a:solidFill>
          </a:ln>
        </p:spPr>
      </p:pic>
      <p:pic>
        <p:nvPicPr>
          <p:cNvPr id="3" name="Picture 2">
            <a:extLst>
              <a:ext uri="{FF2B5EF4-FFF2-40B4-BE49-F238E27FC236}">
                <a16:creationId xmlns:a16="http://schemas.microsoft.com/office/drawing/2014/main" id="{650BF07D-F390-46BC-A4E0-D4041222376C}"/>
              </a:ext>
            </a:extLst>
          </p:cNvPr>
          <p:cNvPicPr>
            <a:picLocks noChangeAspect="1"/>
          </p:cNvPicPr>
          <p:nvPr/>
        </p:nvPicPr>
        <p:blipFill>
          <a:blip r:embed="rId5"/>
          <a:stretch>
            <a:fillRect/>
          </a:stretch>
        </p:blipFill>
        <p:spPr>
          <a:xfrm>
            <a:off x="4082473" y="2416659"/>
            <a:ext cx="3696212" cy="3784965"/>
          </a:xfrm>
          <a:prstGeom prst="rect">
            <a:avLst/>
          </a:prstGeom>
        </p:spPr>
      </p:pic>
    </p:spTree>
    <p:extLst>
      <p:ext uri="{BB962C8B-B14F-4D97-AF65-F5344CB8AC3E}">
        <p14:creationId xmlns:p14="http://schemas.microsoft.com/office/powerpoint/2010/main" val="323924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3554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7" name="Group 26">
            <a:extLst>
              <a:ext uri="{FF2B5EF4-FFF2-40B4-BE49-F238E27FC236}">
                <a16:creationId xmlns:a16="http://schemas.microsoft.com/office/drawing/2014/main" id="{70BF889D-2D34-8D16-14B6-FFACB2AF142D}"/>
              </a:ext>
            </a:extLst>
          </p:cNvPr>
          <p:cNvGrpSpPr/>
          <p:nvPr/>
        </p:nvGrpSpPr>
        <p:grpSpPr>
          <a:xfrm>
            <a:off x="2730751" y="1310197"/>
            <a:ext cx="6715980" cy="4051928"/>
            <a:chOff x="2730751" y="1310197"/>
            <a:chExt cx="6715980" cy="4051928"/>
          </a:xfrm>
        </p:grpSpPr>
        <p:grpSp>
          <p:nvGrpSpPr>
            <p:cNvPr id="22" name="Group 21">
              <a:extLst>
                <a:ext uri="{FF2B5EF4-FFF2-40B4-BE49-F238E27FC236}">
                  <a16:creationId xmlns:a16="http://schemas.microsoft.com/office/drawing/2014/main" id="{18F86810-AED6-5485-3E91-ABCA4D39E65A}"/>
                </a:ext>
              </a:extLst>
            </p:cNvPr>
            <p:cNvGrpSpPr/>
            <p:nvPr/>
          </p:nvGrpSpPr>
          <p:grpSpPr>
            <a:xfrm>
              <a:off x="2730751" y="1310197"/>
              <a:ext cx="6715980" cy="4051928"/>
              <a:chOff x="2730751" y="1310197"/>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0751" y="1310197"/>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852715">
                <a:off x="6183639" y="2108513"/>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9155490">
                <a:off x="6801144" y="269747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12244686">
                <a:off x="6788454" y="358930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4861644">
                <a:off x="6208780" y="418998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7637055">
                <a:off x="5301116" y="4165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20269397">
                <a:off x="4703096" y="35651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895317">
                <a:off x="4696749" y="2738002"/>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3879085">
                <a:off x="5308357" y="2101014"/>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grpSp>
        <p:sp>
          <p:nvSpPr>
            <p:cNvPr id="15" name="Isosceles Triangle 14">
              <a:hlinkClick r:id="rId8" action="ppaction://hlinksldjump"/>
              <a:extLst>
                <a:ext uri="{FF2B5EF4-FFF2-40B4-BE49-F238E27FC236}">
                  <a16:creationId xmlns:a16="http://schemas.microsoft.com/office/drawing/2014/main" id="{745A2ABA-610C-31A1-7759-F68035A677CD}"/>
                </a:ext>
              </a:extLst>
            </p:cNvPr>
            <p:cNvSpPr/>
            <p:nvPr/>
          </p:nvSpPr>
          <p:spPr>
            <a:xfrm rot="14966272">
              <a:off x="6352826" y="2149704"/>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hlinkClick r:id="rId9" action="ppaction://hlinksldjump"/>
              <a:extLst>
                <a:ext uri="{FF2B5EF4-FFF2-40B4-BE49-F238E27FC236}">
                  <a16:creationId xmlns:a16="http://schemas.microsoft.com/office/drawing/2014/main" id="{89467F85-ADDB-6D4F-34D6-1545DCE3C0DD}"/>
                </a:ext>
              </a:extLst>
            </p:cNvPr>
            <p:cNvSpPr/>
            <p:nvPr/>
          </p:nvSpPr>
          <p:spPr>
            <a:xfrm rot="17537173">
              <a:off x="6352826" y="283378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hlinkClick r:id="rId10" action="ppaction://hlinksldjump"/>
              <a:extLst>
                <a:ext uri="{FF2B5EF4-FFF2-40B4-BE49-F238E27FC236}">
                  <a16:creationId xmlns:a16="http://schemas.microsoft.com/office/drawing/2014/main" id="{EBEC3D37-46A9-FDFD-D1DC-FB23589E219E}"/>
                </a:ext>
              </a:extLst>
            </p:cNvPr>
            <p:cNvSpPr/>
            <p:nvPr/>
          </p:nvSpPr>
          <p:spPr>
            <a:xfrm rot="20369789">
              <a:off x="5840808" y="338067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hlinkClick r:id="rId11" action="ppaction://hlinksldjump"/>
              <a:extLst>
                <a:ext uri="{FF2B5EF4-FFF2-40B4-BE49-F238E27FC236}">
                  <a16:creationId xmlns:a16="http://schemas.microsoft.com/office/drawing/2014/main" id="{B0AB4E36-5C3B-6F8D-43AF-0D45745FAD39}"/>
                </a:ext>
              </a:extLst>
            </p:cNvPr>
            <p:cNvSpPr/>
            <p:nvPr/>
          </p:nvSpPr>
          <p:spPr>
            <a:xfrm rot="1358866">
              <a:off x="5138287" y="3358510"/>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hlinkClick r:id="rId12" action="ppaction://hlinksldjump"/>
              <a:extLst>
                <a:ext uri="{FF2B5EF4-FFF2-40B4-BE49-F238E27FC236}">
                  <a16:creationId xmlns:a16="http://schemas.microsoft.com/office/drawing/2014/main" id="{1DEF77B0-F524-F09C-E8BA-84BF9E92B6C1}"/>
                </a:ext>
              </a:extLst>
            </p:cNvPr>
            <p:cNvSpPr/>
            <p:nvPr/>
          </p:nvSpPr>
          <p:spPr>
            <a:xfrm rot="4052598">
              <a:off x="4644935" y="2839635"/>
              <a:ext cx="1176102" cy="17022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hlinkClick r:id="rId13" action="ppaction://hlinksldjump"/>
              <a:extLst>
                <a:ext uri="{FF2B5EF4-FFF2-40B4-BE49-F238E27FC236}">
                  <a16:creationId xmlns:a16="http://schemas.microsoft.com/office/drawing/2014/main" id="{EFC7F7EC-DA4B-4CCB-2C60-3E32D49053B6}"/>
                </a:ext>
              </a:extLst>
            </p:cNvPr>
            <p:cNvSpPr/>
            <p:nvPr/>
          </p:nvSpPr>
          <p:spPr>
            <a:xfrm rot="6786077">
              <a:off x="4581802" y="2175654"/>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hlinkClick r:id="rId14" action="ppaction://hlinksldjump"/>
              <a:extLst>
                <a:ext uri="{FF2B5EF4-FFF2-40B4-BE49-F238E27FC236}">
                  <a16:creationId xmlns:a16="http://schemas.microsoft.com/office/drawing/2014/main" id="{2D997176-12F7-75E1-8578-B9E7D6D966FF}"/>
                </a:ext>
              </a:extLst>
            </p:cNvPr>
            <p:cNvSpPr/>
            <p:nvPr/>
          </p:nvSpPr>
          <p:spPr>
            <a:xfrm rot="9394773">
              <a:off x="5101847" y="1708063"/>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hlinkClick r:id="rId7" action="ppaction://hlinksldjump"/>
              <a:extLst>
                <a:ext uri="{FF2B5EF4-FFF2-40B4-BE49-F238E27FC236}">
                  <a16:creationId xmlns:a16="http://schemas.microsoft.com/office/drawing/2014/main" id="{C6EC7A59-9F89-BF8B-8BBD-2EBFAA0CDF35}"/>
                </a:ext>
              </a:extLst>
            </p:cNvPr>
            <p:cNvSpPr/>
            <p:nvPr/>
          </p:nvSpPr>
          <p:spPr>
            <a:xfrm rot="12158115">
              <a:off x="5792943" y="1702600"/>
              <a:ext cx="1275928" cy="157917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hlinkClick r:id="" action="ppaction://hlinkshowjump?jump=nextslide"/>
            <a:extLst>
              <a:ext uri="{FF2B5EF4-FFF2-40B4-BE49-F238E27FC236}">
                <a16:creationId xmlns:a16="http://schemas.microsoft.com/office/drawing/2014/main" id="{F6A65EC9-49F9-BC84-85AA-A72D06E3442A}"/>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 name="image4.png">
            <a:extLst>
              <a:ext uri="{FF2B5EF4-FFF2-40B4-BE49-F238E27FC236}">
                <a16:creationId xmlns:a16="http://schemas.microsoft.com/office/drawing/2014/main" id="{6F3A7B4D-11D8-2C9C-5957-EDFAE8F7F224}"/>
              </a:ext>
            </a:extLst>
          </p:cNvPr>
          <p:cNvPicPr>
            <a:picLocks noChangeAspect="1"/>
          </p:cNvPicPr>
          <p:nvPr/>
        </p:nvPicPr>
        <p:blipFill>
          <a:blip r:embed="rId15" cstate="print"/>
          <a:stretch>
            <a:fillRect/>
          </a:stretch>
        </p:blipFill>
        <p:spPr>
          <a:xfrm>
            <a:off x="117512" y="97702"/>
            <a:ext cx="625171" cy="612210"/>
          </a:xfrm>
          <a:prstGeom prst="rect">
            <a:avLst/>
          </a:prstGeom>
        </p:spPr>
      </p:pic>
      <p:grpSp>
        <p:nvGrpSpPr>
          <p:cNvPr id="28" name="Group 11">
            <a:extLst>
              <a:ext uri="{FF2B5EF4-FFF2-40B4-BE49-F238E27FC236}">
                <a16:creationId xmlns:a16="http://schemas.microsoft.com/office/drawing/2014/main" id="{B82D83D2-7CB8-D569-121B-E1BD7546A096}"/>
              </a:ext>
            </a:extLst>
          </p:cNvPr>
          <p:cNvGrpSpPr>
            <a:grpSpLocks/>
          </p:cNvGrpSpPr>
          <p:nvPr/>
        </p:nvGrpSpPr>
        <p:grpSpPr bwMode="auto">
          <a:xfrm>
            <a:off x="806095" y="167994"/>
            <a:ext cx="625171" cy="541918"/>
            <a:chOff x="0" y="0"/>
            <a:chExt cx="666" cy="559"/>
          </a:xfrm>
        </p:grpSpPr>
        <p:sp>
          <p:nvSpPr>
            <p:cNvPr id="29" name="Freeform 12">
              <a:extLst>
                <a:ext uri="{FF2B5EF4-FFF2-40B4-BE49-F238E27FC236}">
                  <a16:creationId xmlns:a16="http://schemas.microsoft.com/office/drawing/2014/main" id="{9A222B17-FE85-E4E6-A5B4-0C093DFF73F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0" name="Graphic 29" descr="Right pointing backhand index">
            <a:hlinkClick r:id="rId16" action="ppaction://hlinksldjump"/>
            <a:extLst>
              <a:ext uri="{FF2B5EF4-FFF2-40B4-BE49-F238E27FC236}">
                <a16:creationId xmlns:a16="http://schemas.microsoft.com/office/drawing/2014/main" id="{9DFA764A-8CBB-451C-724D-2B978EBFF0B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31521" y="6154476"/>
            <a:ext cx="264869" cy="264869"/>
          </a:xfrm>
          <a:prstGeom prst="rect">
            <a:avLst/>
          </a:prstGeom>
        </p:spPr>
      </p:pic>
    </p:spTree>
    <p:extLst>
      <p:ext uri="{BB962C8B-B14F-4D97-AF65-F5344CB8AC3E}">
        <p14:creationId xmlns:p14="http://schemas.microsoft.com/office/powerpoint/2010/main" val="37325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500" fill="hold"/>
                                        <p:tgtEl>
                                          <p:spTgt spid="27"/>
                                        </p:tgtEl>
                                        <p:attrNameLst>
                                          <p:attrName>r</p:attrName>
                                        </p:attrNameLst>
                                      </p:cBhvr>
                                    </p:animRot>
                                  </p:childTnLst>
                                </p:cTn>
                              </p:par>
                              <p:par>
                                <p:cTn id="36" presetID="1" presetClass="mediacall" presetSubtype="0" fill="hold" nodeType="withEffect">
                                  <p:stCondLst>
                                    <p:cond delay="0"/>
                                  </p:stCondLst>
                                  <p:childTnLst>
                                    <p:cmd type="call" cmd="playFrom(0.0)">
                                      <p:cBhvr>
                                        <p:cTn id="37" dur="19199" fill="hold"/>
                                        <p:tgtEl>
                                          <p:spTgt spid="16"/>
                                        </p:tgtEl>
                                      </p:cBhvr>
                                    </p:cmd>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8360" y="6492875"/>
            <a:ext cx="2743200" cy="365125"/>
          </a:xfrm>
        </p:spPr>
        <p:txBody>
          <a:bodyPr/>
          <a:lstStyle/>
          <a:p>
            <a:fld id="{CABAA8C2-8E73-4BA3-8646-3345C5432D50}" type="slidenum">
              <a:rPr lang="en-US" smtClean="0"/>
              <a:t>6</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34165" y="163877"/>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373E60A3-4AB2-30DF-415E-4BA442A5A446}"/>
              </a:ext>
            </a:extLst>
          </p:cNvPr>
          <p:cNvSpPr txBox="1"/>
          <p:nvPr/>
        </p:nvSpPr>
        <p:spPr>
          <a:xfrm>
            <a:off x="2096501" y="338299"/>
            <a:ext cx="9429751" cy="1938992"/>
          </a:xfrm>
          <a:prstGeom prst="rect">
            <a:avLst/>
          </a:prstGeom>
          <a:solidFill>
            <a:schemeClr val="accent6">
              <a:lumMod val="40000"/>
              <a:lumOff val="60000"/>
            </a:schemeClr>
          </a:solidFill>
          <a:ln>
            <a:solidFill>
              <a:srgbClr val="00B050"/>
            </a:solidFill>
          </a:ln>
        </p:spPr>
        <p:txBody>
          <a:bodyPr wrap="square">
            <a:spAutoFit/>
          </a:bodyPr>
          <a:lstStyle/>
          <a:p>
            <a:pPr algn="just"/>
            <a:r>
              <a:rPr lang="en-GB" sz="2400" b="1" dirty="0" err="1">
                <a:solidFill>
                  <a:srgbClr val="00B050"/>
                </a:solidFill>
              </a:rPr>
              <a:t>Mở</a:t>
            </a:r>
            <a:r>
              <a:rPr lang="en-GB" sz="2400" b="1" dirty="0">
                <a:solidFill>
                  <a:srgbClr val="00B050"/>
                </a:solidFill>
              </a:rPr>
              <a:t> </a:t>
            </a:r>
            <a:r>
              <a:rPr lang="en-GB" sz="2400" b="1" dirty="0" err="1">
                <a:solidFill>
                  <a:srgbClr val="00B050"/>
                </a:solidFill>
              </a:rPr>
              <a:t>đầu</a:t>
            </a:r>
            <a:endParaRPr lang="en-GB" sz="2400" b="1" dirty="0">
              <a:solidFill>
                <a:srgbClr val="00B050"/>
              </a:solidFill>
            </a:endParaRPr>
          </a:p>
          <a:p>
            <a:pPr algn="just"/>
            <a:r>
              <a:rPr lang="vi-VN" sz="2400" dirty="0"/>
              <a:t>Bạn Hà đang học lớp 10, có nguyện vọng trở thành sĩ quan Quân đội nhân dân Việt Nam hoặc sĩ quan Công an nhân dân Việt Nam. </a:t>
            </a:r>
            <a:endParaRPr lang="en-GB" sz="2400" dirty="0"/>
          </a:p>
          <a:p>
            <a:pPr algn="just"/>
            <a:r>
              <a:rPr lang="vi-VN" sz="2400" dirty="0"/>
              <a:t>Theo em, bạn Hà cần phải chuẩn bị những gì để có thể đạt được nguyện vọng đó?</a:t>
            </a:r>
            <a:endParaRPr lang="en-GB" sz="2400" dirty="0"/>
          </a:p>
        </p:txBody>
      </p:sp>
      <p:pic>
        <p:nvPicPr>
          <p:cNvPr id="1032" name="Picture 8" descr="Luật Sĩ quan Quân đội Nhân dân Việt Nam">
            <a:extLst>
              <a:ext uri="{FF2B5EF4-FFF2-40B4-BE49-F238E27FC236}">
                <a16:creationId xmlns:a16="http://schemas.microsoft.com/office/drawing/2014/main" id="{7ABD00C7-29EB-56BC-844B-C71112F0E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03" y="2649455"/>
            <a:ext cx="5639218" cy="372728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1034" name="Picture 10" descr="Làm đẹp thêm hình ảnh người chiến sĩ Công an nhân dân - Báo Bình Dương  Online">
            <a:extLst>
              <a:ext uri="{FF2B5EF4-FFF2-40B4-BE49-F238E27FC236}">
                <a16:creationId xmlns:a16="http://schemas.microsoft.com/office/drawing/2014/main" id="{3A685772-E269-8DAD-5855-453046D3B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7504" y="2649456"/>
            <a:ext cx="6124493" cy="3727280"/>
          </a:xfrm>
          <a:prstGeom prst="rect">
            <a:avLst/>
          </a:prstGeom>
          <a:solidFill>
            <a:schemeClr val="bg1"/>
          </a:solidFill>
          <a:ln>
            <a:solidFill>
              <a:srgbClr val="00B050"/>
            </a:solidFill>
          </a:ln>
        </p:spPr>
      </p:pic>
    </p:spTree>
    <p:extLst>
      <p:ext uri="{BB962C8B-B14F-4D97-AF65-F5344CB8AC3E}">
        <p14:creationId xmlns:p14="http://schemas.microsoft.com/office/powerpoint/2010/main" val="1674330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7102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44040" y="221115"/>
            <a:ext cx="10080421"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Bộ phận chủ yếu, làm trụ cột, làm chỗ dựa cho những bộ phận khác xung quanh nó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568316"/>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NÒN</a:t>
            </a:r>
            <a:r>
              <a:rPr lang="en-GB" sz="3600" b="1">
                <a:solidFill>
                  <a:srgbClr val="FF0000"/>
                </a:solidFill>
                <a:latin typeface="Times New Roman" panose="02020603050405020304" pitchFamily="18" charset="0"/>
                <a:cs typeface="Times New Roman" panose="02020603050405020304" pitchFamily="18" charset="0"/>
              </a:rPr>
              <a:t>G</a:t>
            </a:r>
            <a:r>
              <a:rPr lang="en-GB" sz="3600" b="1">
                <a:solidFill>
                  <a:schemeClr val="tx1"/>
                </a:solidFill>
                <a:latin typeface="Times New Roman" panose="02020603050405020304" pitchFamily="18" charset="0"/>
                <a:cs typeface="Times New Roman" panose="02020603050405020304" pitchFamily="18" charset="0"/>
              </a:rPr>
              <a:t> CỐT</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1188FB03-C6FC-267C-C5E5-8ECE690AB925}"/>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CF8D5E25-08E1-356D-A190-02EC59926D41}"/>
              </a:ext>
            </a:extLst>
          </p:cNvPr>
          <p:cNvSpPr txBox="1"/>
          <p:nvPr/>
        </p:nvSpPr>
        <p:spPr>
          <a:xfrm>
            <a:off x="857848" y="3222885"/>
            <a:ext cx="10476305"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là lực lượng </a:t>
            </a:r>
            <a:r>
              <a:rPr lang="en-US" sz="2400">
                <a:solidFill>
                  <a:srgbClr val="FF0000"/>
                </a:solidFill>
                <a:latin typeface="Arial" panose="020B0604020202020204" pitchFamily="34" charset="0"/>
                <a:cs typeface="Arial" panose="020B0604020202020204" pitchFamily="34" charset="0"/>
              </a:rPr>
              <a:t>nòng cốt </a:t>
            </a:r>
            <a:r>
              <a:rPr lang="en-US" sz="2400">
                <a:latin typeface="Arial" panose="020B0604020202020204" pitchFamily="34" charset="0"/>
                <a:cs typeface="Arial" panose="020B0604020202020204" pitchFamily="34" charset="0"/>
              </a:rPr>
              <a:t>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58437017-AE3A-A477-F41D-CC4C12B5F422}"/>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68AF7389-127E-798D-4018-5CD8447B448D}"/>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D814ED30-FBD7-0DC3-3A10-4A2CCCD766A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4569B0CC-920B-87EA-597A-24BFFC2791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033959E-6F6B-148E-603A-88F872EBD59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B066B000-1469-71E2-969C-093AFF5096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B97646F8-80F1-58A1-E79C-3DF7DFDCB1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A482F14B-F60C-76ED-F0C0-71D9D9B885F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E550F60C-35FD-EFFF-40F8-2E665FA98F1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8DE3A40F-1B2C-F9C7-DE71-157E188437A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8BD6EEDF-6DAC-EA4F-D5AE-047E825157D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C521AE1C-82AA-10B0-785D-AEFEEACC6C1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EBEF61C2-A7E1-DAEF-786B-0E9678CC0D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F0CF9899-9256-F143-B215-704C1E8B74D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EFECAB89-2091-97F7-CD40-9D9B88123F8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0D2539A0-94B0-1FE0-61C5-1151BE4BBED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57989943-A607-679A-367C-98DBFB4950A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8DA29E7F-BF5B-0E6B-01AB-3DE4D64B8A3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361B6BDC-5446-0AF8-91AF-8BC1E026839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87032730-7C5B-5901-9F80-7B7E7DD5CAC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9117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09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729379" y="275009"/>
            <a:ext cx="8597900" cy="10963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 quân hàm trên cấp tá</a:t>
            </a:r>
            <a:endParaRPr lang="vi-VN" sz="3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455980" y="1646327"/>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en-GB"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a:t>
            </a:r>
            <a:r>
              <a:rPr lang="en-GB"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ỚNG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65C59B1D-A3AD-5D42-5A1F-3823B4D143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16FDA745-35EB-5DFB-192E-882FDE2CF5D3}"/>
              </a:ext>
            </a:extLst>
          </p:cNvPr>
          <p:cNvSpPr txBox="1"/>
          <p:nvPr/>
        </p:nvSpPr>
        <p:spPr>
          <a:xfrm>
            <a:off x="857848" y="3222885"/>
            <a:ext cx="10476305"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Sĩ quan Quân đội nhân dân Việt Nam (gọi chung là sĩ quan) là cán bộ của Đảng Cộng sản Việt Nam và Nhà nước Cộng hoà xã hội chủ nghĩa Việt Nam, hoạt động trong lĩnh vực quân sự, được Nhà nước phong quân hàm cấp Uý, cấp Tá, cấp </a:t>
            </a:r>
            <a:r>
              <a:rPr lang="en-US" sz="2400">
                <a:solidFill>
                  <a:srgbClr val="FF0000"/>
                </a:solidFill>
                <a:latin typeface="Arial" panose="020B0604020202020204" pitchFamily="34" charset="0"/>
                <a:cs typeface="Arial" panose="020B0604020202020204" pitchFamily="34" charset="0"/>
              </a:rPr>
              <a:t>Tướng</a:t>
            </a:r>
            <a:r>
              <a:rPr lang="en-US" sz="2400">
                <a:latin typeface="Arial" panose="020B0604020202020204" pitchFamily="34" charset="0"/>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87D44DF1-FAC6-2DD0-93B6-8B4F516524E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025E444A-14DD-8D58-FB0B-4FCC92492BEA}"/>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29561FA5-1D33-9552-CE1A-F6ED7F25E43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AF272BCA-CDD1-2A0B-CC33-F6DA20EFA2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2537DE94-610A-84BF-E5D7-F20856E0AD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E2035C4D-725D-D7F6-419B-EAD7B7B7B6E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DE8117D0-CAAA-D65E-86D1-DDA37A61FF8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C96ADE70-F222-7FFD-E721-48C55F5C84C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21B098CE-E190-EE23-9048-997C715F69E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F76E1CBA-F9D7-8F05-9FCD-B2884598B2C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7CA8B3A0-92CC-9D28-9CE1-AC0A57C9696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AC632390-7EE1-1095-D47C-3DA20E0383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8A23A1BE-C8ED-0988-D9EE-8FCA532B0D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A717BA8A-8758-3FB9-AA77-5AB0F46F70F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DE1B5D6D-3FF5-B4B7-B4C1-56AAE5C98E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DB4EA48E-F0DB-CDD1-2D56-6AEA4AFDCF9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711485CC-C40B-15F5-0765-34F05AFEE14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DC76370C-B74F-CD3D-0B1F-2A2CAB30C61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CF7972B8-C8BA-A947-3F81-3FB8F5EDF6F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6C5E3DB5-DF62-77C1-B3D8-202024D30C4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8081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59524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159821"/>
            <a:ext cx="8632721" cy="108223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Toàn bộ những dự kiến hoạt động theo một trình tự nhất định và trong một thời gian nhất định, nêu vắn tắt.</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18911" y="1448355"/>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CHƯ</a:t>
            </a:r>
            <a:r>
              <a:rPr lang="en-US" sz="3200" b="1">
                <a:solidFill>
                  <a:srgbClr val="FF0000"/>
                </a:solidFill>
                <a:latin typeface="Times New Roman" panose="02020603050405020304" pitchFamily="18" charset="0"/>
                <a:cs typeface="Times New Roman" panose="02020603050405020304" pitchFamily="18" charset="0"/>
              </a:rPr>
              <a:t>Ơ</a:t>
            </a:r>
            <a:r>
              <a:rPr lang="en-US" sz="3200" b="1">
                <a:solidFill>
                  <a:schemeClr val="tx1"/>
                </a:solidFill>
                <a:latin typeface="Times New Roman" panose="02020603050405020304" pitchFamily="18" charset="0"/>
                <a:cs typeface="Times New Roman" panose="02020603050405020304" pitchFamily="18" charset="0"/>
              </a:rPr>
              <a:t>NG TRÌNH</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C1C66614-3EA7-BECE-1CB3-C72C1DEAEAF6}"/>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470871CA-CECF-419B-7021-CAF6BFE98D68}"/>
              </a:ext>
            </a:extLst>
          </p:cNvPr>
          <p:cNvSpPr txBox="1"/>
          <p:nvPr/>
        </p:nvSpPr>
        <p:spPr>
          <a:xfrm>
            <a:off x="725868" y="3222885"/>
            <a:ext cx="10740264"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nguồn bổ sung sĩ quan tại ngũ là cán bộ, công chức ngoài quân đội và những người tốt nghiệp đại học trở lên được điều động vào phục vụ trong quân đội đã được đào tạo, bồi dưỡng </a:t>
            </a:r>
            <a:r>
              <a:rPr lang="en-US" sz="2400">
                <a:solidFill>
                  <a:srgbClr val="FF0000"/>
                </a:solidFill>
                <a:latin typeface="Arial" panose="020B0604020202020204" pitchFamily="34" charset="0"/>
                <a:cs typeface="Arial" panose="020B0604020202020204" pitchFamily="34" charset="0"/>
              </a:rPr>
              <a:t>chương trình </a:t>
            </a:r>
            <a:r>
              <a:rPr lang="en-US" sz="2400">
                <a:latin typeface="Arial" panose="020B0604020202020204" pitchFamily="34" charset="0"/>
                <a:cs typeface="Arial" panose="020B0604020202020204" pitchFamily="34" charset="0"/>
              </a:rPr>
              <a:t>quân sự theo quy định của Bộ trưởng Bộ Quốc phòng</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49D8327F-D966-F9F6-A298-322712CC7E2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D84B3629-1673-881D-3BEE-BC1F15EBDF56}"/>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BB19AC85-6F54-66CA-754D-0B1783C563D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962EE218-CF7A-B3CB-B9E7-F6805D7E75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A2DF753-D040-5BDC-D7E1-B31DED0B7D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1025CF97-4099-951F-B335-F62843C45DE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4D991482-02D1-7CC0-078E-1AFFF0B83BA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BEC568B5-40FF-2AC4-6949-EE7196E9DE6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7B3BE3C5-6A35-4875-9132-62D81A3CEB6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4A0B8791-C6C6-2926-9691-E7F9DAF90AA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82BEC8B5-2B1A-9894-5040-34C909729B7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28AB48D6-BAE5-E916-C139-8189AE2C60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9AE5561E-77E6-0DAA-E0D7-E566602FBE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0C663C7C-407A-61C5-03D2-9B7D4958DFF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A9BACC61-3276-E35A-80DB-0A64E9280A9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5BC21BC6-30C3-8890-D531-BAD0BD2AC1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C15632E7-9772-3F11-6E4A-8B585E8F202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E3C7ECE3-7307-E57A-30F7-ED425009A20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08F45B11-6C23-005B-FDE3-707E975BBDB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E156A012-451A-2E92-CFC3-641321FFFCA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69218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16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09888" y="221116"/>
            <a:ext cx="894872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Vai trò hoặc đặc trưng của một người nào đó, một cái gì đó.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311901" y="1636031"/>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CHỨC </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ĂNG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F06E321-60BE-C43A-982F-59487101FCE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3ED4C2D5-51A4-F79D-A20A-065203F0519F}"/>
              </a:ext>
            </a:extLst>
          </p:cNvPr>
          <p:cNvSpPr txBox="1"/>
          <p:nvPr/>
        </p:nvSpPr>
        <p:spPr>
          <a:xfrm>
            <a:off x="857848" y="3222885"/>
            <a:ext cx="10476305"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Vị trí, </a:t>
            </a:r>
            <a:r>
              <a:rPr lang="en-US" sz="2400">
                <a:solidFill>
                  <a:srgbClr val="FF0000"/>
                </a:solidFill>
                <a:latin typeface="Arial" panose="020B0604020202020204" pitchFamily="34" charset="0"/>
                <a:cs typeface="Arial" panose="020B0604020202020204" pitchFamily="34" charset="0"/>
              </a:rPr>
              <a:t>chức năng </a:t>
            </a:r>
            <a:r>
              <a:rPr lang="en-US" sz="2400">
                <a:latin typeface="Arial" panose="020B0604020202020204" pitchFamily="34" charset="0"/>
                <a:cs typeface="Arial" panose="020B0604020202020204" pitchFamily="34" charset="0"/>
              </a:rPr>
              <a:t>của sĩ quan: Sĩ quan là lực lượng nòng cốt của quân đội và là thành phần chủ yếu trong đội ngũ cán bộ quân đội, đảm nhiệm các chức vụ lãnh đạo, chỉ huy, quản lí hoặc trực tiếp thực hiện một số nhiệm vụ khác, bảo đảm cho quân đội sẵn sàng chiến đấu và hoàn thành mọi nhiệm vụ được giao</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672AF8FD-CD1A-CD9D-57B3-3D364B4411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50942FCF-180C-68F4-2C60-4AF72632ED6E}"/>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7A6D0234-27FE-37E4-6695-525649D74FA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5C5DD346-4ED0-2928-FD94-C91D1C59381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74D27F0-25F4-820A-7AA1-9542A1EAB4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DC65CF15-049C-49B4-6652-E2C9690A34A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A063968C-FF04-B0C3-EF88-4300013919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72A5B69D-E2E5-CF03-10C7-AC110F60247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1B49E207-1E75-6615-7F17-F69BBFC6DC5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CF6CC376-832D-8118-E394-854AF37C343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E3AA402F-7F2B-2667-7741-B01378A2C9B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459D3089-953E-DA83-CEA0-C3B7309FA2C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6B7D7BF3-3E76-ACEF-45EF-A4189E6EF10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81846598-ADB8-1F7F-1862-83E1F44D5D1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EEC22507-84AD-F368-0B9D-A8DA61C0F17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CAA42D8D-0C1D-61AE-80A1-D66AC74D7C9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5C755CA9-7850-A913-3387-58867E9D94A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BF3035D9-3B1E-8EFD-6D2F-5A87F21308B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AA57AE98-1198-7617-599D-17A0262B3B3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51F64158-8ACB-EA11-B659-63650B9E862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77592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3738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497909" y="275009"/>
            <a:ext cx="8681075"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Ở trạng thái có thể sử dụng hoặc hành động được ngay do đã được chuẩn bị đầy đủ.</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266097" y="1628397"/>
            <a:ext cx="5144698"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SẴN SÀN</a:t>
            </a:r>
            <a:r>
              <a:rPr lang="en-US" sz="3200" b="1">
                <a:solidFill>
                  <a:srgbClr val="FF0000"/>
                </a:solidFill>
                <a:latin typeface="Times New Roman" panose="02020603050405020304" pitchFamily="18" charset="0"/>
                <a:cs typeface="Times New Roman" panose="02020603050405020304" pitchFamily="18" charset="0"/>
              </a:rPr>
              <a:t>G</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CAD49035-22B6-3E7E-C21C-B1CA1D87C72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867064EB-1F04-E435-7EBB-41001F7DA030}"/>
              </a:ext>
            </a:extLst>
          </p:cNvPr>
          <p:cNvSpPr txBox="1"/>
          <p:nvPr/>
        </p:nvSpPr>
        <p:spPr>
          <a:xfrm>
            <a:off x="714159" y="3222885"/>
            <a:ext cx="10763682"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sẵn sàng </a:t>
            </a:r>
            <a:r>
              <a:rPr lang="en-US" sz="2400">
                <a:latin typeface="Arial" panose="020B0604020202020204" pitchFamily="34" charset="0"/>
                <a:cs typeface="Arial" panose="020B0604020202020204" pitchFamily="34" charset="0"/>
              </a:rPr>
              <a:t>chiến đấu, hi sinh bảo vệ độc lập, chủ quyền, toàn vẹn lãnh thổ của Tổ quốc, bảo vệ Đảng Cộng sản Việt Nam và Nhà nước Cộng hoà xã hội chủ nghĩa Việt Nam</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31FC4ECA-F7C8-5B67-F184-40052A84A6A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1C97E0A9-DD0F-789C-CF50-DB65B2C9D1FB}"/>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02D4305C-FDDA-EE69-7E10-847B5F43EC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6E942B93-0FC0-264A-B9DF-61A7FE6303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9E136EA7-CE5E-5671-FA5B-F46CB1F0D69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33215EBA-C3C9-79A2-9E3F-2E98108EEF3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CF4779B6-FD53-AC65-D5C7-97370BBFAEB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78C915A4-D759-C121-5206-07F94B89976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2404E76B-0D6F-146E-B017-41A49D63CA2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0179C66B-085D-7EE5-BF56-27B1ECEAB3B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6E178342-D17B-384F-50D4-446A141777B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831F15F2-029A-2291-7966-ED531D1BBE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6DD6F2A4-9896-F8DC-C302-FA87F7DFE50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1F402727-308E-184D-6BFB-BE3CA7CC312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38DC5100-F648-C1F9-BE9E-EFCC5A53D4D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FEBBF3BB-F7E6-F0FB-C78C-C4CEA38C3EF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B95C5AAB-B822-11D2-5412-7A667E9995A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8D689734-7B16-3465-2218-4D677FBEE9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D50D7FD8-84DB-801F-6C58-E3A8E32AE2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4F66CC30-8CD6-C3A0-4EA7-A02F16B600D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2466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266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224642" y="221116"/>
            <a:ext cx="9087423"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Góp phần hoạt động của mình vào một hoạt động chung nào đó</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96004" y="162650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a:t>
            </a:r>
            <a:r>
              <a:rPr lang="en-US" sz="3200" b="1">
                <a:solidFill>
                  <a:srgbClr val="FF0000"/>
                </a:solidFill>
                <a:latin typeface="Times New Roman" panose="02020603050405020304" pitchFamily="18" charset="0"/>
                <a:cs typeface="Times New Roman" panose="02020603050405020304" pitchFamily="18" charset="0"/>
              </a:rPr>
              <a:t>M</a:t>
            </a:r>
            <a:r>
              <a:rPr lang="en-US" sz="3200" b="1">
                <a:solidFill>
                  <a:schemeClr val="tx1"/>
                </a:solidFill>
                <a:latin typeface="Times New Roman" panose="02020603050405020304" pitchFamily="18" charset="0"/>
                <a:cs typeface="Times New Roman" panose="02020603050405020304" pitchFamily="18" charset="0"/>
              </a:rPr>
              <a:t> GIA</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FB97543B-C098-92BF-3DF1-9B42F70E493F}"/>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id="{D04D9B49-BB3F-A652-CD4D-9C001E051153}"/>
              </a:ext>
            </a:extLst>
          </p:cNvPr>
          <p:cNvSpPr txBox="1"/>
          <p:nvPr/>
        </p:nvSpPr>
        <p:spPr>
          <a:xfrm>
            <a:off x="592534" y="3222885"/>
            <a:ext cx="11006933" cy="830997"/>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tham gia </a:t>
            </a:r>
            <a:r>
              <a:rPr lang="en-US" sz="2400">
                <a:latin typeface="Arial" panose="020B0604020202020204" pitchFamily="34" charset="0"/>
                <a:cs typeface="Arial" panose="020B0604020202020204" pitchFamily="34" charset="0"/>
              </a:rPr>
              <a:t>xây dựng đất nước, bảo vệ tài sản và lợi ích của Nhà nước, của cơ quan, tổ chức</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a:extLst>
              <a:ext uri="{FF2B5EF4-FFF2-40B4-BE49-F238E27FC236}">
                <a16:creationId xmlns:a16="http://schemas.microsoft.com/office/drawing/2014/main" id="{12E4EBFA-8198-8608-1152-6EC41041F1A5}"/>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id="{BA8C482B-71BC-7B03-7408-081BC7BEE61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id="{070E3140-53C1-06DB-AEEE-74EB0DDD94C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id="{2E2C2E23-7C6D-2084-408F-908C0F2878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id="{D8248F18-0F3E-78AE-B1CF-54F1174A1F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id="{54C87273-1CA4-1987-FF27-5A009DA7F3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id="{C06CF023-1D82-C37A-8544-F889E41926A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id="{81E59C03-5007-F77F-F305-316CAC0CD2A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id="{CADE920D-2689-FFAB-A817-5B4C57AAFBB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id="{7AD2805F-EDEE-BB24-9F4C-DEBD841AC07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id="{EC8B8424-1A49-C223-4925-7BB37A3019A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id="{E4F95CB5-0FF7-2F25-5AB0-F13643775CC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id="{F660E6D2-215C-3046-602B-C2DEA0F6D95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id="{89046504-470C-65E4-790B-C5B03B1D0A8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id="{1B45849B-0FCD-7F60-BB5F-CFE2E2B68CE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id="{B3D80B7A-AE59-3B24-3E53-427F0FC43E5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id="{0E4C2ECD-1E71-BB61-3DDD-EF731CD49ECC}"/>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id="{58B95A91-ED84-0AD3-53F5-4684EEE8A86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id="{BBC3AA45-0740-F88A-6F94-49E49473550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id="{D46F0DB9-4AED-F6E7-188C-9F158BB9F076}"/>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18961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3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1652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98652"/>
            <a:ext cx="8756025"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 gương cho mọi người noi theo</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80563" y="1714386"/>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GƯƠNG M</a:t>
            </a:r>
            <a:r>
              <a:rPr lang="en-US" sz="3200" b="1">
                <a:solidFill>
                  <a:srgbClr val="FF0000"/>
                </a:solidFill>
                <a:latin typeface="Times New Roman" panose="02020603050405020304" pitchFamily="18" charset="0"/>
                <a:cs typeface="Times New Roman" panose="02020603050405020304" pitchFamily="18" charset="0"/>
              </a:rPr>
              <a:t>Ẫ</a:t>
            </a:r>
            <a:r>
              <a:rPr lang="en-US" sz="3200" b="1">
                <a:solidFill>
                  <a:schemeClr val="tx1"/>
                </a:solidFill>
                <a:latin typeface="Times New Roman" panose="02020603050405020304" pitchFamily="18" charset="0"/>
                <a:cs typeface="Times New Roman" panose="02020603050405020304" pitchFamily="18" charset="0"/>
              </a:rPr>
              <a:t>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5173D92B-3DD7-69AD-5C37-19C5E0E549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133" name="TextBox 1132">
            <a:extLst>
              <a:ext uri="{FF2B5EF4-FFF2-40B4-BE49-F238E27FC236}">
                <a16:creationId xmlns:a16="http://schemas.microsoft.com/office/drawing/2014/main" id="{BA9FFD49-08E6-1AC8-A8BD-22A8024AFB28}"/>
              </a:ext>
            </a:extLst>
          </p:cNvPr>
          <p:cNvSpPr txBox="1"/>
          <p:nvPr/>
        </p:nvSpPr>
        <p:spPr>
          <a:xfrm>
            <a:off x="738721" y="3222885"/>
            <a:ext cx="10714559"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nghĩa vụ của sĩ quan là </a:t>
            </a:r>
            <a:r>
              <a:rPr lang="en-US" sz="2400">
                <a:solidFill>
                  <a:srgbClr val="FF0000"/>
                </a:solidFill>
                <a:latin typeface="Arial" panose="020B0604020202020204" pitchFamily="34" charset="0"/>
                <a:cs typeface="Arial" panose="020B0604020202020204" pitchFamily="34" charset="0"/>
              </a:rPr>
              <a:t>gương mẫu </a:t>
            </a:r>
            <a:r>
              <a:rPr lang="en-US" sz="2400">
                <a:latin typeface="Arial" panose="020B0604020202020204" pitchFamily="34" charset="0"/>
                <a:cs typeface="Arial" panose="020B0604020202020204" pitchFamily="34" charset="0"/>
              </a:rPr>
              <a:t>chấp hành và vận động nhân dân thực hiện đường lối, chủ trương của Đảng, chính sách, pháp luật của Nhà nước; tôn trọng và gắn bó mật thiết với nhân dân</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a:extLst>
              <a:ext uri="{FF2B5EF4-FFF2-40B4-BE49-F238E27FC236}">
                <a16:creationId xmlns:a16="http://schemas.microsoft.com/office/drawing/2014/main" id="{76026B48-AEAC-1E5A-B85D-446513751544}"/>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135" name="Group 11">
            <a:extLst>
              <a:ext uri="{FF2B5EF4-FFF2-40B4-BE49-F238E27FC236}">
                <a16:creationId xmlns:a16="http://schemas.microsoft.com/office/drawing/2014/main" id="{06694688-6227-AC03-8B21-96F4B1C91DCE}"/>
              </a:ext>
            </a:extLst>
          </p:cNvPr>
          <p:cNvGrpSpPr>
            <a:grpSpLocks/>
          </p:cNvGrpSpPr>
          <p:nvPr/>
        </p:nvGrpSpPr>
        <p:grpSpPr bwMode="auto">
          <a:xfrm>
            <a:off x="806095" y="167994"/>
            <a:ext cx="625171" cy="541918"/>
            <a:chOff x="0" y="0"/>
            <a:chExt cx="666" cy="559"/>
          </a:xfrm>
        </p:grpSpPr>
        <p:sp>
          <p:nvSpPr>
            <p:cNvPr id="1136" name="Freeform 12">
              <a:extLst>
                <a:ext uri="{FF2B5EF4-FFF2-40B4-BE49-F238E27FC236}">
                  <a16:creationId xmlns:a16="http://schemas.microsoft.com/office/drawing/2014/main" id="{FD9BB02E-6300-6664-E02A-C7304532671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37" name="Picture 1136" descr="A blue and white alarm clock with bells&#10;&#10;Description automatically generated">
            <a:extLst>
              <a:ext uri="{FF2B5EF4-FFF2-40B4-BE49-F238E27FC236}">
                <a16:creationId xmlns:a16="http://schemas.microsoft.com/office/drawing/2014/main" id="{0EFE822C-C873-B973-FA58-E9F754301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a:extLst>
              <a:ext uri="{FF2B5EF4-FFF2-40B4-BE49-F238E27FC236}">
                <a16:creationId xmlns:a16="http://schemas.microsoft.com/office/drawing/2014/main" id="{C318B380-D464-D048-90B7-A4BEBFDD73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39" name="Oval 1138">
            <a:extLst>
              <a:ext uri="{FF2B5EF4-FFF2-40B4-BE49-F238E27FC236}">
                <a16:creationId xmlns:a16="http://schemas.microsoft.com/office/drawing/2014/main" id="{34CB8DD7-EB4D-AACA-DE96-680F8A8D451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40" name="Oval 1139">
            <a:extLst>
              <a:ext uri="{FF2B5EF4-FFF2-40B4-BE49-F238E27FC236}">
                <a16:creationId xmlns:a16="http://schemas.microsoft.com/office/drawing/2014/main" id="{F72E5417-D817-AD1B-5AE0-1017432BBDF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41" name="Oval 1140">
            <a:extLst>
              <a:ext uri="{FF2B5EF4-FFF2-40B4-BE49-F238E27FC236}">
                <a16:creationId xmlns:a16="http://schemas.microsoft.com/office/drawing/2014/main" id="{C927AFB2-0E84-AB4B-311A-5FF317A7B0D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42" name="Oval 1141">
            <a:extLst>
              <a:ext uri="{FF2B5EF4-FFF2-40B4-BE49-F238E27FC236}">
                <a16:creationId xmlns:a16="http://schemas.microsoft.com/office/drawing/2014/main" id="{8457EE92-A663-AE9D-DAC2-30E058D353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43" name="Oval 1142">
            <a:extLst>
              <a:ext uri="{FF2B5EF4-FFF2-40B4-BE49-F238E27FC236}">
                <a16:creationId xmlns:a16="http://schemas.microsoft.com/office/drawing/2014/main" id="{3AE9ACCF-8932-8EC6-FD50-85D37E6C1F9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44" name="Oval 1143">
            <a:extLst>
              <a:ext uri="{FF2B5EF4-FFF2-40B4-BE49-F238E27FC236}">
                <a16:creationId xmlns:a16="http://schemas.microsoft.com/office/drawing/2014/main" id="{CA48E49A-0A0E-110B-0406-5E8DAD45B87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45" name="Oval 1144">
            <a:extLst>
              <a:ext uri="{FF2B5EF4-FFF2-40B4-BE49-F238E27FC236}">
                <a16:creationId xmlns:a16="http://schemas.microsoft.com/office/drawing/2014/main" id="{7412A599-0266-66E0-EE11-06C96B73B86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46" name="Oval 1145">
            <a:extLst>
              <a:ext uri="{FF2B5EF4-FFF2-40B4-BE49-F238E27FC236}">
                <a16:creationId xmlns:a16="http://schemas.microsoft.com/office/drawing/2014/main" id="{7DF8F86C-72A6-F49F-2AE3-FABDEE65A89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47" name="Oval 1146">
            <a:extLst>
              <a:ext uri="{FF2B5EF4-FFF2-40B4-BE49-F238E27FC236}">
                <a16:creationId xmlns:a16="http://schemas.microsoft.com/office/drawing/2014/main" id="{9C3CF84C-D742-22BA-8ACD-29F98223527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48" name="Oval 1147">
            <a:extLst>
              <a:ext uri="{FF2B5EF4-FFF2-40B4-BE49-F238E27FC236}">
                <a16:creationId xmlns:a16="http://schemas.microsoft.com/office/drawing/2014/main" id="{59200FDC-B68F-A442-36C3-F23F18295D3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49" name="Oval 1148">
            <a:extLst>
              <a:ext uri="{FF2B5EF4-FFF2-40B4-BE49-F238E27FC236}">
                <a16:creationId xmlns:a16="http://schemas.microsoft.com/office/drawing/2014/main" id="{F9BE69D0-5664-90B4-71AD-CE8B48BC188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50" name="Oval 1149">
            <a:extLst>
              <a:ext uri="{FF2B5EF4-FFF2-40B4-BE49-F238E27FC236}">
                <a16:creationId xmlns:a16="http://schemas.microsoft.com/office/drawing/2014/main" id="{A4AB68FE-29F3-183A-55B1-CFB346F1EE4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51" name="Oval 1150">
            <a:extLst>
              <a:ext uri="{FF2B5EF4-FFF2-40B4-BE49-F238E27FC236}">
                <a16:creationId xmlns:a16="http://schemas.microsoft.com/office/drawing/2014/main" id="{B8580DA4-6797-2CA8-FFB5-E64EFAFB92DF}"/>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id="{1F9303A7-94BE-EB5C-A202-3FF33EDAEF9A}"/>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6" name="Oval 1035">
            <a:extLst>
              <a:ext uri="{FF2B5EF4-FFF2-40B4-BE49-F238E27FC236}">
                <a16:creationId xmlns:a16="http://schemas.microsoft.com/office/drawing/2014/main" id="{F7D35ADE-02F5-505E-FD6F-9FF73D71094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03395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133"/>
                                        </p:tgtEl>
                                        <p:attrNameLst>
                                          <p:attrName>style.visibility</p:attrName>
                                        </p:attrNameLst>
                                      </p:cBhvr>
                                      <p:to>
                                        <p:strVal val="visible"/>
                                      </p:to>
                                    </p:set>
                                    <p:animEffect transition="in" filter="barn(inVertical)">
                                      <p:cBhvr>
                                        <p:cTn id="12"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3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38"/>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96687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1894783" y="149680"/>
            <a:ext cx="9370622"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 quy định làm căn cứ để đánh giá, phân loại</a:t>
            </a:r>
            <a:endParaRPr lang="vi-VN" sz="34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007745" y="1739900"/>
            <a:ext cx="5144698"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TIÊU CH</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ẨN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4" name="Arrow: Left 1033">
            <a:hlinkClick r:id="rId7" action="ppaction://hlinksldjump"/>
            <a:extLst>
              <a:ext uri="{FF2B5EF4-FFF2-40B4-BE49-F238E27FC236}">
                <a16:creationId xmlns:a16="http://schemas.microsoft.com/office/drawing/2014/main" id="{9EA729DF-E891-4901-E7A7-974BC146400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84" name="TextBox 1083">
            <a:extLst>
              <a:ext uri="{FF2B5EF4-FFF2-40B4-BE49-F238E27FC236}">
                <a16:creationId xmlns:a16="http://schemas.microsoft.com/office/drawing/2014/main" id="{BFBE7FEF-4AAF-04F4-B074-7D5DEF4830FB}"/>
              </a:ext>
            </a:extLst>
          </p:cNvPr>
          <p:cNvSpPr txBox="1"/>
          <p:nvPr/>
        </p:nvSpPr>
        <p:spPr>
          <a:xfrm>
            <a:off x="641716" y="3222885"/>
            <a:ext cx="10908568"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a:solidFill>
                  <a:srgbClr val="00B050"/>
                </a:solidFill>
                <a:latin typeface="Arial" panose="020B0604020202020204" pitchFamily="34" charset="0"/>
                <a:cs typeface="Arial" panose="020B0604020202020204" pitchFamily="34" charset="0"/>
              </a:rPr>
              <a:t>Mục 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Điều kiện tuyển chọn đào tạo sĩ quan: Công dân nước Cộng hoà xã hội chủ nghĩa Việt Nam có đủ </a:t>
            </a:r>
            <a:r>
              <a:rPr lang="en-US" sz="2400">
                <a:solidFill>
                  <a:srgbClr val="FF0000"/>
                </a:solidFill>
                <a:latin typeface="Arial" panose="020B0604020202020204" pitchFamily="34" charset="0"/>
                <a:cs typeface="Arial" panose="020B0604020202020204" pitchFamily="34" charset="0"/>
              </a:rPr>
              <a:t>tiêu chuẩn </a:t>
            </a:r>
            <a:r>
              <a:rPr lang="en-US" sz="2400">
                <a:latin typeface="Arial" panose="020B0604020202020204" pitchFamily="34" charset="0"/>
                <a:cs typeface="Arial" panose="020B0604020202020204" pitchFamily="34" charset="0"/>
              </a:rPr>
              <a:t>về chính trị, phẩm chất đạo đức, trình độ học vấn, sức khoẻ và tuổi đời; có nguyện vọng và khả năng hoạt động trong lĩnh vực quân sự thì có thể được tuyển chọn đào tạo sĩ quan</a:t>
            </a:r>
            <a:r>
              <a:rPr lang="vi-VN" sz="2400">
                <a:solidFill>
                  <a:srgbClr val="242021"/>
                </a:solidFill>
                <a:cs typeface="Arial" panose="020B0604020202020204" pitchFamily="34" charset="0"/>
              </a:rPr>
              <a: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a:extLst>
              <a:ext uri="{FF2B5EF4-FFF2-40B4-BE49-F238E27FC236}">
                <a16:creationId xmlns:a16="http://schemas.microsoft.com/office/drawing/2014/main" id="{47B98CF0-1F34-C6E2-99F1-CF8CAFD6C90C}"/>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6" name="Group 11">
            <a:extLst>
              <a:ext uri="{FF2B5EF4-FFF2-40B4-BE49-F238E27FC236}">
                <a16:creationId xmlns:a16="http://schemas.microsoft.com/office/drawing/2014/main" id="{6BAF1362-E58C-256C-046E-6B8555295649}"/>
              </a:ext>
            </a:extLst>
          </p:cNvPr>
          <p:cNvGrpSpPr>
            <a:grpSpLocks/>
          </p:cNvGrpSpPr>
          <p:nvPr/>
        </p:nvGrpSpPr>
        <p:grpSpPr bwMode="auto">
          <a:xfrm>
            <a:off x="806095" y="167994"/>
            <a:ext cx="625171" cy="541918"/>
            <a:chOff x="0" y="0"/>
            <a:chExt cx="666" cy="559"/>
          </a:xfrm>
        </p:grpSpPr>
        <p:sp>
          <p:nvSpPr>
            <p:cNvPr id="1087" name="Freeform 12">
              <a:extLst>
                <a:ext uri="{FF2B5EF4-FFF2-40B4-BE49-F238E27FC236}">
                  <a16:creationId xmlns:a16="http://schemas.microsoft.com/office/drawing/2014/main" id="{20C6034C-F06A-04B9-4D1A-BE0CB1AA8B0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8" name="Picture 1087" descr="A blue and white alarm clock with bells&#10;&#10;Description automatically generated">
            <a:extLst>
              <a:ext uri="{FF2B5EF4-FFF2-40B4-BE49-F238E27FC236}">
                <a16:creationId xmlns:a16="http://schemas.microsoft.com/office/drawing/2014/main" id="{C9CC50D8-F8E5-DD64-2CAA-02787D42FE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a:extLst>
              <a:ext uri="{FF2B5EF4-FFF2-40B4-BE49-F238E27FC236}">
                <a16:creationId xmlns:a16="http://schemas.microsoft.com/office/drawing/2014/main" id="{128AFA6C-4A0D-75DC-3E8C-5FBB9030010A}"/>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90" name="Oval 1089">
            <a:extLst>
              <a:ext uri="{FF2B5EF4-FFF2-40B4-BE49-F238E27FC236}">
                <a16:creationId xmlns:a16="http://schemas.microsoft.com/office/drawing/2014/main" id="{28A342B2-81C3-61A1-5D0F-D879D6A58C6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1" name="Oval 1090">
            <a:extLst>
              <a:ext uri="{FF2B5EF4-FFF2-40B4-BE49-F238E27FC236}">
                <a16:creationId xmlns:a16="http://schemas.microsoft.com/office/drawing/2014/main" id="{07963A43-0AE0-3A76-9D31-5D71A95FBC4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2" name="Oval 1091">
            <a:extLst>
              <a:ext uri="{FF2B5EF4-FFF2-40B4-BE49-F238E27FC236}">
                <a16:creationId xmlns:a16="http://schemas.microsoft.com/office/drawing/2014/main" id="{F11FB672-8AFC-639F-14E3-60EC50B11CC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3" name="Oval 1092">
            <a:extLst>
              <a:ext uri="{FF2B5EF4-FFF2-40B4-BE49-F238E27FC236}">
                <a16:creationId xmlns:a16="http://schemas.microsoft.com/office/drawing/2014/main" id="{5A00D50E-8D80-9482-0F7A-EA507922C6C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4" name="Oval 1093">
            <a:extLst>
              <a:ext uri="{FF2B5EF4-FFF2-40B4-BE49-F238E27FC236}">
                <a16:creationId xmlns:a16="http://schemas.microsoft.com/office/drawing/2014/main" id="{42DC1151-B0E5-4758-8D2D-47C3858242F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5" name="Oval 1094">
            <a:extLst>
              <a:ext uri="{FF2B5EF4-FFF2-40B4-BE49-F238E27FC236}">
                <a16:creationId xmlns:a16="http://schemas.microsoft.com/office/drawing/2014/main" id="{E2C87637-E49F-6199-E965-FFB3A252E7B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6" name="Oval 1095">
            <a:extLst>
              <a:ext uri="{FF2B5EF4-FFF2-40B4-BE49-F238E27FC236}">
                <a16:creationId xmlns:a16="http://schemas.microsoft.com/office/drawing/2014/main" id="{8FCDC5A0-EBB2-5067-9875-C299F71F5B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7" name="Oval 1096">
            <a:extLst>
              <a:ext uri="{FF2B5EF4-FFF2-40B4-BE49-F238E27FC236}">
                <a16:creationId xmlns:a16="http://schemas.microsoft.com/office/drawing/2014/main" id="{4066ED9B-5363-0F5C-2B2C-F57884F5E02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8" name="Oval 1097">
            <a:extLst>
              <a:ext uri="{FF2B5EF4-FFF2-40B4-BE49-F238E27FC236}">
                <a16:creationId xmlns:a16="http://schemas.microsoft.com/office/drawing/2014/main" id="{DA3D5AC1-2AA1-47F1-E0BC-FCFD9F64F6E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9" name="Oval 1098">
            <a:extLst>
              <a:ext uri="{FF2B5EF4-FFF2-40B4-BE49-F238E27FC236}">
                <a16:creationId xmlns:a16="http://schemas.microsoft.com/office/drawing/2014/main" id="{DE142084-0376-24A3-1C66-ABE41E06DB2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00" name="Oval 1099">
            <a:extLst>
              <a:ext uri="{FF2B5EF4-FFF2-40B4-BE49-F238E27FC236}">
                <a16:creationId xmlns:a16="http://schemas.microsoft.com/office/drawing/2014/main" id="{E2778D84-5A27-03A6-B35F-57734B02873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1" name="Oval 1100">
            <a:extLst>
              <a:ext uri="{FF2B5EF4-FFF2-40B4-BE49-F238E27FC236}">
                <a16:creationId xmlns:a16="http://schemas.microsoft.com/office/drawing/2014/main" id="{0A7E1C80-ADDE-ABE2-2125-A40624BCEF3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2" name="Oval 1101">
            <a:extLst>
              <a:ext uri="{FF2B5EF4-FFF2-40B4-BE49-F238E27FC236}">
                <a16:creationId xmlns:a16="http://schemas.microsoft.com/office/drawing/2014/main" id="{05D6A9E0-E0A4-8DCB-F997-45D33F58CF4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3" name="Oval 1102">
            <a:extLst>
              <a:ext uri="{FF2B5EF4-FFF2-40B4-BE49-F238E27FC236}">
                <a16:creationId xmlns:a16="http://schemas.microsoft.com/office/drawing/2014/main" id="{80F8245C-6C36-AD6A-FE5A-198F565CF0AD}"/>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4" name="Oval 1103">
            <a:extLst>
              <a:ext uri="{FF2B5EF4-FFF2-40B4-BE49-F238E27FC236}">
                <a16:creationId xmlns:a16="http://schemas.microsoft.com/office/drawing/2014/main" id="{16749870-62F9-2378-BB9C-725C5B9D91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1705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84"/>
                                        </p:tgtEl>
                                        <p:attrNameLst>
                                          <p:attrName>style.visibility</p:attrName>
                                        </p:attrNameLst>
                                      </p:cBhvr>
                                      <p:to>
                                        <p:strVal val="visible"/>
                                      </p:to>
                                    </p:set>
                                    <p:animEffect transition="in" filter="barn(inVertical)">
                                      <p:cBhvr>
                                        <p:cTn id="12"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89"/>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9"/>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khoá</a:t>
            </a:r>
            <a:r>
              <a:rPr lang="en-US" sz="2400">
                <a:latin typeface="Times New Roman" panose="02020603050405020304" pitchFamily="18" charset="0"/>
                <a:cs typeface="Times New Roman" panose="02020603050405020304" pitchFamily="18" charset="0"/>
              </a:rPr>
              <a:t>:</a:t>
            </a:r>
            <a:r>
              <a:rPr lang="en-US" sz="2400" i="1">
                <a:solidFill>
                  <a:srgbClr val="FF0000"/>
                </a:solidFill>
                <a:latin typeface="Times New Roman" panose="02020603050405020304" pitchFamily="18" charset="0"/>
                <a:cs typeface="Times New Roman" panose="02020603050405020304" pitchFamily="18" charset="0"/>
              </a:rPr>
              <a:t>“</a:t>
            </a:r>
            <a:r>
              <a:rPr lang="en-US" sz="2400" i="1">
                <a:solidFill>
                  <a:srgbClr val="FF0000"/>
                </a:solidFill>
                <a:effectLst/>
                <a:latin typeface="Times New Roman" panose="02020603050405020304" pitchFamily="18" charset="0"/>
                <a:ea typeface="Calibri" panose="020F0502020204030204" pitchFamily="34" charset="0"/>
              </a:rPr>
              <a:t>Gương mẫu chấp hành và vận động nhân dân thực hiện đường lối, chủ trương của Đảng, chính sách, pháp luật của Nhà nước; tôn trọng và gắn bó mật thiết với nhân dân là nghĩa vụ của sĩ quan.</a:t>
            </a:r>
            <a:r>
              <a:rPr lang="vi-VN" sz="2400" i="1">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0B650C8-4170-3BB9-60D6-FD93140037B2}"/>
              </a:ext>
            </a:extLst>
          </p:cNvPr>
          <p:cNvPicPr>
            <a:picLocks noChangeAspect="1"/>
          </p:cNvPicPr>
          <p:nvPr/>
        </p:nvPicPr>
        <p:blipFill>
          <a:blip r:embed="rId4"/>
          <a:stretch>
            <a:fillRect/>
          </a:stretch>
        </p:blipFill>
        <p:spPr>
          <a:xfrm>
            <a:off x="2104468" y="923626"/>
            <a:ext cx="7983064" cy="4286848"/>
          </a:xfrm>
          <a:prstGeom prst="rect">
            <a:avLst/>
          </a:prstGeom>
          <a:ln w="19050">
            <a:solidFill>
              <a:srgbClr val="00B050"/>
            </a:solidFill>
          </a:ln>
        </p:spPr>
      </p:pic>
    </p:spTree>
    <p:extLst>
      <p:ext uri="{BB962C8B-B14F-4D97-AF65-F5344CB8AC3E}">
        <p14:creationId xmlns:p14="http://schemas.microsoft.com/office/powerpoint/2010/main" val="23748059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69</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3657600" y="956070"/>
            <a:ext cx="8292325" cy="5752985"/>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3</a:t>
            </a:r>
          </a:p>
          <a:p>
            <a:pPr marL="285750" indent="-285750">
              <a:lnSpc>
                <a:spcPts val="2880"/>
              </a:lnSpc>
              <a:spcBef>
                <a:spcPts val="300"/>
              </a:spcBef>
              <a:spcAft>
                <a:spcPts val="300"/>
              </a:spcAft>
              <a:buFont typeface="Wingdings" panose="05000000000000000000" pitchFamily="2" charset="2"/>
              <a:buChar char="v"/>
            </a:pPr>
            <a:r>
              <a:rPr lang="vi-VN" sz="2200" dirty="0">
                <a:latin typeface="Times New Roman" panose="02020603050405020304" pitchFamily="18" charset="0"/>
                <a:cs typeface="Times New Roman" panose="02020603050405020304" pitchFamily="18" charset="0"/>
              </a:rPr>
              <a:t>Nhiệm vụ: </a:t>
            </a:r>
            <a:r>
              <a:rPr lang="en-US" sz="22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3</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600"/>
              </a:lnSpc>
              <a:spcBef>
                <a:spcPts val="300"/>
              </a:spcBef>
              <a:spcAft>
                <a:spcPts val="300"/>
              </a:spcAft>
            </a:pPr>
            <a:endParaRPr lang="en-US" sz="22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Nhóm</a:t>
            </a:r>
            <a:r>
              <a:rPr lang="en-US" sz="2200" dirty="0">
                <a:latin typeface="Times New Roman" panose="02020603050405020304" pitchFamily="18" charset="0"/>
                <a:cs typeface="Times New Roman" panose="02020603050405020304" pitchFamily="18" charset="0"/>
              </a:rPr>
              <a:t> </a:t>
            </a:r>
            <a:r>
              <a:rPr lang="en-US" sz="2200" dirty="0">
                <a:solidFill>
                  <a:srgbClr val="00B050"/>
                </a:solidFill>
                <a:latin typeface="Times New Roman" panose="02020603050405020304" pitchFamily="18" charset="0"/>
                <a:cs typeface="Times New Roman" panose="02020603050405020304" pitchFamily="18" charset="0"/>
              </a:rPr>
              <a:t>1, 2</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Đọc câu hỏi Khám phá </a:t>
            </a:r>
            <a:r>
              <a:rPr lang="en-US" sz="2200" dirty="0">
                <a:latin typeface="Times New Roman" panose="02020603050405020304" pitchFamily="18" charset="0"/>
                <a:cs typeface="Times New Roman" panose="02020603050405020304" pitchFamily="18" charset="0"/>
              </a:rPr>
              <a:t>7, 8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mục</a:t>
            </a:r>
            <a:r>
              <a:rPr lang="en-US" sz="2200" dirty="0">
                <a:latin typeface="Times New Roman" panose="02020603050405020304" pitchFamily="18" charset="0"/>
                <a:cs typeface="Times New Roman" panose="02020603050405020304" pitchFamily="18" charset="0"/>
              </a:rPr>
              <a:t> III SGK;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LĐTD </a:t>
            </a:r>
            <a:r>
              <a:rPr lang="en-US" sz="2200" i="1" dirty="0" err="1">
                <a:latin typeface="Times New Roman" panose="02020603050405020304" pitchFamily="18" charset="0"/>
                <a:cs typeface="Times New Roman" panose="02020603050405020304" pitchFamily="18" charset="0"/>
              </a:rPr>
              <a:t>Vị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năng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Công</a:t>
            </a:r>
            <a:r>
              <a:rPr lang="en-US" sz="2200" i="1" dirty="0">
                <a:latin typeface="Times New Roman" panose="02020603050405020304" pitchFamily="18" charset="0"/>
                <a:cs typeface="Times New Roman" panose="02020603050405020304" pitchFamily="18" charset="0"/>
              </a:rPr>
              <a:t> an </a:t>
            </a:r>
            <a:r>
              <a:rPr lang="en-US" sz="2200" i="1" dirty="0" err="1">
                <a:latin typeface="Times New Roman" panose="02020603050405020304" pitchFamily="18" charset="0"/>
                <a:cs typeface="Times New Roman" panose="02020603050405020304" pitchFamily="18" charset="0"/>
              </a:rPr>
              <a:t>nhân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dân</a:t>
            </a:r>
            <a:r>
              <a:rPr lang="en-US" sz="2200" i="1" dirty="0">
                <a:latin typeface="Times New Roman" panose="02020603050405020304" pitchFamily="18" charset="0"/>
                <a:cs typeface="Times New Roman" panose="02020603050405020304" pitchFamily="18" charset="0"/>
              </a:rPr>
              <a:t> (CAND). </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20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Nhóm</a:t>
            </a:r>
            <a:r>
              <a:rPr lang="en-US" sz="2200" spc="-90" dirty="0">
                <a:latin typeface="Times New Roman" panose="02020603050405020304" pitchFamily="18" charset="0"/>
                <a:cs typeface="Times New Roman" panose="02020603050405020304" pitchFamily="18" charset="0"/>
              </a:rPr>
              <a:t> </a:t>
            </a:r>
            <a:r>
              <a:rPr lang="en-US" sz="2200" spc="-90" dirty="0">
                <a:solidFill>
                  <a:srgbClr val="00B050"/>
                </a:solidFill>
                <a:latin typeface="Times New Roman" panose="02020603050405020304" pitchFamily="18" charset="0"/>
                <a:cs typeface="Times New Roman" panose="02020603050405020304" pitchFamily="18" charset="0"/>
              </a:rPr>
              <a:t>3, 4</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Đọc câu hỏi Khám phá </a:t>
            </a:r>
            <a:r>
              <a:rPr lang="en-US" sz="2200" spc="-90" dirty="0">
                <a:latin typeface="Times New Roman" panose="02020603050405020304" pitchFamily="18" charset="0"/>
                <a:cs typeface="Times New Roman" panose="02020603050405020304" pitchFamily="18" charset="0"/>
              </a:rPr>
              <a:t>7, 9, 10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vi-VN" sz="2200" spc="-90" dirty="0">
                <a:latin typeface="Times New Roman" panose="02020603050405020304" pitchFamily="18" charset="0"/>
                <a:cs typeface="Times New Roman" panose="02020603050405020304" pitchFamily="18" charset="0"/>
              </a:rPr>
              <a:t>thông tin mục I</a:t>
            </a:r>
            <a:r>
              <a:rPr lang="en-GB" sz="2200" spc="-90" dirty="0">
                <a:latin typeface="Times New Roman" panose="02020603050405020304" pitchFamily="18" charset="0"/>
                <a:cs typeface="Times New Roman" panose="02020603050405020304" pitchFamily="18" charset="0"/>
              </a:rPr>
              <a:t>I</a:t>
            </a:r>
            <a:r>
              <a:rPr lang="en-US" sz="2200" spc="-90" dirty="0">
                <a:latin typeface="Times New Roman" panose="02020603050405020304" pitchFamily="18" charset="0"/>
                <a:cs typeface="Times New Roman" panose="02020603050405020304" pitchFamily="18" charset="0"/>
              </a:rPr>
              <a:t>I </a:t>
            </a:r>
            <a:r>
              <a:rPr lang="vi-VN" sz="2200" spc="-90" dirty="0">
                <a:latin typeface="Times New Roman" panose="02020603050405020304" pitchFamily="18" charset="0"/>
                <a:cs typeface="Times New Roman" panose="02020603050405020304" pitchFamily="18" charset="0"/>
              </a:rPr>
              <a:t>SGK</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hoàn</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thành</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bảng</a:t>
            </a:r>
            <a:r>
              <a:rPr lang="en-US" sz="2200" spc="-90" dirty="0">
                <a:latin typeface="Times New Roman" panose="02020603050405020304" pitchFamily="18" charset="0"/>
                <a:cs typeface="Times New Roman" panose="02020603050405020304" pitchFamily="18" charset="0"/>
              </a:rPr>
              <a:t> 3 </a:t>
            </a:r>
            <a:r>
              <a:rPr lang="en-US" sz="2200" spc="-90" dirty="0" err="1">
                <a:latin typeface="Times New Roman" panose="02020603050405020304" pitchFamily="18" charset="0"/>
                <a:cs typeface="Times New Roman" panose="02020603050405020304" pitchFamily="18" charset="0"/>
              </a:rPr>
              <a:t>và</a:t>
            </a:r>
            <a:r>
              <a:rPr lang="en-US" sz="2200" spc="-90" dirty="0">
                <a:latin typeface="Times New Roman" panose="02020603050405020304" pitchFamily="18" charset="0"/>
                <a:cs typeface="Times New Roman" panose="02020603050405020304" pitchFamily="18" charset="0"/>
              </a:rPr>
              <a:t> </a:t>
            </a:r>
            <a:r>
              <a:rPr lang="en-US" sz="2200" spc="-90" dirty="0" err="1">
                <a:latin typeface="Times New Roman" panose="02020603050405020304" pitchFamily="18" charset="0"/>
                <a:cs typeface="Times New Roman" panose="02020603050405020304" pitchFamily="18" charset="0"/>
              </a:rPr>
              <a:t>lập</a:t>
            </a:r>
            <a:r>
              <a:rPr lang="en-US" sz="2200" spc="-90" dirty="0">
                <a:latin typeface="Times New Roman" panose="02020603050405020304" pitchFamily="18" charset="0"/>
                <a:cs typeface="Times New Roman" panose="02020603050405020304" pitchFamily="18" charset="0"/>
              </a:rPr>
              <a:t> LĐTD </a:t>
            </a:r>
            <a:r>
              <a:rPr lang="en-US" sz="2200" i="1" dirty="0" err="1">
                <a:solidFill>
                  <a:srgbClr val="242021"/>
                </a:solidFill>
                <a:latin typeface="Times New Roman" panose="02020603050405020304" pitchFamily="18" charset="0"/>
                <a:cs typeface="Times New Roman" panose="02020603050405020304" pitchFamily="18" charset="0"/>
              </a:rPr>
              <a:t>Tuyển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chọn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công</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dân</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vào</a:t>
            </a:r>
            <a:r>
              <a:rPr lang="en-US" sz="2200" i="1" dirty="0">
                <a:solidFill>
                  <a:srgbClr val="242021"/>
                </a:solidFill>
                <a:latin typeface="Times New Roman" panose="02020603050405020304" pitchFamily="18" charset="0"/>
                <a:cs typeface="Times New Roman" panose="02020603050405020304" pitchFamily="18" charset="0"/>
              </a:rPr>
              <a:t> CAND </a:t>
            </a:r>
            <a:r>
              <a:rPr lang="en-US" sz="2200" i="1" dirty="0" err="1">
                <a:solidFill>
                  <a:srgbClr val="242021"/>
                </a:solidFill>
                <a:latin typeface="Times New Roman" panose="02020603050405020304" pitchFamily="18" charset="0"/>
                <a:cs typeface="Times New Roman" panose="02020603050405020304" pitchFamily="18" charset="0"/>
              </a:rPr>
              <a:t>và</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nghĩa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vụ</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tham</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gia</a:t>
            </a:r>
            <a:r>
              <a:rPr lang="en-US" sz="2200" i="1" dirty="0">
                <a:solidFill>
                  <a:srgbClr val="242021"/>
                </a:solidFill>
                <a:latin typeface="Times New Roman" panose="02020603050405020304" pitchFamily="18" charset="0"/>
                <a:cs typeface="Times New Roman" panose="02020603050405020304" pitchFamily="18" charset="0"/>
              </a:rPr>
              <a:t> CAND </a:t>
            </a:r>
            <a:r>
              <a:rPr lang="en-US" sz="2200" i="1" dirty="0" err="1">
                <a:solidFill>
                  <a:srgbClr val="242021"/>
                </a:solidFill>
                <a:latin typeface="Times New Roman" panose="02020603050405020304" pitchFamily="18" charset="0"/>
                <a:cs typeface="Times New Roman" panose="02020603050405020304" pitchFamily="18" charset="0"/>
              </a:rPr>
              <a:t>của</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công</a:t>
            </a:r>
            <a:r>
              <a:rPr lang="en-US" sz="2200" i="1" dirty="0">
                <a:solidFill>
                  <a:srgbClr val="242021"/>
                </a:solidFill>
                <a:latin typeface="Times New Roman" panose="02020603050405020304" pitchFamily="18" charset="0"/>
                <a:cs typeface="Times New Roman" panose="02020603050405020304" pitchFamily="18" charset="0"/>
              </a:rPr>
              <a:t> </a:t>
            </a:r>
            <a:r>
              <a:rPr lang="en-US" sz="2200" i="1" dirty="0" err="1">
                <a:solidFill>
                  <a:srgbClr val="242021"/>
                </a:solidFill>
                <a:latin typeface="Times New Roman" panose="02020603050405020304" pitchFamily="18" charset="0"/>
                <a:cs typeface="Times New Roman" panose="02020603050405020304" pitchFamily="18" charset="0"/>
              </a:rPr>
              <a:t>dân</a:t>
            </a:r>
            <a:r>
              <a:rPr lang="en-US" sz="2200" i="1" dirty="0">
                <a:solidFill>
                  <a:srgbClr val="242021"/>
                </a:solidFill>
                <a:latin typeface="Times New Roman" panose="02020603050405020304" pitchFamily="18" charset="0"/>
                <a:cs typeface="Times New Roman" panose="02020603050405020304" pitchFamily="18" charset="0"/>
              </a:rPr>
              <a:t>.</a:t>
            </a:r>
            <a:endParaRPr lang="en-US" sz="2200" i="1" spc="-90"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200" dirty="0">
                <a:latin typeface="Times New Roman" panose="02020603050405020304" pitchFamily="18" charset="0"/>
                <a:cs typeface="Times New Roman" panose="02020603050405020304" pitchFamily="18" charset="0"/>
              </a:rPr>
              <a:t>Thời gian thực hiện: </a:t>
            </a:r>
            <a:r>
              <a:rPr lang="vi-VN" sz="2200" dirty="0">
                <a:solidFill>
                  <a:srgbClr val="00B050"/>
                </a:solidFill>
                <a:latin typeface="Times New Roman" panose="02020603050405020304" pitchFamily="18" charset="0"/>
                <a:cs typeface="Times New Roman" panose="02020603050405020304" pitchFamily="18" charset="0"/>
              </a:rPr>
              <a:t>05</a:t>
            </a:r>
            <a:r>
              <a:rPr lang="vi-VN" sz="2200" dirty="0">
                <a:latin typeface="Times New Roman" panose="02020603050405020304" pitchFamily="18" charset="0"/>
                <a:cs typeface="Times New Roman" panose="02020603050405020304" pitchFamily="18" charset="0"/>
              </a:rPr>
              <a:t> phút.</a:t>
            </a:r>
            <a:endParaRPr lang="en-US" sz="2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1682653283"/>
              </p:ext>
            </p:extLst>
          </p:nvPr>
        </p:nvGraphicFramePr>
        <p:xfrm>
          <a:off x="3770089" y="1861214"/>
          <a:ext cx="8067348" cy="1972401"/>
        </p:xfrm>
        <a:graphic>
          <a:graphicData uri="http://schemas.openxmlformats.org/drawingml/2006/table">
            <a:tbl>
              <a:tblPr firstRow="1" bandRow="1">
                <a:tableStyleId>{5C22544A-7EE6-4342-B048-85BDC9FD1C3A}</a:tableStyleId>
              </a:tblPr>
              <a:tblGrid>
                <a:gridCol w="1430507">
                  <a:extLst>
                    <a:ext uri="{9D8B030D-6E8A-4147-A177-3AD203B41FA5}">
                      <a16:colId xmlns:a16="http://schemas.microsoft.com/office/drawing/2014/main" val="1977681373"/>
                    </a:ext>
                  </a:extLst>
                </a:gridCol>
                <a:gridCol w="3622777">
                  <a:extLst>
                    <a:ext uri="{9D8B030D-6E8A-4147-A177-3AD203B41FA5}">
                      <a16:colId xmlns:a16="http://schemas.microsoft.com/office/drawing/2014/main" val="2396588060"/>
                    </a:ext>
                  </a:extLst>
                </a:gridCol>
                <a:gridCol w="3014064">
                  <a:extLst>
                    <a:ext uri="{9D8B030D-6E8A-4147-A177-3AD203B41FA5}">
                      <a16:colId xmlns:a16="http://schemas.microsoft.com/office/drawing/2014/main" val="1545653296"/>
                    </a:ext>
                  </a:extLst>
                </a:gridCol>
              </a:tblGrid>
              <a:tr h="501741">
                <a:tc>
                  <a:txBody>
                    <a:bodyPr/>
                    <a:lstStyle/>
                    <a:p>
                      <a:pPr algn="ctr">
                        <a:lnSpc>
                          <a:spcPts val="2300"/>
                        </a:lnSpc>
                        <a:spcBef>
                          <a:spcPts val="200"/>
                        </a:spcBef>
                        <a:spcAft>
                          <a:spcPts val="200"/>
                        </a:spcAft>
                      </a:pP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Mô</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tả</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Tên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môn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có</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hoạt</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học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trong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hình</a:t>
                      </a: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22018">
                <a:tc>
                  <a:txBody>
                    <a:bodyPr/>
                    <a:lstStyle/>
                    <a:p>
                      <a:pPr>
                        <a:lnSpc>
                          <a:spcPts val="2400"/>
                        </a:lnSpc>
                        <a:spcBef>
                          <a:spcPts val="0"/>
                        </a:spcBef>
                        <a:spcAft>
                          <a:spcPts val="0"/>
                        </a:spcAft>
                      </a:pPr>
                      <a:r>
                        <a:rPr lang="en-US" sz="1600" dirty="0" err="1">
                          <a:solidFill>
                            <a:schemeClr val="tx1"/>
                          </a:solidFill>
                          <a:latin typeface="Times New Roman" panose="02020603050405020304" pitchFamily="18" charset="0"/>
                          <a:cs typeface="Times New Roman" panose="02020603050405020304" pitchFamily="18" charset="0"/>
                        </a:rPr>
                        <a:t>Hình</a:t>
                      </a:r>
                      <a:r>
                        <a:rPr lang="en-US" sz="1600" dirty="0">
                          <a:solidFill>
                            <a:schemeClr val="tx1"/>
                          </a:solidFill>
                          <a:latin typeface="Times New Roman" panose="02020603050405020304" pitchFamily="18" charset="0"/>
                          <a:cs typeface="Times New Roman" panose="02020603050405020304" pitchFamily="18" charset="0"/>
                        </a:rPr>
                        <a:t> 2.3d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400"/>
                        </a:lnSpc>
                        <a:spcBef>
                          <a:spcPts val="0"/>
                        </a:spcBef>
                        <a:spcAft>
                          <a:spcPts val="0"/>
                        </a:spcAft>
                      </a:pPr>
                      <a:endParaRPr 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4" name="TextBox 13">
            <a:extLst>
              <a:ext uri="{FF2B5EF4-FFF2-40B4-BE49-F238E27FC236}">
                <a16:creationId xmlns:a16="http://schemas.microsoft.com/office/drawing/2014/main" id="{78CAF99A-6049-4578-8176-5A34BFF98253}"/>
              </a:ext>
            </a:extLst>
          </p:cNvPr>
          <p:cNvSpPr txBox="1"/>
          <p:nvPr/>
        </p:nvSpPr>
        <p:spPr>
          <a:xfrm>
            <a:off x="354564" y="982176"/>
            <a:ext cx="2895630" cy="5762603"/>
          </a:xfrm>
          <a:prstGeom prst="rect">
            <a:avLst/>
          </a:prstGeom>
          <a:solidFill>
            <a:schemeClr val="accent2">
              <a:lumMod val="20000"/>
              <a:lumOff val="80000"/>
            </a:schemeClr>
          </a:solidFill>
          <a:ln>
            <a:solidFill>
              <a:srgbClr val="00B050"/>
            </a:solidFill>
          </a:ln>
        </p:spPr>
        <p:txBody>
          <a:bodyPr wrap="square">
            <a:spAutoFit/>
          </a:bodyPr>
          <a:lstStyle/>
          <a:p>
            <a:pPr algn="just">
              <a:lnSpc>
                <a:spcPts val="2800"/>
              </a:lnSpc>
              <a:spcBef>
                <a:spcPts val="300"/>
              </a:spcBef>
              <a:spcAft>
                <a:spcPts val="300"/>
              </a:spcAft>
            </a:pPr>
            <a:r>
              <a:rPr lang="vi-VN" sz="2200" b="1" i="0" dirty="0">
                <a:solidFill>
                  <a:srgbClr val="0070C0"/>
                </a:solidFill>
                <a:effectLst/>
                <a:latin typeface="+mj-lt"/>
              </a:rPr>
              <a:t>Khám phá</a:t>
            </a: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7. </a:t>
            </a:r>
            <a:r>
              <a:rPr lang="vi-VN" sz="2200" b="0" i="0" dirty="0">
                <a:solidFill>
                  <a:srgbClr val="242021"/>
                </a:solidFill>
                <a:effectLst/>
                <a:latin typeface="Times New Roman" panose="02020603050405020304" pitchFamily="18" charset="0"/>
                <a:cs typeface="Times New Roman" panose="02020603050405020304" pitchFamily="18" charset="0"/>
              </a:rPr>
              <a:t>Em hãy quan sát hình 2.3 và nêu một số hoạt động của Công an nhân dân Việt Nam.</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8. </a:t>
            </a:r>
            <a:r>
              <a:rPr lang="vi-VN" sz="2200" b="0" i="0" dirty="0">
                <a:solidFill>
                  <a:srgbClr val="242021"/>
                </a:solidFill>
                <a:effectLst/>
                <a:latin typeface="Times New Roman" panose="02020603050405020304" pitchFamily="18" charset="0"/>
                <a:cs typeface="Times New Roman" panose="02020603050405020304" pitchFamily="18" charset="0"/>
              </a:rPr>
              <a:t>Vị trí, chức năng của Công an nhân dân là gì?</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9. </a:t>
            </a:r>
            <a:r>
              <a:rPr lang="vi-VN" sz="2200" b="0" i="0" dirty="0">
                <a:solidFill>
                  <a:srgbClr val="242021"/>
                </a:solidFill>
                <a:effectLst/>
                <a:latin typeface="Times New Roman" panose="02020603050405020304" pitchFamily="18" charset="0"/>
                <a:cs typeface="Times New Roman" panose="02020603050405020304" pitchFamily="18" charset="0"/>
              </a:rPr>
              <a:t>Tiêu chuẩn của công dân để được tuyển chọn vào Công an nhân dân? Đối tượng nào được ưu tiên?</a:t>
            </a:r>
            <a:endParaRPr lang="en-GB" sz="2200" b="0" i="0" dirty="0">
              <a:solidFill>
                <a:srgbClr val="242021"/>
              </a:solidFill>
              <a:effectLst/>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GB" sz="2200" dirty="0">
                <a:solidFill>
                  <a:srgbClr val="FF0000"/>
                </a:solidFill>
                <a:latin typeface="Times New Roman" panose="02020603050405020304" pitchFamily="18" charset="0"/>
                <a:cs typeface="Times New Roman" panose="02020603050405020304" pitchFamily="18" charset="0"/>
              </a:rPr>
              <a:t>10. </a:t>
            </a:r>
            <a:r>
              <a:rPr lang="vi-VN" sz="2200" b="0" i="0" dirty="0">
                <a:solidFill>
                  <a:srgbClr val="242021"/>
                </a:solidFill>
                <a:effectLst/>
                <a:latin typeface="Times New Roman" panose="02020603050405020304" pitchFamily="18" charset="0"/>
                <a:cs typeface="Times New Roman" panose="02020603050405020304" pitchFamily="18" charset="0"/>
              </a:rPr>
              <a:t>Nghĩa vụ tham gia Công an nhân dân của công dân là gì?</a:t>
            </a:r>
            <a:r>
              <a:rPr lang="vi-VN" sz="22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72F6ECC-EB67-5229-57B9-6A91D134A8C2}"/>
              </a:ext>
            </a:extLst>
          </p:cNvPr>
          <p:cNvSpPr txBox="1"/>
          <p:nvPr/>
        </p:nvSpPr>
        <p:spPr>
          <a:xfrm>
            <a:off x="1831806" y="146816"/>
            <a:ext cx="8671761" cy="461665"/>
          </a:xfrm>
          <a:prstGeom prst="rect">
            <a:avLst/>
          </a:prstGeom>
          <a:noFill/>
        </p:spPr>
        <p:txBody>
          <a:bodyPr wrap="square">
            <a:spAutoFit/>
          </a:bodyPr>
          <a:lstStyle/>
          <a:p>
            <a:r>
              <a:rPr lang="vi-VN" sz="2400" b="1" i="0" dirty="0">
                <a:solidFill>
                  <a:srgbClr val="017F49"/>
                </a:solidFill>
                <a:effectLst/>
                <a:latin typeface="Roboto-Bold"/>
              </a:rPr>
              <a:t>III. NỘI DUNG CƠ BẢN CỦA LUẬT CÔNG AN NHÂN DÂN</a:t>
            </a:r>
            <a:r>
              <a:rPr lang="vi-VN" sz="2400" dirty="0"/>
              <a:t> </a:t>
            </a:r>
            <a:endParaRPr lang="en-US" sz="2400" dirty="0"/>
          </a:p>
        </p:txBody>
      </p:sp>
    </p:spTree>
    <p:extLst>
      <p:ext uri="{BB962C8B-B14F-4D97-AF65-F5344CB8AC3E}">
        <p14:creationId xmlns:p14="http://schemas.microsoft.com/office/powerpoint/2010/main" val="25037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par>
                                <p:cTn id="24" presetID="3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36012" y="6255956"/>
            <a:ext cx="2743200" cy="365125"/>
          </a:xfrm>
        </p:spPr>
        <p:txBody>
          <a:bodyPr/>
          <a:lstStyle/>
          <a:p>
            <a:fld id="{CABAA8C2-8E73-4BA3-8646-3345C5432D50}" type="slidenum">
              <a:rPr lang="en-US" smtClean="0"/>
              <a:t>7</a:t>
            </a:fld>
            <a:endParaRPr lang="en-US" dirty="0"/>
          </a:p>
        </p:txBody>
      </p:sp>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id="{7AF87FD2-4402-4C70-88D3-1F9213F4F70E}"/>
              </a:ext>
            </a:extLst>
          </p:cNvPr>
          <p:cNvSpPr txBox="1"/>
          <p:nvPr/>
        </p:nvSpPr>
        <p:spPr>
          <a:xfrm>
            <a:off x="4346156" y="956070"/>
            <a:ext cx="7603770" cy="5799023"/>
          </a:xfrm>
          <a:prstGeom prst="rect">
            <a:avLst/>
          </a:prstGeom>
          <a:noFill/>
          <a:ln>
            <a:solidFill>
              <a:srgbClr val="00B050"/>
            </a:solidFill>
          </a:ln>
        </p:spPr>
        <p:txBody>
          <a:bodyPr wrap="square">
            <a:spAutoFit/>
          </a:bodyPr>
          <a:lstStyle/>
          <a:p>
            <a:pPr algn="ctr">
              <a:lnSpc>
                <a:spcPts val="288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2</a:t>
            </a:r>
            <a:r>
              <a:rPr lang="vi-VN" sz="2400" b="1"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1</a:t>
            </a:r>
          </a:p>
          <a:p>
            <a:pPr marL="285750" indent="-285750">
              <a:lnSpc>
                <a:spcPts val="288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 </a:t>
            </a:r>
            <a:r>
              <a:rPr lang="en-US" sz="2400" dirty="0">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Bảng</a:t>
            </a:r>
            <a:r>
              <a:rPr lang="en-US" b="1" dirty="0">
                <a:solidFill>
                  <a:srgbClr val="00B050"/>
                </a:solidFill>
                <a:latin typeface="Times New Roman" panose="02020603050405020304" pitchFamily="18" charset="0"/>
                <a:cs typeface="Times New Roman" panose="02020603050405020304" pitchFamily="18" charset="0"/>
              </a:rPr>
              <a:t> 1</a:t>
            </a:r>
          </a:p>
          <a:p>
            <a:pPr algn="just">
              <a:lnSpc>
                <a:spcPts val="288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marL="342900" indent="-342900" algn="just">
              <a:lnSpc>
                <a:spcPts val="2880"/>
              </a:lnSpc>
              <a:spcBef>
                <a:spcPts val="300"/>
              </a:spcBef>
              <a:spcAft>
                <a:spcPts val="300"/>
              </a:spcAft>
              <a:buFontTx/>
              <a:buChar char="-"/>
            </a:pPr>
            <a:endParaRPr lang="en-US" sz="2400" dirty="0">
              <a:latin typeface="Times New Roman" panose="02020603050405020304" pitchFamily="18" charset="0"/>
              <a:cs typeface="Times New Roman" panose="02020603050405020304" pitchFamily="18" charset="0"/>
            </a:endParaRPr>
          </a:p>
          <a:p>
            <a:pPr algn="just">
              <a:lnSpc>
                <a:spcPts val="2700"/>
              </a:lnSpc>
            </a:pPr>
            <a:endParaRPr lang="en-US" sz="2400" dirty="0">
              <a:latin typeface="Times New Roman" panose="02020603050405020304" pitchFamily="18" charset="0"/>
              <a:cs typeface="Times New Roman" panose="02020603050405020304" pitchFamily="18" charset="0"/>
            </a:endParaRPr>
          </a:p>
          <a:p>
            <a:pPr algn="just">
              <a:lnSpc>
                <a:spcPts val="28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1, 2, 3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câu hỏi Khám phá </a:t>
            </a:r>
            <a:r>
              <a:rPr lang="en-US" sz="2400" dirty="0">
                <a:latin typeface="Times New Roman" panose="02020603050405020304" pitchFamily="18" charset="0"/>
                <a:cs typeface="Times New Roman" panose="02020603050405020304" pitchFamily="18" charset="0"/>
              </a:rPr>
              <a:t>1, 2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I SGK;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LĐTD </a:t>
            </a:r>
            <a:r>
              <a:rPr lang="en-US" sz="2400" i="1" spc="-90" dirty="0" err="1">
                <a:latin typeface="Times New Roman" panose="02020603050405020304" pitchFamily="18" charset="0"/>
                <a:cs typeface="Times New Roman" panose="02020603050405020304" pitchFamily="18" charset="0"/>
              </a:rPr>
              <a:t>Mục</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tiêu</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quyền</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trách</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nhiệm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của</a:t>
            </a:r>
            <a:r>
              <a:rPr lang="en-US" sz="2400" i="1" spc="-90" dirty="0">
                <a:latin typeface="Times New Roman" panose="02020603050405020304" pitchFamily="18" charset="0"/>
                <a:cs typeface="Times New Roman" panose="02020603050405020304" pitchFamily="18" charset="0"/>
              </a:rPr>
              <a:t> CD </a:t>
            </a:r>
            <a:r>
              <a:rPr lang="en-US" sz="2400" i="1" spc="-90" dirty="0" err="1">
                <a:latin typeface="Times New Roman" panose="02020603050405020304" pitchFamily="18" charset="0"/>
                <a:cs typeface="Times New Roman" panose="02020603050405020304" pitchFamily="18" charset="0"/>
              </a:rPr>
              <a:t>và</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các</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hành</a:t>
            </a:r>
            <a:r>
              <a:rPr lang="en-US" sz="2400" i="1" spc="-90" dirty="0">
                <a:latin typeface="Times New Roman" panose="02020603050405020304" pitchFamily="18" charset="0"/>
                <a:cs typeface="Times New Roman" panose="02020603050405020304" pitchFamily="18" charset="0"/>
              </a:rPr>
              <a:t> vi </a:t>
            </a:r>
            <a:r>
              <a:rPr lang="en-US" sz="2400" i="1" spc="-90" dirty="0" err="1">
                <a:latin typeface="Times New Roman" panose="02020603050405020304" pitchFamily="18" charset="0"/>
                <a:cs typeface="Times New Roman" panose="02020603050405020304" pitchFamily="18" charset="0"/>
              </a:rPr>
              <a:t>bị</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nghiêm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cấm</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đối</a:t>
            </a:r>
            <a:r>
              <a:rPr lang="en-US" sz="2400" i="1" spc="-90" dirty="0">
                <a:latin typeface="Times New Roman" panose="02020603050405020304" pitchFamily="18" charset="0"/>
                <a:cs typeface="Times New Roman" panose="02020603050405020304" pitchFamily="18" charset="0"/>
              </a:rPr>
              <a:t> </a:t>
            </a:r>
            <a:r>
              <a:rPr lang="en-US" sz="2400" i="1" spc="-90" dirty="0" err="1">
                <a:latin typeface="Times New Roman" panose="02020603050405020304" pitchFamily="18" charset="0"/>
                <a:cs typeface="Times New Roman" panose="02020603050405020304" pitchFamily="18" charset="0"/>
              </a:rPr>
              <a:t>với</a:t>
            </a:r>
            <a:r>
              <a:rPr lang="en-US" sz="2400" i="1" spc="-90" dirty="0">
                <a:latin typeface="Times New Roman" panose="02020603050405020304" pitchFamily="18" charset="0"/>
                <a:cs typeface="Times New Roman" panose="02020603050405020304" pitchFamily="18" charset="0"/>
              </a:rPr>
              <a:t> QPAN.</a:t>
            </a:r>
            <a:endParaRPr lang="en-US" sz="2400" i="1" spc="-90" dirty="0">
              <a:solidFill>
                <a:srgbClr val="00B050"/>
              </a:solidFill>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en-US" sz="24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Nhóm</a:t>
            </a:r>
            <a:r>
              <a:rPr lang="en-US" sz="2400" spc="-100" dirty="0">
                <a:latin typeface="Times New Roman" panose="02020603050405020304" pitchFamily="18" charset="0"/>
                <a:cs typeface="Times New Roman" panose="02020603050405020304" pitchFamily="18" charset="0"/>
              </a:rPr>
              <a:t> </a:t>
            </a:r>
            <a:r>
              <a:rPr lang="en-US" sz="2400" spc="-100" dirty="0">
                <a:solidFill>
                  <a:srgbClr val="00B050"/>
                </a:solidFill>
                <a:latin typeface="Times New Roman" panose="02020603050405020304" pitchFamily="18" charset="0"/>
                <a:cs typeface="Times New Roman" panose="02020603050405020304" pitchFamily="18" charset="0"/>
              </a:rPr>
              <a:t>4</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Đọc câu hỏi Khám phá </a:t>
            </a:r>
            <a:r>
              <a:rPr lang="en-US" sz="2400" spc="-100" dirty="0">
                <a:latin typeface="Times New Roman" panose="02020603050405020304" pitchFamily="18" charset="0"/>
                <a:cs typeface="Times New Roman" panose="02020603050405020304" pitchFamily="18" charset="0"/>
              </a:rPr>
              <a:t>1, 3 </a:t>
            </a:r>
            <a:r>
              <a:rPr lang="en-US" sz="2400" spc="-100" dirty="0" err="1">
                <a:latin typeface="Times New Roman" panose="02020603050405020304" pitchFamily="18" charset="0"/>
                <a:cs typeface="Times New Roman" panose="02020603050405020304" pitchFamily="18" charset="0"/>
              </a:rPr>
              <a:t>và</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thông tin mục I</a:t>
            </a:r>
            <a:r>
              <a:rPr lang="en-US" sz="2400" spc="-100" dirty="0">
                <a:latin typeface="Times New Roman" panose="02020603050405020304" pitchFamily="18" charset="0"/>
                <a:cs typeface="Times New Roman" panose="02020603050405020304" pitchFamily="18" charset="0"/>
              </a:rPr>
              <a:t> </a:t>
            </a:r>
            <a:r>
              <a:rPr lang="vi-VN" sz="2400" spc="-100" dirty="0">
                <a:latin typeface="Times New Roman" panose="02020603050405020304" pitchFamily="18" charset="0"/>
                <a:cs typeface="Times New Roman" panose="02020603050405020304" pitchFamily="18" charset="0"/>
              </a:rPr>
              <a:t>SGK</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hoàn</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thành</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bảng</a:t>
            </a:r>
            <a:r>
              <a:rPr lang="en-US" sz="2400" spc="-100" dirty="0">
                <a:latin typeface="Times New Roman" panose="02020603050405020304" pitchFamily="18" charset="0"/>
                <a:cs typeface="Times New Roman" panose="02020603050405020304" pitchFamily="18" charset="0"/>
              </a:rPr>
              <a:t> 1 </a:t>
            </a:r>
            <a:r>
              <a:rPr lang="en-US" sz="2400" spc="-100" dirty="0" err="1">
                <a:latin typeface="Times New Roman" panose="02020603050405020304" pitchFamily="18" charset="0"/>
                <a:cs typeface="Times New Roman" panose="02020603050405020304" pitchFamily="18" charset="0"/>
              </a:rPr>
              <a:t>và</a:t>
            </a:r>
            <a:r>
              <a:rPr lang="en-US" sz="2400" spc="-100" dirty="0">
                <a:latin typeface="Times New Roman" panose="02020603050405020304" pitchFamily="18" charset="0"/>
                <a:cs typeface="Times New Roman" panose="02020603050405020304" pitchFamily="18" charset="0"/>
              </a:rPr>
              <a:t> </a:t>
            </a:r>
            <a:r>
              <a:rPr lang="en-US" sz="2400" spc="-100" dirty="0" err="1">
                <a:latin typeface="Times New Roman" panose="02020603050405020304" pitchFamily="18" charset="0"/>
                <a:cs typeface="Times New Roman" panose="02020603050405020304" pitchFamily="18" charset="0"/>
              </a:rPr>
              <a:t>lập</a:t>
            </a:r>
            <a:r>
              <a:rPr lang="en-US" sz="2400" spc="-100" dirty="0">
                <a:latin typeface="Times New Roman" panose="02020603050405020304" pitchFamily="18" charset="0"/>
                <a:cs typeface="Times New Roman" panose="02020603050405020304" pitchFamily="18" charset="0"/>
              </a:rPr>
              <a:t> LĐTD </a:t>
            </a:r>
            <a:r>
              <a:rPr lang="en-US" sz="2400" i="1" spc="-100" dirty="0" err="1">
                <a:latin typeface="Times New Roman" panose="02020603050405020304" pitchFamily="18" charset="0"/>
                <a:cs typeface="Times New Roman" panose="02020603050405020304" pitchFamily="18" charset="0"/>
              </a:rPr>
              <a:t>Giáo</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dục</a:t>
            </a:r>
            <a:r>
              <a:rPr lang="en-US" sz="2400" i="1" spc="-100" dirty="0">
                <a:latin typeface="Times New Roman" panose="02020603050405020304" pitchFamily="18" charset="0"/>
                <a:cs typeface="Times New Roman" panose="02020603050405020304" pitchFamily="18" charset="0"/>
              </a:rPr>
              <a:t> QPAN </a:t>
            </a:r>
            <a:r>
              <a:rPr lang="en-US" sz="2400" i="1" spc="-100" dirty="0" err="1">
                <a:latin typeface="Times New Roman" panose="02020603050405020304" pitchFamily="18" charset="0"/>
                <a:cs typeface="Times New Roman" panose="02020603050405020304" pitchFamily="18" charset="0"/>
              </a:rPr>
              <a:t>trong</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các</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nhà</a:t>
            </a:r>
            <a:r>
              <a:rPr lang="en-US" sz="2400" i="1" spc="-100" dirty="0">
                <a:latin typeface="Times New Roman" panose="02020603050405020304" pitchFamily="18" charset="0"/>
                <a:cs typeface="Times New Roman" panose="02020603050405020304" pitchFamily="18" charset="0"/>
              </a:rPr>
              <a:t> </a:t>
            </a:r>
            <a:r>
              <a:rPr lang="en-US" sz="2400" i="1" spc="-100" dirty="0" err="1">
                <a:latin typeface="Times New Roman" panose="02020603050405020304" pitchFamily="18" charset="0"/>
                <a:cs typeface="Times New Roman" panose="02020603050405020304" pitchFamily="18" charset="0"/>
              </a:rPr>
              <a:t>trường</a:t>
            </a:r>
            <a:r>
              <a:rPr lang="en-US" sz="2400" i="1" spc="-100" dirty="0">
                <a:latin typeface="Times New Roman" panose="02020603050405020304" pitchFamily="18" charset="0"/>
                <a:cs typeface="Times New Roman" panose="02020603050405020304" pitchFamily="18" charset="0"/>
              </a:rPr>
              <a:t>.</a:t>
            </a:r>
            <a:endParaRPr lang="en-US" sz="2400" i="1" spc="-100" dirty="0">
              <a:solidFill>
                <a:srgbClr val="00B050"/>
              </a:solidFill>
              <a:latin typeface="Times New Roman" panose="02020603050405020304" pitchFamily="18" charset="0"/>
              <a:cs typeface="Times New Roman" panose="02020603050405020304" pitchFamily="18" charset="0"/>
            </a:endParaRPr>
          </a:p>
          <a:p>
            <a:pPr marL="342900" indent="-342900">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0768FAE2-8A28-4658-AA2A-8035AD1E6932}"/>
              </a:ext>
            </a:extLst>
          </p:cNvPr>
          <p:cNvGraphicFramePr>
            <a:graphicFrameLocks noGrp="1"/>
          </p:cNvGraphicFramePr>
          <p:nvPr>
            <p:extLst>
              <p:ext uri="{D42A27DB-BD31-4B8C-83A1-F6EECF244321}">
                <p14:modId xmlns:p14="http://schemas.microsoft.com/office/powerpoint/2010/main" val="2798011388"/>
              </p:ext>
            </p:extLst>
          </p:nvPr>
        </p:nvGraphicFramePr>
        <p:xfrm>
          <a:off x="4458645" y="1806893"/>
          <a:ext cx="7378791" cy="1987169"/>
        </p:xfrm>
        <a:graphic>
          <a:graphicData uri="http://schemas.openxmlformats.org/drawingml/2006/table">
            <a:tbl>
              <a:tblPr firstRow="1" bandRow="1">
                <a:tableStyleId>{5C22544A-7EE6-4342-B048-85BDC9FD1C3A}</a:tableStyleId>
              </a:tblPr>
              <a:tblGrid>
                <a:gridCol w="1308412">
                  <a:extLst>
                    <a:ext uri="{9D8B030D-6E8A-4147-A177-3AD203B41FA5}">
                      <a16:colId xmlns:a16="http://schemas.microsoft.com/office/drawing/2014/main" val="1977681373"/>
                    </a:ext>
                  </a:extLst>
                </a:gridCol>
                <a:gridCol w="3313569">
                  <a:extLst>
                    <a:ext uri="{9D8B030D-6E8A-4147-A177-3AD203B41FA5}">
                      <a16:colId xmlns:a16="http://schemas.microsoft.com/office/drawing/2014/main" val="2396588060"/>
                    </a:ext>
                  </a:extLst>
                </a:gridCol>
                <a:gridCol w="2756810">
                  <a:extLst>
                    <a:ext uri="{9D8B030D-6E8A-4147-A177-3AD203B41FA5}">
                      <a16:colId xmlns:a16="http://schemas.microsoft.com/office/drawing/2014/main" val="1545653296"/>
                    </a:ext>
                  </a:extLst>
                </a:gridCol>
              </a:tblGrid>
              <a:tr h="356551">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Mô</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2300"/>
                        </a:lnSpc>
                        <a:spcBef>
                          <a:spcPts val="200"/>
                        </a:spcBef>
                        <a:spcAft>
                          <a:spcPts val="200"/>
                        </a:spcAft>
                      </a:pPr>
                      <a:r>
                        <a:rPr lang="en-US" dirty="0" err="1">
                          <a:solidFill>
                            <a:schemeClr val="tx1"/>
                          </a:solidFill>
                          <a:latin typeface="Times New Roman" panose="02020603050405020304" pitchFamily="18" charset="0"/>
                          <a:cs typeface="Times New Roman" panose="02020603050405020304" pitchFamily="18" charset="0"/>
                        </a:rPr>
                        <a:t>Tên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môn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hoạt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động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học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446850"/>
                  </a:ext>
                </a:extLst>
              </a:tr>
              <a:tr h="226658">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2220960"/>
                  </a:ext>
                </a:extLst>
              </a:tr>
              <a:tr h="256057">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0447"/>
                  </a:ext>
                </a:extLst>
              </a:tr>
              <a:tr h="306460">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1923256"/>
                  </a:ext>
                </a:extLst>
              </a:tr>
              <a:tr h="306460">
                <a:tc>
                  <a:txBody>
                    <a:bodyPr/>
                    <a:lstStyle/>
                    <a:p>
                      <a:pPr>
                        <a:lnSpc>
                          <a:spcPts val="1900"/>
                        </a:lnSpc>
                        <a:spcBef>
                          <a:spcPts val="0"/>
                        </a:spcBef>
                        <a:spcAft>
                          <a:spcPts val="0"/>
                        </a:spcAft>
                      </a:pPr>
                      <a:r>
                        <a:rPr lang="en-US" sz="1800" dirty="0" err="1">
                          <a:solidFill>
                            <a:schemeClr val="tx1"/>
                          </a:solidFill>
                          <a:latin typeface="Times New Roman" panose="02020603050405020304" pitchFamily="18" charset="0"/>
                          <a:cs typeface="Times New Roman" panose="02020603050405020304" pitchFamily="18" charset="0"/>
                        </a:rPr>
                        <a:t>Hình</a:t>
                      </a:r>
                      <a:r>
                        <a:rPr lang="en-US" sz="1800" dirty="0">
                          <a:solidFill>
                            <a:schemeClr val="tx1"/>
                          </a:solidFill>
                          <a:latin typeface="Times New Roman" panose="02020603050405020304" pitchFamily="18" charset="0"/>
                          <a:cs typeface="Times New Roman" panose="02020603050405020304" pitchFamily="18" charset="0"/>
                        </a:rPr>
                        <a:t> 2.1d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900"/>
                        </a:lnSpc>
                        <a:spcBef>
                          <a:spcPts val="0"/>
                        </a:spcBef>
                        <a:spcAft>
                          <a:spcPts val="0"/>
                        </a:spcAft>
                      </a:pPr>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6137648"/>
                  </a:ext>
                </a:extLst>
              </a:tr>
            </a:tbl>
          </a:graphicData>
        </a:graphic>
      </p:graphicFrame>
      <p:sp>
        <p:nvSpPr>
          <p:cNvPr id="10" name="TextBox 9">
            <a:extLst>
              <a:ext uri="{FF2B5EF4-FFF2-40B4-BE49-F238E27FC236}">
                <a16:creationId xmlns:a16="http://schemas.microsoft.com/office/drawing/2014/main" id="{77B08755-4D01-4CB3-BCA2-3562EB3031A1}"/>
              </a:ext>
            </a:extLst>
          </p:cNvPr>
          <p:cNvSpPr txBox="1"/>
          <p:nvPr/>
        </p:nvSpPr>
        <p:spPr>
          <a:xfrm>
            <a:off x="1482892" y="236919"/>
            <a:ext cx="10500561" cy="461665"/>
          </a:xfrm>
          <a:prstGeom prst="rect">
            <a:avLst/>
          </a:prstGeom>
          <a:noFill/>
        </p:spPr>
        <p:txBody>
          <a:bodyPr wrap="square">
            <a:spAutoFit/>
          </a:bodyPr>
          <a:lstStyle/>
          <a:p>
            <a:pPr algn="just"/>
            <a:r>
              <a:rPr lang="vi-VN" sz="2400" b="1" spc="-90" dirty="0">
                <a:solidFill>
                  <a:srgbClr val="00B050"/>
                </a:solidFill>
                <a:latin typeface="Arial" panose="020B0604020202020204" pitchFamily="34" charset="0"/>
                <a:cs typeface="Arial" panose="020B0604020202020204" pitchFamily="34" charset="0"/>
              </a:rPr>
              <a:t>I. NỘI DUNG CƠ BẢN CỦA LUẬT GIÁO DỤC QUỐC PHÒNG VÀ AN NINH</a:t>
            </a:r>
            <a:endParaRPr lang="en-GB" sz="2400" b="1" spc="-90" dirty="0">
              <a:solidFill>
                <a:srgbClr val="00B05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A543926-6B2E-4A4C-8832-F959AD01ADE0}"/>
              </a:ext>
            </a:extLst>
          </p:cNvPr>
          <p:cNvSpPr txBox="1"/>
          <p:nvPr/>
        </p:nvSpPr>
        <p:spPr>
          <a:xfrm>
            <a:off x="70551" y="931384"/>
            <a:ext cx="4166471" cy="5863144"/>
          </a:xfrm>
          <a:prstGeom prst="rect">
            <a:avLst/>
          </a:prstGeom>
          <a:solidFill>
            <a:schemeClr val="accent2">
              <a:lumMod val="20000"/>
              <a:lumOff val="80000"/>
            </a:schemeClr>
          </a:solidFill>
          <a:ln>
            <a:solidFill>
              <a:srgbClr val="00B050"/>
            </a:solidFill>
          </a:ln>
        </p:spPr>
        <p:txBody>
          <a:bodyPr wrap="square">
            <a:spAutoFit/>
          </a:bodyPr>
          <a:lstStyle/>
          <a:p>
            <a:pPr algn="just">
              <a:lnSpc>
                <a:spcPts val="2700"/>
              </a:lnSpc>
              <a:spcBef>
                <a:spcPts val="300"/>
              </a:spcBef>
              <a:spcAft>
                <a:spcPts val="3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1. </a:t>
            </a:r>
            <a:r>
              <a:rPr lang="vi-VN" sz="2400" dirty="0">
                <a:latin typeface="Times New Roman" panose="02020603050405020304" pitchFamily="18" charset="0"/>
                <a:cs typeface="Times New Roman" panose="02020603050405020304" pitchFamily="18" charset="0"/>
              </a:rPr>
              <a:t>Hình 2.1 là một số hoạt động học tập của các bạn học sinh trường trung học phổ thông. Em hãy cho biết các hoạt động này thuộc môn học nào? Vì sao?</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ninh</a:t>
            </a:r>
            <a:r>
              <a:rPr lang="en-US" sz="2400" dirty="0">
                <a:latin typeface="Times New Roman" panose="02020603050405020304" pitchFamily="18" charset="0"/>
                <a:cs typeface="Times New Roman" panose="02020603050405020304" pitchFamily="18" charset="0"/>
              </a:rPr>
              <a:t> (QPAN)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QPAN?</a:t>
            </a: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3</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Môn học Giáo dục quốc phòng và an ninh được thực hiện chính khoá ở những nhà trường nào?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3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92347" y="5559"/>
            <a:ext cx="557988" cy="55940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715912" y="118312"/>
            <a:ext cx="516670" cy="41814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a:extLst>
              <a:ext uri="{FF2B5EF4-FFF2-40B4-BE49-F238E27FC236}">
                <a16:creationId xmlns:a16="http://schemas.microsoft.com/office/drawing/2014/main" id="{6DAA2277-D614-4EC8-941A-24136BF56FAE}"/>
              </a:ext>
            </a:extLst>
          </p:cNvPr>
          <p:cNvSpPr txBox="1"/>
          <p:nvPr/>
        </p:nvSpPr>
        <p:spPr>
          <a:xfrm>
            <a:off x="230909" y="832165"/>
            <a:ext cx="1291217" cy="2031325"/>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a)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cơ</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động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diễn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tập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thực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hiện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nhiệm</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vụ</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sự</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kiện</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10946163" y="919001"/>
            <a:ext cx="1037015" cy="147732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c)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hình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sự</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trấn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áp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tội</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phạm</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213183" y="3711876"/>
            <a:ext cx="1291217" cy="1754326"/>
          </a:xfrm>
          <a:prstGeom prst="rect">
            <a:avLst/>
          </a:prstGeom>
          <a:noFill/>
        </p:spPr>
        <p:txBody>
          <a:bodyPr wrap="square">
            <a:spAutoFit/>
          </a:bodyPr>
          <a:lstStyle/>
          <a:p>
            <a:pPr algn="r"/>
            <a:r>
              <a:rPr lang="en-US" dirty="0">
                <a:latin typeface="Times New Roman" panose="02020603050405020304" pitchFamily="18" charset="0"/>
                <a:cs typeface="Times New Roman" panose="02020603050405020304" pitchFamily="18" charset="0"/>
              </a:rPr>
              <a:t>b) </a:t>
            </a:r>
            <a:r>
              <a:rPr lang="en-GB" dirty="0" err="1">
                <a:solidFill>
                  <a:srgbClr val="000000"/>
                </a:solidFill>
                <a:latin typeface="Times New Roman" panose="02020603050405020304" pitchFamily="18" charset="0"/>
                <a:ea typeface="Times New Roman" panose="02020603050405020304" pitchFamily="18" charset="0"/>
              </a:rPr>
              <a:t>Lực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lượng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diễn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tập</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bảo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vệ</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nguyên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thủ</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quốc</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10899989" y="3715433"/>
            <a:ext cx="1129362" cy="2031325"/>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d) </a:t>
            </a:r>
            <a:r>
              <a:rPr lang="en-GB" dirty="0" err="1">
                <a:solidFill>
                  <a:srgbClr val="000000"/>
                </a:solidFill>
                <a:latin typeface="Times New Roman" panose="02020603050405020304" pitchFamily="18" charset="0"/>
                <a:ea typeface="Times New Roman" panose="02020603050405020304" pitchFamily="18" charset="0"/>
              </a:rPr>
              <a:t>Cảnh</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sát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thông</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giữ</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gìn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trật</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tự</a:t>
            </a:r>
            <a:r>
              <a:rPr lang="en-GB" dirty="0">
                <a:solidFill>
                  <a:srgbClr val="000000"/>
                </a:solidFill>
                <a:latin typeface="Times New Roman" panose="02020603050405020304" pitchFamily="18" charset="0"/>
                <a:ea typeface="Times New Roman" panose="02020603050405020304" pitchFamily="18" charset="0"/>
              </a:rPr>
              <a:t>, an </a:t>
            </a:r>
            <a:r>
              <a:rPr lang="en-GB" dirty="0" err="1">
                <a:solidFill>
                  <a:srgbClr val="000000"/>
                </a:solidFill>
                <a:latin typeface="Times New Roman" panose="02020603050405020304" pitchFamily="18" charset="0"/>
                <a:ea typeface="Times New Roman" panose="02020603050405020304" pitchFamily="18" charset="0"/>
              </a:rPr>
              <a:t>toàn</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giao</a:t>
            </a:r>
            <a:r>
              <a:rPr lang="en-GB" dirty="0">
                <a:solidFill>
                  <a:srgbClr val="000000"/>
                </a:solidFill>
                <a:latin typeface="Times New Roman" panose="02020603050405020304" pitchFamily="18" charset="0"/>
                <a:ea typeface="Times New Roman" panose="02020603050405020304" pitchFamily="18" charset="0"/>
              </a:rPr>
              <a:t> </a:t>
            </a:r>
            <a:r>
              <a:rPr lang="en-GB" dirty="0" err="1">
                <a:solidFill>
                  <a:srgbClr val="000000"/>
                </a:solidFill>
                <a:latin typeface="Times New Roman" panose="02020603050405020304" pitchFamily="18" charset="0"/>
                <a:ea typeface="Times New Roman" panose="02020603050405020304" pitchFamily="18" charset="0"/>
              </a:rPr>
              <a:t>thông</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5631479" y="6301405"/>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2.3</a:t>
            </a:r>
            <a:endParaRPr lang="en-GB" sz="20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C66D7FB-B4BA-4EDA-9D98-C1A36BE711B1}"/>
              </a:ext>
            </a:extLst>
          </p:cNvPr>
          <p:cNvPicPr>
            <a:picLocks noChangeAspect="1"/>
          </p:cNvPicPr>
          <p:nvPr/>
        </p:nvPicPr>
        <p:blipFill>
          <a:blip r:embed="rId4"/>
          <a:stretch>
            <a:fillRect/>
          </a:stretch>
        </p:blipFill>
        <p:spPr>
          <a:xfrm>
            <a:off x="1587702" y="73045"/>
            <a:ext cx="4508298" cy="2950811"/>
          </a:xfrm>
          <a:prstGeom prst="rect">
            <a:avLst/>
          </a:prstGeom>
        </p:spPr>
      </p:pic>
      <p:pic>
        <p:nvPicPr>
          <p:cNvPr id="7" name="Picture 6">
            <a:extLst>
              <a:ext uri="{FF2B5EF4-FFF2-40B4-BE49-F238E27FC236}">
                <a16:creationId xmlns:a16="http://schemas.microsoft.com/office/drawing/2014/main" id="{386B716A-7503-43D3-845E-E6E6F1ECE1C5}"/>
              </a:ext>
            </a:extLst>
          </p:cNvPr>
          <p:cNvPicPr>
            <a:picLocks noChangeAspect="1"/>
          </p:cNvPicPr>
          <p:nvPr/>
        </p:nvPicPr>
        <p:blipFill>
          <a:blip r:embed="rId5"/>
          <a:stretch>
            <a:fillRect/>
          </a:stretch>
        </p:blipFill>
        <p:spPr>
          <a:xfrm>
            <a:off x="1522125" y="3259866"/>
            <a:ext cx="4573875" cy="2950811"/>
          </a:xfrm>
          <a:prstGeom prst="rect">
            <a:avLst/>
          </a:prstGeom>
        </p:spPr>
      </p:pic>
      <p:pic>
        <p:nvPicPr>
          <p:cNvPr id="10" name="Picture 9">
            <a:extLst>
              <a:ext uri="{FF2B5EF4-FFF2-40B4-BE49-F238E27FC236}">
                <a16:creationId xmlns:a16="http://schemas.microsoft.com/office/drawing/2014/main" id="{74AA1E44-671C-4A63-9635-1E4049104FCA}"/>
              </a:ext>
            </a:extLst>
          </p:cNvPr>
          <p:cNvPicPr>
            <a:picLocks noChangeAspect="1"/>
          </p:cNvPicPr>
          <p:nvPr/>
        </p:nvPicPr>
        <p:blipFill>
          <a:blip r:embed="rId6"/>
          <a:stretch>
            <a:fillRect/>
          </a:stretch>
        </p:blipFill>
        <p:spPr>
          <a:xfrm>
            <a:off x="6255945" y="118311"/>
            <a:ext cx="4626320" cy="2950813"/>
          </a:xfrm>
          <a:prstGeom prst="rect">
            <a:avLst/>
          </a:prstGeom>
        </p:spPr>
      </p:pic>
      <p:pic>
        <p:nvPicPr>
          <p:cNvPr id="12" name="Picture 11">
            <a:extLst>
              <a:ext uri="{FF2B5EF4-FFF2-40B4-BE49-F238E27FC236}">
                <a16:creationId xmlns:a16="http://schemas.microsoft.com/office/drawing/2014/main" id="{27504CC1-8456-4B71-B25C-6777525AFD4F}"/>
              </a:ext>
            </a:extLst>
          </p:cNvPr>
          <p:cNvPicPr>
            <a:picLocks noChangeAspect="1"/>
          </p:cNvPicPr>
          <p:nvPr/>
        </p:nvPicPr>
        <p:blipFill>
          <a:blip r:embed="rId7"/>
          <a:stretch>
            <a:fillRect/>
          </a:stretch>
        </p:blipFill>
        <p:spPr>
          <a:xfrm>
            <a:off x="6255945" y="3255691"/>
            <a:ext cx="4626320" cy="2950811"/>
          </a:xfrm>
          <a:prstGeom prst="rect">
            <a:avLst/>
          </a:prstGeom>
        </p:spPr>
      </p:pic>
    </p:spTree>
    <p:extLst>
      <p:ext uri="{BB962C8B-B14F-4D97-AF65-F5344CB8AC3E}">
        <p14:creationId xmlns:p14="http://schemas.microsoft.com/office/powerpoint/2010/main" val="20379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6B162C-D1DA-FB47-68C5-36744F7E6482}"/>
              </a:ext>
            </a:extLst>
          </p:cNvPr>
          <p:cNvPicPr>
            <a:picLocks noChangeAspect="1"/>
          </p:cNvPicPr>
          <p:nvPr/>
        </p:nvPicPr>
        <p:blipFill>
          <a:blip r:embed="rId3"/>
          <a:stretch>
            <a:fillRect/>
          </a:stretch>
        </p:blipFill>
        <p:spPr>
          <a:xfrm>
            <a:off x="941851" y="6050352"/>
            <a:ext cx="10688542" cy="714475"/>
          </a:xfrm>
          <a:prstGeom prst="rect">
            <a:avLst/>
          </a:prstGeom>
        </p:spPr>
      </p:pic>
      <p:pic>
        <p:nvPicPr>
          <p:cNvPr id="5" name="Picture 4">
            <a:extLst>
              <a:ext uri="{FF2B5EF4-FFF2-40B4-BE49-F238E27FC236}">
                <a16:creationId xmlns:a16="http://schemas.microsoft.com/office/drawing/2014/main" id="{0131A953-8B93-E3CE-2A38-03B1A13EF0CF}"/>
              </a:ext>
            </a:extLst>
          </p:cNvPr>
          <p:cNvPicPr>
            <a:picLocks noChangeAspect="1"/>
          </p:cNvPicPr>
          <p:nvPr/>
        </p:nvPicPr>
        <p:blipFill>
          <a:blip r:embed="rId4"/>
          <a:stretch>
            <a:fillRect/>
          </a:stretch>
        </p:blipFill>
        <p:spPr>
          <a:xfrm>
            <a:off x="1187215" y="1341418"/>
            <a:ext cx="476316" cy="4772691"/>
          </a:xfrm>
          <a:prstGeom prst="rect">
            <a:avLst/>
          </a:prstGeom>
        </p:spPr>
      </p:pic>
      <p:pic>
        <p:nvPicPr>
          <p:cNvPr id="8" name="Picture 7">
            <a:extLst>
              <a:ext uri="{FF2B5EF4-FFF2-40B4-BE49-F238E27FC236}">
                <a16:creationId xmlns:a16="http://schemas.microsoft.com/office/drawing/2014/main" id="{EB42B7B0-BABD-D1FA-430F-1F5C4D8F8051}"/>
              </a:ext>
            </a:extLst>
          </p:cNvPr>
          <p:cNvPicPr>
            <a:picLocks noChangeAspect="1"/>
          </p:cNvPicPr>
          <p:nvPr/>
        </p:nvPicPr>
        <p:blipFill>
          <a:blip r:embed="rId5"/>
          <a:stretch>
            <a:fillRect/>
          </a:stretch>
        </p:blipFill>
        <p:spPr>
          <a:xfrm>
            <a:off x="1653395" y="1013316"/>
            <a:ext cx="1352739" cy="847843"/>
          </a:xfrm>
          <a:prstGeom prst="rect">
            <a:avLst/>
          </a:prstGeom>
        </p:spPr>
      </p:pic>
      <p:pic>
        <p:nvPicPr>
          <p:cNvPr id="10" name="Picture 9">
            <a:extLst>
              <a:ext uri="{FF2B5EF4-FFF2-40B4-BE49-F238E27FC236}">
                <a16:creationId xmlns:a16="http://schemas.microsoft.com/office/drawing/2014/main" id="{70CC1718-9074-2AEA-C436-25458975CA45}"/>
              </a:ext>
            </a:extLst>
          </p:cNvPr>
          <p:cNvPicPr>
            <a:picLocks noChangeAspect="1"/>
          </p:cNvPicPr>
          <p:nvPr/>
        </p:nvPicPr>
        <p:blipFill>
          <a:blip r:embed="rId6"/>
          <a:stretch>
            <a:fillRect/>
          </a:stretch>
        </p:blipFill>
        <p:spPr>
          <a:xfrm>
            <a:off x="3001778" y="727525"/>
            <a:ext cx="2876951" cy="1419423"/>
          </a:xfrm>
          <a:prstGeom prst="rect">
            <a:avLst/>
          </a:prstGeom>
        </p:spPr>
      </p:pic>
      <p:pic>
        <p:nvPicPr>
          <p:cNvPr id="12" name="Picture 11">
            <a:extLst>
              <a:ext uri="{FF2B5EF4-FFF2-40B4-BE49-F238E27FC236}">
                <a16:creationId xmlns:a16="http://schemas.microsoft.com/office/drawing/2014/main" id="{B6C7DD41-42E6-EE27-38B6-8751B6924294}"/>
              </a:ext>
            </a:extLst>
          </p:cNvPr>
          <p:cNvPicPr>
            <a:picLocks noChangeAspect="1"/>
          </p:cNvPicPr>
          <p:nvPr/>
        </p:nvPicPr>
        <p:blipFill>
          <a:blip r:embed="rId7"/>
          <a:stretch>
            <a:fillRect/>
          </a:stretch>
        </p:blipFill>
        <p:spPr>
          <a:xfrm>
            <a:off x="5894112" y="647447"/>
            <a:ext cx="3296110" cy="371527"/>
          </a:xfrm>
          <a:prstGeom prst="rect">
            <a:avLst/>
          </a:prstGeom>
        </p:spPr>
      </p:pic>
      <p:pic>
        <p:nvPicPr>
          <p:cNvPr id="14" name="Picture 13">
            <a:extLst>
              <a:ext uri="{FF2B5EF4-FFF2-40B4-BE49-F238E27FC236}">
                <a16:creationId xmlns:a16="http://schemas.microsoft.com/office/drawing/2014/main" id="{123820FC-A1AA-2F0A-9A5B-5541BA3C0D5C}"/>
              </a:ext>
            </a:extLst>
          </p:cNvPr>
          <p:cNvPicPr>
            <a:picLocks noChangeAspect="1"/>
          </p:cNvPicPr>
          <p:nvPr/>
        </p:nvPicPr>
        <p:blipFill>
          <a:blip r:embed="rId8"/>
          <a:stretch>
            <a:fillRect/>
          </a:stretch>
        </p:blipFill>
        <p:spPr>
          <a:xfrm>
            <a:off x="5894112" y="1046656"/>
            <a:ext cx="4115374" cy="390580"/>
          </a:xfrm>
          <a:prstGeom prst="rect">
            <a:avLst/>
          </a:prstGeom>
        </p:spPr>
      </p:pic>
      <p:pic>
        <p:nvPicPr>
          <p:cNvPr id="17" name="Picture 16">
            <a:extLst>
              <a:ext uri="{FF2B5EF4-FFF2-40B4-BE49-F238E27FC236}">
                <a16:creationId xmlns:a16="http://schemas.microsoft.com/office/drawing/2014/main" id="{9C697294-F089-3AD2-057B-12AE37619D8C}"/>
              </a:ext>
            </a:extLst>
          </p:cNvPr>
          <p:cNvPicPr>
            <a:picLocks noChangeAspect="1"/>
          </p:cNvPicPr>
          <p:nvPr/>
        </p:nvPicPr>
        <p:blipFill>
          <a:blip r:embed="rId9"/>
          <a:stretch>
            <a:fillRect/>
          </a:stretch>
        </p:blipFill>
        <p:spPr>
          <a:xfrm>
            <a:off x="5878729" y="1473971"/>
            <a:ext cx="4458322" cy="1019317"/>
          </a:xfrm>
          <a:prstGeom prst="rect">
            <a:avLst/>
          </a:prstGeom>
        </p:spPr>
      </p:pic>
      <p:pic>
        <p:nvPicPr>
          <p:cNvPr id="19" name="Picture 18">
            <a:extLst>
              <a:ext uri="{FF2B5EF4-FFF2-40B4-BE49-F238E27FC236}">
                <a16:creationId xmlns:a16="http://schemas.microsoft.com/office/drawing/2014/main" id="{E747B9AB-5026-9678-70CD-B960DD765868}"/>
              </a:ext>
            </a:extLst>
          </p:cNvPr>
          <p:cNvPicPr>
            <a:picLocks noChangeAspect="1"/>
          </p:cNvPicPr>
          <p:nvPr/>
        </p:nvPicPr>
        <p:blipFill>
          <a:blip r:embed="rId10"/>
          <a:stretch>
            <a:fillRect/>
          </a:stretch>
        </p:blipFill>
        <p:spPr>
          <a:xfrm>
            <a:off x="1654478" y="3204997"/>
            <a:ext cx="1457528" cy="2248214"/>
          </a:xfrm>
          <a:prstGeom prst="rect">
            <a:avLst/>
          </a:prstGeom>
        </p:spPr>
      </p:pic>
      <p:pic>
        <p:nvPicPr>
          <p:cNvPr id="21" name="Picture 20">
            <a:extLst>
              <a:ext uri="{FF2B5EF4-FFF2-40B4-BE49-F238E27FC236}">
                <a16:creationId xmlns:a16="http://schemas.microsoft.com/office/drawing/2014/main" id="{06434F33-E111-17E6-3BAE-B275CC1E87A5}"/>
              </a:ext>
            </a:extLst>
          </p:cNvPr>
          <p:cNvPicPr>
            <a:picLocks noChangeAspect="1"/>
          </p:cNvPicPr>
          <p:nvPr/>
        </p:nvPicPr>
        <p:blipFill>
          <a:blip r:embed="rId11"/>
          <a:stretch>
            <a:fillRect/>
          </a:stretch>
        </p:blipFill>
        <p:spPr>
          <a:xfrm>
            <a:off x="3112006" y="2712541"/>
            <a:ext cx="8278380" cy="1019317"/>
          </a:xfrm>
          <a:prstGeom prst="rect">
            <a:avLst/>
          </a:prstGeom>
        </p:spPr>
      </p:pic>
      <p:pic>
        <p:nvPicPr>
          <p:cNvPr id="23" name="Picture 22">
            <a:extLst>
              <a:ext uri="{FF2B5EF4-FFF2-40B4-BE49-F238E27FC236}">
                <a16:creationId xmlns:a16="http://schemas.microsoft.com/office/drawing/2014/main" id="{4BFB22E0-EC36-51E4-ADC7-C0ABEEEF1729}"/>
              </a:ext>
            </a:extLst>
          </p:cNvPr>
          <p:cNvPicPr>
            <a:picLocks noChangeAspect="1"/>
          </p:cNvPicPr>
          <p:nvPr/>
        </p:nvPicPr>
        <p:blipFill>
          <a:blip r:embed="rId12"/>
          <a:stretch>
            <a:fillRect/>
          </a:stretch>
        </p:blipFill>
        <p:spPr>
          <a:xfrm>
            <a:off x="3102479" y="3763975"/>
            <a:ext cx="8287907" cy="1028844"/>
          </a:xfrm>
          <a:prstGeom prst="rect">
            <a:avLst/>
          </a:prstGeom>
        </p:spPr>
      </p:pic>
      <p:pic>
        <p:nvPicPr>
          <p:cNvPr id="25" name="Picture 24">
            <a:extLst>
              <a:ext uri="{FF2B5EF4-FFF2-40B4-BE49-F238E27FC236}">
                <a16:creationId xmlns:a16="http://schemas.microsoft.com/office/drawing/2014/main" id="{5EEAC7EF-CBFE-FD72-D3CB-0E4650D05ECF}"/>
              </a:ext>
            </a:extLst>
          </p:cNvPr>
          <p:cNvPicPr>
            <a:picLocks noChangeAspect="1"/>
          </p:cNvPicPr>
          <p:nvPr/>
        </p:nvPicPr>
        <p:blipFill>
          <a:blip r:embed="rId13"/>
          <a:stretch>
            <a:fillRect/>
          </a:stretch>
        </p:blipFill>
        <p:spPr>
          <a:xfrm>
            <a:off x="3112006" y="4848380"/>
            <a:ext cx="8278380" cy="1019317"/>
          </a:xfrm>
          <a:prstGeom prst="rect">
            <a:avLst/>
          </a:prstGeom>
        </p:spPr>
      </p:pic>
    </p:spTree>
    <p:extLst>
      <p:ext uri="{BB962C8B-B14F-4D97-AF65-F5344CB8AC3E}">
        <p14:creationId xmlns:p14="http://schemas.microsoft.com/office/powerpoint/2010/main" val="167996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heel(1)">
                                      <p:cBhvr>
                                        <p:cTn id="55" dur="2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1000" fill="hold"/>
                                        <p:tgtEl>
                                          <p:spTgt spid="21"/>
                                        </p:tgtEl>
                                        <p:attrNameLst>
                                          <p:attrName>ppt_w</p:attrName>
                                        </p:attrNameLst>
                                      </p:cBhvr>
                                      <p:tavLst>
                                        <p:tav tm="0">
                                          <p:val>
                                            <p:fltVal val="0"/>
                                          </p:val>
                                        </p:tav>
                                        <p:tav tm="100000">
                                          <p:val>
                                            <p:strVal val="#ppt_w"/>
                                          </p:val>
                                        </p:tav>
                                      </p:tavLst>
                                    </p:anim>
                                    <p:anim calcmode="lin" valueType="num">
                                      <p:cBhvr>
                                        <p:cTn id="61" dur="1000" fill="hold"/>
                                        <p:tgtEl>
                                          <p:spTgt spid="21"/>
                                        </p:tgtEl>
                                        <p:attrNameLst>
                                          <p:attrName>ppt_h</p:attrName>
                                        </p:attrNameLst>
                                      </p:cBhvr>
                                      <p:tavLst>
                                        <p:tav tm="0">
                                          <p:val>
                                            <p:fltVal val="0"/>
                                          </p:val>
                                        </p:tav>
                                        <p:tav tm="100000">
                                          <p:val>
                                            <p:strVal val="#ppt_h"/>
                                          </p:val>
                                        </p:tav>
                                      </p:tavLst>
                                    </p:anim>
                                    <p:anim calcmode="lin" valueType="num">
                                      <p:cBhvr>
                                        <p:cTn id="62" dur="1000" fill="hold"/>
                                        <p:tgtEl>
                                          <p:spTgt spid="21"/>
                                        </p:tgtEl>
                                        <p:attrNameLst>
                                          <p:attrName>style.rotation</p:attrName>
                                        </p:attrNameLst>
                                      </p:cBhvr>
                                      <p:tavLst>
                                        <p:tav tm="0">
                                          <p:val>
                                            <p:fltVal val="90"/>
                                          </p:val>
                                        </p:tav>
                                        <p:tav tm="100000">
                                          <p:val>
                                            <p:fltVal val="0"/>
                                          </p:val>
                                        </p:tav>
                                      </p:tavLst>
                                    </p:anim>
                                    <p:animEffect transition="in" filter="fade">
                                      <p:cBhvr>
                                        <p:cTn id="63" dur="1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1000" fill="hold"/>
                                        <p:tgtEl>
                                          <p:spTgt spid="23"/>
                                        </p:tgtEl>
                                        <p:attrNameLst>
                                          <p:attrName>ppt_w</p:attrName>
                                        </p:attrNameLst>
                                      </p:cBhvr>
                                      <p:tavLst>
                                        <p:tav tm="0">
                                          <p:val>
                                            <p:fltVal val="0"/>
                                          </p:val>
                                        </p:tav>
                                        <p:tav tm="100000">
                                          <p:val>
                                            <p:strVal val="#ppt_w"/>
                                          </p:val>
                                        </p:tav>
                                      </p:tavLst>
                                    </p:anim>
                                    <p:anim calcmode="lin" valueType="num">
                                      <p:cBhvr>
                                        <p:cTn id="69" dur="1000" fill="hold"/>
                                        <p:tgtEl>
                                          <p:spTgt spid="23"/>
                                        </p:tgtEl>
                                        <p:attrNameLst>
                                          <p:attrName>ppt_h</p:attrName>
                                        </p:attrNameLst>
                                      </p:cBhvr>
                                      <p:tavLst>
                                        <p:tav tm="0">
                                          <p:val>
                                            <p:fltVal val="0"/>
                                          </p:val>
                                        </p:tav>
                                        <p:tav tm="100000">
                                          <p:val>
                                            <p:strVal val="#ppt_h"/>
                                          </p:val>
                                        </p:tav>
                                      </p:tavLst>
                                    </p:anim>
                                    <p:anim calcmode="lin" valueType="num">
                                      <p:cBhvr>
                                        <p:cTn id="70" dur="1000" fill="hold"/>
                                        <p:tgtEl>
                                          <p:spTgt spid="23"/>
                                        </p:tgtEl>
                                        <p:attrNameLst>
                                          <p:attrName>style.rotation</p:attrName>
                                        </p:attrNameLst>
                                      </p:cBhvr>
                                      <p:tavLst>
                                        <p:tav tm="0">
                                          <p:val>
                                            <p:fltVal val="90"/>
                                          </p:val>
                                        </p:tav>
                                        <p:tav tm="100000">
                                          <p:val>
                                            <p:fltVal val="0"/>
                                          </p:val>
                                        </p:tav>
                                      </p:tavLst>
                                    </p:anim>
                                    <p:animEffect transition="in" filter="fade">
                                      <p:cBhvr>
                                        <p:cTn id="71" dur="10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fltVal val="0"/>
                                          </p:val>
                                        </p:tav>
                                        <p:tav tm="100000">
                                          <p:val>
                                            <p:strVal val="#ppt_h"/>
                                          </p:val>
                                        </p:tav>
                                      </p:tavLst>
                                    </p:anim>
                                    <p:anim calcmode="lin" valueType="num">
                                      <p:cBhvr>
                                        <p:cTn id="78" dur="1000" fill="hold"/>
                                        <p:tgtEl>
                                          <p:spTgt spid="25"/>
                                        </p:tgtEl>
                                        <p:attrNameLst>
                                          <p:attrName>style.rotation</p:attrName>
                                        </p:attrNameLst>
                                      </p:cBhvr>
                                      <p:tavLst>
                                        <p:tav tm="0">
                                          <p:val>
                                            <p:fltVal val="90"/>
                                          </p:val>
                                        </p:tav>
                                        <p:tav tm="100000">
                                          <p:val>
                                            <p:fltVal val="0"/>
                                          </p:val>
                                        </p:tav>
                                      </p:tavLst>
                                    </p:anim>
                                    <p:animEffect transition="in" filter="fade">
                                      <p:cBhvr>
                                        <p:cTn id="7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3D34B-765B-6262-89CF-90D4D60D294E}"/>
              </a:ext>
            </a:extLst>
          </p:cNvPr>
          <p:cNvPicPr>
            <a:picLocks noChangeAspect="1"/>
          </p:cNvPicPr>
          <p:nvPr/>
        </p:nvPicPr>
        <p:blipFill>
          <a:blip r:embed="rId3"/>
          <a:stretch>
            <a:fillRect/>
          </a:stretch>
        </p:blipFill>
        <p:spPr>
          <a:xfrm>
            <a:off x="280176" y="6028936"/>
            <a:ext cx="11631648" cy="733527"/>
          </a:xfrm>
          <a:prstGeom prst="rect">
            <a:avLst/>
          </a:prstGeom>
        </p:spPr>
      </p:pic>
      <p:pic>
        <p:nvPicPr>
          <p:cNvPr id="7" name="Picture 6">
            <a:extLst>
              <a:ext uri="{FF2B5EF4-FFF2-40B4-BE49-F238E27FC236}">
                <a16:creationId xmlns:a16="http://schemas.microsoft.com/office/drawing/2014/main" id="{349CAE43-BEBE-CCBA-43A2-9175DBC0D537}"/>
              </a:ext>
            </a:extLst>
          </p:cNvPr>
          <p:cNvPicPr>
            <a:picLocks noChangeAspect="1"/>
          </p:cNvPicPr>
          <p:nvPr/>
        </p:nvPicPr>
        <p:blipFill>
          <a:blip r:embed="rId4"/>
          <a:stretch>
            <a:fillRect/>
          </a:stretch>
        </p:blipFill>
        <p:spPr>
          <a:xfrm>
            <a:off x="480709" y="1326980"/>
            <a:ext cx="523948" cy="4744112"/>
          </a:xfrm>
          <a:prstGeom prst="rect">
            <a:avLst/>
          </a:prstGeom>
        </p:spPr>
      </p:pic>
      <p:pic>
        <p:nvPicPr>
          <p:cNvPr id="9" name="Picture 8">
            <a:extLst>
              <a:ext uri="{FF2B5EF4-FFF2-40B4-BE49-F238E27FC236}">
                <a16:creationId xmlns:a16="http://schemas.microsoft.com/office/drawing/2014/main" id="{C14A97D9-AC40-567A-D9C3-38958A7A98D6}"/>
              </a:ext>
            </a:extLst>
          </p:cNvPr>
          <p:cNvPicPr>
            <a:picLocks noChangeAspect="1"/>
          </p:cNvPicPr>
          <p:nvPr/>
        </p:nvPicPr>
        <p:blipFill>
          <a:blip r:embed="rId5"/>
          <a:stretch>
            <a:fillRect/>
          </a:stretch>
        </p:blipFill>
        <p:spPr>
          <a:xfrm>
            <a:off x="986551" y="786908"/>
            <a:ext cx="1400370" cy="1181265"/>
          </a:xfrm>
          <a:prstGeom prst="rect">
            <a:avLst/>
          </a:prstGeom>
        </p:spPr>
      </p:pic>
      <p:pic>
        <p:nvPicPr>
          <p:cNvPr id="11" name="Picture 10">
            <a:extLst>
              <a:ext uri="{FF2B5EF4-FFF2-40B4-BE49-F238E27FC236}">
                <a16:creationId xmlns:a16="http://schemas.microsoft.com/office/drawing/2014/main" id="{DF46B70C-AAA9-A217-32C8-7227BE1101F5}"/>
              </a:ext>
            </a:extLst>
          </p:cNvPr>
          <p:cNvPicPr>
            <a:picLocks noChangeAspect="1"/>
          </p:cNvPicPr>
          <p:nvPr/>
        </p:nvPicPr>
        <p:blipFill>
          <a:blip r:embed="rId6"/>
          <a:stretch>
            <a:fillRect/>
          </a:stretch>
        </p:blipFill>
        <p:spPr>
          <a:xfrm>
            <a:off x="2386921" y="368949"/>
            <a:ext cx="9269119" cy="1019317"/>
          </a:xfrm>
          <a:prstGeom prst="rect">
            <a:avLst/>
          </a:prstGeom>
        </p:spPr>
      </p:pic>
      <p:pic>
        <p:nvPicPr>
          <p:cNvPr id="13" name="Picture 12">
            <a:extLst>
              <a:ext uri="{FF2B5EF4-FFF2-40B4-BE49-F238E27FC236}">
                <a16:creationId xmlns:a16="http://schemas.microsoft.com/office/drawing/2014/main" id="{3BFE87DF-472F-7EAE-9E62-7E134AEBBB6F}"/>
              </a:ext>
            </a:extLst>
          </p:cNvPr>
          <p:cNvPicPr>
            <a:picLocks noChangeAspect="1"/>
          </p:cNvPicPr>
          <p:nvPr/>
        </p:nvPicPr>
        <p:blipFill>
          <a:blip r:embed="rId7"/>
          <a:stretch>
            <a:fillRect/>
          </a:stretch>
        </p:blipFill>
        <p:spPr>
          <a:xfrm>
            <a:off x="2367868" y="1388266"/>
            <a:ext cx="9307224" cy="1066949"/>
          </a:xfrm>
          <a:prstGeom prst="rect">
            <a:avLst/>
          </a:prstGeom>
        </p:spPr>
      </p:pic>
      <p:pic>
        <p:nvPicPr>
          <p:cNvPr id="15" name="Picture 14">
            <a:extLst>
              <a:ext uri="{FF2B5EF4-FFF2-40B4-BE49-F238E27FC236}">
                <a16:creationId xmlns:a16="http://schemas.microsoft.com/office/drawing/2014/main" id="{62B0360A-61AA-7E51-6704-05A29A3C44B9}"/>
              </a:ext>
            </a:extLst>
          </p:cNvPr>
          <p:cNvPicPr>
            <a:picLocks noChangeAspect="1"/>
          </p:cNvPicPr>
          <p:nvPr/>
        </p:nvPicPr>
        <p:blipFill>
          <a:blip r:embed="rId8"/>
          <a:stretch>
            <a:fillRect/>
          </a:stretch>
        </p:blipFill>
        <p:spPr>
          <a:xfrm>
            <a:off x="978865" y="2893354"/>
            <a:ext cx="1467055" cy="2095792"/>
          </a:xfrm>
          <a:prstGeom prst="rect">
            <a:avLst/>
          </a:prstGeom>
        </p:spPr>
      </p:pic>
      <p:pic>
        <p:nvPicPr>
          <p:cNvPr id="17" name="Picture 16">
            <a:extLst>
              <a:ext uri="{FF2B5EF4-FFF2-40B4-BE49-F238E27FC236}">
                <a16:creationId xmlns:a16="http://schemas.microsoft.com/office/drawing/2014/main" id="{E18FB344-7E4E-C191-7F30-65EDA6705378}"/>
              </a:ext>
            </a:extLst>
          </p:cNvPr>
          <p:cNvPicPr>
            <a:picLocks noChangeAspect="1"/>
          </p:cNvPicPr>
          <p:nvPr/>
        </p:nvPicPr>
        <p:blipFill>
          <a:blip r:embed="rId9"/>
          <a:stretch>
            <a:fillRect/>
          </a:stretch>
        </p:blipFill>
        <p:spPr>
          <a:xfrm>
            <a:off x="2445919" y="2615508"/>
            <a:ext cx="9202013" cy="714475"/>
          </a:xfrm>
          <a:prstGeom prst="rect">
            <a:avLst/>
          </a:prstGeom>
        </p:spPr>
      </p:pic>
      <p:pic>
        <p:nvPicPr>
          <p:cNvPr id="19" name="Picture 18">
            <a:extLst>
              <a:ext uri="{FF2B5EF4-FFF2-40B4-BE49-F238E27FC236}">
                <a16:creationId xmlns:a16="http://schemas.microsoft.com/office/drawing/2014/main" id="{202129F8-2753-493C-CF81-8AB8E006AF32}"/>
              </a:ext>
            </a:extLst>
          </p:cNvPr>
          <p:cNvPicPr>
            <a:picLocks noChangeAspect="1"/>
          </p:cNvPicPr>
          <p:nvPr/>
        </p:nvPicPr>
        <p:blipFill>
          <a:blip r:embed="rId10"/>
          <a:stretch>
            <a:fillRect/>
          </a:stretch>
        </p:blipFill>
        <p:spPr>
          <a:xfrm>
            <a:off x="2445499" y="3360378"/>
            <a:ext cx="9202434" cy="695422"/>
          </a:xfrm>
          <a:prstGeom prst="rect">
            <a:avLst/>
          </a:prstGeom>
        </p:spPr>
      </p:pic>
      <p:pic>
        <p:nvPicPr>
          <p:cNvPr id="21" name="Picture 20">
            <a:extLst>
              <a:ext uri="{FF2B5EF4-FFF2-40B4-BE49-F238E27FC236}">
                <a16:creationId xmlns:a16="http://schemas.microsoft.com/office/drawing/2014/main" id="{0D06D2AB-ED54-5214-1FBE-1B62FE04068F}"/>
              </a:ext>
            </a:extLst>
          </p:cNvPr>
          <p:cNvPicPr>
            <a:picLocks noChangeAspect="1"/>
          </p:cNvPicPr>
          <p:nvPr/>
        </p:nvPicPr>
        <p:blipFill>
          <a:blip r:embed="rId11"/>
          <a:stretch>
            <a:fillRect/>
          </a:stretch>
        </p:blipFill>
        <p:spPr>
          <a:xfrm>
            <a:off x="2448898" y="4185911"/>
            <a:ext cx="5048955" cy="1428949"/>
          </a:xfrm>
          <a:prstGeom prst="rect">
            <a:avLst/>
          </a:prstGeom>
        </p:spPr>
      </p:pic>
      <p:pic>
        <p:nvPicPr>
          <p:cNvPr id="23" name="Picture 22">
            <a:extLst>
              <a:ext uri="{FF2B5EF4-FFF2-40B4-BE49-F238E27FC236}">
                <a16:creationId xmlns:a16="http://schemas.microsoft.com/office/drawing/2014/main" id="{F6C4B115-F6E0-08C6-464C-8021A3348372}"/>
              </a:ext>
            </a:extLst>
          </p:cNvPr>
          <p:cNvPicPr>
            <a:picLocks noChangeAspect="1"/>
          </p:cNvPicPr>
          <p:nvPr/>
        </p:nvPicPr>
        <p:blipFill>
          <a:blip r:embed="rId12"/>
          <a:stretch>
            <a:fillRect/>
          </a:stretch>
        </p:blipFill>
        <p:spPr>
          <a:xfrm>
            <a:off x="7497852" y="4126928"/>
            <a:ext cx="4172531" cy="685896"/>
          </a:xfrm>
          <a:prstGeom prst="rect">
            <a:avLst/>
          </a:prstGeom>
        </p:spPr>
      </p:pic>
      <p:pic>
        <p:nvPicPr>
          <p:cNvPr id="25" name="Picture 24">
            <a:extLst>
              <a:ext uri="{FF2B5EF4-FFF2-40B4-BE49-F238E27FC236}">
                <a16:creationId xmlns:a16="http://schemas.microsoft.com/office/drawing/2014/main" id="{25DD7AB1-CBA3-35A8-A664-EDB4FC89E833}"/>
              </a:ext>
            </a:extLst>
          </p:cNvPr>
          <p:cNvPicPr>
            <a:picLocks noChangeAspect="1"/>
          </p:cNvPicPr>
          <p:nvPr/>
        </p:nvPicPr>
        <p:blipFill>
          <a:blip r:embed="rId13"/>
          <a:stretch>
            <a:fillRect/>
          </a:stretch>
        </p:blipFill>
        <p:spPr>
          <a:xfrm>
            <a:off x="7497853" y="4883952"/>
            <a:ext cx="4172532" cy="1038370"/>
          </a:xfrm>
          <a:prstGeom prst="rect">
            <a:avLst/>
          </a:prstGeom>
        </p:spPr>
      </p:pic>
    </p:spTree>
    <p:extLst>
      <p:ext uri="{BB962C8B-B14F-4D97-AF65-F5344CB8AC3E}">
        <p14:creationId xmlns:p14="http://schemas.microsoft.com/office/powerpoint/2010/main" val="390142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ircle(in)">
                                      <p:cBhvr>
                                        <p:cTn id="53" dur="20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ppt_w</p:attrName>
                                        </p:attrNameLst>
                                      </p:cBhvr>
                                      <p:tavLst>
                                        <p:tav tm="0">
                                          <p:val>
                                            <p:fltVal val="0"/>
                                          </p:val>
                                        </p:tav>
                                        <p:tav tm="100000">
                                          <p:val>
                                            <p:strVal val="#ppt_w"/>
                                          </p:val>
                                        </p:tav>
                                      </p:tavLst>
                                    </p:anim>
                                    <p:anim calcmode="lin" valueType="num">
                                      <p:cBhvr>
                                        <p:cTn id="59" dur="1000" fill="hold"/>
                                        <p:tgtEl>
                                          <p:spTgt spid="23"/>
                                        </p:tgtEl>
                                        <p:attrNameLst>
                                          <p:attrName>ppt_h</p:attrName>
                                        </p:attrNameLst>
                                      </p:cBhvr>
                                      <p:tavLst>
                                        <p:tav tm="0">
                                          <p:val>
                                            <p:fltVal val="0"/>
                                          </p:val>
                                        </p:tav>
                                        <p:tav tm="100000">
                                          <p:val>
                                            <p:strVal val="#ppt_h"/>
                                          </p:val>
                                        </p:tav>
                                      </p:tavLst>
                                    </p:anim>
                                    <p:anim calcmode="lin" valueType="num">
                                      <p:cBhvr>
                                        <p:cTn id="60" dur="1000" fill="hold"/>
                                        <p:tgtEl>
                                          <p:spTgt spid="23"/>
                                        </p:tgtEl>
                                        <p:attrNameLst>
                                          <p:attrName>style.rotation</p:attrName>
                                        </p:attrNameLst>
                                      </p:cBhvr>
                                      <p:tavLst>
                                        <p:tav tm="0">
                                          <p:val>
                                            <p:fltVal val="90"/>
                                          </p:val>
                                        </p:tav>
                                        <p:tav tm="100000">
                                          <p:val>
                                            <p:fltVal val="0"/>
                                          </p:val>
                                        </p:tav>
                                      </p:tavLst>
                                    </p:anim>
                                    <p:animEffect transition="in" filter="fade">
                                      <p:cBhvr>
                                        <p:cTn id="61" dur="1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 calcmode="lin" valueType="num">
                                      <p:cBhvr>
                                        <p:cTn id="68" dur="1000" fill="hold"/>
                                        <p:tgtEl>
                                          <p:spTgt spid="25"/>
                                        </p:tgtEl>
                                        <p:attrNameLst>
                                          <p:attrName>style.rotation</p:attrName>
                                        </p:attrNameLst>
                                      </p:cBhvr>
                                      <p:tavLst>
                                        <p:tav tm="0">
                                          <p:val>
                                            <p:fltVal val="90"/>
                                          </p:val>
                                        </p:tav>
                                        <p:tav tm="100000">
                                          <p:val>
                                            <p:fltVal val="0"/>
                                          </p:val>
                                        </p:tav>
                                      </p:tavLst>
                                    </p:anim>
                                    <p:animEffect transition="in" filter="fade">
                                      <p:cBhvr>
                                        <p:cTn id="6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 </a:t>
            </a:r>
            <a:r>
              <a:rPr lang="en-GB" sz="2400" b="1" i="0" dirty="0">
                <a:solidFill>
                  <a:srgbClr val="FF0000"/>
                </a:solidFill>
                <a:effectLst/>
                <a:latin typeface="Times New Roman" panose="02020603050405020304" pitchFamily="18" charset="0"/>
                <a:cs typeface="Times New Roman" panose="02020603050405020304" pitchFamily="18" charset="0"/>
              </a:rPr>
              <a:t>3</a:t>
            </a:r>
            <a:r>
              <a:rPr lang="en-GB" sz="2400" b="1" i="0" dirty="0">
                <a:solidFill>
                  <a:srgbClr val="00B050"/>
                </a:solidFill>
                <a:effectLst/>
                <a:latin typeface="Times New Roman" panose="02020603050405020304" pitchFamily="18" charset="0"/>
                <a:cs typeface="Times New Roman" panose="02020603050405020304" pitchFamily="18" charset="0"/>
              </a:rPr>
              <a:t> </a:t>
            </a:r>
            <a:r>
              <a:rPr lang="en-GB" sz="2400" b="1" dirty="0">
                <a:solidFill>
                  <a:srgbClr val="00B050"/>
                </a:solidFill>
                <a:latin typeface="Times New Roman" panose="02020603050405020304" pitchFamily="18" charset="0"/>
                <a:cs typeface="Times New Roman" panose="02020603050405020304" pitchFamily="18" charset="0"/>
              </a:rPr>
              <a:t>(</a:t>
            </a:r>
            <a:r>
              <a:rPr lang="en-GB" sz="2400" b="1" dirty="0" err="1">
                <a:solidFill>
                  <a:srgbClr val="00B050"/>
                </a:solidFill>
                <a:latin typeface="Times New Roman" panose="02020603050405020304" pitchFamily="18" charset="0"/>
                <a:cs typeface="Times New Roman" panose="02020603050405020304" pitchFamily="18" charset="0"/>
              </a:rPr>
              <a:t>trang</a:t>
            </a:r>
            <a:r>
              <a:rPr lang="en-GB" sz="2400" b="1" dirty="0">
                <a:solidFill>
                  <a:srgbClr val="00B050"/>
                </a:solidFill>
                <a:latin typeface="Times New Roman" panose="02020603050405020304" pitchFamily="18" charset="0"/>
                <a:cs typeface="Times New Roman" panose="02020603050405020304" pitchFamily="18" charset="0"/>
              </a:rPr>
              <a:t> 17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Hoàng là sĩ quan cảnh sát cơ động đã anh dũng hi sinh khi làm nhiệm vụ.</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 đang học ở một cơ sở giáo dục nghề nghiệp và muốn trở thành sĩ</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Công an nhân dân Việt Nam để tiếp nối sự nghiệp của bố. Nhưng Hoàng</a:t>
            </a:r>
            <a:b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băn khoăn liệu có con đường nào dành cho học sinh học nghề phấn đấu trở thành sĩ quan Công an nhân dân không? </a:t>
            </a: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hãy viết thư tư vấn cho bạn Hoàng.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1938992"/>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ột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HS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GB"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học ở cơ sở giáo dục nghề nghiệp để đạt được nguyện vọng trở thành sĩ quan Công an nhân dân...</a:t>
            </a:r>
          </a:p>
        </p:txBody>
      </p:sp>
    </p:spTree>
    <p:extLst>
      <p:ext uri="{BB962C8B-B14F-4D97-AF65-F5344CB8AC3E}">
        <p14:creationId xmlns:p14="http://schemas.microsoft.com/office/powerpoint/2010/main" val="12707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206004"/>
            <a:ext cx="625171" cy="612210"/>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3CAFB88-3613-440A-855A-7284BC6596DE}"/>
              </a:ext>
            </a:extLst>
          </p:cNvPr>
          <p:cNvSpPr txBox="1"/>
          <p:nvPr/>
        </p:nvSpPr>
        <p:spPr>
          <a:xfrm>
            <a:off x="1660358" y="206004"/>
            <a:ext cx="10274968" cy="2677656"/>
          </a:xfrm>
          <a:prstGeom prst="rect">
            <a:avLst/>
          </a:prstGeom>
          <a:noFill/>
          <a:ln>
            <a:solidFill>
              <a:srgbClr val="00B050"/>
            </a:solidFill>
          </a:ln>
          <a:effectLst>
            <a:glow rad="127000">
              <a:schemeClr val="accent2">
                <a:lumMod val="20000"/>
                <a:lumOff val="80000"/>
              </a:schemeClr>
            </a:glow>
          </a:effectLst>
        </p:spPr>
        <p:txBody>
          <a:bodyPr wrap="square">
            <a:spAutoFit/>
          </a:bodyPr>
          <a:lstStyle/>
          <a:p>
            <a:pPr algn="just"/>
            <a:r>
              <a:rPr lang="vi-VN" sz="2400" b="1" i="0" dirty="0">
                <a:solidFill>
                  <a:srgbClr val="00B050"/>
                </a:solidFill>
                <a:effectLst/>
                <a:latin typeface="Times New Roman" panose="02020603050405020304" pitchFamily="18" charset="0"/>
                <a:cs typeface="Times New Roman" panose="02020603050405020304" pitchFamily="18" charset="0"/>
              </a:rPr>
              <a:t>Luyện tập</a:t>
            </a:r>
            <a:r>
              <a:rPr lang="en-GB" sz="2400" b="1" i="0" dirty="0">
                <a:solidFill>
                  <a:srgbClr val="00B050"/>
                </a:solidFill>
                <a:effectLst/>
                <a:latin typeface="Times New Roman" panose="02020603050405020304" pitchFamily="18" charset="0"/>
                <a:cs typeface="Times New Roman" panose="02020603050405020304" pitchFamily="18" charset="0"/>
              </a:rPr>
              <a:t> 4 (</a:t>
            </a:r>
            <a:r>
              <a:rPr lang="en-GB" sz="2400" b="1" i="0" dirty="0" err="1">
                <a:solidFill>
                  <a:srgbClr val="00B050"/>
                </a:solidFill>
                <a:effectLst/>
                <a:latin typeface="Times New Roman" panose="02020603050405020304" pitchFamily="18" charset="0"/>
                <a:cs typeface="Times New Roman" panose="02020603050405020304" pitchFamily="18" charset="0"/>
              </a:rPr>
              <a:t>trang</a:t>
            </a:r>
            <a:r>
              <a:rPr lang="en-GB" sz="2400" b="1" i="0" dirty="0">
                <a:solidFill>
                  <a:srgbClr val="00B050"/>
                </a:solidFill>
                <a:effectLst/>
                <a:latin typeface="Times New Roman" panose="02020603050405020304" pitchFamily="18" charset="0"/>
                <a:cs typeface="Times New Roman" panose="02020603050405020304" pitchFamily="18" charset="0"/>
              </a:rPr>
              <a:t> 17 SGK)</a:t>
            </a:r>
            <a:endParaRPr lang="vi-VN" sz="2400" b="1" i="0" dirty="0">
              <a:solidFill>
                <a:srgbClr val="00B050"/>
              </a:solidFill>
              <a:effectLst/>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Còn một tuần nữa là anh Bách hết 24 tháng thực hiện nghĩa vụ tham gia Công</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an nhân dân và trở về để tham dự kì thi tuyển sinh vào một trường công an. Nhưng anh Bách vừa nhận được quyết định kéo dài thời gian phục vụ tại ngũ do đơn vị đang tham gia phòng chống dịch bệnh. Bố mẹ anh Bách rất lo lắng vì như thế anh Bách lại lỡ một kì thi. </a:t>
            </a:r>
          </a:p>
          <a:p>
            <a:r>
              <a:rPr lang="vi-VN" sz="2400" dirty="0">
                <a:latin typeface="Times New Roman" panose="02020603050405020304" pitchFamily="18" charset="0"/>
                <a:cs typeface="Times New Roman" panose="02020603050405020304" pitchFamily="18" charset="0"/>
              </a:rPr>
              <a:t>Nếu em là anh Bách, em sẽ nói gì với bố mẹ?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17C4B-5CD7-44BB-97B3-4BD3353E618F}"/>
              </a:ext>
            </a:extLst>
          </p:cNvPr>
          <p:cNvSpPr txBox="1"/>
          <p:nvPr/>
        </p:nvSpPr>
        <p:spPr>
          <a:xfrm>
            <a:off x="1660358" y="3578300"/>
            <a:ext cx="10274968" cy="1938992"/>
          </a:xfrm>
          <a:prstGeom prst="rect">
            <a:avLst/>
          </a:prstGeom>
          <a:noFill/>
          <a:ln>
            <a:solidFill>
              <a:srgbClr val="00B050"/>
            </a:solidFill>
          </a:ln>
          <a:effectLst>
            <a:glow rad="127000">
              <a:schemeClr val="accent6">
                <a:lumMod val="40000"/>
                <a:lumOff val="60000"/>
              </a:schemeClr>
            </a:glow>
          </a:effectLst>
        </p:spPr>
        <p:txBody>
          <a:bodyPr wrap="square">
            <a:spAutoFit/>
          </a:bodyPr>
          <a:lstStyle/>
          <a:p>
            <a:r>
              <a:rPr lang="vi-VN" sz="2400" b="1" dirty="0">
                <a:solidFill>
                  <a:srgbClr val="FF0000"/>
                </a:solidFill>
                <a:latin typeface="Times New Roman" panose="02020603050405020304" pitchFamily="18" charset="0"/>
                <a:cs typeface="Times New Roman" panose="02020603050405020304" pitchFamily="18" charset="0"/>
              </a:rPr>
              <a:t>Trả lời</a:t>
            </a:r>
          </a:p>
          <a:p>
            <a:pPr algn="just"/>
            <a:r>
              <a:rPr lang="vi-VN" sz="2400" dirty="0">
                <a:latin typeface="Times New Roman" panose="02020603050405020304" pitchFamily="18" charset="0"/>
                <a:cs typeface="Times New Roman" panose="02020603050405020304" pitchFamily="18" charset="0"/>
              </a:rPr>
              <a:t>Việc anh Bách nhận được quyết định kéo dài thời hạn tại ngũ do đơn vị đang tham gia phòng chống dịch bệnh là theo quy định tại Luật Công an nhân dân. Bố mẹ anh Bách không nên lo lắng vì thời gian kéo dài thời hạn không quá 6 tháng, anh Bách còn nhiều cơ hội để tham gia các kì thi.</a:t>
            </a:r>
          </a:p>
        </p:txBody>
      </p:sp>
    </p:spTree>
    <p:extLst>
      <p:ext uri="{BB962C8B-B14F-4D97-AF65-F5344CB8AC3E}">
        <p14:creationId xmlns:p14="http://schemas.microsoft.com/office/powerpoint/2010/main" val="75975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13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latin typeface="TimesNewRomanPSMT"/>
              </a:rPr>
              <a:t>I</a:t>
            </a:r>
            <a:r>
              <a:rPr lang="vi-VN" sz="2400" dirty="0">
                <a:solidFill>
                  <a:srgbClr val="00A23A"/>
                </a:solidFill>
                <a:effectLst/>
                <a:latin typeface="TimesNewRomanPSMT"/>
              </a:rPr>
              <a:t>I</a:t>
            </a:r>
            <a:r>
              <a:rPr lang="en-US" sz="2400" dirty="0">
                <a:solidFill>
                  <a:srgbClr val="00A23A"/>
                </a:solidFill>
                <a:effectLst/>
                <a:latin typeface="TimesNewRomanPSMT"/>
              </a:rPr>
              <a:t>I</a:t>
            </a:r>
            <a:r>
              <a:rPr lang="vi-VN" sz="2400" dirty="0">
                <a:solidFill>
                  <a:srgbClr val="00A23A"/>
                </a:solidFill>
                <a:effectLst/>
                <a:latin typeface="TimesNewRomanPSMT"/>
              </a:rPr>
              <a:t>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id="{02581BB4-0069-F4B2-88C8-1CCAF8B07391}"/>
              </a:ext>
            </a:extLst>
          </p:cNvPr>
          <p:cNvPicPr>
            <a:picLocks noChangeAspect="1"/>
          </p:cNvPicPr>
          <p:nvPr/>
        </p:nvPicPr>
        <p:blipFill>
          <a:blip r:embed="rId4"/>
          <a:stretch>
            <a:fillRect/>
          </a:stretch>
        </p:blipFill>
        <p:spPr>
          <a:xfrm>
            <a:off x="3148247" y="1473252"/>
            <a:ext cx="8861718" cy="4239303"/>
          </a:xfrm>
          <a:prstGeom prst="rect">
            <a:avLst/>
          </a:prstGeom>
          <a:ln>
            <a:solidFill>
              <a:srgbClr val="00B050"/>
            </a:solidFill>
          </a:ln>
        </p:spPr>
      </p:pic>
    </p:spTree>
    <p:extLst>
      <p:ext uri="{BB962C8B-B14F-4D97-AF65-F5344CB8AC3E}">
        <p14:creationId xmlns:p14="http://schemas.microsoft.com/office/powerpoint/2010/main" val="393307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20108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8" name="TextBox 17">
            <a:hlinkClick r:id="" action="ppaction://hlinkshowjump?jump=nextslide"/>
            <a:extLst>
              <a:ext uri="{FF2B5EF4-FFF2-40B4-BE49-F238E27FC236}">
                <a16:creationId xmlns:a16="http://schemas.microsoft.com/office/drawing/2014/main" id="{6F929E09-DFF9-E32D-E6A4-67233656C8BB}"/>
              </a:ext>
            </a:extLst>
          </p:cNvPr>
          <p:cNvSpPr txBox="1"/>
          <p:nvPr/>
        </p:nvSpPr>
        <p:spPr>
          <a:xfrm>
            <a:off x="8643542" y="59286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
        <p:nvSpPr>
          <p:cNvPr id="12" name="Câu 1">
            <a:hlinkClick r:id="rId4" action="ppaction://hlinksldjump"/>
            <a:extLst>
              <a:ext uri="{FF2B5EF4-FFF2-40B4-BE49-F238E27FC236}">
                <a16:creationId xmlns:a16="http://schemas.microsoft.com/office/drawing/2014/main" id="{84A55436-D1D6-109A-F2B5-59C7311A46D4}"/>
              </a:ext>
            </a:extLst>
          </p:cNvPr>
          <p:cNvSpPr/>
          <p:nvPr/>
        </p:nvSpPr>
        <p:spPr>
          <a:xfrm>
            <a:off x="1812586" y="1399685"/>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3" name="Câu 2">
            <a:hlinkClick r:id="rId5" action="ppaction://hlinksldjump"/>
            <a:extLst>
              <a:ext uri="{FF2B5EF4-FFF2-40B4-BE49-F238E27FC236}">
                <a16:creationId xmlns:a16="http://schemas.microsoft.com/office/drawing/2014/main" id="{79B453B9-3B95-3014-05E9-156CC1CFF793}"/>
              </a:ext>
            </a:extLst>
          </p:cNvPr>
          <p:cNvSpPr/>
          <p:nvPr/>
        </p:nvSpPr>
        <p:spPr>
          <a:xfrm>
            <a:off x="1812586" y="1725349"/>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 name="Câu 3">
            <a:hlinkClick r:id="rId6" action="ppaction://hlinksldjump"/>
            <a:extLst>
              <a:ext uri="{FF2B5EF4-FFF2-40B4-BE49-F238E27FC236}">
                <a16:creationId xmlns:a16="http://schemas.microsoft.com/office/drawing/2014/main" id="{4077FC57-7120-E595-3D9C-FEE3AE2510E4}"/>
              </a:ext>
            </a:extLst>
          </p:cNvPr>
          <p:cNvSpPr/>
          <p:nvPr/>
        </p:nvSpPr>
        <p:spPr>
          <a:xfrm>
            <a:off x="1812586" y="2049427"/>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9" name="Câu 4">
            <a:hlinkClick r:id="rId7" action="ppaction://hlinksldjump"/>
            <a:extLst>
              <a:ext uri="{FF2B5EF4-FFF2-40B4-BE49-F238E27FC236}">
                <a16:creationId xmlns:a16="http://schemas.microsoft.com/office/drawing/2014/main" id="{57647B65-AA93-B4AE-2A6D-54041869040B}"/>
              </a:ext>
            </a:extLst>
          </p:cNvPr>
          <p:cNvSpPr/>
          <p:nvPr/>
        </p:nvSpPr>
        <p:spPr>
          <a:xfrm>
            <a:off x="1812586" y="2373506"/>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21" name="Câu 5">
            <a:hlinkClick r:id="rId8" action="ppaction://hlinksldjump"/>
            <a:extLst>
              <a:ext uri="{FF2B5EF4-FFF2-40B4-BE49-F238E27FC236}">
                <a16:creationId xmlns:a16="http://schemas.microsoft.com/office/drawing/2014/main" id="{BC3A956C-0F99-5A42-382D-D7FCD1897CF4}"/>
              </a:ext>
            </a:extLst>
          </p:cNvPr>
          <p:cNvSpPr/>
          <p:nvPr/>
        </p:nvSpPr>
        <p:spPr>
          <a:xfrm>
            <a:off x="1812586" y="2699170"/>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25" name="Câu 6">
            <a:hlinkClick r:id="rId9" action="ppaction://hlinksldjump"/>
            <a:extLst>
              <a:ext uri="{FF2B5EF4-FFF2-40B4-BE49-F238E27FC236}">
                <a16:creationId xmlns:a16="http://schemas.microsoft.com/office/drawing/2014/main" id="{A74066D4-20A7-99E7-9BB6-569A1CCE7361}"/>
              </a:ext>
            </a:extLst>
          </p:cNvPr>
          <p:cNvSpPr/>
          <p:nvPr/>
        </p:nvSpPr>
        <p:spPr>
          <a:xfrm>
            <a:off x="1812586" y="3023248"/>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26" name="Câu 7">
            <a:hlinkClick r:id="rId10" action="ppaction://hlinksldjump"/>
            <a:extLst>
              <a:ext uri="{FF2B5EF4-FFF2-40B4-BE49-F238E27FC236}">
                <a16:creationId xmlns:a16="http://schemas.microsoft.com/office/drawing/2014/main" id="{54CC3873-41EA-C898-F413-6994B1A4D281}"/>
              </a:ext>
            </a:extLst>
          </p:cNvPr>
          <p:cNvSpPr/>
          <p:nvPr/>
        </p:nvSpPr>
        <p:spPr>
          <a:xfrm>
            <a:off x="1812586" y="334732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27" name="Câu 8">
            <a:hlinkClick r:id="rId11" action="ppaction://hlinksldjump"/>
            <a:extLst>
              <a:ext uri="{FF2B5EF4-FFF2-40B4-BE49-F238E27FC236}">
                <a16:creationId xmlns:a16="http://schemas.microsoft.com/office/drawing/2014/main" id="{616C3AF4-F12C-EB5B-31DB-952696C5EBDA}"/>
              </a:ext>
            </a:extLst>
          </p:cNvPr>
          <p:cNvSpPr/>
          <p:nvPr/>
        </p:nvSpPr>
        <p:spPr>
          <a:xfrm>
            <a:off x="1812586" y="367299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29" name="Câu 9">
            <a:hlinkClick r:id="rId12" action="ppaction://hlinksldjump"/>
            <a:extLst>
              <a:ext uri="{FF2B5EF4-FFF2-40B4-BE49-F238E27FC236}">
                <a16:creationId xmlns:a16="http://schemas.microsoft.com/office/drawing/2014/main" id="{5C87F514-6B81-25E5-067A-8943E93BC9F1}"/>
              </a:ext>
            </a:extLst>
          </p:cNvPr>
          <p:cNvSpPr/>
          <p:nvPr/>
        </p:nvSpPr>
        <p:spPr>
          <a:xfrm>
            <a:off x="1812586" y="399706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32" name="Câu 10">
            <a:hlinkClick r:id="rId13" action="ppaction://hlinksldjump"/>
            <a:extLst>
              <a:ext uri="{FF2B5EF4-FFF2-40B4-BE49-F238E27FC236}">
                <a16:creationId xmlns:a16="http://schemas.microsoft.com/office/drawing/2014/main" id="{59F69B27-848E-364A-DDD9-33676EBD05C5}"/>
              </a:ext>
            </a:extLst>
          </p:cNvPr>
          <p:cNvSpPr/>
          <p:nvPr/>
        </p:nvSpPr>
        <p:spPr>
          <a:xfrm>
            <a:off x="1812586" y="432114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33" name="Câu 11">
            <a:hlinkClick r:id="rId14" action="ppaction://hlinksldjump"/>
            <a:extLst>
              <a:ext uri="{FF2B5EF4-FFF2-40B4-BE49-F238E27FC236}">
                <a16:creationId xmlns:a16="http://schemas.microsoft.com/office/drawing/2014/main" id="{A4FBF467-DE23-FD67-2315-E7867DCA1D52}"/>
              </a:ext>
            </a:extLst>
          </p:cNvPr>
          <p:cNvSpPr/>
          <p:nvPr/>
        </p:nvSpPr>
        <p:spPr>
          <a:xfrm>
            <a:off x="1812586" y="464681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54" name="Câu 12">
            <a:hlinkClick r:id="rId15" action="ppaction://hlinksldjump"/>
            <a:extLst>
              <a:ext uri="{FF2B5EF4-FFF2-40B4-BE49-F238E27FC236}">
                <a16:creationId xmlns:a16="http://schemas.microsoft.com/office/drawing/2014/main" id="{EDF0A716-36EE-9977-D538-2200EF9C721C}"/>
              </a:ext>
            </a:extLst>
          </p:cNvPr>
          <p:cNvSpPr/>
          <p:nvPr/>
        </p:nvSpPr>
        <p:spPr>
          <a:xfrm>
            <a:off x="1812586" y="497089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345" name="Câu 13">
            <a:hlinkClick r:id="rId16" action="ppaction://hlinksldjump"/>
            <a:extLst>
              <a:ext uri="{FF2B5EF4-FFF2-40B4-BE49-F238E27FC236}">
                <a16:creationId xmlns:a16="http://schemas.microsoft.com/office/drawing/2014/main" id="{6D74828E-9D71-75D0-B2AF-095C18CD4137}"/>
              </a:ext>
            </a:extLst>
          </p:cNvPr>
          <p:cNvSpPr/>
          <p:nvPr/>
        </p:nvSpPr>
        <p:spPr>
          <a:xfrm>
            <a:off x="1812586" y="529496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346" name="Rectangle 1345">
            <a:extLst>
              <a:ext uri="{FF2B5EF4-FFF2-40B4-BE49-F238E27FC236}">
                <a16:creationId xmlns:a16="http://schemas.microsoft.com/office/drawing/2014/main" id="{C5BCD197-CF5F-4D3A-CC8E-C418AD60886A}"/>
              </a:ext>
            </a:extLst>
          </p:cNvPr>
          <p:cNvSpPr/>
          <p:nvPr/>
        </p:nvSpPr>
        <p:spPr>
          <a:xfrm>
            <a:off x="5320544" y="140196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47" name="Rectangle 1346">
            <a:extLst>
              <a:ext uri="{FF2B5EF4-FFF2-40B4-BE49-F238E27FC236}">
                <a16:creationId xmlns:a16="http://schemas.microsoft.com/office/drawing/2014/main" id="{2FC34220-0522-F853-43D1-9DC27086C2F8}"/>
              </a:ext>
            </a:extLst>
          </p:cNvPr>
          <p:cNvSpPr/>
          <p:nvPr/>
        </p:nvSpPr>
        <p:spPr>
          <a:xfrm>
            <a:off x="5760491" y="140196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2" name="Rectangle 1351">
            <a:extLst>
              <a:ext uri="{FF2B5EF4-FFF2-40B4-BE49-F238E27FC236}">
                <a16:creationId xmlns:a16="http://schemas.microsoft.com/office/drawing/2014/main" id="{6BC0C10A-A781-2D19-ADE0-7C0B32435BB0}"/>
              </a:ext>
            </a:extLst>
          </p:cNvPr>
          <p:cNvSpPr/>
          <p:nvPr/>
        </p:nvSpPr>
        <p:spPr>
          <a:xfrm>
            <a:off x="6200437" y="14043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4" name="Rectangle 1353">
            <a:extLst>
              <a:ext uri="{FF2B5EF4-FFF2-40B4-BE49-F238E27FC236}">
                <a16:creationId xmlns:a16="http://schemas.microsoft.com/office/drawing/2014/main" id="{F6D4F7B0-01F9-AC9E-C7B3-6722FF3E97CC}"/>
              </a:ext>
            </a:extLst>
          </p:cNvPr>
          <p:cNvSpPr/>
          <p:nvPr/>
        </p:nvSpPr>
        <p:spPr>
          <a:xfrm>
            <a:off x="6640382" y="14043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5" name="Rectangle 1354">
            <a:extLst>
              <a:ext uri="{FF2B5EF4-FFF2-40B4-BE49-F238E27FC236}">
                <a16:creationId xmlns:a16="http://schemas.microsoft.com/office/drawing/2014/main" id="{4368A50C-6241-D0F7-95F6-968D5B9C7DD5}"/>
              </a:ext>
            </a:extLst>
          </p:cNvPr>
          <p:cNvSpPr/>
          <p:nvPr/>
        </p:nvSpPr>
        <p:spPr>
          <a:xfrm>
            <a:off x="7080328" y="14066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6" name="Rectangle 1355">
            <a:extLst>
              <a:ext uri="{FF2B5EF4-FFF2-40B4-BE49-F238E27FC236}">
                <a16:creationId xmlns:a16="http://schemas.microsoft.com/office/drawing/2014/main" id="{6F7F28C5-2043-A849-0E14-F8574BCD44FE}"/>
              </a:ext>
            </a:extLst>
          </p:cNvPr>
          <p:cNvSpPr/>
          <p:nvPr/>
        </p:nvSpPr>
        <p:spPr>
          <a:xfrm>
            <a:off x="7524536" y="14084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2" name="TextBox 1361">
            <a:extLst>
              <a:ext uri="{FF2B5EF4-FFF2-40B4-BE49-F238E27FC236}">
                <a16:creationId xmlns:a16="http://schemas.microsoft.com/office/drawing/2014/main" id="{A04AC2FF-1C90-20C0-10F0-D83012993DC4}"/>
              </a:ext>
            </a:extLst>
          </p:cNvPr>
          <p:cNvSpPr txBox="1"/>
          <p:nvPr/>
        </p:nvSpPr>
        <p:spPr>
          <a:xfrm>
            <a:off x="5344998" y="1344492"/>
            <a:ext cx="324128" cy="369332"/>
          </a:xfrm>
          <a:prstGeom prst="rect">
            <a:avLst/>
          </a:prstGeom>
          <a:noFill/>
        </p:spPr>
        <p:txBody>
          <a:bodyPr wrap="none" rtlCol="0">
            <a:spAutoFit/>
          </a:bodyPr>
          <a:lstStyle/>
          <a:p>
            <a:pPr algn="ctr"/>
            <a:r>
              <a:rPr lang="en-US" b="1">
                <a:solidFill>
                  <a:srgbClr val="FF0000"/>
                </a:solidFill>
              </a:rPr>
              <a:t>A</a:t>
            </a:r>
            <a:endParaRPr lang="en-US" b="1" dirty="0">
              <a:solidFill>
                <a:srgbClr val="FF0000"/>
              </a:solidFill>
            </a:endParaRPr>
          </a:p>
        </p:txBody>
      </p:sp>
      <p:sp>
        <p:nvSpPr>
          <p:cNvPr id="1370" name="TextBox 1369">
            <a:extLst>
              <a:ext uri="{FF2B5EF4-FFF2-40B4-BE49-F238E27FC236}">
                <a16:creationId xmlns:a16="http://schemas.microsoft.com/office/drawing/2014/main" id="{D7F461D4-288F-C058-FBC7-2D10447C673F}"/>
              </a:ext>
            </a:extLst>
          </p:cNvPr>
          <p:cNvSpPr txBox="1"/>
          <p:nvPr/>
        </p:nvSpPr>
        <p:spPr>
          <a:xfrm>
            <a:off x="5778532" y="1344492"/>
            <a:ext cx="336952" cy="369332"/>
          </a:xfrm>
          <a:prstGeom prst="rect">
            <a:avLst/>
          </a:prstGeom>
          <a:noFill/>
        </p:spPr>
        <p:txBody>
          <a:bodyPr wrap="none" rtlCol="0">
            <a:spAutoFit/>
          </a:bodyPr>
          <a:lstStyle/>
          <a:p>
            <a:pPr algn="ctr"/>
            <a:r>
              <a:rPr lang="en-US" b="1"/>
              <a:t>N</a:t>
            </a:r>
            <a:endParaRPr lang="en-US" b="1" dirty="0"/>
          </a:p>
        </p:txBody>
      </p:sp>
      <p:sp>
        <p:nvSpPr>
          <p:cNvPr id="1371" name="TextBox 1370">
            <a:extLst>
              <a:ext uri="{FF2B5EF4-FFF2-40B4-BE49-F238E27FC236}">
                <a16:creationId xmlns:a16="http://schemas.microsoft.com/office/drawing/2014/main" id="{2D59205F-0840-4291-09C4-4013C43C1180}"/>
              </a:ext>
            </a:extLst>
          </p:cNvPr>
          <p:cNvSpPr txBox="1"/>
          <p:nvPr/>
        </p:nvSpPr>
        <p:spPr>
          <a:xfrm>
            <a:off x="6218478" y="1346874"/>
            <a:ext cx="336952" cy="369332"/>
          </a:xfrm>
          <a:prstGeom prst="rect">
            <a:avLst/>
          </a:prstGeom>
          <a:noFill/>
        </p:spPr>
        <p:txBody>
          <a:bodyPr wrap="none" rtlCol="0">
            <a:spAutoFit/>
          </a:bodyPr>
          <a:lstStyle/>
          <a:p>
            <a:pPr algn="ctr"/>
            <a:r>
              <a:rPr lang="en-US" b="1"/>
              <a:t>N</a:t>
            </a:r>
            <a:endParaRPr lang="en-US" b="1" dirty="0"/>
          </a:p>
        </p:txBody>
      </p:sp>
      <p:sp>
        <p:nvSpPr>
          <p:cNvPr id="1379" name="TextBox 1378">
            <a:extLst>
              <a:ext uri="{FF2B5EF4-FFF2-40B4-BE49-F238E27FC236}">
                <a16:creationId xmlns:a16="http://schemas.microsoft.com/office/drawing/2014/main" id="{1058E062-3D4A-4800-2EC9-DC97647EFA13}"/>
              </a:ext>
            </a:extLst>
          </p:cNvPr>
          <p:cNvSpPr txBox="1"/>
          <p:nvPr/>
        </p:nvSpPr>
        <p:spPr>
          <a:xfrm>
            <a:off x="6704109" y="1346832"/>
            <a:ext cx="245580" cy="369332"/>
          </a:xfrm>
          <a:prstGeom prst="rect">
            <a:avLst/>
          </a:prstGeom>
          <a:noFill/>
        </p:spPr>
        <p:txBody>
          <a:bodyPr wrap="none" rtlCol="0">
            <a:spAutoFit/>
          </a:bodyPr>
          <a:lstStyle/>
          <a:p>
            <a:pPr algn="ctr"/>
            <a:r>
              <a:rPr lang="en-US" b="1"/>
              <a:t>I</a:t>
            </a:r>
            <a:endParaRPr lang="en-US" b="1" dirty="0"/>
          </a:p>
        </p:txBody>
      </p:sp>
      <p:sp>
        <p:nvSpPr>
          <p:cNvPr id="1382" name="TextBox 1381">
            <a:extLst>
              <a:ext uri="{FF2B5EF4-FFF2-40B4-BE49-F238E27FC236}">
                <a16:creationId xmlns:a16="http://schemas.microsoft.com/office/drawing/2014/main" id="{E70B7E4B-BDBA-827E-E5D7-C424E5EDAA59}"/>
              </a:ext>
            </a:extLst>
          </p:cNvPr>
          <p:cNvSpPr txBox="1"/>
          <p:nvPr/>
        </p:nvSpPr>
        <p:spPr>
          <a:xfrm>
            <a:off x="7098369" y="1349214"/>
            <a:ext cx="336952" cy="369332"/>
          </a:xfrm>
          <a:prstGeom prst="rect">
            <a:avLst/>
          </a:prstGeom>
          <a:noFill/>
        </p:spPr>
        <p:txBody>
          <a:bodyPr wrap="none" rtlCol="0">
            <a:spAutoFit/>
          </a:bodyPr>
          <a:lstStyle/>
          <a:p>
            <a:pPr algn="ctr"/>
            <a:r>
              <a:rPr lang="en-US" b="1"/>
              <a:t>N</a:t>
            </a:r>
            <a:endParaRPr lang="en-US" b="1" dirty="0"/>
          </a:p>
        </p:txBody>
      </p:sp>
      <p:sp>
        <p:nvSpPr>
          <p:cNvPr id="1388" name="TextBox 1387">
            <a:extLst>
              <a:ext uri="{FF2B5EF4-FFF2-40B4-BE49-F238E27FC236}">
                <a16:creationId xmlns:a16="http://schemas.microsoft.com/office/drawing/2014/main" id="{AF312C72-ECEC-BC7F-9D14-C59F87636536}"/>
              </a:ext>
            </a:extLst>
          </p:cNvPr>
          <p:cNvSpPr txBox="1"/>
          <p:nvPr/>
        </p:nvSpPr>
        <p:spPr>
          <a:xfrm>
            <a:off x="7545783" y="1350993"/>
            <a:ext cx="330540" cy="369332"/>
          </a:xfrm>
          <a:prstGeom prst="rect">
            <a:avLst/>
          </a:prstGeom>
          <a:noFill/>
        </p:spPr>
        <p:txBody>
          <a:bodyPr wrap="none" rtlCol="0">
            <a:spAutoFit/>
          </a:bodyPr>
          <a:lstStyle/>
          <a:p>
            <a:pPr algn="ctr"/>
            <a:r>
              <a:rPr lang="en-US" b="1"/>
              <a:t>H</a:t>
            </a:r>
            <a:endParaRPr lang="en-US" b="1" dirty="0"/>
          </a:p>
        </p:txBody>
      </p:sp>
      <p:sp>
        <p:nvSpPr>
          <p:cNvPr id="1392" name="Rectangle 1391">
            <a:extLst>
              <a:ext uri="{FF2B5EF4-FFF2-40B4-BE49-F238E27FC236}">
                <a16:creationId xmlns:a16="http://schemas.microsoft.com/office/drawing/2014/main" id="{7905855F-3CBC-C03A-59BB-D3AF4291A44C}"/>
              </a:ext>
            </a:extLst>
          </p:cNvPr>
          <p:cNvSpPr/>
          <p:nvPr/>
        </p:nvSpPr>
        <p:spPr>
          <a:xfrm>
            <a:off x="5320544" y="172675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8" name="Rectangle 1397">
            <a:extLst>
              <a:ext uri="{FF2B5EF4-FFF2-40B4-BE49-F238E27FC236}">
                <a16:creationId xmlns:a16="http://schemas.microsoft.com/office/drawing/2014/main" id="{CACB72EE-D478-2FA5-1044-301E09DEE0DA}"/>
              </a:ext>
            </a:extLst>
          </p:cNvPr>
          <p:cNvSpPr/>
          <p:nvPr/>
        </p:nvSpPr>
        <p:spPr>
          <a:xfrm>
            <a:off x="5760491" y="17267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9" name="Rectangle 1398">
            <a:extLst>
              <a:ext uri="{FF2B5EF4-FFF2-40B4-BE49-F238E27FC236}">
                <a16:creationId xmlns:a16="http://schemas.microsoft.com/office/drawing/2014/main" id="{03F1A59D-DC3C-DF4F-463F-C8C97C33B745}"/>
              </a:ext>
            </a:extLst>
          </p:cNvPr>
          <p:cNvSpPr/>
          <p:nvPr/>
        </p:nvSpPr>
        <p:spPr>
          <a:xfrm>
            <a:off x="6200437" y="17267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0" name="Rectangle 1399">
            <a:extLst>
              <a:ext uri="{FF2B5EF4-FFF2-40B4-BE49-F238E27FC236}">
                <a16:creationId xmlns:a16="http://schemas.microsoft.com/office/drawing/2014/main" id="{90176532-1CA0-F37B-6966-C18FB9BB05E6}"/>
              </a:ext>
            </a:extLst>
          </p:cNvPr>
          <p:cNvSpPr/>
          <p:nvPr/>
        </p:nvSpPr>
        <p:spPr>
          <a:xfrm>
            <a:off x="6640382" y="17267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6" name="Rectangle 1405">
            <a:extLst>
              <a:ext uri="{FF2B5EF4-FFF2-40B4-BE49-F238E27FC236}">
                <a16:creationId xmlns:a16="http://schemas.microsoft.com/office/drawing/2014/main" id="{1E16BD42-DE37-0DBE-C98C-C3875633BE75}"/>
              </a:ext>
            </a:extLst>
          </p:cNvPr>
          <p:cNvSpPr/>
          <p:nvPr/>
        </p:nvSpPr>
        <p:spPr>
          <a:xfrm>
            <a:off x="4878469" y="17346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7" name="TextBox 1406">
            <a:extLst>
              <a:ext uri="{FF2B5EF4-FFF2-40B4-BE49-F238E27FC236}">
                <a16:creationId xmlns:a16="http://schemas.microsoft.com/office/drawing/2014/main" id="{2663461D-A00C-1757-1B0B-4B6496F34E38}"/>
              </a:ext>
            </a:extLst>
          </p:cNvPr>
          <p:cNvSpPr txBox="1"/>
          <p:nvPr/>
        </p:nvSpPr>
        <p:spPr>
          <a:xfrm>
            <a:off x="5336982" y="1669283"/>
            <a:ext cx="340158"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796" name="TextBox 1795">
            <a:extLst>
              <a:ext uri="{FF2B5EF4-FFF2-40B4-BE49-F238E27FC236}">
                <a16:creationId xmlns:a16="http://schemas.microsoft.com/office/drawing/2014/main" id="{010E242D-071E-F3DC-5E68-2FFCC2B2FC0D}"/>
              </a:ext>
            </a:extLst>
          </p:cNvPr>
          <p:cNvSpPr txBox="1"/>
          <p:nvPr/>
        </p:nvSpPr>
        <p:spPr>
          <a:xfrm>
            <a:off x="5797768" y="1669283"/>
            <a:ext cx="298479" cy="369332"/>
          </a:xfrm>
          <a:prstGeom prst="rect">
            <a:avLst/>
          </a:prstGeom>
          <a:noFill/>
        </p:spPr>
        <p:txBody>
          <a:bodyPr wrap="none" rtlCol="0">
            <a:spAutoFit/>
          </a:bodyPr>
          <a:lstStyle/>
          <a:p>
            <a:pPr algn="ctr"/>
            <a:r>
              <a:rPr lang="en-US" b="1"/>
              <a:t>T</a:t>
            </a:r>
            <a:endParaRPr lang="en-US" b="1" dirty="0"/>
          </a:p>
        </p:txBody>
      </p:sp>
      <p:sp>
        <p:nvSpPr>
          <p:cNvPr id="1797" name="TextBox 1796">
            <a:extLst>
              <a:ext uri="{FF2B5EF4-FFF2-40B4-BE49-F238E27FC236}">
                <a16:creationId xmlns:a16="http://schemas.microsoft.com/office/drawing/2014/main" id="{DF57097D-C75C-6554-8396-A6C7FE57240A}"/>
              </a:ext>
            </a:extLst>
          </p:cNvPr>
          <p:cNvSpPr txBox="1"/>
          <p:nvPr/>
        </p:nvSpPr>
        <p:spPr>
          <a:xfrm>
            <a:off x="6216875" y="1669284"/>
            <a:ext cx="340158" cy="369332"/>
          </a:xfrm>
          <a:prstGeom prst="rect">
            <a:avLst/>
          </a:prstGeom>
          <a:noFill/>
        </p:spPr>
        <p:txBody>
          <a:bodyPr wrap="none" rtlCol="0">
            <a:spAutoFit/>
          </a:bodyPr>
          <a:lstStyle/>
          <a:p>
            <a:pPr algn="ctr"/>
            <a:r>
              <a:rPr lang="en-US" b="1"/>
              <a:t>O</a:t>
            </a:r>
            <a:endParaRPr lang="en-US" b="1" dirty="0"/>
          </a:p>
        </p:txBody>
      </p:sp>
      <p:sp>
        <p:nvSpPr>
          <p:cNvPr id="1798" name="TextBox 1797">
            <a:extLst>
              <a:ext uri="{FF2B5EF4-FFF2-40B4-BE49-F238E27FC236}">
                <a16:creationId xmlns:a16="http://schemas.microsoft.com/office/drawing/2014/main" id="{E1426143-FFBE-BFD3-E80B-B58469283F9D}"/>
              </a:ext>
            </a:extLst>
          </p:cNvPr>
          <p:cNvSpPr txBox="1"/>
          <p:nvPr/>
        </p:nvSpPr>
        <p:spPr>
          <a:xfrm>
            <a:off x="6664835" y="1669242"/>
            <a:ext cx="324128" cy="369332"/>
          </a:xfrm>
          <a:prstGeom prst="rect">
            <a:avLst/>
          </a:prstGeom>
          <a:noFill/>
        </p:spPr>
        <p:txBody>
          <a:bodyPr wrap="none" rtlCol="0">
            <a:spAutoFit/>
          </a:bodyPr>
          <a:lstStyle/>
          <a:p>
            <a:pPr algn="ctr"/>
            <a:r>
              <a:rPr lang="en-US" b="1"/>
              <a:t>À</a:t>
            </a:r>
            <a:endParaRPr lang="en-US" b="1" dirty="0"/>
          </a:p>
        </p:txBody>
      </p:sp>
      <p:sp>
        <p:nvSpPr>
          <p:cNvPr id="1808" name="TextBox 1807">
            <a:extLst>
              <a:ext uri="{FF2B5EF4-FFF2-40B4-BE49-F238E27FC236}">
                <a16:creationId xmlns:a16="http://schemas.microsoft.com/office/drawing/2014/main" id="{11452CC3-9839-882F-3373-421F5EB125AB}"/>
              </a:ext>
            </a:extLst>
          </p:cNvPr>
          <p:cNvSpPr txBox="1"/>
          <p:nvPr/>
        </p:nvSpPr>
        <p:spPr>
          <a:xfrm>
            <a:off x="4902922" y="1677220"/>
            <a:ext cx="324128" cy="369332"/>
          </a:xfrm>
          <a:prstGeom prst="rect">
            <a:avLst/>
          </a:prstGeom>
          <a:noFill/>
        </p:spPr>
        <p:txBody>
          <a:bodyPr wrap="none" rtlCol="0">
            <a:spAutoFit/>
          </a:bodyPr>
          <a:lstStyle/>
          <a:p>
            <a:pPr algn="ctr"/>
            <a:r>
              <a:rPr lang="en-US" b="1"/>
              <a:t>A</a:t>
            </a:r>
            <a:endParaRPr lang="en-US" b="1" dirty="0"/>
          </a:p>
        </p:txBody>
      </p:sp>
      <p:sp>
        <p:nvSpPr>
          <p:cNvPr id="1811" name="Rectangle 1810">
            <a:extLst>
              <a:ext uri="{FF2B5EF4-FFF2-40B4-BE49-F238E27FC236}">
                <a16:creationId xmlns:a16="http://schemas.microsoft.com/office/drawing/2014/main" id="{65E5AAD5-F9AA-E7C0-22E1-1486A73F0793}"/>
              </a:ext>
            </a:extLst>
          </p:cNvPr>
          <p:cNvSpPr/>
          <p:nvPr/>
        </p:nvSpPr>
        <p:spPr>
          <a:xfrm>
            <a:off x="5320544" y="205154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2" name="Rectangle 1811">
            <a:extLst>
              <a:ext uri="{FF2B5EF4-FFF2-40B4-BE49-F238E27FC236}">
                <a16:creationId xmlns:a16="http://schemas.microsoft.com/office/drawing/2014/main" id="{EA830AF3-BB7E-5D69-2746-7D9B42028E4B}"/>
              </a:ext>
            </a:extLst>
          </p:cNvPr>
          <p:cNvSpPr/>
          <p:nvPr/>
        </p:nvSpPr>
        <p:spPr>
          <a:xfrm>
            <a:off x="3111755" y="205291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19" name="Rectangle 1818">
            <a:extLst>
              <a:ext uri="{FF2B5EF4-FFF2-40B4-BE49-F238E27FC236}">
                <a16:creationId xmlns:a16="http://schemas.microsoft.com/office/drawing/2014/main" id="{C63AEEC5-44BC-40A8-9E83-5D944F671BEC}"/>
              </a:ext>
            </a:extLst>
          </p:cNvPr>
          <p:cNvSpPr/>
          <p:nvPr/>
        </p:nvSpPr>
        <p:spPr>
          <a:xfrm>
            <a:off x="4879188" y="205131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20" name="TextBox 1819">
            <a:extLst>
              <a:ext uri="{FF2B5EF4-FFF2-40B4-BE49-F238E27FC236}">
                <a16:creationId xmlns:a16="http://schemas.microsoft.com/office/drawing/2014/main" id="{1142BF11-F3C4-9696-1984-21D4895B586E}"/>
              </a:ext>
            </a:extLst>
          </p:cNvPr>
          <p:cNvSpPr txBox="1"/>
          <p:nvPr/>
        </p:nvSpPr>
        <p:spPr>
          <a:xfrm>
            <a:off x="5338585" y="1994074"/>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821" name="TextBox 1820">
            <a:extLst>
              <a:ext uri="{FF2B5EF4-FFF2-40B4-BE49-F238E27FC236}">
                <a16:creationId xmlns:a16="http://schemas.microsoft.com/office/drawing/2014/main" id="{22156031-8C1B-D736-A5EC-24A92F69981C}"/>
              </a:ext>
            </a:extLst>
          </p:cNvPr>
          <p:cNvSpPr txBox="1"/>
          <p:nvPr/>
        </p:nvSpPr>
        <p:spPr>
          <a:xfrm>
            <a:off x="3133002" y="1995448"/>
            <a:ext cx="330540" cy="369332"/>
          </a:xfrm>
          <a:prstGeom prst="rect">
            <a:avLst/>
          </a:prstGeom>
          <a:noFill/>
        </p:spPr>
        <p:txBody>
          <a:bodyPr wrap="none" rtlCol="0">
            <a:spAutoFit/>
          </a:bodyPr>
          <a:lstStyle/>
          <a:p>
            <a:pPr algn="ctr"/>
            <a:r>
              <a:rPr lang="en-US" b="1"/>
              <a:t>H</a:t>
            </a:r>
            <a:endParaRPr lang="en-US" b="1" dirty="0"/>
          </a:p>
        </p:txBody>
      </p:sp>
      <p:sp>
        <p:nvSpPr>
          <p:cNvPr id="1828" name="TextBox 1827">
            <a:extLst>
              <a:ext uri="{FF2B5EF4-FFF2-40B4-BE49-F238E27FC236}">
                <a16:creationId xmlns:a16="http://schemas.microsoft.com/office/drawing/2014/main" id="{01190FA9-A23F-E372-202C-14F824C59B8A}"/>
              </a:ext>
            </a:extLst>
          </p:cNvPr>
          <p:cNvSpPr txBox="1"/>
          <p:nvPr/>
        </p:nvSpPr>
        <p:spPr>
          <a:xfrm>
            <a:off x="4903641" y="1993843"/>
            <a:ext cx="324128" cy="369332"/>
          </a:xfrm>
          <a:prstGeom prst="rect">
            <a:avLst/>
          </a:prstGeom>
          <a:noFill/>
        </p:spPr>
        <p:txBody>
          <a:bodyPr wrap="none" rtlCol="0">
            <a:spAutoFit/>
          </a:bodyPr>
          <a:lstStyle/>
          <a:p>
            <a:pPr algn="ctr"/>
            <a:r>
              <a:rPr lang="en-US" b="1"/>
              <a:t>Ạ</a:t>
            </a:r>
            <a:endParaRPr lang="en-US" b="1" dirty="0"/>
          </a:p>
        </p:txBody>
      </p:sp>
      <p:sp>
        <p:nvSpPr>
          <p:cNvPr id="1829" name="Rectangle 1828">
            <a:extLst>
              <a:ext uri="{FF2B5EF4-FFF2-40B4-BE49-F238E27FC236}">
                <a16:creationId xmlns:a16="http://schemas.microsoft.com/office/drawing/2014/main" id="{11CE2F70-C242-080B-C8F2-E443FCD9B535}"/>
              </a:ext>
            </a:extLst>
          </p:cNvPr>
          <p:cNvSpPr/>
          <p:nvPr/>
        </p:nvSpPr>
        <p:spPr>
          <a:xfrm>
            <a:off x="5320544" y="237633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6" name="Rectangle 1835">
            <a:extLst>
              <a:ext uri="{FF2B5EF4-FFF2-40B4-BE49-F238E27FC236}">
                <a16:creationId xmlns:a16="http://schemas.microsoft.com/office/drawing/2014/main" id="{0DB00A98-C497-CF9D-70D7-BE99DF56FB84}"/>
              </a:ext>
            </a:extLst>
          </p:cNvPr>
          <p:cNvSpPr/>
          <p:nvPr/>
        </p:nvSpPr>
        <p:spPr>
          <a:xfrm>
            <a:off x="5760491" y="23763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7" name="Rectangle 1836">
            <a:extLst>
              <a:ext uri="{FF2B5EF4-FFF2-40B4-BE49-F238E27FC236}">
                <a16:creationId xmlns:a16="http://schemas.microsoft.com/office/drawing/2014/main" id="{7854E065-CB45-0341-E07E-28523D9F74E7}"/>
              </a:ext>
            </a:extLst>
          </p:cNvPr>
          <p:cNvSpPr/>
          <p:nvPr/>
        </p:nvSpPr>
        <p:spPr>
          <a:xfrm>
            <a:off x="6200437" y="23787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8" name="Rectangle 1837">
            <a:extLst>
              <a:ext uri="{FF2B5EF4-FFF2-40B4-BE49-F238E27FC236}">
                <a16:creationId xmlns:a16="http://schemas.microsoft.com/office/drawing/2014/main" id="{CD24100F-90BC-B48D-D4BD-08C3A14C0A99}"/>
              </a:ext>
            </a:extLst>
          </p:cNvPr>
          <p:cNvSpPr/>
          <p:nvPr/>
        </p:nvSpPr>
        <p:spPr>
          <a:xfrm>
            <a:off x="2668844" y="23741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39" name="Rectangle 1838">
            <a:extLst>
              <a:ext uri="{FF2B5EF4-FFF2-40B4-BE49-F238E27FC236}">
                <a16:creationId xmlns:a16="http://schemas.microsoft.com/office/drawing/2014/main" id="{376D0E88-07CB-AE6F-21FE-1DDA8A7455E4}"/>
              </a:ext>
            </a:extLst>
          </p:cNvPr>
          <p:cNvSpPr/>
          <p:nvPr/>
        </p:nvSpPr>
        <p:spPr>
          <a:xfrm>
            <a:off x="3995311" y="23736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0" name="Rectangle 1839">
            <a:extLst>
              <a:ext uri="{FF2B5EF4-FFF2-40B4-BE49-F238E27FC236}">
                <a16:creationId xmlns:a16="http://schemas.microsoft.com/office/drawing/2014/main" id="{CB105B1D-8EBE-13D7-687C-2A2E3794FA78}"/>
              </a:ext>
            </a:extLst>
          </p:cNvPr>
          <p:cNvSpPr/>
          <p:nvPr/>
        </p:nvSpPr>
        <p:spPr>
          <a:xfrm>
            <a:off x="4439519" y="23754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1" name="Rectangle 1840">
            <a:extLst>
              <a:ext uri="{FF2B5EF4-FFF2-40B4-BE49-F238E27FC236}">
                <a16:creationId xmlns:a16="http://schemas.microsoft.com/office/drawing/2014/main" id="{1E5D1ED1-8FE9-E8BB-A440-6B3D006151F8}"/>
              </a:ext>
            </a:extLst>
          </p:cNvPr>
          <p:cNvSpPr/>
          <p:nvPr/>
        </p:nvSpPr>
        <p:spPr>
          <a:xfrm>
            <a:off x="4879465" y="2377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42" name="TextBox 1841">
            <a:extLst>
              <a:ext uri="{FF2B5EF4-FFF2-40B4-BE49-F238E27FC236}">
                <a16:creationId xmlns:a16="http://schemas.microsoft.com/office/drawing/2014/main" id="{3B9245DF-9FB6-C34F-C70A-99BF0DA53550}"/>
              </a:ext>
            </a:extLst>
          </p:cNvPr>
          <p:cNvSpPr txBox="1"/>
          <p:nvPr/>
        </p:nvSpPr>
        <p:spPr>
          <a:xfrm>
            <a:off x="5384271" y="2318865"/>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843" name="TextBox 1842">
            <a:extLst>
              <a:ext uri="{FF2B5EF4-FFF2-40B4-BE49-F238E27FC236}">
                <a16:creationId xmlns:a16="http://schemas.microsoft.com/office/drawing/2014/main" id="{8AC14A5A-9298-0EEC-8619-A96C5FB4EF17}"/>
              </a:ext>
            </a:extLst>
          </p:cNvPr>
          <p:cNvSpPr txBox="1"/>
          <p:nvPr/>
        </p:nvSpPr>
        <p:spPr>
          <a:xfrm>
            <a:off x="5798570" y="2318865"/>
            <a:ext cx="296876" cy="369332"/>
          </a:xfrm>
          <a:prstGeom prst="rect">
            <a:avLst/>
          </a:prstGeom>
          <a:noFill/>
        </p:spPr>
        <p:txBody>
          <a:bodyPr wrap="none" rtlCol="0">
            <a:spAutoFit/>
          </a:bodyPr>
          <a:lstStyle/>
          <a:p>
            <a:pPr algn="ctr"/>
            <a:r>
              <a:rPr lang="en-US" b="1"/>
              <a:t>Ế</a:t>
            </a:r>
            <a:endParaRPr lang="en-US" b="1" dirty="0"/>
          </a:p>
        </p:txBody>
      </p:sp>
      <p:sp>
        <p:nvSpPr>
          <p:cNvPr id="1844" name="TextBox 1843">
            <a:extLst>
              <a:ext uri="{FF2B5EF4-FFF2-40B4-BE49-F238E27FC236}">
                <a16:creationId xmlns:a16="http://schemas.microsoft.com/office/drawing/2014/main" id="{F1A3B7BC-AEB3-DB4D-90F0-2237E24D3284}"/>
              </a:ext>
            </a:extLst>
          </p:cNvPr>
          <p:cNvSpPr txBox="1"/>
          <p:nvPr/>
        </p:nvSpPr>
        <p:spPr>
          <a:xfrm>
            <a:off x="6216875" y="2321247"/>
            <a:ext cx="340158" cy="369332"/>
          </a:xfrm>
          <a:prstGeom prst="rect">
            <a:avLst/>
          </a:prstGeom>
          <a:noFill/>
        </p:spPr>
        <p:txBody>
          <a:bodyPr wrap="none" rtlCol="0">
            <a:spAutoFit/>
          </a:bodyPr>
          <a:lstStyle/>
          <a:p>
            <a:pPr algn="ctr"/>
            <a:r>
              <a:rPr lang="en-US" b="1"/>
              <a:t>U</a:t>
            </a:r>
            <a:endParaRPr lang="en-US" b="1" dirty="0"/>
          </a:p>
        </p:txBody>
      </p:sp>
      <p:sp>
        <p:nvSpPr>
          <p:cNvPr id="1845" name="TextBox 1844">
            <a:extLst>
              <a:ext uri="{FF2B5EF4-FFF2-40B4-BE49-F238E27FC236}">
                <a16:creationId xmlns:a16="http://schemas.microsoft.com/office/drawing/2014/main" id="{EB130070-3AEC-34A4-B874-39777D693FE5}"/>
              </a:ext>
            </a:extLst>
          </p:cNvPr>
          <p:cNvSpPr txBox="1"/>
          <p:nvPr/>
        </p:nvSpPr>
        <p:spPr>
          <a:xfrm>
            <a:off x="2686886" y="2316726"/>
            <a:ext cx="336952" cy="369332"/>
          </a:xfrm>
          <a:prstGeom prst="rect">
            <a:avLst/>
          </a:prstGeom>
          <a:noFill/>
        </p:spPr>
        <p:txBody>
          <a:bodyPr wrap="none" rtlCol="0">
            <a:spAutoFit/>
          </a:bodyPr>
          <a:lstStyle/>
          <a:p>
            <a:pPr algn="ctr"/>
            <a:r>
              <a:rPr lang="en-US" b="1"/>
              <a:t>N</a:t>
            </a:r>
            <a:endParaRPr lang="en-US" b="1" dirty="0"/>
          </a:p>
        </p:txBody>
      </p:sp>
      <p:sp>
        <p:nvSpPr>
          <p:cNvPr id="1846" name="TextBox 1845">
            <a:extLst>
              <a:ext uri="{FF2B5EF4-FFF2-40B4-BE49-F238E27FC236}">
                <a16:creationId xmlns:a16="http://schemas.microsoft.com/office/drawing/2014/main" id="{4D45D92D-F966-B586-86C9-A2717746F315}"/>
              </a:ext>
            </a:extLst>
          </p:cNvPr>
          <p:cNvSpPr txBox="1"/>
          <p:nvPr/>
        </p:nvSpPr>
        <p:spPr>
          <a:xfrm>
            <a:off x="4015756" y="2316194"/>
            <a:ext cx="332143" cy="369332"/>
          </a:xfrm>
          <a:prstGeom prst="rect">
            <a:avLst/>
          </a:prstGeom>
          <a:noFill/>
        </p:spPr>
        <p:txBody>
          <a:bodyPr wrap="none" rtlCol="0">
            <a:spAutoFit/>
          </a:bodyPr>
          <a:lstStyle/>
          <a:p>
            <a:pPr algn="ctr"/>
            <a:r>
              <a:rPr lang="en-US" b="1"/>
              <a:t>G</a:t>
            </a:r>
            <a:endParaRPr lang="en-US" b="1" dirty="0"/>
          </a:p>
        </p:txBody>
      </p:sp>
      <p:sp>
        <p:nvSpPr>
          <p:cNvPr id="1847" name="TextBox 1846">
            <a:extLst>
              <a:ext uri="{FF2B5EF4-FFF2-40B4-BE49-F238E27FC236}">
                <a16:creationId xmlns:a16="http://schemas.microsoft.com/office/drawing/2014/main" id="{9E3315CC-5BAC-1148-0738-4CAE0A169BDA}"/>
              </a:ext>
            </a:extLst>
          </p:cNvPr>
          <p:cNvSpPr txBox="1"/>
          <p:nvPr/>
        </p:nvSpPr>
        <p:spPr>
          <a:xfrm>
            <a:off x="4470384" y="2317973"/>
            <a:ext cx="311304" cy="369332"/>
          </a:xfrm>
          <a:prstGeom prst="rect">
            <a:avLst/>
          </a:prstGeom>
          <a:noFill/>
        </p:spPr>
        <p:txBody>
          <a:bodyPr wrap="none" rtlCol="0">
            <a:spAutoFit/>
          </a:bodyPr>
          <a:lstStyle/>
          <a:p>
            <a:pPr algn="ctr"/>
            <a:r>
              <a:rPr lang="en-US" b="1"/>
              <a:t>K</a:t>
            </a:r>
            <a:endParaRPr lang="en-US" b="1" dirty="0"/>
          </a:p>
        </p:txBody>
      </p:sp>
      <p:sp>
        <p:nvSpPr>
          <p:cNvPr id="1849" name="TextBox 1848">
            <a:extLst>
              <a:ext uri="{FF2B5EF4-FFF2-40B4-BE49-F238E27FC236}">
                <a16:creationId xmlns:a16="http://schemas.microsoft.com/office/drawing/2014/main" id="{0CA7925E-E805-1977-B686-11CD9E3040F0}"/>
              </a:ext>
            </a:extLst>
          </p:cNvPr>
          <p:cNvSpPr txBox="1"/>
          <p:nvPr/>
        </p:nvSpPr>
        <p:spPr>
          <a:xfrm>
            <a:off x="4895903" y="2320355"/>
            <a:ext cx="340158" cy="369332"/>
          </a:xfrm>
          <a:prstGeom prst="rect">
            <a:avLst/>
          </a:prstGeom>
          <a:noFill/>
        </p:spPr>
        <p:txBody>
          <a:bodyPr wrap="none" rtlCol="0">
            <a:spAutoFit/>
          </a:bodyPr>
          <a:lstStyle/>
          <a:p>
            <a:pPr algn="ctr"/>
            <a:r>
              <a:rPr lang="en-US" b="1"/>
              <a:t>H</a:t>
            </a:r>
            <a:endParaRPr lang="en-US" b="1" dirty="0"/>
          </a:p>
        </p:txBody>
      </p:sp>
      <p:sp>
        <p:nvSpPr>
          <p:cNvPr id="1851" name="Rectangle 1850">
            <a:extLst>
              <a:ext uri="{FF2B5EF4-FFF2-40B4-BE49-F238E27FC236}">
                <a16:creationId xmlns:a16="http://schemas.microsoft.com/office/drawing/2014/main" id="{CB94CCD7-9836-572B-8175-E308AD2F3113}"/>
              </a:ext>
            </a:extLst>
          </p:cNvPr>
          <p:cNvSpPr/>
          <p:nvPr/>
        </p:nvSpPr>
        <p:spPr>
          <a:xfrm>
            <a:off x="5320544" y="2701127"/>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2" name="Rectangle 1851">
            <a:extLst>
              <a:ext uri="{FF2B5EF4-FFF2-40B4-BE49-F238E27FC236}">
                <a16:creationId xmlns:a16="http://schemas.microsoft.com/office/drawing/2014/main" id="{92E8AAB8-5CC1-EC06-850C-F500847B1A9F}"/>
              </a:ext>
            </a:extLst>
          </p:cNvPr>
          <p:cNvSpPr/>
          <p:nvPr/>
        </p:nvSpPr>
        <p:spPr>
          <a:xfrm>
            <a:off x="3117587" y="269933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3" name="Rectangle 1852">
            <a:extLst>
              <a:ext uri="{FF2B5EF4-FFF2-40B4-BE49-F238E27FC236}">
                <a16:creationId xmlns:a16="http://schemas.microsoft.com/office/drawing/2014/main" id="{44DADD13-776C-0CE8-B601-A39F75483F65}"/>
              </a:ext>
            </a:extLst>
          </p:cNvPr>
          <p:cNvSpPr/>
          <p:nvPr/>
        </p:nvSpPr>
        <p:spPr>
          <a:xfrm>
            <a:off x="3557533" y="270171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4" name="Rectangle 1853">
            <a:extLst>
              <a:ext uri="{FF2B5EF4-FFF2-40B4-BE49-F238E27FC236}">
                <a16:creationId xmlns:a16="http://schemas.microsoft.com/office/drawing/2014/main" id="{84C7C71D-1B4F-E311-89F3-B19F4AB6EDC5}"/>
              </a:ext>
            </a:extLst>
          </p:cNvPr>
          <p:cNvSpPr/>
          <p:nvPr/>
        </p:nvSpPr>
        <p:spPr>
          <a:xfrm>
            <a:off x="3997478" y="270167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5" name="Rectangle 1854">
            <a:extLst>
              <a:ext uri="{FF2B5EF4-FFF2-40B4-BE49-F238E27FC236}">
                <a16:creationId xmlns:a16="http://schemas.microsoft.com/office/drawing/2014/main" id="{8E6ACA00-7F71-A02C-34F4-839AD650332C}"/>
              </a:ext>
            </a:extLst>
          </p:cNvPr>
          <p:cNvSpPr/>
          <p:nvPr/>
        </p:nvSpPr>
        <p:spPr>
          <a:xfrm>
            <a:off x="4437424" y="27040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8" name="TextBox 1407">
            <a:extLst>
              <a:ext uri="{FF2B5EF4-FFF2-40B4-BE49-F238E27FC236}">
                <a16:creationId xmlns:a16="http://schemas.microsoft.com/office/drawing/2014/main" id="{8CE42EFA-83A4-C2C2-432A-E7D2B758437F}"/>
              </a:ext>
            </a:extLst>
          </p:cNvPr>
          <p:cNvSpPr txBox="1"/>
          <p:nvPr/>
        </p:nvSpPr>
        <p:spPr>
          <a:xfrm>
            <a:off x="5338586" y="2643656"/>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409" name="TextBox 1408">
            <a:extLst>
              <a:ext uri="{FF2B5EF4-FFF2-40B4-BE49-F238E27FC236}">
                <a16:creationId xmlns:a16="http://schemas.microsoft.com/office/drawing/2014/main" id="{74EFA977-9631-375E-B20F-875012CCA97D}"/>
              </a:ext>
            </a:extLst>
          </p:cNvPr>
          <p:cNvSpPr txBox="1"/>
          <p:nvPr/>
        </p:nvSpPr>
        <p:spPr>
          <a:xfrm>
            <a:off x="3123606" y="2641861"/>
            <a:ext cx="360996" cy="369332"/>
          </a:xfrm>
          <a:prstGeom prst="rect">
            <a:avLst/>
          </a:prstGeom>
          <a:noFill/>
        </p:spPr>
        <p:txBody>
          <a:bodyPr wrap="none" rtlCol="0">
            <a:spAutoFit/>
          </a:bodyPr>
          <a:lstStyle/>
          <a:p>
            <a:pPr algn="ctr"/>
            <a:r>
              <a:rPr lang="en-US" b="1"/>
              <a:t>Ư</a:t>
            </a:r>
            <a:endParaRPr lang="en-US" b="1" dirty="0"/>
          </a:p>
        </p:txBody>
      </p:sp>
      <p:sp>
        <p:nvSpPr>
          <p:cNvPr id="1411" name="TextBox 1410">
            <a:extLst>
              <a:ext uri="{FF2B5EF4-FFF2-40B4-BE49-F238E27FC236}">
                <a16:creationId xmlns:a16="http://schemas.microsoft.com/office/drawing/2014/main" id="{C3CA0250-9F4D-CEEB-F2C6-DC2CDCCFB51C}"/>
              </a:ext>
            </a:extLst>
          </p:cNvPr>
          <p:cNvSpPr txBox="1"/>
          <p:nvPr/>
        </p:nvSpPr>
        <p:spPr>
          <a:xfrm>
            <a:off x="3576376" y="2644243"/>
            <a:ext cx="335349" cy="369332"/>
          </a:xfrm>
          <a:prstGeom prst="rect">
            <a:avLst/>
          </a:prstGeom>
          <a:noFill/>
        </p:spPr>
        <p:txBody>
          <a:bodyPr wrap="none" rtlCol="0">
            <a:spAutoFit/>
          </a:bodyPr>
          <a:lstStyle/>
          <a:p>
            <a:pPr algn="ctr"/>
            <a:r>
              <a:rPr lang="en-US" b="1"/>
              <a:t>U</a:t>
            </a:r>
            <a:endParaRPr lang="en-US" b="1" dirty="0"/>
          </a:p>
        </p:txBody>
      </p:sp>
      <p:sp>
        <p:nvSpPr>
          <p:cNvPr id="1412" name="TextBox 1411">
            <a:extLst>
              <a:ext uri="{FF2B5EF4-FFF2-40B4-BE49-F238E27FC236}">
                <a16:creationId xmlns:a16="http://schemas.microsoft.com/office/drawing/2014/main" id="{68B0DAE1-961C-ADD1-DB24-F2A6D672F06D}"/>
              </a:ext>
            </a:extLst>
          </p:cNvPr>
          <p:cNvSpPr txBox="1"/>
          <p:nvPr/>
        </p:nvSpPr>
        <p:spPr>
          <a:xfrm>
            <a:off x="4034755" y="2644201"/>
            <a:ext cx="298480" cy="369332"/>
          </a:xfrm>
          <a:prstGeom prst="rect">
            <a:avLst/>
          </a:prstGeom>
          <a:noFill/>
        </p:spPr>
        <p:txBody>
          <a:bodyPr wrap="none" rtlCol="0">
            <a:spAutoFit/>
          </a:bodyPr>
          <a:lstStyle/>
          <a:p>
            <a:pPr algn="ctr"/>
            <a:r>
              <a:rPr lang="en-US" b="1"/>
              <a:t>T</a:t>
            </a:r>
            <a:endParaRPr lang="en-US" b="1" dirty="0"/>
          </a:p>
        </p:txBody>
      </p:sp>
      <p:sp>
        <p:nvSpPr>
          <p:cNvPr id="1413" name="TextBox 1412">
            <a:extLst>
              <a:ext uri="{FF2B5EF4-FFF2-40B4-BE49-F238E27FC236}">
                <a16:creationId xmlns:a16="http://schemas.microsoft.com/office/drawing/2014/main" id="{070A9D82-E27A-0E33-8AB9-E8E0C8BFD1A2}"/>
              </a:ext>
            </a:extLst>
          </p:cNvPr>
          <p:cNvSpPr txBox="1"/>
          <p:nvPr/>
        </p:nvSpPr>
        <p:spPr>
          <a:xfrm>
            <a:off x="4501151" y="2646583"/>
            <a:ext cx="245580" cy="369332"/>
          </a:xfrm>
          <a:prstGeom prst="rect">
            <a:avLst/>
          </a:prstGeom>
          <a:noFill/>
        </p:spPr>
        <p:txBody>
          <a:bodyPr wrap="none" rtlCol="0">
            <a:spAutoFit/>
          </a:bodyPr>
          <a:lstStyle/>
          <a:p>
            <a:pPr algn="ctr"/>
            <a:r>
              <a:rPr lang="en-US" b="1"/>
              <a:t>I</a:t>
            </a:r>
            <a:endParaRPr lang="en-US" b="1" dirty="0"/>
          </a:p>
        </p:txBody>
      </p:sp>
      <p:sp>
        <p:nvSpPr>
          <p:cNvPr id="1414" name="Rectangle 1413">
            <a:extLst>
              <a:ext uri="{FF2B5EF4-FFF2-40B4-BE49-F238E27FC236}">
                <a16:creationId xmlns:a16="http://schemas.microsoft.com/office/drawing/2014/main" id="{D421FDCA-4127-A0DE-A356-B7129C0BC3DF}"/>
              </a:ext>
            </a:extLst>
          </p:cNvPr>
          <p:cNvSpPr/>
          <p:nvPr/>
        </p:nvSpPr>
        <p:spPr>
          <a:xfrm>
            <a:off x="5320544" y="3025918"/>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5" name="Rectangle 1414">
            <a:extLst>
              <a:ext uri="{FF2B5EF4-FFF2-40B4-BE49-F238E27FC236}">
                <a16:creationId xmlns:a16="http://schemas.microsoft.com/office/drawing/2014/main" id="{E12299D3-3268-D2E5-1B83-8CE894A42090}"/>
              </a:ext>
            </a:extLst>
          </p:cNvPr>
          <p:cNvSpPr/>
          <p:nvPr/>
        </p:nvSpPr>
        <p:spPr>
          <a:xfrm>
            <a:off x="5760491" y="30259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6" name="Rectangle 1415">
            <a:extLst>
              <a:ext uri="{FF2B5EF4-FFF2-40B4-BE49-F238E27FC236}">
                <a16:creationId xmlns:a16="http://schemas.microsoft.com/office/drawing/2014/main" id="{7204A865-89A0-D7E7-9457-1434900393FE}"/>
              </a:ext>
            </a:extLst>
          </p:cNvPr>
          <p:cNvSpPr/>
          <p:nvPr/>
        </p:nvSpPr>
        <p:spPr>
          <a:xfrm>
            <a:off x="6204384" y="302761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7" name="Rectangle 1416">
            <a:extLst>
              <a:ext uri="{FF2B5EF4-FFF2-40B4-BE49-F238E27FC236}">
                <a16:creationId xmlns:a16="http://schemas.microsoft.com/office/drawing/2014/main" id="{B90175FB-A934-9C5F-288A-C35E0DB5C5F7}"/>
              </a:ext>
            </a:extLst>
          </p:cNvPr>
          <p:cNvSpPr/>
          <p:nvPr/>
        </p:nvSpPr>
        <p:spPr>
          <a:xfrm>
            <a:off x="3557532" y="302446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9" name="Rectangle 1418">
            <a:extLst>
              <a:ext uri="{FF2B5EF4-FFF2-40B4-BE49-F238E27FC236}">
                <a16:creationId xmlns:a16="http://schemas.microsoft.com/office/drawing/2014/main" id="{15F34AA9-1B31-7C1B-EB95-7494D7E224FD}"/>
              </a:ext>
            </a:extLst>
          </p:cNvPr>
          <p:cNvSpPr/>
          <p:nvPr/>
        </p:nvSpPr>
        <p:spPr>
          <a:xfrm>
            <a:off x="3997478" y="30268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0" name="Rectangle 1419">
            <a:extLst>
              <a:ext uri="{FF2B5EF4-FFF2-40B4-BE49-F238E27FC236}">
                <a16:creationId xmlns:a16="http://schemas.microsoft.com/office/drawing/2014/main" id="{DF3E001B-4F4A-1157-0C2B-5BF85FCA8820}"/>
              </a:ext>
            </a:extLst>
          </p:cNvPr>
          <p:cNvSpPr/>
          <p:nvPr/>
        </p:nvSpPr>
        <p:spPr>
          <a:xfrm>
            <a:off x="4440044" y="20528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1" name="Rectangle 1420">
            <a:extLst>
              <a:ext uri="{FF2B5EF4-FFF2-40B4-BE49-F238E27FC236}">
                <a16:creationId xmlns:a16="http://schemas.microsoft.com/office/drawing/2014/main" id="{16D71364-1E88-E02C-B68C-A9B8921AA6D0}"/>
              </a:ext>
            </a:extLst>
          </p:cNvPr>
          <p:cNvSpPr/>
          <p:nvPr/>
        </p:nvSpPr>
        <p:spPr>
          <a:xfrm>
            <a:off x="3553944" y="20528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5" name="Rectangle 1424">
            <a:extLst>
              <a:ext uri="{FF2B5EF4-FFF2-40B4-BE49-F238E27FC236}">
                <a16:creationId xmlns:a16="http://schemas.microsoft.com/office/drawing/2014/main" id="{EB686B98-E9CE-924F-031B-C3D5F02BCBDA}"/>
              </a:ext>
            </a:extLst>
          </p:cNvPr>
          <p:cNvSpPr/>
          <p:nvPr/>
        </p:nvSpPr>
        <p:spPr>
          <a:xfrm>
            <a:off x="3993889" y="20528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6" name="Rectangle 1425">
            <a:extLst>
              <a:ext uri="{FF2B5EF4-FFF2-40B4-BE49-F238E27FC236}">
                <a16:creationId xmlns:a16="http://schemas.microsoft.com/office/drawing/2014/main" id="{FE81F68F-6535-64F7-838E-529A3C78F7FA}"/>
              </a:ext>
            </a:extLst>
          </p:cNvPr>
          <p:cNvSpPr/>
          <p:nvPr/>
        </p:nvSpPr>
        <p:spPr>
          <a:xfrm>
            <a:off x="4438249" y="30261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7" name="Rectangle 1426">
            <a:extLst>
              <a:ext uri="{FF2B5EF4-FFF2-40B4-BE49-F238E27FC236}">
                <a16:creationId xmlns:a16="http://schemas.microsoft.com/office/drawing/2014/main" id="{4627779C-FB3D-C9C3-1F4C-F05162E60DB3}"/>
              </a:ext>
            </a:extLst>
          </p:cNvPr>
          <p:cNvSpPr/>
          <p:nvPr/>
        </p:nvSpPr>
        <p:spPr>
          <a:xfrm>
            <a:off x="4878194" y="30282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8" name="TextBox 1427">
            <a:extLst>
              <a:ext uri="{FF2B5EF4-FFF2-40B4-BE49-F238E27FC236}">
                <a16:creationId xmlns:a16="http://schemas.microsoft.com/office/drawing/2014/main" id="{A11474AC-74CC-B04A-AD20-01A5045649DE}"/>
              </a:ext>
            </a:extLst>
          </p:cNvPr>
          <p:cNvSpPr txBox="1"/>
          <p:nvPr/>
        </p:nvSpPr>
        <p:spPr>
          <a:xfrm>
            <a:off x="5338585" y="2968447"/>
            <a:ext cx="336952" cy="369332"/>
          </a:xfrm>
          <a:prstGeom prst="rect">
            <a:avLst/>
          </a:prstGeom>
          <a:noFill/>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429" name="TextBox 1428">
            <a:extLst>
              <a:ext uri="{FF2B5EF4-FFF2-40B4-BE49-F238E27FC236}">
                <a16:creationId xmlns:a16="http://schemas.microsoft.com/office/drawing/2014/main" id="{B3D2326E-064A-B909-6FD9-7A58523070AD}"/>
              </a:ext>
            </a:extLst>
          </p:cNvPr>
          <p:cNvSpPr txBox="1"/>
          <p:nvPr/>
        </p:nvSpPr>
        <p:spPr>
          <a:xfrm>
            <a:off x="5780937" y="2968447"/>
            <a:ext cx="332143" cy="369332"/>
          </a:xfrm>
          <a:prstGeom prst="rect">
            <a:avLst/>
          </a:prstGeom>
          <a:noFill/>
        </p:spPr>
        <p:txBody>
          <a:bodyPr wrap="none" rtlCol="0">
            <a:spAutoFit/>
          </a:bodyPr>
          <a:lstStyle/>
          <a:p>
            <a:pPr algn="ctr"/>
            <a:r>
              <a:rPr lang="en-US" b="1"/>
              <a:t>Đ</a:t>
            </a:r>
            <a:endParaRPr lang="en-US" b="1" dirty="0"/>
          </a:p>
        </p:txBody>
      </p:sp>
      <p:sp>
        <p:nvSpPr>
          <p:cNvPr id="1430" name="TextBox 1429">
            <a:extLst>
              <a:ext uri="{FF2B5EF4-FFF2-40B4-BE49-F238E27FC236}">
                <a16:creationId xmlns:a16="http://schemas.microsoft.com/office/drawing/2014/main" id="{F23A252F-0CD7-E534-025C-E38023FA69BB}"/>
              </a:ext>
            </a:extLst>
          </p:cNvPr>
          <p:cNvSpPr txBox="1"/>
          <p:nvPr/>
        </p:nvSpPr>
        <p:spPr>
          <a:xfrm>
            <a:off x="6220822" y="2970139"/>
            <a:ext cx="340158" cy="369332"/>
          </a:xfrm>
          <a:prstGeom prst="rect">
            <a:avLst/>
          </a:prstGeom>
          <a:noFill/>
        </p:spPr>
        <p:txBody>
          <a:bodyPr wrap="none" rtlCol="0">
            <a:spAutoFit/>
          </a:bodyPr>
          <a:lstStyle/>
          <a:p>
            <a:pPr algn="ctr"/>
            <a:r>
              <a:rPr lang="en-US" b="1"/>
              <a:t>Ộ</a:t>
            </a:r>
            <a:endParaRPr lang="en-US" b="1" dirty="0"/>
          </a:p>
        </p:txBody>
      </p:sp>
      <p:sp>
        <p:nvSpPr>
          <p:cNvPr id="1431" name="TextBox 1430">
            <a:extLst>
              <a:ext uri="{FF2B5EF4-FFF2-40B4-BE49-F238E27FC236}">
                <a16:creationId xmlns:a16="http://schemas.microsoft.com/office/drawing/2014/main" id="{1A045ADE-D409-EBDD-5525-6742BCA0B3E2}"/>
              </a:ext>
            </a:extLst>
          </p:cNvPr>
          <p:cNvSpPr txBox="1"/>
          <p:nvPr/>
        </p:nvSpPr>
        <p:spPr>
          <a:xfrm>
            <a:off x="3594809" y="2966992"/>
            <a:ext cx="298479" cy="369332"/>
          </a:xfrm>
          <a:prstGeom prst="rect">
            <a:avLst/>
          </a:prstGeom>
          <a:noFill/>
        </p:spPr>
        <p:txBody>
          <a:bodyPr wrap="none" rtlCol="0">
            <a:spAutoFit/>
          </a:bodyPr>
          <a:lstStyle/>
          <a:p>
            <a:pPr algn="ctr"/>
            <a:r>
              <a:rPr lang="en-US" b="1"/>
              <a:t>T</a:t>
            </a:r>
            <a:endParaRPr lang="en-US" b="1" dirty="0"/>
          </a:p>
        </p:txBody>
      </p:sp>
      <p:sp>
        <p:nvSpPr>
          <p:cNvPr id="1432" name="TextBox 1431">
            <a:extLst>
              <a:ext uri="{FF2B5EF4-FFF2-40B4-BE49-F238E27FC236}">
                <a16:creationId xmlns:a16="http://schemas.microsoft.com/office/drawing/2014/main" id="{DB600985-BA23-140C-5DD1-4B8F9F147D19}"/>
              </a:ext>
            </a:extLst>
          </p:cNvPr>
          <p:cNvSpPr txBox="1"/>
          <p:nvPr/>
        </p:nvSpPr>
        <p:spPr>
          <a:xfrm>
            <a:off x="4026740" y="2969374"/>
            <a:ext cx="314509" cy="369332"/>
          </a:xfrm>
          <a:prstGeom prst="rect">
            <a:avLst/>
          </a:prstGeom>
          <a:noFill/>
        </p:spPr>
        <p:txBody>
          <a:bodyPr wrap="none" rtlCol="0">
            <a:spAutoFit/>
          </a:bodyPr>
          <a:lstStyle/>
          <a:p>
            <a:pPr algn="ctr"/>
            <a:r>
              <a:rPr lang="en-US" b="1"/>
              <a:t>R</a:t>
            </a:r>
            <a:endParaRPr lang="en-US" b="1" dirty="0"/>
          </a:p>
        </p:txBody>
      </p:sp>
      <p:sp>
        <p:nvSpPr>
          <p:cNvPr id="1433" name="TextBox 1432">
            <a:extLst>
              <a:ext uri="{FF2B5EF4-FFF2-40B4-BE49-F238E27FC236}">
                <a16:creationId xmlns:a16="http://schemas.microsoft.com/office/drawing/2014/main" id="{4D80031D-31F6-2288-D7F0-F366478861CD}"/>
              </a:ext>
            </a:extLst>
          </p:cNvPr>
          <p:cNvSpPr txBox="1"/>
          <p:nvPr/>
        </p:nvSpPr>
        <p:spPr>
          <a:xfrm>
            <a:off x="4461291" y="1995344"/>
            <a:ext cx="330540" cy="369332"/>
          </a:xfrm>
          <a:prstGeom prst="rect">
            <a:avLst/>
          </a:prstGeom>
          <a:noFill/>
        </p:spPr>
        <p:txBody>
          <a:bodyPr wrap="none" rtlCol="0">
            <a:spAutoFit/>
          </a:bodyPr>
          <a:lstStyle/>
          <a:p>
            <a:pPr algn="ctr"/>
            <a:r>
              <a:rPr lang="en-US" b="1"/>
              <a:t>H</a:t>
            </a:r>
            <a:endParaRPr lang="en-US" b="1" dirty="0"/>
          </a:p>
        </p:txBody>
      </p:sp>
      <p:sp>
        <p:nvSpPr>
          <p:cNvPr id="1434" name="TextBox 1433">
            <a:extLst>
              <a:ext uri="{FF2B5EF4-FFF2-40B4-BE49-F238E27FC236}">
                <a16:creationId xmlns:a16="http://schemas.microsoft.com/office/drawing/2014/main" id="{A3F48FEE-A9A1-FD45-C954-A138254CCC62}"/>
              </a:ext>
            </a:extLst>
          </p:cNvPr>
          <p:cNvSpPr txBox="1"/>
          <p:nvPr/>
        </p:nvSpPr>
        <p:spPr>
          <a:xfrm>
            <a:off x="3567977" y="1995386"/>
            <a:ext cx="344967" cy="369332"/>
          </a:xfrm>
          <a:prstGeom prst="rect">
            <a:avLst/>
          </a:prstGeom>
          <a:noFill/>
        </p:spPr>
        <p:txBody>
          <a:bodyPr wrap="none" rtlCol="0">
            <a:spAutoFit/>
          </a:bodyPr>
          <a:lstStyle/>
          <a:p>
            <a:pPr algn="ctr"/>
            <a:r>
              <a:rPr lang="en-US" b="1"/>
              <a:t>Ờ</a:t>
            </a:r>
            <a:endParaRPr lang="en-US" b="1" dirty="0"/>
          </a:p>
        </p:txBody>
      </p:sp>
      <p:sp>
        <p:nvSpPr>
          <p:cNvPr id="1435" name="TextBox 1434">
            <a:extLst>
              <a:ext uri="{FF2B5EF4-FFF2-40B4-BE49-F238E27FC236}">
                <a16:creationId xmlns:a16="http://schemas.microsoft.com/office/drawing/2014/main" id="{42D28D83-0FC0-037F-48B9-9D9AC39DC2AA}"/>
              </a:ext>
            </a:extLst>
          </p:cNvPr>
          <p:cNvSpPr txBox="1"/>
          <p:nvPr/>
        </p:nvSpPr>
        <p:spPr>
          <a:xfrm>
            <a:off x="4057616" y="1995344"/>
            <a:ext cx="245580" cy="369332"/>
          </a:xfrm>
          <a:prstGeom prst="rect">
            <a:avLst/>
          </a:prstGeom>
          <a:noFill/>
        </p:spPr>
        <p:txBody>
          <a:bodyPr wrap="none" rtlCol="0">
            <a:spAutoFit/>
          </a:bodyPr>
          <a:lstStyle/>
          <a:p>
            <a:pPr algn="ctr"/>
            <a:r>
              <a:rPr lang="en-US" b="1"/>
              <a:t>I</a:t>
            </a:r>
            <a:endParaRPr lang="en-US" b="1" dirty="0"/>
          </a:p>
        </p:txBody>
      </p:sp>
      <p:sp>
        <p:nvSpPr>
          <p:cNvPr id="1436" name="TextBox 1435">
            <a:extLst>
              <a:ext uri="{FF2B5EF4-FFF2-40B4-BE49-F238E27FC236}">
                <a16:creationId xmlns:a16="http://schemas.microsoft.com/office/drawing/2014/main" id="{05170BCD-4CC6-4D78-F5F9-341E5BE06457}"/>
              </a:ext>
            </a:extLst>
          </p:cNvPr>
          <p:cNvSpPr txBox="1"/>
          <p:nvPr/>
        </p:nvSpPr>
        <p:spPr>
          <a:xfrm>
            <a:off x="4501976" y="2968647"/>
            <a:ext cx="245580" cy="369332"/>
          </a:xfrm>
          <a:prstGeom prst="rect">
            <a:avLst/>
          </a:prstGeom>
          <a:noFill/>
        </p:spPr>
        <p:txBody>
          <a:bodyPr wrap="none" rtlCol="0">
            <a:spAutoFit/>
          </a:bodyPr>
          <a:lstStyle/>
          <a:p>
            <a:pPr algn="ctr"/>
            <a:r>
              <a:rPr lang="en-US" b="1"/>
              <a:t>Ì</a:t>
            </a:r>
            <a:endParaRPr lang="en-US" b="1" dirty="0"/>
          </a:p>
        </p:txBody>
      </p:sp>
      <p:sp>
        <p:nvSpPr>
          <p:cNvPr id="1437" name="TextBox 1436">
            <a:extLst>
              <a:ext uri="{FF2B5EF4-FFF2-40B4-BE49-F238E27FC236}">
                <a16:creationId xmlns:a16="http://schemas.microsoft.com/office/drawing/2014/main" id="{9C473784-85EC-5778-B064-97A03C6ECD2C}"/>
              </a:ext>
            </a:extLst>
          </p:cNvPr>
          <p:cNvSpPr txBox="1"/>
          <p:nvPr/>
        </p:nvSpPr>
        <p:spPr>
          <a:xfrm>
            <a:off x="4897037" y="2970787"/>
            <a:ext cx="335348" cy="369332"/>
          </a:xfrm>
          <a:prstGeom prst="rect">
            <a:avLst/>
          </a:prstGeom>
          <a:noFill/>
        </p:spPr>
        <p:txBody>
          <a:bodyPr wrap="none" rtlCol="0">
            <a:spAutoFit/>
          </a:bodyPr>
          <a:lstStyle/>
          <a:p>
            <a:pPr algn="ctr"/>
            <a:r>
              <a:rPr lang="en-US" b="1"/>
              <a:t>N</a:t>
            </a:r>
            <a:endParaRPr lang="en-US" b="1" dirty="0"/>
          </a:p>
        </p:txBody>
      </p:sp>
      <p:sp>
        <p:nvSpPr>
          <p:cNvPr id="1438" name="Rectangle 1437">
            <a:extLst>
              <a:ext uri="{FF2B5EF4-FFF2-40B4-BE49-F238E27FC236}">
                <a16:creationId xmlns:a16="http://schemas.microsoft.com/office/drawing/2014/main" id="{64914C73-691C-7FF3-DB7A-8CA2BB783EE1}"/>
              </a:ext>
            </a:extLst>
          </p:cNvPr>
          <p:cNvSpPr/>
          <p:nvPr/>
        </p:nvSpPr>
        <p:spPr>
          <a:xfrm>
            <a:off x="5320544" y="335070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39" name="Rectangle 1438">
            <a:extLst>
              <a:ext uri="{FF2B5EF4-FFF2-40B4-BE49-F238E27FC236}">
                <a16:creationId xmlns:a16="http://schemas.microsoft.com/office/drawing/2014/main" id="{26D1CC72-4E9A-FAD4-58D2-4C190219C30F}"/>
              </a:ext>
            </a:extLst>
          </p:cNvPr>
          <p:cNvSpPr/>
          <p:nvPr/>
        </p:nvSpPr>
        <p:spPr>
          <a:xfrm>
            <a:off x="5760491" y="33507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5" name="Rectangle 1444">
            <a:extLst>
              <a:ext uri="{FF2B5EF4-FFF2-40B4-BE49-F238E27FC236}">
                <a16:creationId xmlns:a16="http://schemas.microsoft.com/office/drawing/2014/main" id="{441F4169-A57C-6E82-08F7-F5352678E09E}"/>
              </a:ext>
            </a:extLst>
          </p:cNvPr>
          <p:cNvSpPr/>
          <p:nvPr/>
        </p:nvSpPr>
        <p:spPr>
          <a:xfrm>
            <a:off x="9282582" y="334938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6" name="Rectangle 1445">
            <a:extLst>
              <a:ext uri="{FF2B5EF4-FFF2-40B4-BE49-F238E27FC236}">
                <a16:creationId xmlns:a16="http://schemas.microsoft.com/office/drawing/2014/main" id="{AD5A9584-10CA-A100-3991-EB0D9A58017A}"/>
              </a:ext>
            </a:extLst>
          </p:cNvPr>
          <p:cNvSpPr/>
          <p:nvPr/>
        </p:nvSpPr>
        <p:spPr>
          <a:xfrm>
            <a:off x="9722527" y="33493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7" name="TextBox 1446">
            <a:extLst>
              <a:ext uri="{FF2B5EF4-FFF2-40B4-BE49-F238E27FC236}">
                <a16:creationId xmlns:a16="http://schemas.microsoft.com/office/drawing/2014/main" id="{954F01D2-16E8-6BF2-9DA2-06F3BA347B09}"/>
              </a:ext>
            </a:extLst>
          </p:cNvPr>
          <p:cNvSpPr txBox="1"/>
          <p:nvPr/>
        </p:nvSpPr>
        <p:spPr>
          <a:xfrm>
            <a:off x="5334577" y="3293238"/>
            <a:ext cx="344967" cy="369332"/>
          </a:xfrm>
          <a:prstGeom prst="rect">
            <a:avLst/>
          </a:prstGeom>
          <a:noFill/>
        </p:spPr>
        <p:txBody>
          <a:bodyPr wrap="none" rtlCol="0">
            <a:spAutoFit/>
          </a:bodyPr>
          <a:lstStyle/>
          <a:p>
            <a:pPr algn="ctr"/>
            <a:r>
              <a:rPr lang="en-US" b="1">
                <a:solidFill>
                  <a:srgbClr val="FF0000"/>
                </a:solidFill>
              </a:rPr>
              <a:t>Q</a:t>
            </a:r>
            <a:endParaRPr lang="en-US" b="1" dirty="0">
              <a:solidFill>
                <a:srgbClr val="FF0000"/>
              </a:solidFill>
            </a:endParaRPr>
          </a:p>
        </p:txBody>
      </p:sp>
      <p:sp>
        <p:nvSpPr>
          <p:cNvPr id="1448" name="TextBox 1447">
            <a:extLst>
              <a:ext uri="{FF2B5EF4-FFF2-40B4-BE49-F238E27FC236}">
                <a16:creationId xmlns:a16="http://schemas.microsoft.com/office/drawing/2014/main" id="{D5B94820-B54E-903A-DD4F-0270F6BDDC21}"/>
              </a:ext>
            </a:extLst>
          </p:cNvPr>
          <p:cNvSpPr txBox="1"/>
          <p:nvPr/>
        </p:nvSpPr>
        <p:spPr>
          <a:xfrm>
            <a:off x="5780937" y="3293238"/>
            <a:ext cx="332143" cy="369332"/>
          </a:xfrm>
          <a:prstGeom prst="rect">
            <a:avLst/>
          </a:prstGeom>
          <a:noFill/>
        </p:spPr>
        <p:txBody>
          <a:bodyPr wrap="none" rtlCol="0">
            <a:spAutoFit/>
          </a:bodyPr>
          <a:lstStyle/>
          <a:p>
            <a:pPr algn="ctr"/>
            <a:r>
              <a:rPr lang="en-US" b="1"/>
              <a:t>U</a:t>
            </a:r>
            <a:endParaRPr lang="en-US" b="1" dirty="0"/>
          </a:p>
        </p:txBody>
      </p:sp>
      <p:sp>
        <p:nvSpPr>
          <p:cNvPr id="1449" name="TextBox 1448">
            <a:extLst>
              <a:ext uri="{FF2B5EF4-FFF2-40B4-BE49-F238E27FC236}">
                <a16:creationId xmlns:a16="http://schemas.microsoft.com/office/drawing/2014/main" id="{9AA6F8E1-B0BA-AB27-B0D8-2BC543D5C86B}"/>
              </a:ext>
            </a:extLst>
          </p:cNvPr>
          <p:cNvSpPr txBox="1"/>
          <p:nvPr/>
        </p:nvSpPr>
        <p:spPr>
          <a:xfrm>
            <a:off x="9300623" y="3291915"/>
            <a:ext cx="336952" cy="369332"/>
          </a:xfrm>
          <a:prstGeom prst="rect">
            <a:avLst/>
          </a:prstGeom>
          <a:noFill/>
        </p:spPr>
        <p:txBody>
          <a:bodyPr wrap="none" rtlCol="0">
            <a:spAutoFit/>
          </a:bodyPr>
          <a:lstStyle/>
          <a:p>
            <a:pPr algn="ctr"/>
            <a:r>
              <a:rPr lang="en-US" b="1"/>
              <a:t>N</a:t>
            </a:r>
            <a:endParaRPr lang="en-US" b="1" dirty="0"/>
          </a:p>
        </p:txBody>
      </p:sp>
      <p:sp>
        <p:nvSpPr>
          <p:cNvPr id="1450" name="TextBox 1449">
            <a:extLst>
              <a:ext uri="{FF2B5EF4-FFF2-40B4-BE49-F238E27FC236}">
                <a16:creationId xmlns:a16="http://schemas.microsoft.com/office/drawing/2014/main" id="{DE9A07D2-1FE9-D01A-68BE-AA093E0222EA}"/>
              </a:ext>
            </a:extLst>
          </p:cNvPr>
          <p:cNvSpPr txBox="1"/>
          <p:nvPr/>
        </p:nvSpPr>
        <p:spPr>
          <a:xfrm>
            <a:off x="9728544" y="3291873"/>
            <a:ext cx="360996" cy="369332"/>
          </a:xfrm>
          <a:prstGeom prst="rect">
            <a:avLst/>
          </a:prstGeom>
          <a:noFill/>
        </p:spPr>
        <p:txBody>
          <a:bodyPr wrap="none" rtlCol="0">
            <a:spAutoFit/>
          </a:bodyPr>
          <a:lstStyle/>
          <a:p>
            <a:pPr algn="ctr"/>
            <a:r>
              <a:rPr lang="en-US" b="1"/>
              <a:t>Ư</a:t>
            </a:r>
            <a:endParaRPr lang="en-US" b="1" dirty="0"/>
          </a:p>
        </p:txBody>
      </p:sp>
      <p:sp>
        <p:nvSpPr>
          <p:cNvPr id="1451" name="Rectangle 1450">
            <a:extLst>
              <a:ext uri="{FF2B5EF4-FFF2-40B4-BE49-F238E27FC236}">
                <a16:creationId xmlns:a16="http://schemas.microsoft.com/office/drawing/2014/main" id="{18C55699-5683-B653-2434-B7619D1721E7}"/>
              </a:ext>
            </a:extLst>
          </p:cNvPr>
          <p:cNvSpPr/>
          <p:nvPr/>
        </p:nvSpPr>
        <p:spPr>
          <a:xfrm>
            <a:off x="5320544" y="367550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4" name="Rectangle 1453">
            <a:extLst>
              <a:ext uri="{FF2B5EF4-FFF2-40B4-BE49-F238E27FC236}">
                <a16:creationId xmlns:a16="http://schemas.microsoft.com/office/drawing/2014/main" id="{07B127BD-B80B-F907-ED93-42CEF1539309}"/>
              </a:ext>
            </a:extLst>
          </p:cNvPr>
          <p:cNvSpPr/>
          <p:nvPr/>
        </p:nvSpPr>
        <p:spPr>
          <a:xfrm>
            <a:off x="3555835" y="237335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5" name="Rectangle 1454">
            <a:extLst>
              <a:ext uri="{FF2B5EF4-FFF2-40B4-BE49-F238E27FC236}">
                <a16:creationId xmlns:a16="http://schemas.microsoft.com/office/drawing/2014/main" id="{678C65A8-A1EF-6217-C550-ED1F2B99C779}"/>
              </a:ext>
            </a:extLst>
          </p:cNvPr>
          <p:cNvSpPr/>
          <p:nvPr/>
        </p:nvSpPr>
        <p:spPr>
          <a:xfrm>
            <a:off x="3108788" y="23757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7" name="Rectangle 1456">
            <a:extLst>
              <a:ext uri="{FF2B5EF4-FFF2-40B4-BE49-F238E27FC236}">
                <a16:creationId xmlns:a16="http://schemas.microsoft.com/office/drawing/2014/main" id="{D474AF3A-BD0E-5954-0886-F33F45F122AB}"/>
              </a:ext>
            </a:extLst>
          </p:cNvPr>
          <p:cNvSpPr/>
          <p:nvPr/>
        </p:nvSpPr>
        <p:spPr>
          <a:xfrm>
            <a:off x="3558160" y="36755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8" name="Rectangle 1457">
            <a:extLst>
              <a:ext uri="{FF2B5EF4-FFF2-40B4-BE49-F238E27FC236}">
                <a16:creationId xmlns:a16="http://schemas.microsoft.com/office/drawing/2014/main" id="{54F81640-72CC-CBE3-CB3E-FCFB79C69E00}"/>
              </a:ext>
            </a:extLst>
          </p:cNvPr>
          <p:cNvSpPr/>
          <p:nvPr/>
        </p:nvSpPr>
        <p:spPr>
          <a:xfrm>
            <a:off x="3998105" y="36755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9" name="Rectangle 1458">
            <a:extLst>
              <a:ext uri="{FF2B5EF4-FFF2-40B4-BE49-F238E27FC236}">
                <a16:creationId xmlns:a16="http://schemas.microsoft.com/office/drawing/2014/main" id="{363C6C12-2DD0-F6A3-803F-C7A95D41EBB8}"/>
              </a:ext>
            </a:extLst>
          </p:cNvPr>
          <p:cNvSpPr/>
          <p:nvPr/>
        </p:nvSpPr>
        <p:spPr>
          <a:xfrm>
            <a:off x="4438051" y="367791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0" name="Rectangle 1459">
            <a:extLst>
              <a:ext uri="{FF2B5EF4-FFF2-40B4-BE49-F238E27FC236}">
                <a16:creationId xmlns:a16="http://schemas.microsoft.com/office/drawing/2014/main" id="{0F09E958-92EA-FE16-EEE1-F752AC5BBF68}"/>
              </a:ext>
            </a:extLst>
          </p:cNvPr>
          <p:cNvSpPr/>
          <p:nvPr/>
        </p:nvSpPr>
        <p:spPr>
          <a:xfrm>
            <a:off x="4877996" y="36800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1" name="TextBox 1460">
            <a:extLst>
              <a:ext uri="{FF2B5EF4-FFF2-40B4-BE49-F238E27FC236}">
                <a16:creationId xmlns:a16="http://schemas.microsoft.com/office/drawing/2014/main" id="{E671F337-043A-D1B3-7E46-9317FB2EF964}"/>
              </a:ext>
            </a:extLst>
          </p:cNvPr>
          <p:cNvSpPr txBox="1"/>
          <p:nvPr/>
        </p:nvSpPr>
        <p:spPr>
          <a:xfrm>
            <a:off x="5339387" y="3618029"/>
            <a:ext cx="335348" cy="369332"/>
          </a:xfrm>
          <a:prstGeom prst="rect">
            <a:avLst/>
          </a:prstGeom>
          <a:noFill/>
        </p:spPr>
        <p:txBody>
          <a:bodyPr wrap="none" rtlCol="0">
            <a:spAutoFit/>
          </a:bodyPr>
          <a:lstStyle/>
          <a:p>
            <a:pPr algn="ctr"/>
            <a:r>
              <a:rPr lang="en-US" b="1">
                <a:solidFill>
                  <a:srgbClr val="FF0000"/>
                </a:solidFill>
              </a:rPr>
              <a:t>U</a:t>
            </a:r>
            <a:endParaRPr lang="en-US" b="1" dirty="0">
              <a:solidFill>
                <a:srgbClr val="FF0000"/>
              </a:solidFill>
            </a:endParaRPr>
          </a:p>
        </p:txBody>
      </p:sp>
      <p:sp>
        <p:nvSpPr>
          <p:cNvPr id="1464" name="TextBox 1463">
            <a:extLst>
              <a:ext uri="{FF2B5EF4-FFF2-40B4-BE49-F238E27FC236}">
                <a16:creationId xmlns:a16="http://schemas.microsoft.com/office/drawing/2014/main" id="{B5B40C0F-7EF8-93A0-E13E-3A2AFDF75C09}"/>
              </a:ext>
            </a:extLst>
          </p:cNvPr>
          <p:cNvSpPr txBox="1"/>
          <p:nvPr/>
        </p:nvSpPr>
        <p:spPr>
          <a:xfrm>
            <a:off x="3573876" y="2315879"/>
            <a:ext cx="336952" cy="369332"/>
          </a:xfrm>
          <a:prstGeom prst="rect">
            <a:avLst/>
          </a:prstGeom>
          <a:noFill/>
        </p:spPr>
        <p:txBody>
          <a:bodyPr wrap="none" rtlCol="0">
            <a:spAutoFit/>
          </a:bodyPr>
          <a:lstStyle/>
          <a:p>
            <a:pPr algn="ctr"/>
            <a:r>
              <a:rPr lang="en-US" b="1"/>
              <a:t>N</a:t>
            </a:r>
            <a:endParaRPr lang="en-US" b="1" dirty="0"/>
          </a:p>
        </p:txBody>
      </p:sp>
      <p:sp>
        <p:nvSpPr>
          <p:cNvPr id="1465" name="TextBox 1464">
            <a:extLst>
              <a:ext uri="{FF2B5EF4-FFF2-40B4-BE49-F238E27FC236}">
                <a16:creationId xmlns:a16="http://schemas.microsoft.com/office/drawing/2014/main" id="{17658760-06A3-8EB1-626A-EEBD027B3E28}"/>
              </a:ext>
            </a:extLst>
          </p:cNvPr>
          <p:cNvSpPr txBox="1"/>
          <p:nvPr/>
        </p:nvSpPr>
        <p:spPr>
          <a:xfrm>
            <a:off x="3133241" y="2318260"/>
            <a:ext cx="324128" cy="369332"/>
          </a:xfrm>
          <a:prstGeom prst="rect">
            <a:avLst/>
          </a:prstGeom>
          <a:noFill/>
        </p:spPr>
        <p:txBody>
          <a:bodyPr wrap="none" rtlCol="0">
            <a:spAutoFit/>
          </a:bodyPr>
          <a:lstStyle/>
          <a:p>
            <a:pPr algn="ctr"/>
            <a:r>
              <a:rPr lang="en-US" b="1"/>
              <a:t>Ă</a:t>
            </a:r>
            <a:endParaRPr lang="en-US" b="1" dirty="0"/>
          </a:p>
        </p:txBody>
      </p:sp>
      <p:sp>
        <p:nvSpPr>
          <p:cNvPr id="1467" name="TextBox 1466">
            <a:extLst>
              <a:ext uri="{FF2B5EF4-FFF2-40B4-BE49-F238E27FC236}">
                <a16:creationId xmlns:a16="http://schemas.microsoft.com/office/drawing/2014/main" id="{AA1BD4E3-5BEB-1440-C1D4-84C7A9AA3A85}"/>
              </a:ext>
            </a:extLst>
          </p:cNvPr>
          <p:cNvSpPr txBox="1"/>
          <p:nvPr/>
        </p:nvSpPr>
        <p:spPr>
          <a:xfrm>
            <a:off x="3582613" y="3618105"/>
            <a:ext cx="324128" cy="369332"/>
          </a:xfrm>
          <a:prstGeom prst="rect">
            <a:avLst/>
          </a:prstGeom>
          <a:noFill/>
        </p:spPr>
        <p:txBody>
          <a:bodyPr wrap="none" rtlCol="0">
            <a:spAutoFit/>
          </a:bodyPr>
          <a:lstStyle/>
          <a:p>
            <a:pPr algn="ctr"/>
            <a:r>
              <a:rPr lang="en-US" b="1"/>
              <a:t>Â</a:t>
            </a:r>
            <a:endParaRPr lang="en-US" b="1" dirty="0"/>
          </a:p>
        </p:txBody>
      </p:sp>
      <p:sp>
        <p:nvSpPr>
          <p:cNvPr id="1468" name="TextBox 1467">
            <a:extLst>
              <a:ext uri="{FF2B5EF4-FFF2-40B4-BE49-F238E27FC236}">
                <a16:creationId xmlns:a16="http://schemas.microsoft.com/office/drawing/2014/main" id="{3A813C53-4E6B-8D20-4E87-CD5A564B8B9C}"/>
              </a:ext>
            </a:extLst>
          </p:cNvPr>
          <p:cNvSpPr txBox="1"/>
          <p:nvPr/>
        </p:nvSpPr>
        <p:spPr>
          <a:xfrm>
            <a:off x="3991300" y="3618063"/>
            <a:ext cx="386645" cy="369332"/>
          </a:xfrm>
          <a:prstGeom prst="rect">
            <a:avLst/>
          </a:prstGeom>
          <a:noFill/>
        </p:spPr>
        <p:txBody>
          <a:bodyPr wrap="none" rtlCol="0">
            <a:spAutoFit/>
          </a:bodyPr>
          <a:lstStyle/>
          <a:p>
            <a:pPr algn="ctr"/>
            <a:r>
              <a:rPr lang="en-US" b="1"/>
              <a:t>M</a:t>
            </a:r>
            <a:endParaRPr lang="en-US" b="1" dirty="0"/>
          </a:p>
        </p:txBody>
      </p:sp>
      <p:sp>
        <p:nvSpPr>
          <p:cNvPr id="1469" name="TextBox 1468">
            <a:extLst>
              <a:ext uri="{FF2B5EF4-FFF2-40B4-BE49-F238E27FC236}">
                <a16:creationId xmlns:a16="http://schemas.microsoft.com/office/drawing/2014/main" id="{AC3656C1-EE7E-4263-2B6F-8E8581D9D388}"/>
              </a:ext>
            </a:extLst>
          </p:cNvPr>
          <p:cNvSpPr txBox="1"/>
          <p:nvPr/>
        </p:nvSpPr>
        <p:spPr>
          <a:xfrm>
            <a:off x="4431246" y="3620445"/>
            <a:ext cx="386644" cy="369332"/>
          </a:xfrm>
          <a:prstGeom prst="rect">
            <a:avLst/>
          </a:prstGeom>
          <a:noFill/>
        </p:spPr>
        <p:txBody>
          <a:bodyPr wrap="none" rtlCol="0">
            <a:spAutoFit/>
          </a:bodyPr>
          <a:lstStyle/>
          <a:p>
            <a:pPr algn="ctr"/>
            <a:r>
              <a:rPr lang="en-US" b="1"/>
              <a:t>M</a:t>
            </a:r>
            <a:endParaRPr lang="en-US" b="1" dirty="0"/>
          </a:p>
        </p:txBody>
      </p:sp>
      <p:sp>
        <p:nvSpPr>
          <p:cNvPr id="1470" name="TextBox 1469">
            <a:extLst>
              <a:ext uri="{FF2B5EF4-FFF2-40B4-BE49-F238E27FC236}">
                <a16:creationId xmlns:a16="http://schemas.microsoft.com/office/drawing/2014/main" id="{B58B20A2-4063-1C4F-CE60-5976840A3E24}"/>
              </a:ext>
            </a:extLst>
          </p:cNvPr>
          <p:cNvSpPr txBox="1"/>
          <p:nvPr/>
        </p:nvSpPr>
        <p:spPr>
          <a:xfrm>
            <a:off x="4884015" y="3622585"/>
            <a:ext cx="360996" cy="369332"/>
          </a:xfrm>
          <a:prstGeom prst="rect">
            <a:avLst/>
          </a:prstGeom>
          <a:noFill/>
        </p:spPr>
        <p:txBody>
          <a:bodyPr wrap="none" rtlCol="0">
            <a:spAutoFit/>
          </a:bodyPr>
          <a:lstStyle/>
          <a:p>
            <a:pPr algn="ctr"/>
            <a:r>
              <a:rPr lang="en-US" b="1"/>
              <a:t>Ư</a:t>
            </a:r>
            <a:endParaRPr lang="en-US" b="1" dirty="0"/>
          </a:p>
        </p:txBody>
      </p:sp>
      <p:sp>
        <p:nvSpPr>
          <p:cNvPr id="1471" name="Rectangle 1470">
            <a:extLst>
              <a:ext uri="{FF2B5EF4-FFF2-40B4-BE49-F238E27FC236}">
                <a16:creationId xmlns:a16="http://schemas.microsoft.com/office/drawing/2014/main" id="{30513F7F-71EC-F6F5-6FC4-8BB56ABA2AA5}"/>
              </a:ext>
            </a:extLst>
          </p:cNvPr>
          <p:cNvSpPr/>
          <p:nvPr/>
        </p:nvSpPr>
        <p:spPr>
          <a:xfrm>
            <a:off x="5320544" y="4000291"/>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6" name="Rectangle 1855">
            <a:extLst>
              <a:ext uri="{FF2B5EF4-FFF2-40B4-BE49-F238E27FC236}">
                <a16:creationId xmlns:a16="http://schemas.microsoft.com/office/drawing/2014/main" id="{49FF6ED4-4A48-C56D-77B5-3607877E67EA}"/>
              </a:ext>
            </a:extLst>
          </p:cNvPr>
          <p:cNvSpPr/>
          <p:nvPr/>
        </p:nvSpPr>
        <p:spPr>
          <a:xfrm>
            <a:off x="5760491" y="400029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7" name="Rectangle 1856">
            <a:extLst>
              <a:ext uri="{FF2B5EF4-FFF2-40B4-BE49-F238E27FC236}">
                <a16:creationId xmlns:a16="http://schemas.microsoft.com/office/drawing/2014/main" id="{B1594F3B-6BA3-DEE2-341D-647A5107DC4C}"/>
              </a:ext>
            </a:extLst>
          </p:cNvPr>
          <p:cNvSpPr/>
          <p:nvPr/>
        </p:nvSpPr>
        <p:spPr>
          <a:xfrm>
            <a:off x="6200437" y="40026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8" name="Rectangle 1857">
            <a:extLst>
              <a:ext uri="{FF2B5EF4-FFF2-40B4-BE49-F238E27FC236}">
                <a16:creationId xmlns:a16="http://schemas.microsoft.com/office/drawing/2014/main" id="{61A902F1-0BD5-49FB-0634-5F51838DB22D}"/>
              </a:ext>
            </a:extLst>
          </p:cNvPr>
          <p:cNvSpPr/>
          <p:nvPr/>
        </p:nvSpPr>
        <p:spPr>
          <a:xfrm>
            <a:off x="6640382" y="40026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59" name="Rectangle 1858">
            <a:extLst>
              <a:ext uri="{FF2B5EF4-FFF2-40B4-BE49-F238E27FC236}">
                <a16:creationId xmlns:a16="http://schemas.microsoft.com/office/drawing/2014/main" id="{571B29CE-B2A8-1227-54B4-24EE9AAF12DB}"/>
              </a:ext>
            </a:extLst>
          </p:cNvPr>
          <p:cNvSpPr/>
          <p:nvPr/>
        </p:nvSpPr>
        <p:spPr>
          <a:xfrm>
            <a:off x="7080328" y="40050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0" name="Rectangle 1859">
            <a:extLst>
              <a:ext uri="{FF2B5EF4-FFF2-40B4-BE49-F238E27FC236}">
                <a16:creationId xmlns:a16="http://schemas.microsoft.com/office/drawing/2014/main" id="{1F298888-D13E-4534-7EE2-95B41937C949}"/>
              </a:ext>
            </a:extLst>
          </p:cNvPr>
          <p:cNvSpPr/>
          <p:nvPr/>
        </p:nvSpPr>
        <p:spPr>
          <a:xfrm>
            <a:off x="4876649" y="399983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1" name="Rectangle 1860">
            <a:extLst>
              <a:ext uri="{FF2B5EF4-FFF2-40B4-BE49-F238E27FC236}">
                <a16:creationId xmlns:a16="http://schemas.microsoft.com/office/drawing/2014/main" id="{85F651BD-17CC-EDF8-BBA3-F157D56181D9}"/>
              </a:ext>
            </a:extLst>
          </p:cNvPr>
          <p:cNvSpPr/>
          <p:nvPr/>
        </p:nvSpPr>
        <p:spPr>
          <a:xfrm>
            <a:off x="4881632" y="27035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2" name="TextBox 1861">
            <a:extLst>
              <a:ext uri="{FF2B5EF4-FFF2-40B4-BE49-F238E27FC236}">
                <a16:creationId xmlns:a16="http://schemas.microsoft.com/office/drawing/2014/main" id="{CF329170-A302-B0D4-029E-DCE2516B34EC}"/>
              </a:ext>
            </a:extLst>
          </p:cNvPr>
          <p:cNvSpPr txBox="1"/>
          <p:nvPr/>
        </p:nvSpPr>
        <p:spPr>
          <a:xfrm>
            <a:off x="5336982" y="3942820"/>
            <a:ext cx="340158" cy="369332"/>
          </a:xfrm>
          <a:prstGeom prst="rect">
            <a:avLst/>
          </a:prstGeom>
          <a:noFill/>
        </p:spPr>
        <p:txBody>
          <a:bodyPr wrap="none" rtlCol="0">
            <a:spAutoFit/>
          </a:bodyPr>
          <a:lstStyle/>
          <a:p>
            <a:pPr algn="ctr"/>
            <a:r>
              <a:rPr lang="en-US" b="1">
                <a:solidFill>
                  <a:srgbClr val="FF0000"/>
                </a:solidFill>
              </a:rPr>
              <a:t>Ố</a:t>
            </a:r>
            <a:endParaRPr lang="en-US" b="1" dirty="0">
              <a:solidFill>
                <a:srgbClr val="FF0000"/>
              </a:solidFill>
            </a:endParaRPr>
          </a:p>
        </p:txBody>
      </p:sp>
      <p:sp>
        <p:nvSpPr>
          <p:cNvPr id="1863" name="TextBox 1862">
            <a:extLst>
              <a:ext uri="{FF2B5EF4-FFF2-40B4-BE49-F238E27FC236}">
                <a16:creationId xmlns:a16="http://schemas.microsoft.com/office/drawing/2014/main" id="{85E9DFD2-CEBF-6D70-2DFC-AFC5C0AF132F}"/>
              </a:ext>
            </a:extLst>
          </p:cNvPr>
          <p:cNvSpPr txBox="1"/>
          <p:nvPr/>
        </p:nvSpPr>
        <p:spPr>
          <a:xfrm>
            <a:off x="5797768" y="3942820"/>
            <a:ext cx="298480" cy="369332"/>
          </a:xfrm>
          <a:prstGeom prst="rect">
            <a:avLst/>
          </a:prstGeom>
          <a:noFill/>
        </p:spPr>
        <p:txBody>
          <a:bodyPr wrap="none" rtlCol="0">
            <a:spAutoFit/>
          </a:bodyPr>
          <a:lstStyle/>
          <a:p>
            <a:pPr algn="ctr"/>
            <a:r>
              <a:rPr lang="en-US" b="1"/>
              <a:t>T</a:t>
            </a:r>
            <a:endParaRPr lang="en-US" b="1" dirty="0"/>
          </a:p>
        </p:txBody>
      </p:sp>
      <p:sp>
        <p:nvSpPr>
          <p:cNvPr id="1864" name="TextBox 1863">
            <a:extLst>
              <a:ext uri="{FF2B5EF4-FFF2-40B4-BE49-F238E27FC236}">
                <a16:creationId xmlns:a16="http://schemas.microsoft.com/office/drawing/2014/main" id="{A24C70B6-5085-05BE-5475-F94AC967899A}"/>
              </a:ext>
            </a:extLst>
          </p:cNvPr>
          <p:cNvSpPr txBox="1"/>
          <p:nvPr/>
        </p:nvSpPr>
        <p:spPr>
          <a:xfrm>
            <a:off x="6218478" y="3945202"/>
            <a:ext cx="336952" cy="369332"/>
          </a:xfrm>
          <a:prstGeom prst="rect">
            <a:avLst/>
          </a:prstGeom>
          <a:noFill/>
        </p:spPr>
        <p:txBody>
          <a:bodyPr wrap="none" rtlCol="0">
            <a:spAutoFit/>
          </a:bodyPr>
          <a:lstStyle/>
          <a:p>
            <a:pPr algn="ctr"/>
            <a:r>
              <a:rPr lang="en-US" b="1"/>
              <a:t>N</a:t>
            </a:r>
            <a:endParaRPr lang="en-US" b="1" dirty="0"/>
          </a:p>
        </p:txBody>
      </p:sp>
      <p:sp>
        <p:nvSpPr>
          <p:cNvPr id="1865" name="TextBox 1864">
            <a:extLst>
              <a:ext uri="{FF2B5EF4-FFF2-40B4-BE49-F238E27FC236}">
                <a16:creationId xmlns:a16="http://schemas.microsoft.com/office/drawing/2014/main" id="{33BF8B9C-5736-402A-0084-9842E2D570E8}"/>
              </a:ext>
            </a:extLst>
          </p:cNvPr>
          <p:cNvSpPr txBox="1"/>
          <p:nvPr/>
        </p:nvSpPr>
        <p:spPr>
          <a:xfrm>
            <a:off x="6661629" y="3945160"/>
            <a:ext cx="330540" cy="369332"/>
          </a:xfrm>
          <a:prstGeom prst="rect">
            <a:avLst/>
          </a:prstGeom>
          <a:noFill/>
        </p:spPr>
        <p:txBody>
          <a:bodyPr wrap="none" rtlCol="0">
            <a:spAutoFit/>
          </a:bodyPr>
          <a:lstStyle/>
          <a:p>
            <a:pPr algn="ctr"/>
            <a:r>
              <a:rPr lang="en-US" b="1"/>
              <a:t>G</a:t>
            </a:r>
            <a:endParaRPr lang="en-US" b="1" dirty="0"/>
          </a:p>
        </p:txBody>
      </p:sp>
      <p:sp>
        <p:nvSpPr>
          <p:cNvPr id="1866" name="TextBox 1865">
            <a:extLst>
              <a:ext uri="{FF2B5EF4-FFF2-40B4-BE49-F238E27FC236}">
                <a16:creationId xmlns:a16="http://schemas.microsoft.com/office/drawing/2014/main" id="{24FFFAD7-D552-3C04-0A58-1E27CF308250}"/>
              </a:ext>
            </a:extLst>
          </p:cNvPr>
          <p:cNvSpPr txBox="1"/>
          <p:nvPr/>
        </p:nvSpPr>
        <p:spPr>
          <a:xfrm>
            <a:off x="7099171" y="3947542"/>
            <a:ext cx="335348" cy="369332"/>
          </a:xfrm>
          <a:prstGeom prst="rect">
            <a:avLst/>
          </a:prstGeom>
          <a:noFill/>
        </p:spPr>
        <p:txBody>
          <a:bodyPr wrap="none" rtlCol="0">
            <a:spAutoFit/>
          </a:bodyPr>
          <a:lstStyle/>
          <a:p>
            <a:pPr algn="ctr"/>
            <a:r>
              <a:rPr lang="en-US" b="1"/>
              <a:t>H</a:t>
            </a:r>
            <a:endParaRPr lang="en-US" b="1" dirty="0"/>
          </a:p>
        </p:txBody>
      </p:sp>
      <p:sp>
        <p:nvSpPr>
          <p:cNvPr id="1867" name="TextBox 1866">
            <a:extLst>
              <a:ext uri="{FF2B5EF4-FFF2-40B4-BE49-F238E27FC236}">
                <a16:creationId xmlns:a16="http://schemas.microsoft.com/office/drawing/2014/main" id="{C7492A04-2200-B6C3-B8C8-4DB5983C6865}"/>
              </a:ext>
            </a:extLst>
          </p:cNvPr>
          <p:cNvSpPr txBox="1"/>
          <p:nvPr/>
        </p:nvSpPr>
        <p:spPr>
          <a:xfrm>
            <a:off x="4913926" y="3942367"/>
            <a:ext cx="298479" cy="369332"/>
          </a:xfrm>
          <a:prstGeom prst="rect">
            <a:avLst/>
          </a:prstGeom>
          <a:noFill/>
        </p:spPr>
        <p:txBody>
          <a:bodyPr wrap="none" rtlCol="0">
            <a:spAutoFit/>
          </a:bodyPr>
          <a:lstStyle/>
          <a:p>
            <a:pPr algn="ctr"/>
            <a:r>
              <a:rPr lang="en-US" b="1"/>
              <a:t>T</a:t>
            </a:r>
            <a:endParaRPr lang="en-US" b="1" dirty="0"/>
          </a:p>
        </p:txBody>
      </p:sp>
      <p:sp>
        <p:nvSpPr>
          <p:cNvPr id="1868" name="TextBox 1867">
            <a:extLst>
              <a:ext uri="{FF2B5EF4-FFF2-40B4-BE49-F238E27FC236}">
                <a16:creationId xmlns:a16="http://schemas.microsoft.com/office/drawing/2014/main" id="{8395CED1-D016-D8D9-110B-D2B83FA1F589}"/>
              </a:ext>
            </a:extLst>
          </p:cNvPr>
          <p:cNvSpPr txBox="1"/>
          <p:nvPr/>
        </p:nvSpPr>
        <p:spPr>
          <a:xfrm>
            <a:off x="4919711" y="2646037"/>
            <a:ext cx="296876" cy="369332"/>
          </a:xfrm>
          <a:prstGeom prst="rect">
            <a:avLst/>
          </a:prstGeom>
          <a:noFill/>
        </p:spPr>
        <p:txBody>
          <a:bodyPr wrap="none" rtlCol="0">
            <a:spAutoFit/>
          </a:bodyPr>
          <a:lstStyle/>
          <a:p>
            <a:pPr algn="ctr"/>
            <a:r>
              <a:rPr lang="en-US" b="1"/>
              <a:t>Ê</a:t>
            </a:r>
            <a:endParaRPr lang="en-US" b="1" dirty="0"/>
          </a:p>
        </p:txBody>
      </p:sp>
      <p:sp>
        <p:nvSpPr>
          <p:cNvPr id="1869" name="Rectangle 1868">
            <a:extLst>
              <a:ext uri="{FF2B5EF4-FFF2-40B4-BE49-F238E27FC236}">
                <a16:creationId xmlns:a16="http://schemas.microsoft.com/office/drawing/2014/main" id="{6B322CE0-5776-CA74-5F6D-113CDFC52885}"/>
              </a:ext>
            </a:extLst>
          </p:cNvPr>
          <p:cNvSpPr/>
          <p:nvPr/>
        </p:nvSpPr>
        <p:spPr>
          <a:xfrm>
            <a:off x="5320544" y="432508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0" name="Rectangle 1869">
            <a:extLst>
              <a:ext uri="{FF2B5EF4-FFF2-40B4-BE49-F238E27FC236}">
                <a16:creationId xmlns:a16="http://schemas.microsoft.com/office/drawing/2014/main" id="{2B9914D2-356F-3798-2BE1-66EF78725E62}"/>
              </a:ext>
            </a:extLst>
          </p:cNvPr>
          <p:cNvSpPr/>
          <p:nvPr/>
        </p:nvSpPr>
        <p:spPr>
          <a:xfrm>
            <a:off x="5760491" y="43250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1" name="Rectangle 1870">
            <a:extLst>
              <a:ext uri="{FF2B5EF4-FFF2-40B4-BE49-F238E27FC236}">
                <a16:creationId xmlns:a16="http://schemas.microsoft.com/office/drawing/2014/main" id="{7FF0BE98-8726-DF23-4B85-E39DE2B27EA1}"/>
              </a:ext>
            </a:extLst>
          </p:cNvPr>
          <p:cNvSpPr/>
          <p:nvPr/>
        </p:nvSpPr>
        <p:spPr>
          <a:xfrm>
            <a:off x="6200437" y="43274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2" name="Rectangle 1871">
            <a:extLst>
              <a:ext uri="{FF2B5EF4-FFF2-40B4-BE49-F238E27FC236}">
                <a16:creationId xmlns:a16="http://schemas.microsoft.com/office/drawing/2014/main" id="{3C809527-9CE2-9435-3895-0CA72D8CA7D6}"/>
              </a:ext>
            </a:extLst>
          </p:cNvPr>
          <p:cNvSpPr/>
          <p:nvPr/>
        </p:nvSpPr>
        <p:spPr>
          <a:xfrm>
            <a:off x="6640382" y="432742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3" name="Rectangle 1872">
            <a:extLst>
              <a:ext uri="{FF2B5EF4-FFF2-40B4-BE49-F238E27FC236}">
                <a16:creationId xmlns:a16="http://schemas.microsoft.com/office/drawing/2014/main" id="{A06D4966-6116-E9AF-FC50-6D1EC6724993}"/>
              </a:ext>
            </a:extLst>
          </p:cNvPr>
          <p:cNvSpPr/>
          <p:nvPr/>
        </p:nvSpPr>
        <p:spPr>
          <a:xfrm>
            <a:off x="7080328" y="432980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75" name="TextBox 1874">
            <a:extLst>
              <a:ext uri="{FF2B5EF4-FFF2-40B4-BE49-F238E27FC236}">
                <a16:creationId xmlns:a16="http://schemas.microsoft.com/office/drawing/2014/main" id="{69C69921-650C-D1A4-2862-511F6E80DBD5}"/>
              </a:ext>
            </a:extLst>
          </p:cNvPr>
          <p:cNvSpPr txBox="1"/>
          <p:nvPr/>
        </p:nvSpPr>
        <p:spPr>
          <a:xfrm>
            <a:off x="5353814" y="4267611"/>
            <a:ext cx="306494" cy="369332"/>
          </a:xfrm>
          <a:prstGeom prst="rect">
            <a:avLst/>
          </a:prstGeom>
          <a:noFill/>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876" name="TextBox 1875">
            <a:extLst>
              <a:ext uri="{FF2B5EF4-FFF2-40B4-BE49-F238E27FC236}">
                <a16:creationId xmlns:a16="http://schemas.microsoft.com/office/drawing/2014/main" id="{CF6D2FBD-C44A-5AD0-1E7E-DA38FE8B9065}"/>
              </a:ext>
            </a:extLst>
          </p:cNvPr>
          <p:cNvSpPr txBox="1"/>
          <p:nvPr/>
        </p:nvSpPr>
        <p:spPr>
          <a:xfrm>
            <a:off x="5766510" y="4267611"/>
            <a:ext cx="360996" cy="369332"/>
          </a:xfrm>
          <a:prstGeom prst="rect">
            <a:avLst/>
          </a:prstGeom>
          <a:noFill/>
        </p:spPr>
        <p:txBody>
          <a:bodyPr wrap="none" rtlCol="0">
            <a:spAutoFit/>
          </a:bodyPr>
          <a:lstStyle/>
          <a:p>
            <a:pPr algn="ctr"/>
            <a:r>
              <a:rPr lang="en-US" b="1"/>
              <a:t>Ứ</a:t>
            </a:r>
            <a:endParaRPr lang="en-US" b="1" dirty="0"/>
          </a:p>
        </p:txBody>
      </p:sp>
      <p:sp>
        <p:nvSpPr>
          <p:cNvPr id="1877" name="TextBox 1876">
            <a:extLst>
              <a:ext uri="{FF2B5EF4-FFF2-40B4-BE49-F238E27FC236}">
                <a16:creationId xmlns:a16="http://schemas.microsoft.com/office/drawing/2014/main" id="{752DD239-1C80-AA84-97D7-CA53F8691C75}"/>
              </a:ext>
            </a:extLst>
          </p:cNvPr>
          <p:cNvSpPr txBox="1"/>
          <p:nvPr/>
        </p:nvSpPr>
        <p:spPr>
          <a:xfrm>
            <a:off x="6215272" y="4269993"/>
            <a:ext cx="343364" cy="369332"/>
          </a:xfrm>
          <a:prstGeom prst="rect">
            <a:avLst/>
          </a:prstGeom>
          <a:noFill/>
        </p:spPr>
        <p:txBody>
          <a:bodyPr wrap="none" rtlCol="0">
            <a:spAutoFit/>
          </a:bodyPr>
          <a:lstStyle/>
          <a:p>
            <a:pPr algn="ctr"/>
            <a:r>
              <a:rPr lang="en-US" b="1"/>
              <a:t>U</a:t>
            </a:r>
            <a:endParaRPr lang="en-US" b="1" dirty="0"/>
          </a:p>
        </p:txBody>
      </p:sp>
      <p:sp>
        <p:nvSpPr>
          <p:cNvPr id="1878" name="TextBox 1877">
            <a:extLst>
              <a:ext uri="{FF2B5EF4-FFF2-40B4-BE49-F238E27FC236}">
                <a16:creationId xmlns:a16="http://schemas.microsoft.com/office/drawing/2014/main" id="{BF8598BD-2CB9-C258-E4FA-31318420C9FC}"/>
              </a:ext>
            </a:extLst>
          </p:cNvPr>
          <p:cNvSpPr txBox="1"/>
          <p:nvPr/>
        </p:nvSpPr>
        <p:spPr>
          <a:xfrm>
            <a:off x="6656820" y="4269951"/>
            <a:ext cx="340158" cy="369332"/>
          </a:xfrm>
          <a:prstGeom prst="rect">
            <a:avLst/>
          </a:prstGeom>
          <a:noFill/>
        </p:spPr>
        <p:txBody>
          <a:bodyPr wrap="none" rtlCol="0">
            <a:spAutoFit/>
          </a:bodyPr>
          <a:lstStyle/>
          <a:p>
            <a:pPr algn="ctr"/>
            <a:r>
              <a:rPr lang="en-US" b="1"/>
              <a:t>H</a:t>
            </a:r>
            <a:endParaRPr lang="en-US" b="1" dirty="0"/>
          </a:p>
        </p:txBody>
      </p:sp>
      <p:sp>
        <p:nvSpPr>
          <p:cNvPr id="1879" name="TextBox 1878">
            <a:extLst>
              <a:ext uri="{FF2B5EF4-FFF2-40B4-BE49-F238E27FC236}">
                <a16:creationId xmlns:a16="http://schemas.microsoft.com/office/drawing/2014/main" id="{C0F8FC45-B7D4-5AFD-2A0C-7731BAC6DFBC}"/>
              </a:ext>
            </a:extLst>
          </p:cNvPr>
          <p:cNvSpPr txBox="1"/>
          <p:nvPr/>
        </p:nvSpPr>
        <p:spPr>
          <a:xfrm>
            <a:off x="7096766" y="4272333"/>
            <a:ext cx="340158" cy="369332"/>
          </a:xfrm>
          <a:prstGeom prst="rect">
            <a:avLst/>
          </a:prstGeom>
          <a:noFill/>
        </p:spPr>
        <p:txBody>
          <a:bodyPr wrap="none" rtlCol="0">
            <a:spAutoFit/>
          </a:bodyPr>
          <a:lstStyle/>
          <a:p>
            <a:pPr algn="ctr"/>
            <a:r>
              <a:rPr lang="en-US" b="1"/>
              <a:t>Ộ</a:t>
            </a:r>
            <a:endParaRPr lang="en-US" b="1" dirty="0"/>
          </a:p>
        </p:txBody>
      </p:sp>
      <p:sp>
        <p:nvSpPr>
          <p:cNvPr id="1881" name="Rectangle 1880">
            <a:extLst>
              <a:ext uri="{FF2B5EF4-FFF2-40B4-BE49-F238E27FC236}">
                <a16:creationId xmlns:a16="http://schemas.microsoft.com/office/drawing/2014/main" id="{2FEB18F8-944D-F989-3F32-73C6EFEB4584}"/>
              </a:ext>
            </a:extLst>
          </p:cNvPr>
          <p:cNvSpPr/>
          <p:nvPr/>
        </p:nvSpPr>
        <p:spPr>
          <a:xfrm>
            <a:off x="5320544" y="464987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2" name="Rectangle 1881">
            <a:extLst>
              <a:ext uri="{FF2B5EF4-FFF2-40B4-BE49-F238E27FC236}">
                <a16:creationId xmlns:a16="http://schemas.microsoft.com/office/drawing/2014/main" id="{23225734-4E73-527A-DDE0-E330C1B991D1}"/>
              </a:ext>
            </a:extLst>
          </p:cNvPr>
          <p:cNvSpPr/>
          <p:nvPr/>
        </p:nvSpPr>
        <p:spPr>
          <a:xfrm>
            <a:off x="5760491" y="46498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3" name="Rectangle 1882">
            <a:extLst>
              <a:ext uri="{FF2B5EF4-FFF2-40B4-BE49-F238E27FC236}">
                <a16:creationId xmlns:a16="http://schemas.microsoft.com/office/drawing/2014/main" id="{7F5056B6-BA2A-24F5-D17E-0AA41C7B7789}"/>
              </a:ext>
            </a:extLst>
          </p:cNvPr>
          <p:cNvSpPr/>
          <p:nvPr/>
        </p:nvSpPr>
        <p:spPr>
          <a:xfrm>
            <a:off x="3107533" y="46490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4" name="Rectangle 1883">
            <a:extLst>
              <a:ext uri="{FF2B5EF4-FFF2-40B4-BE49-F238E27FC236}">
                <a16:creationId xmlns:a16="http://schemas.microsoft.com/office/drawing/2014/main" id="{0BC309F7-0A22-5D65-E264-CDAA3D4AB89B}"/>
              </a:ext>
            </a:extLst>
          </p:cNvPr>
          <p:cNvSpPr/>
          <p:nvPr/>
        </p:nvSpPr>
        <p:spPr>
          <a:xfrm>
            <a:off x="3549721" y="464996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5" name="Rectangle 1884">
            <a:extLst>
              <a:ext uri="{FF2B5EF4-FFF2-40B4-BE49-F238E27FC236}">
                <a16:creationId xmlns:a16="http://schemas.microsoft.com/office/drawing/2014/main" id="{2477EFE4-3288-DE4E-EC37-F4CB44A651B8}"/>
              </a:ext>
            </a:extLst>
          </p:cNvPr>
          <p:cNvSpPr/>
          <p:nvPr/>
        </p:nvSpPr>
        <p:spPr>
          <a:xfrm>
            <a:off x="3989667" y="465234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6" name="Rectangle 1885">
            <a:extLst>
              <a:ext uri="{FF2B5EF4-FFF2-40B4-BE49-F238E27FC236}">
                <a16:creationId xmlns:a16="http://schemas.microsoft.com/office/drawing/2014/main" id="{1FB5D716-0FAC-66C5-ED4F-B4DAD0D24F4F}"/>
              </a:ext>
            </a:extLst>
          </p:cNvPr>
          <p:cNvSpPr/>
          <p:nvPr/>
        </p:nvSpPr>
        <p:spPr>
          <a:xfrm>
            <a:off x="4433875" y="46541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7" name="Rectangle 1886">
            <a:extLst>
              <a:ext uri="{FF2B5EF4-FFF2-40B4-BE49-F238E27FC236}">
                <a16:creationId xmlns:a16="http://schemas.microsoft.com/office/drawing/2014/main" id="{6CE2F3A9-43B3-5EA0-A8DB-5ECE3503B3E6}"/>
              </a:ext>
            </a:extLst>
          </p:cNvPr>
          <p:cNvSpPr/>
          <p:nvPr/>
        </p:nvSpPr>
        <p:spPr>
          <a:xfrm>
            <a:off x="4873821" y="46541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8" name="Rectangle 1887">
            <a:extLst>
              <a:ext uri="{FF2B5EF4-FFF2-40B4-BE49-F238E27FC236}">
                <a16:creationId xmlns:a16="http://schemas.microsoft.com/office/drawing/2014/main" id="{4CCA5E71-4A1F-B4E3-4091-1E8BD902BA0C}"/>
              </a:ext>
            </a:extLst>
          </p:cNvPr>
          <p:cNvSpPr/>
          <p:nvPr/>
        </p:nvSpPr>
        <p:spPr>
          <a:xfrm>
            <a:off x="8842809"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TextBox 1888">
            <a:extLst>
              <a:ext uri="{FF2B5EF4-FFF2-40B4-BE49-F238E27FC236}">
                <a16:creationId xmlns:a16="http://schemas.microsoft.com/office/drawing/2014/main" id="{BC79FF49-FAED-5BF9-8390-9A5AB73D9815}"/>
              </a:ext>
            </a:extLst>
          </p:cNvPr>
          <p:cNvSpPr txBox="1"/>
          <p:nvPr/>
        </p:nvSpPr>
        <p:spPr>
          <a:xfrm>
            <a:off x="5341791" y="4592402"/>
            <a:ext cx="330540" cy="369332"/>
          </a:xfrm>
          <a:prstGeom prst="rect">
            <a:avLst/>
          </a:prstGeom>
          <a:noFill/>
        </p:spPr>
        <p:txBody>
          <a:bodyPr wrap="none" rtlCol="0">
            <a:spAutoFit/>
          </a:bodyPr>
          <a:lstStyle/>
          <a:p>
            <a:pPr algn="ctr"/>
            <a:r>
              <a:rPr lang="en-US" b="1">
                <a:solidFill>
                  <a:srgbClr val="FF0000"/>
                </a:solidFill>
              </a:rPr>
              <a:t>G</a:t>
            </a:r>
            <a:endParaRPr lang="en-US" b="1" dirty="0">
              <a:solidFill>
                <a:srgbClr val="FF0000"/>
              </a:solidFill>
            </a:endParaRPr>
          </a:p>
        </p:txBody>
      </p:sp>
      <p:sp>
        <p:nvSpPr>
          <p:cNvPr id="1890" name="TextBox 1889">
            <a:extLst>
              <a:ext uri="{FF2B5EF4-FFF2-40B4-BE49-F238E27FC236}">
                <a16:creationId xmlns:a16="http://schemas.microsoft.com/office/drawing/2014/main" id="{C7DEABA6-DCD0-8103-A69C-C23DBF5A7E6B}"/>
              </a:ext>
            </a:extLst>
          </p:cNvPr>
          <p:cNvSpPr txBox="1"/>
          <p:nvPr/>
        </p:nvSpPr>
        <p:spPr>
          <a:xfrm>
            <a:off x="5779334" y="4592402"/>
            <a:ext cx="335348" cy="369332"/>
          </a:xfrm>
          <a:prstGeom prst="rect">
            <a:avLst/>
          </a:prstGeom>
          <a:noFill/>
        </p:spPr>
        <p:txBody>
          <a:bodyPr wrap="none" rtlCol="0">
            <a:spAutoFit/>
          </a:bodyPr>
          <a:lstStyle/>
          <a:p>
            <a:pPr algn="ctr"/>
            <a:r>
              <a:rPr lang="en-US" b="1"/>
              <a:t>Ũ</a:t>
            </a:r>
            <a:endParaRPr lang="en-US" b="1" dirty="0"/>
          </a:p>
        </p:txBody>
      </p:sp>
      <p:sp>
        <p:nvSpPr>
          <p:cNvPr id="1891" name="TextBox 1890">
            <a:extLst>
              <a:ext uri="{FF2B5EF4-FFF2-40B4-BE49-F238E27FC236}">
                <a16:creationId xmlns:a16="http://schemas.microsoft.com/office/drawing/2014/main" id="{D264A1C9-C1FD-E43E-F003-A0FCDFFF861E}"/>
              </a:ext>
            </a:extLst>
          </p:cNvPr>
          <p:cNvSpPr txBox="1"/>
          <p:nvPr/>
        </p:nvSpPr>
        <p:spPr>
          <a:xfrm>
            <a:off x="3123971" y="4591535"/>
            <a:ext cx="340158" cy="369332"/>
          </a:xfrm>
          <a:prstGeom prst="rect">
            <a:avLst/>
          </a:prstGeom>
          <a:noFill/>
        </p:spPr>
        <p:txBody>
          <a:bodyPr wrap="none" rtlCol="0">
            <a:spAutoFit/>
          </a:bodyPr>
          <a:lstStyle/>
          <a:p>
            <a:pPr algn="ctr"/>
            <a:r>
              <a:rPr lang="en-US" b="1"/>
              <a:t>N</a:t>
            </a:r>
            <a:endParaRPr lang="en-US" b="1" dirty="0"/>
          </a:p>
        </p:txBody>
      </p:sp>
      <p:sp>
        <p:nvSpPr>
          <p:cNvPr id="1892" name="TextBox 1891">
            <a:extLst>
              <a:ext uri="{FF2B5EF4-FFF2-40B4-BE49-F238E27FC236}">
                <a16:creationId xmlns:a16="http://schemas.microsoft.com/office/drawing/2014/main" id="{59EB943B-D533-CFE1-9DC3-1D67417FC11D}"/>
              </a:ext>
            </a:extLst>
          </p:cNvPr>
          <p:cNvSpPr txBox="1"/>
          <p:nvPr/>
        </p:nvSpPr>
        <p:spPr>
          <a:xfrm>
            <a:off x="3570167" y="4592494"/>
            <a:ext cx="332143" cy="369332"/>
          </a:xfrm>
          <a:prstGeom prst="rect">
            <a:avLst/>
          </a:prstGeom>
          <a:noFill/>
        </p:spPr>
        <p:txBody>
          <a:bodyPr wrap="none" rtlCol="0">
            <a:spAutoFit/>
          </a:bodyPr>
          <a:lstStyle/>
          <a:p>
            <a:pPr algn="ctr"/>
            <a:r>
              <a:rPr lang="en-US" b="1"/>
              <a:t>H</a:t>
            </a:r>
            <a:endParaRPr lang="en-US" b="1" dirty="0"/>
          </a:p>
        </p:txBody>
      </p:sp>
      <p:sp>
        <p:nvSpPr>
          <p:cNvPr id="1893" name="TextBox 1892">
            <a:extLst>
              <a:ext uri="{FF2B5EF4-FFF2-40B4-BE49-F238E27FC236}">
                <a16:creationId xmlns:a16="http://schemas.microsoft.com/office/drawing/2014/main" id="{92F7FC9A-DE68-D373-5A13-002D917277A8}"/>
              </a:ext>
            </a:extLst>
          </p:cNvPr>
          <p:cNvSpPr txBox="1"/>
          <p:nvPr/>
        </p:nvSpPr>
        <p:spPr>
          <a:xfrm>
            <a:off x="4014120" y="4594876"/>
            <a:ext cx="324128" cy="369332"/>
          </a:xfrm>
          <a:prstGeom prst="rect">
            <a:avLst/>
          </a:prstGeom>
          <a:noFill/>
        </p:spPr>
        <p:txBody>
          <a:bodyPr wrap="none" rtlCol="0">
            <a:spAutoFit/>
          </a:bodyPr>
          <a:lstStyle/>
          <a:p>
            <a:pPr algn="ctr"/>
            <a:r>
              <a:rPr lang="en-US" b="1"/>
              <a:t>Ậ</a:t>
            </a:r>
            <a:endParaRPr lang="en-US" b="1" dirty="0"/>
          </a:p>
        </p:txBody>
      </p:sp>
      <p:sp>
        <p:nvSpPr>
          <p:cNvPr id="1894" name="TextBox 1893">
            <a:extLst>
              <a:ext uri="{FF2B5EF4-FFF2-40B4-BE49-F238E27FC236}">
                <a16:creationId xmlns:a16="http://schemas.microsoft.com/office/drawing/2014/main" id="{22356E4C-1BFD-EB32-D672-850DE6B5235C}"/>
              </a:ext>
            </a:extLst>
          </p:cNvPr>
          <p:cNvSpPr txBox="1"/>
          <p:nvPr/>
        </p:nvSpPr>
        <p:spPr>
          <a:xfrm>
            <a:off x="4466343" y="4596655"/>
            <a:ext cx="308097" cy="369332"/>
          </a:xfrm>
          <a:prstGeom prst="rect">
            <a:avLst/>
          </a:prstGeom>
          <a:noFill/>
        </p:spPr>
        <p:txBody>
          <a:bodyPr wrap="none" rtlCol="0">
            <a:spAutoFit/>
          </a:bodyPr>
          <a:lstStyle/>
          <a:p>
            <a:pPr algn="ctr"/>
            <a:r>
              <a:rPr lang="en-US" b="1"/>
              <a:t>P</a:t>
            </a:r>
            <a:endParaRPr lang="en-US" b="1" dirty="0"/>
          </a:p>
        </p:txBody>
      </p:sp>
      <p:sp>
        <p:nvSpPr>
          <p:cNvPr id="1895" name="TextBox 1894">
            <a:extLst>
              <a:ext uri="{FF2B5EF4-FFF2-40B4-BE49-F238E27FC236}">
                <a16:creationId xmlns:a16="http://schemas.microsoft.com/office/drawing/2014/main" id="{F934355D-EE2B-3A99-3523-43DA845720D9}"/>
              </a:ext>
            </a:extLst>
          </p:cNvPr>
          <p:cNvSpPr txBox="1"/>
          <p:nvPr/>
        </p:nvSpPr>
        <p:spPr>
          <a:xfrm>
            <a:off x="4891862" y="4596656"/>
            <a:ext cx="336952" cy="369332"/>
          </a:xfrm>
          <a:prstGeom prst="rect">
            <a:avLst/>
          </a:prstGeom>
          <a:noFill/>
        </p:spPr>
        <p:txBody>
          <a:bodyPr wrap="none" rtlCol="0">
            <a:spAutoFit/>
          </a:bodyPr>
          <a:lstStyle/>
          <a:p>
            <a:pPr algn="ctr"/>
            <a:r>
              <a:rPr lang="en-US" b="1"/>
              <a:t>N</a:t>
            </a:r>
            <a:endParaRPr lang="en-US" b="1" dirty="0"/>
          </a:p>
        </p:txBody>
      </p:sp>
      <p:sp>
        <p:nvSpPr>
          <p:cNvPr id="1896" name="TextBox 1895">
            <a:extLst>
              <a:ext uri="{FF2B5EF4-FFF2-40B4-BE49-F238E27FC236}">
                <a16:creationId xmlns:a16="http://schemas.microsoft.com/office/drawing/2014/main" id="{7D1D7654-0CFD-A7AC-6048-9895A5E4BF29}"/>
              </a:ext>
            </a:extLst>
          </p:cNvPr>
          <p:cNvSpPr txBox="1"/>
          <p:nvPr/>
        </p:nvSpPr>
        <p:spPr>
          <a:xfrm>
            <a:off x="8867262" y="3292196"/>
            <a:ext cx="324128" cy="369332"/>
          </a:xfrm>
          <a:prstGeom prst="rect">
            <a:avLst/>
          </a:prstGeom>
          <a:noFill/>
        </p:spPr>
        <p:txBody>
          <a:bodyPr wrap="none" rtlCol="0">
            <a:spAutoFit/>
          </a:bodyPr>
          <a:lstStyle/>
          <a:p>
            <a:pPr algn="ctr"/>
            <a:r>
              <a:rPr lang="en-US" b="1"/>
              <a:t>À</a:t>
            </a:r>
            <a:endParaRPr lang="en-US" b="1" dirty="0"/>
          </a:p>
        </p:txBody>
      </p:sp>
      <p:sp>
        <p:nvSpPr>
          <p:cNvPr id="1897" name="Rectangle 1896">
            <a:extLst>
              <a:ext uri="{FF2B5EF4-FFF2-40B4-BE49-F238E27FC236}">
                <a16:creationId xmlns:a16="http://schemas.microsoft.com/office/drawing/2014/main" id="{35630D01-612E-14F8-8D07-72ED6E9FD2C1}"/>
              </a:ext>
            </a:extLst>
          </p:cNvPr>
          <p:cNvSpPr/>
          <p:nvPr/>
        </p:nvSpPr>
        <p:spPr>
          <a:xfrm>
            <a:off x="5320544" y="497466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4" name="Rectangle 1903">
            <a:extLst>
              <a:ext uri="{FF2B5EF4-FFF2-40B4-BE49-F238E27FC236}">
                <a16:creationId xmlns:a16="http://schemas.microsoft.com/office/drawing/2014/main" id="{D5DE528E-0644-F222-29C1-2C0E54E436BB}"/>
              </a:ext>
            </a:extLst>
          </p:cNvPr>
          <p:cNvSpPr/>
          <p:nvPr/>
        </p:nvSpPr>
        <p:spPr>
          <a:xfrm>
            <a:off x="5760491" y="49746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7" name="Rectangle 1906">
            <a:extLst>
              <a:ext uri="{FF2B5EF4-FFF2-40B4-BE49-F238E27FC236}">
                <a16:creationId xmlns:a16="http://schemas.microsoft.com/office/drawing/2014/main" id="{4646A5D9-A371-5C07-B64D-97DD8E840741}"/>
              </a:ext>
            </a:extLst>
          </p:cNvPr>
          <p:cNvSpPr/>
          <p:nvPr/>
        </p:nvSpPr>
        <p:spPr>
          <a:xfrm>
            <a:off x="6200437" y="497428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8" name="Rectangle 1907">
            <a:extLst>
              <a:ext uri="{FF2B5EF4-FFF2-40B4-BE49-F238E27FC236}">
                <a16:creationId xmlns:a16="http://schemas.microsoft.com/office/drawing/2014/main" id="{00FA7352-1AC8-254D-9363-53D840EC16FF}"/>
              </a:ext>
            </a:extLst>
          </p:cNvPr>
          <p:cNvSpPr/>
          <p:nvPr/>
        </p:nvSpPr>
        <p:spPr>
          <a:xfrm>
            <a:off x="3998626" y="49740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9" name="Rectangle 1908">
            <a:extLst>
              <a:ext uri="{FF2B5EF4-FFF2-40B4-BE49-F238E27FC236}">
                <a16:creationId xmlns:a16="http://schemas.microsoft.com/office/drawing/2014/main" id="{44CCA954-8DEB-19DB-8E0F-77114C91B9A0}"/>
              </a:ext>
            </a:extLst>
          </p:cNvPr>
          <p:cNvSpPr/>
          <p:nvPr/>
        </p:nvSpPr>
        <p:spPr>
          <a:xfrm>
            <a:off x="4438572" y="49764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0" name="Rectangle 1909">
            <a:extLst>
              <a:ext uri="{FF2B5EF4-FFF2-40B4-BE49-F238E27FC236}">
                <a16:creationId xmlns:a16="http://schemas.microsoft.com/office/drawing/2014/main" id="{D3822056-1C9A-BCAC-B074-65990B74C18E}"/>
              </a:ext>
            </a:extLst>
          </p:cNvPr>
          <p:cNvSpPr/>
          <p:nvPr/>
        </p:nvSpPr>
        <p:spPr>
          <a:xfrm>
            <a:off x="6200437" y="529945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1" name="Rectangle 1910">
            <a:extLst>
              <a:ext uri="{FF2B5EF4-FFF2-40B4-BE49-F238E27FC236}">
                <a16:creationId xmlns:a16="http://schemas.microsoft.com/office/drawing/2014/main" id="{CD590861-5358-D1FA-ECA2-8B70AAC0A703}"/>
              </a:ext>
            </a:extLst>
          </p:cNvPr>
          <p:cNvSpPr/>
          <p:nvPr/>
        </p:nvSpPr>
        <p:spPr>
          <a:xfrm>
            <a:off x="3107082" y="52971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2" name="Rectangle 1911">
            <a:extLst>
              <a:ext uri="{FF2B5EF4-FFF2-40B4-BE49-F238E27FC236}">
                <a16:creationId xmlns:a16="http://schemas.microsoft.com/office/drawing/2014/main" id="{930D7986-7DAC-183E-6407-BD60229493A6}"/>
              </a:ext>
            </a:extLst>
          </p:cNvPr>
          <p:cNvSpPr/>
          <p:nvPr/>
        </p:nvSpPr>
        <p:spPr>
          <a:xfrm>
            <a:off x="3547027" y="52970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3" name="Rectangle 1912">
            <a:extLst>
              <a:ext uri="{FF2B5EF4-FFF2-40B4-BE49-F238E27FC236}">
                <a16:creationId xmlns:a16="http://schemas.microsoft.com/office/drawing/2014/main" id="{6AD291A3-E66A-304A-AC44-35BB284C72D9}"/>
              </a:ext>
            </a:extLst>
          </p:cNvPr>
          <p:cNvSpPr/>
          <p:nvPr/>
        </p:nvSpPr>
        <p:spPr>
          <a:xfrm>
            <a:off x="4879225" y="49767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4" name="TextBox 1913">
            <a:extLst>
              <a:ext uri="{FF2B5EF4-FFF2-40B4-BE49-F238E27FC236}">
                <a16:creationId xmlns:a16="http://schemas.microsoft.com/office/drawing/2014/main" id="{DE9DD0BC-6681-1850-87C8-9176DB1B7E3C}"/>
              </a:ext>
            </a:extLst>
          </p:cNvPr>
          <p:cNvSpPr txBox="1"/>
          <p:nvPr/>
        </p:nvSpPr>
        <p:spPr>
          <a:xfrm>
            <a:off x="5384271" y="4917193"/>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915" name="TextBox 1914">
            <a:extLst>
              <a:ext uri="{FF2B5EF4-FFF2-40B4-BE49-F238E27FC236}">
                <a16:creationId xmlns:a16="http://schemas.microsoft.com/office/drawing/2014/main" id="{D6294137-17A6-1202-CC2A-4F843F0968D8}"/>
              </a:ext>
            </a:extLst>
          </p:cNvPr>
          <p:cNvSpPr txBox="1"/>
          <p:nvPr/>
        </p:nvSpPr>
        <p:spPr>
          <a:xfrm>
            <a:off x="5776929" y="4917193"/>
            <a:ext cx="340158" cy="369332"/>
          </a:xfrm>
          <a:prstGeom prst="rect">
            <a:avLst/>
          </a:prstGeom>
          <a:noFill/>
        </p:spPr>
        <p:txBody>
          <a:bodyPr wrap="none" rtlCol="0">
            <a:spAutoFit/>
          </a:bodyPr>
          <a:lstStyle/>
          <a:p>
            <a:pPr algn="ctr"/>
            <a:r>
              <a:rPr lang="en-US" b="1"/>
              <a:t>N</a:t>
            </a:r>
            <a:endParaRPr lang="en-US" b="1" dirty="0"/>
          </a:p>
        </p:txBody>
      </p:sp>
      <p:sp>
        <p:nvSpPr>
          <p:cNvPr id="1916" name="TextBox 1915">
            <a:extLst>
              <a:ext uri="{FF2B5EF4-FFF2-40B4-BE49-F238E27FC236}">
                <a16:creationId xmlns:a16="http://schemas.microsoft.com/office/drawing/2014/main" id="{FEF930AD-EB8A-7294-0909-E829CCCC4636}"/>
              </a:ext>
            </a:extLst>
          </p:cNvPr>
          <p:cNvSpPr txBox="1"/>
          <p:nvPr/>
        </p:nvSpPr>
        <p:spPr>
          <a:xfrm>
            <a:off x="6221684" y="4916814"/>
            <a:ext cx="330540" cy="369332"/>
          </a:xfrm>
          <a:prstGeom prst="rect">
            <a:avLst/>
          </a:prstGeom>
          <a:noFill/>
        </p:spPr>
        <p:txBody>
          <a:bodyPr wrap="none" rtlCol="0">
            <a:spAutoFit/>
          </a:bodyPr>
          <a:lstStyle/>
          <a:p>
            <a:pPr algn="ctr"/>
            <a:r>
              <a:rPr lang="en-US" b="1"/>
              <a:t>H</a:t>
            </a:r>
            <a:endParaRPr lang="en-US" b="1" dirty="0"/>
          </a:p>
        </p:txBody>
      </p:sp>
      <p:sp>
        <p:nvSpPr>
          <p:cNvPr id="1917" name="TextBox 1916">
            <a:extLst>
              <a:ext uri="{FF2B5EF4-FFF2-40B4-BE49-F238E27FC236}">
                <a16:creationId xmlns:a16="http://schemas.microsoft.com/office/drawing/2014/main" id="{E11D2734-8BC5-576B-321F-E5FE741A6FC0}"/>
              </a:ext>
            </a:extLst>
          </p:cNvPr>
          <p:cNvSpPr txBox="1"/>
          <p:nvPr/>
        </p:nvSpPr>
        <p:spPr>
          <a:xfrm>
            <a:off x="4015064" y="4916552"/>
            <a:ext cx="340158" cy="369332"/>
          </a:xfrm>
          <a:prstGeom prst="rect">
            <a:avLst/>
          </a:prstGeom>
          <a:noFill/>
        </p:spPr>
        <p:txBody>
          <a:bodyPr wrap="none" rtlCol="0">
            <a:spAutoFit/>
          </a:bodyPr>
          <a:lstStyle/>
          <a:p>
            <a:pPr algn="ctr"/>
            <a:r>
              <a:rPr lang="en-US" b="1"/>
              <a:t>Ọ</a:t>
            </a:r>
            <a:endParaRPr lang="en-US" b="1" dirty="0"/>
          </a:p>
        </p:txBody>
      </p:sp>
      <p:sp>
        <p:nvSpPr>
          <p:cNvPr id="1918" name="TextBox 1917">
            <a:extLst>
              <a:ext uri="{FF2B5EF4-FFF2-40B4-BE49-F238E27FC236}">
                <a16:creationId xmlns:a16="http://schemas.microsoft.com/office/drawing/2014/main" id="{CB16A4D8-637B-8AAB-3B7B-008633F0805F}"/>
              </a:ext>
            </a:extLst>
          </p:cNvPr>
          <p:cNvSpPr txBox="1"/>
          <p:nvPr/>
        </p:nvSpPr>
        <p:spPr>
          <a:xfrm>
            <a:off x="4471842" y="4918934"/>
            <a:ext cx="306494" cy="369332"/>
          </a:xfrm>
          <a:prstGeom prst="rect">
            <a:avLst/>
          </a:prstGeom>
          <a:noFill/>
        </p:spPr>
        <p:txBody>
          <a:bodyPr wrap="none" rtlCol="0">
            <a:spAutoFit/>
          </a:bodyPr>
          <a:lstStyle/>
          <a:p>
            <a:pPr algn="ctr"/>
            <a:r>
              <a:rPr lang="en-US" b="1"/>
              <a:t>C</a:t>
            </a:r>
            <a:endParaRPr lang="en-US" b="1" dirty="0"/>
          </a:p>
        </p:txBody>
      </p:sp>
      <p:sp>
        <p:nvSpPr>
          <p:cNvPr id="1919" name="TextBox 1918">
            <a:extLst>
              <a:ext uri="{FF2B5EF4-FFF2-40B4-BE49-F238E27FC236}">
                <a16:creationId xmlns:a16="http://schemas.microsoft.com/office/drawing/2014/main" id="{5DD04FD7-C18B-47BB-4F82-236B286ED51F}"/>
              </a:ext>
            </a:extLst>
          </p:cNvPr>
          <p:cNvSpPr txBox="1"/>
          <p:nvPr/>
        </p:nvSpPr>
        <p:spPr>
          <a:xfrm>
            <a:off x="6220882" y="5241983"/>
            <a:ext cx="332143" cy="369332"/>
          </a:xfrm>
          <a:prstGeom prst="rect">
            <a:avLst/>
          </a:prstGeom>
          <a:noFill/>
        </p:spPr>
        <p:txBody>
          <a:bodyPr wrap="none" rtlCol="0">
            <a:spAutoFit/>
          </a:bodyPr>
          <a:lstStyle/>
          <a:p>
            <a:pPr algn="ctr"/>
            <a:r>
              <a:rPr lang="en-US" b="1" dirty="0"/>
              <a:t>H</a:t>
            </a:r>
          </a:p>
        </p:txBody>
      </p:sp>
      <p:sp>
        <p:nvSpPr>
          <p:cNvPr id="1920" name="TextBox 1919">
            <a:extLst>
              <a:ext uri="{FF2B5EF4-FFF2-40B4-BE49-F238E27FC236}">
                <a16:creationId xmlns:a16="http://schemas.microsoft.com/office/drawing/2014/main" id="{10903EFD-30D7-0EE4-9F6E-60C84D04D691}"/>
              </a:ext>
            </a:extLst>
          </p:cNvPr>
          <p:cNvSpPr txBox="1"/>
          <p:nvPr/>
        </p:nvSpPr>
        <p:spPr>
          <a:xfrm>
            <a:off x="3127527" y="5239644"/>
            <a:ext cx="332143" cy="369332"/>
          </a:xfrm>
          <a:prstGeom prst="rect">
            <a:avLst/>
          </a:prstGeom>
          <a:noFill/>
        </p:spPr>
        <p:txBody>
          <a:bodyPr wrap="none" rtlCol="0">
            <a:spAutoFit/>
          </a:bodyPr>
          <a:lstStyle/>
          <a:p>
            <a:pPr algn="ctr"/>
            <a:r>
              <a:rPr lang="en-US" b="1" dirty="0"/>
              <a:t>Đ</a:t>
            </a:r>
          </a:p>
        </p:txBody>
      </p:sp>
      <p:sp>
        <p:nvSpPr>
          <p:cNvPr id="1921" name="TextBox 1920">
            <a:extLst>
              <a:ext uri="{FF2B5EF4-FFF2-40B4-BE49-F238E27FC236}">
                <a16:creationId xmlns:a16="http://schemas.microsoft.com/office/drawing/2014/main" id="{50A4917D-9640-F2DB-18D4-3B86DD3909BA}"/>
              </a:ext>
            </a:extLst>
          </p:cNvPr>
          <p:cNvSpPr txBox="1"/>
          <p:nvPr/>
        </p:nvSpPr>
        <p:spPr>
          <a:xfrm>
            <a:off x="3571480" y="5239602"/>
            <a:ext cx="324128" cy="369332"/>
          </a:xfrm>
          <a:prstGeom prst="rect">
            <a:avLst/>
          </a:prstGeom>
          <a:noFill/>
        </p:spPr>
        <p:txBody>
          <a:bodyPr wrap="none" rtlCol="0">
            <a:spAutoFit/>
          </a:bodyPr>
          <a:lstStyle/>
          <a:p>
            <a:pPr algn="ctr"/>
            <a:r>
              <a:rPr lang="en-US" b="1" dirty="0"/>
              <a:t>Ấ</a:t>
            </a:r>
          </a:p>
        </p:txBody>
      </p:sp>
      <p:sp>
        <p:nvSpPr>
          <p:cNvPr id="1922" name="TextBox 1921">
            <a:extLst>
              <a:ext uri="{FF2B5EF4-FFF2-40B4-BE49-F238E27FC236}">
                <a16:creationId xmlns:a16="http://schemas.microsoft.com/office/drawing/2014/main" id="{C5BBAFC7-1A58-5A83-B836-2CFEB7C31B72}"/>
              </a:ext>
            </a:extLst>
          </p:cNvPr>
          <p:cNvSpPr txBox="1"/>
          <p:nvPr/>
        </p:nvSpPr>
        <p:spPr>
          <a:xfrm>
            <a:off x="4918907" y="4919311"/>
            <a:ext cx="293670" cy="369332"/>
          </a:xfrm>
          <a:prstGeom prst="rect">
            <a:avLst/>
          </a:prstGeom>
          <a:noFill/>
        </p:spPr>
        <p:txBody>
          <a:bodyPr wrap="none" rtlCol="0">
            <a:spAutoFit/>
          </a:bodyPr>
          <a:lstStyle/>
          <a:p>
            <a:pPr algn="ctr"/>
            <a:r>
              <a:rPr lang="en-US" b="1"/>
              <a:t>S</a:t>
            </a:r>
            <a:endParaRPr lang="en-US" b="1" dirty="0"/>
          </a:p>
        </p:txBody>
      </p:sp>
      <p:sp>
        <p:nvSpPr>
          <p:cNvPr id="1923" name="Rectangle 1922">
            <a:extLst>
              <a:ext uri="{FF2B5EF4-FFF2-40B4-BE49-F238E27FC236}">
                <a16:creationId xmlns:a16="http://schemas.microsoft.com/office/drawing/2014/main" id="{67BC62A9-1B67-27F1-E9C1-E19415325A43}"/>
              </a:ext>
            </a:extLst>
          </p:cNvPr>
          <p:cNvSpPr/>
          <p:nvPr/>
        </p:nvSpPr>
        <p:spPr>
          <a:xfrm>
            <a:off x="5320544" y="529945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4" name="Rectangle 1923">
            <a:extLst>
              <a:ext uri="{FF2B5EF4-FFF2-40B4-BE49-F238E27FC236}">
                <a16:creationId xmlns:a16="http://schemas.microsoft.com/office/drawing/2014/main" id="{777159DF-AA6B-167E-0E87-A6F788C08269}"/>
              </a:ext>
            </a:extLst>
          </p:cNvPr>
          <p:cNvSpPr/>
          <p:nvPr/>
        </p:nvSpPr>
        <p:spPr>
          <a:xfrm>
            <a:off x="5760491" y="52994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5" name="Rectangle 1924">
            <a:extLst>
              <a:ext uri="{FF2B5EF4-FFF2-40B4-BE49-F238E27FC236}">
                <a16:creationId xmlns:a16="http://schemas.microsoft.com/office/drawing/2014/main" id="{3DFAC779-E2C6-465D-8D41-4141E12F2982}"/>
              </a:ext>
            </a:extLst>
          </p:cNvPr>
          <p:cNvSpPr/>
          <p:nvPr/>
        </p:nvSpPr>
        <p:spPr>
          <a:xfrm>
            <a:off x="3998578" y="52971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6" name="Rectangle 1925">
            <a:extLst>
              <a:ext uri="{FF2B5EF4-FFF2-40B4-BE49-F238E27FC236}">
                <a16:creationId xmlns:a16="http://schemas.microsoft.com/office/drawing/2014/main" id="{381CA3E7-B71E-B9FB-D48D-CD707A48D9A8}"/>
              </a:ext>
            </a:extLst>
          </p:cNvPr>
          <p:cNvSpPr/>
          <p:nvPr/>
        </p:nvSpPr>
        <p:spPr>
          <a:xfrm>
            <a:off x="4438523" y="52970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7" name="Rectangle 1926">
            <a:extLst>
              <a:ext uri="{FF2B5EF4-FFF2-40B4-BE49-F238E27FC236}">
                <a16:creationId xmlns:a16="http://schemas.microsoft.com/office/drawing/2014/main" id="{4B6C89B1-CED7-7F62-29AE-46D23AB9B932}"/>
              </a:ext>
            </a:extLst>
          </p:cNvPr>
          <p:cNvSpPr/>
          <p:nvPr/>
        </p:nvSpPr>
        <p:spPr>
          <a:xfrm>
            <a:off x="4878469" y="52994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28" name="TextBox 1927">
            <a:extLst>
              <a:ext uri="{FF2B5EF4-FFF2-40B4-BE49-F238E27FC236}">
                <a16:creationId xmlns:a16="http://schemas.microsoft.com/office/drawing/2014/main" id="{C2E395E4-BE53-37B3-CE66-ED22442D8A9E}"/>
              </a:ext>
            </a:extLst>
          </p:cNvPr>
          <p:cNvSpPr txBox="1"/>
          <p:nvPr/>
        </p:nvSpPr>
        <p:spPr>
          <a:xfrm>
            <a:off x="5338585" y="5241984"/>
            <a:ext cx="336952" cy="369332"/>
          </a:xfrm>
          <a:prstGeom prst="rect">
            <a:avLst/>
          </a:prstGeom>
          <a:noFill/>
        </p:spPr>
        <p:txBody>
          <a:bodyPr wrap="none" rtlCol="0">
            <a:spAutoFit/>
          </a:bodyPr>
          <a:lstStyle/>
          <a:p>
            <a:pPr algn="ctr"/>
            <a:r>
              <a:rPr lang="en-US" b="1" dirty="0">
                <a:solidFill>
                  <a:srgbClr val="FF0000"/>
                </a:solidFill>
              </a:rPr>
              <a:t>A</a:t>
            </a:r>
          </a:p>
        </p:txBody>
      </p:sp>
      <p:sp>
        <p:nvSpPr>
          <p:cNvPr id="1929" name="TextBox 1928">
            <a:extLst>
              <a:ext uri="{FF2B5EF4-FFF2-40B4-BE49-F238E27FC236}">
                <a16:creationId xmlns:a16="http://schemas.microsoft.com/office/drawing/2014/main" id="{43B122E7-397D-4DCB-FA5E-AE8D2EFFCB38}"/>
              </a:ext>
            </a:extLst>
          </p:cNvPr>
          <p:cNvSpPr txBox="1"/>
          <p:nvPr/>
        </p:nvSpPr>
        <p:spPr>
          <a:xfrm>
            <a:off x="5778532" y="5241984"/>
            <a:ext cx="336952" cy="369332"/>
          </a:xfrm>
          <a:prstGeom prst="rect">
            <a:avLst/>
          </a:prstGeom>
          <a:noFill/>
        </p:spPr>
        <p:txBody>
          <a:bodyPr wrap="none" rtlCol="0">
            <a:spAutoFit/>
          </a:bodyPr>
          <a:lstStyle/>
          <a:p>
            <a:pPr algn="ctr"/>
            <a:r>
              <a:rPr lang="en-US" b="1" dirty="0"/>
              <a:t>N</a:t>
            </a:r>
          </a:p>
        </p:txBody>
      </p:sp>
      <p:sp>
        <p:nvSpPr>
          <p:cNvPr id="1930" name="TextBox 1929">
            <a:extLst>
              <a:ext uri="{FF2B5EF4-FFF2-40B4-BE49-F238E27FC236}">
                <a16:creationId xmlns:a16="http://schemas.microsoft.com/office/drawing/2014/main" id="{D725FF28-92A2-B4F1-9ED1-709B053CFF86}"/>
              </a:ext>
            </a:extLst>
          </p:cNvPr>
          <p:cNvSpPr txBox="1"/>
          <p:nvPr/>
        </p:nvSpPr>
        <p:spPr>
          <a:xfrm>
            <a:off x="4017421" y="5239644"/>
            <a:ext cx="335349" cy="369332"/>
          </a:xfrm>
          <a:prstGeom prst="rect">
            <a:avLst/>
          </a:prstGeom>
          <a:noFill/>
        </p:spPr>
        <p:txBody>
          <a:bodyPr wrap="none" rtlCol="0">
            <a:spAutoFit/>
          </a:bodyPr>
          <a:lstStyle/>
          <a:p>
            <a:pPr algn="ctr"/>
            <a:r>
              <a:rPr lang="en-US" b="1" dirty="0"/>
              <a:t>U</a:t>
            </a:r>
          </a:p>
        </p:txBody>
      </p:sp>
      <p:sp>
        <p:nvSpPr>
          <p:cNvPr id="1931" name="TextBox 1930">
            <a:extLst>
              <a:ext uri="{FF2B5EF4-FFF2-40B4-BE49-F238E27FC236}">
                <a16:creationId xmlns:a16="http://schemas.microsoft.com/office/drawing/2014/main" id="{C92F3CFD-6D51-66E2-C381-CCC8C572A3D8}"/>
              </a:ext>
            </a:extLst>
          </p:cNvPr>
          <p:cNvSpPr txBox="1"/>
          <p:nvPr/>
        </p:nvSpPr>
        <p:spPr>
          <a:xfrm>
            <a:off x="4475800" y="5239602"/>
            <a:ext cx="298479" cy="369332"/>
          </a:xfrm>
          <a:prstGeom prst="rect">
            <a:avLst/>
          </a:prstGeom>
          <a:noFill/>
        </p:spPr>
        <p:txBody>
          <a:bodyPr wrap="none" rtlCol="0">
            <a:spAutoFit/>
          </a:bodyPr>
          <a:lstStyle/>
          <a:p>
            <a:pPr algn="ctr"/>
            <a:r>
              <a:rPr lang="en-US" b="1" dirty="0"/>
              <a:t>T</a:t>
            </a:r>
          </a:p>
        </p:txBody>
      </p:sp>
      <p:sp>
        <p:nvSpPr>
          <p:cNvPr id="1932" name="TextBox 1931">
            <a:extLst>
              <a:ext uri="{FF2B5EF4-FFF2-40B4-BE49-F238E27FC236}">
                <a16:creationId xmlns:a16="http://schemas.microsoft.com/office/drawing/2014/main" id="{69C72F87-12B8-0413-92D4-9761A8696E2F}"/>
              </a:ext>
            </a:extLst>
          </p:cNvPr>
          <p:cNvSpPr txBox="1"/>
          <p:nvPr/>
        </p:nvSpPr>
        <p:spPr>
          <a:xfrm>
            <a:off x="4902922" y="5241984"/>
            <a:ext cx="324128" cy="369332"/>
          </a:xfrm>
          <a:prstGeom prst="rect">
            <a:avLst/>
          </a:prstGeom>
          <a:noFill/>
        </p:spPr>
        <p:txBody>
          <a:bodyPr wrap="none" rtlCol="0">
            <a:spAutoFit/>
          </a:bodyPr>
          <a:lstStyle/>
          <a:p>
            <a:pPr algn="ctr"/>
            <a:r>
              <a:rPr lang="en-US" b="1" dirty="0"/>
              <a:t>R</a:t>
            </a:r>
          </a:p>
        </p:txBody>
      </p:sp>
      <p:pic>
        <p:nvPicPr>
          <p:cNvPr id="1933" name="NGÔI SAO">
            <a:extLst>
              <a:ext uri="{FF2B5EF4-FFF2-40B4-BE49-F238E27FC236}">
                <a16:creationId xmlns:a16="http://schemas.microsoft.com/office/drawing/2014/main" id="{2A7D7455-47F9-FC1E-14E9-57D5D99733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04716" y="942028"/>
            <a:ext cx="413904" cy="413904"/>
          </a:xfrm>
          <a:prstGeom prst="rect">
            <a:avLst/>
          </a:prstGeom>
        </p:spPr>
      </p:pic>
      <p:sp>
        <p:nvSpPr>
          <p:cNvPr id="1934" name="Rectangle 1933">
            <a:extLst>
              <a:ext uri="{FF2B5EF4-FFF2-40B4-BE49-F238E27FC236}">
                <a16:creationId xmlns:a16="http://schemas.microsoft.com/office/drawing/2014/main" id="{AF9B43B7-539A-D5CE-C550-EF049F4391A7}"/>
              </a:ext>
            </a:extLst>
          </p:cNvPr>
          <p:cNvSpPr/>
          <p:nvPr/>
        </p:nvSpPr>
        <p:spPr>
          <a:xfrm>
            <a:off x="7080328" y="172892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7" name="TextBox 1936">
            <a:extLst>
              <a:ext uri="{FF2B5EF4-FFF2-40B4-BE49-F238E27FC236}">
                <a16:creationId xmlns:a16="http://schemas.microsoft.com/office/drawing/2014/main" id="{2F1E6F4F-5401-9E57-33F9-ED2C94FD0C3C}"/>
              </a:ext>
            </a:extLst>
          </p:cNvPr>
          <p:cNvSpPr txBox="1"/>
          <p:nvPr/>
        </p:nvSpPr>
        <p:spPr>
          <a:xfrm>
            <a:off x="7096766" y="1671454"/>
            <a:ext cx="340158" cy="369332"/>
          </a:xfrm>
          <a:prstGeom prst="rect">
            <a:avLst/>
          </a:prstGeom>
          <a:noFill/>
        </p:spPr>
        <p:txBody>
          <a:bodyPr wrap="none" rtlCol="0">
            <a:spAutoFit/>
          </a:bodyPr>
          <a:lstStyle/>
          <a:p>
            <a:pPr algn="ctr"/>
            <a:r>
              <a:rPr lang="en-US" b="1"/>
              <a:t>N</a:t>
            </a:r>
            <a:endParaRPr lang="en-US" b="1" dirty="0"/>
          </a:p>
        </p:txBody>
      </p:sp>
      <p:sp>
        <p:nvSpPr>
          <p:cNvPr id="1940" name="Rectangle 1939">
            <a:extLst>
              <a:ext uri="{FF2B5EF4-FFF2-40B4-BE49-F238E27FC236}">
                <a16:creationId xmlns:a16="http://schemas.microsoft.com/office/drawing/2014/main" id="{5B04A085-706B-4254-18CB-81D3B94A44EC}"/>
              </a:ext>
            </a:extLst>
          </p:cNvPr>
          <p:cNvSpPr/>
          <p:nvPr/>
        </p:nvSpPr>
        <p:spPr>
          <a:xfrm>
            <a:off x="8402642"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1" name="TextBox 1940">
            <a:extLst>
              <a:ext uri="{FF2B5EF4-FFF2-40B4-BE49-F238E27FC236}">
                <a16:creationId xmlns:a16="http://schemas.microsoft.com/office/drawing/2014/main" id="{737A3637-6E36-6145-6DC9-4B386CBDF245}"/>
              </a:ext>
            </a:extLst>
          </p:cNvPr>
          <p:cNvSpPr txBox="1"/>
          <p:nvPr/>
        </p:nvSpPr>
        <p:spPr>
          <a:xfrm>
            <a:off x="8423889" y="3292196"/>
            <a:ext cx="330540" cy="369332"/>
          </a:xfrm>
          <a:prstGeom prst="rect">
            <a:avLst/>
          </a:prstGeom>
          <a:noFill/>
        </p:spPr>
        <p:txBody>
          <a:bodyPr wrap="none" rtlCol="0">
            <a:spAutoFit/>
          </a:bodyPr>
          <a:lstStyle/>
          <a:p>
            <a:pPr algn="ctr"/>
            <a:r>
              <a:rPr lang="en-US" b="1"/>
              <a:t>H</a:t>
            </a:r>
            <a:endParaRPr lang="en-US" b="1" dirty="0"/>
          </a:p>
        </p:txBody>
      </p:sp>
      <p:sp>
        <p:nvSpPr>
          <p:cNvPr id="1942" name="Rectangle 1941">
            <a:extLst>
              <a:ext uri="{FF2B5EF4-FFF2-40B4-BE49-F238E27FC236}">
                <a16:creationId xmlns:a16="http://schemas.microsoft.com/office/drawing/2014/main" id="{FBDFCB1D-CC34-A2C3-F284-1A5A3670B17D}"/>
              </a:ext>
            </a:extLst>
          </p:cNvPr>
          <p:cNvSpPr/>
          <p:nvPr/>
        </p:nvSpPr>
        <p:spPr>
          <a:xfrm>
            <a:off x="6202680" y="33497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3" name="Rectangle 1942">
            <a:extLst>
              <a:ext uri="{FF2B5EF4-FFF2-40B4-BE49-F238E27FC236}">
                <a16:creationId xmlns:a16="http://schemas.microsoft.com/office/drawing/2014/main" id="{7314D8A7-E7E0-9447-174C-B454183D77AF}"/>
              </a:ext>
            </a:extLst>
          </p:cNvPr>
          <p:cNvSpPr/>
          <p:nvPr/>
        </p:nvSpPr>
        <p:spPr>
          <a:xfrm>
            <a:off x="6642626" y="33497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4" name="Rectangle 1943">
            <a:extLst>
              <a:ext uri="{FF2B5EF4-FFF2-40B4-BE49-F238E27FC236}">
                <a16:creationId xmlns:a16="http://schemas.microsoft.com/office/drawing/2014/main" id="{2AA36FD1-3AD8-B347-A1A0-78AE5CCEC4CD}"/>
              </a:ext>
            </a:extLst>
          </p:cNvPr>
          <p:cNvSpPr/>
          <p:nvPr/>
        </p:nvSpPr>
        <p:spPr>
          <a:xfrm>
            <a:off x="7082571" y="334966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5" name="Rectangle 1944">
            <a:extLst>
              <a:ext uri="{FF2B5EF4-FFF2-40B4-BE49-F238E27FC236}">
                <a16:creationId xmlns:a16="http://schemas.microsoft.com/office/drawing/2014/main" id="{F6F081AA-5C27-7452-ACB3-FDB7612EE2F5}"/>
              </a:ext>
            </a:extLst>
          </p:cNvPr>
          <p:cNvSpPr/>
          <p:nvPr/>
        </p:nvSpPr>
        <p:spPr>
          <a:xfrm>
            <a:off x="7522517" y="335204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6" name="TextBox 1945">
            <a:extLst>
              <a:ext uri="{FF2B5EF4-FFF2-40B4-BE49-F238E27FC236}">
                <a16:creationId xmlns:a16="http://schemas.microsoft.com/office/drawing/2014/main" id="{18FFD876-3EAE-DE98-094B-FE182961FCF1}"/>
              </a:ext>
            </a:extLst>
          </p:cNvPr>
          <p:cNvSpPr txBox="1"/>
          <p:nvPr/>
        </p:nvSpPr>
        <p:spPr>
          <a:xfrm>
            <a:off x="6227133" y="3292237"/>
            <a:ext cx="324128" cy="369332"/>
          </a:xfrm>
          <a:prstGeom prst="rect">
            <a:avLst/>
          </a:prstGeom>
          <a:noFill/>
        </p:spPr>
        <p:txBody>
          <a:bodyPr wrap="none" rtlCol="0">
            <a:spAutoFit/>
          </a:bodyPr>
          <a:lstStyle/>
          <a:p>
            <a:pPr algn="ctr"/>
            <a:r>
              <a:rPr lang="en-US" b="1"/>
              <a:t>Ả</a:t>
            </a:r>
            <a:endParaRPr lang="en-US" b="1" dirty="0"/>
          </a:p>
        </p:txBody>
      </p:sp>
      <p:sp>
        <p:nvSpPr>
          <p:cNvPr id="1947" name="TextBox 1946">
            <a:extLst>
              <a:ext uri="{FF2B5EF4-FFF2-40B4-BE49-F238E27FC236}">
                <a16:creationId xmlns:a16="http://schemas.microsoft.com/office/drawing/2014/main" id="{410D20E6-1972-3FDC-07A0-0801F2B82A7B}"/>
              </a:ext>
            </a:extLst>
          </p:cNvPr>
          <p:cNvSpPr txBox="1"/>
          <p:nvPr/>
        </p:nvSpPr>
        <p:spPr>
          <a:xfrm>
            <a:off x="6660667" y="3292238"/>
            <a:ext cx="336952" cy="369332"/>
          </a:xfrm>
          <a:prstGeom prst="rect">
            <a:avLst/>
          </a:prstGeom>
          <a:noFill/>
        </p:spPr>
        <p:txBody>
          <a:bodyPr wrap="none" rtlCol="0">
            <a:spAutoFit/>
          </a:bodyPr>
          <a:lstStyle/>
          <a:p>
            <a:pPr algn="ctr"/>
            <a:r>
              <a:rPr lang="en-US" b="1"/>
              <a:t>N</a:t>
            </a:r>
            <a:endParaRPr lang="en-US" b="1" dirty="0"/>
          </a:p>
        </p:txBody>
      </p:sp>
      <p:sp>
        <p:nvSpPr>
          <p:cNvPr id="1948" name="TextBox 1947">
            <a:extLst>
              <a:ext uri="{FF2B5EF4-FFF2-40B4-BE49-F238E27FC236}">
                <a16:creationId xmlns:a16="http://schemas.microsoft.com/office/drawing/2014/main" id="{820D8EF5-4772-A07F-E59F-02845F1A0CB9}"/>
              </a:ext>
            </a:extLst>
          </p:cNvPr>
          <p:cNvSpPr txBox="1"/>
          <p:nvPr/>
        </p:nvSpPr>
        <p:spPr>
          <a:xfrm>
            <a:off x="7127863" y="3292196"/>
            <a:ext cx="282450" cy="369332"/>
          </a:xfrm>
          <a:prstGeom prst="rect">
            <a:avLst/>
          </a:prstGeom>
          <a:noFill/>
        </p:spPr>
        <p:txBody>
          <a:bodyPr wrap="none" rtlCol="0">
            <a:spAutoFit/>
          </a:bodyPr>
          <a:lstStyle/>
          <a:p>
            <a:pPr algn="ctr"/>
            <a:r>
              <a:rPr lang="en-US" b="1"/>
              <a:t>L</a:t>
            </a:r>
            <a:endParaRPr lang="en-US" b="1" dirty="0"/>
          </a:p>
        </p:txBody>
      </p:sp>
      <p:sp>
        <p:nvSpPr>
          <p:cNvPr id="1949" name="TextBox 1948">
            <a:extLst>
              <a:ext uri="{FF2B5EF4-FFF2-40B4-BE49-F238E27FC236}">
                <a16:creationId xmlns:a16="http://schemas.microsoft.com/office/drawing/2014/main" id="{F2A96E4E-DF0E-4935-17DF-90B17C7D7447}"/>
              </a:ext>
            </a:extLst>
          </p:cNvPr>
          <p:cNvSpPr txBox="1"/>
          <p:nvPr/>
        </p:nvSpPr>
        <p:spPr>
          <a:xfrm>
            <a:off x="7586244" y="3294578"/>
            <a:ext cx="245580" cy="369332"/>
          </a:xfrm>
          <a:prstGeom prst="rect">
            <a:avLst/>
          </a:prstGeom>
          <a:noFill/>
        </p:spPr>
        <p:txBody>
          <a:bodyPr wrap="none" rtlCol="0">
            <a:spAutoFit/>
          </a:bodyPr>
          <a:lstStyle/>
          <a:p>
            <a:pPr algn="ctr"/>
            <a:r>
              <a:rPr lang="en-US" b="1"/>
              <a:t>Í</a:t>
            </a:r>
            <a:endParaRPr lang="en-US" b="1" dirty="0"/>
          </a:p>
        </p:txBody>
      </p:sp>
      <p:sp>
        <p:nvSpPr>
          <p:cNvPr id="1950" name="Rectangle 1949">
            <a:extLst>
              <a:ext uri="{FF2B5EF4-FFF2-40B4-BE49-F238E27FC236}">
                <a16:creationId xmlns:a16="http://schemas.microsoft.com/office/drawing/2014/main" id="{DDBD8CF6-54A2-65EE-153F-90EEAB136D8A}"/>
              </a:ext>
            </a:extLst>
          </p:cNvPr>
          <p:cNvSpPr/>
          <p:nvPr/>
        </p:nvSpPr>
        <p:spPr>
          <a:xfrm>
            <a:off x="7966725" y="335150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1" name="TextBox 1950">
            <a:extLst>
              <a:ext uri="{FF2B5EF4-FFF2-40B4-BE49-F238E27FC236}">
                <a16:creationId xmlns:a16="http://schemas.microsoft.com/office/drawing/2014/main" id="{101B3957-FC49-65ED-217F-6B9CFC403366}"/>
              </a:ext>
            </a:extLst>
          </p:cNvPr>
          <p:cNvSpPr txBox="1"/>
          <p:nvPr/>
        </p:nvSpPr>
        <p:spPr>
          <a:xfrm>
            <a:off x="7983163" y="3294032"/>
            <a:ext cx="340158" cy="369332"/>
          </a:xfrm>
          <a:prstGeom prst="rect">
            <a:avLst/>
          </a:prstGeom>
          <a:noFill/>
        </p:spPr>
        <p:txBody>
          <a:bodyPr wrap="none" rtlCol="0">
            <a:spAutoFit/>
          </a:bodyPr>
          <a:lstStyle/>
          <a:p>
            <a:pPr algn="ctr"/>
            <a:r>
              <a:rPr lang="en-US" b="1"/>
              <a:t>N</a:t>
            </a:r>
            <a:endParaRPr lang="en-US" b="1" dirty="0"/>
          </a:p>
        </p:txBody>
      </p:sp>
      <p:sp>
        <p:nvSpPr>
          <p:cNvPr id="1960" name="Rectangle 1959">
            <a:extLst>
              <a:ext uri="{FF2B5EF4-FFF2-40B4-BE49-F238E27FC236}">
                <a16:creationId xmlns:a16="http://schemas.microsoft.com/office/drawing/2014/main" id="{4154C333-95EE-1FED-4565-DD76CEAC6070}"/>
              </a:ext>
            </a:extLst>
          </p:cNvPr>
          <p:cNvSpPr/>
          <p:nvPr/>
        </p:nvSpPr>
        <p:spPr>
          <a:xfrm>
            <a:off x="2665600" y="205369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1" name="TextBox 1960">
            <a:extLst>
              <a:ext uri="{FF2B5EF4-FFF2-40B4-BE49-F238E27FC236}">
                <a16:creationId xmlns:a16="http://schemas.microsoft.com/office/drawing/2014/main" id="{4F59D359-7A0A-1CAC-8292-845611425407}"/>
              </a:ext>
            </a:extLst>
          </p:cNvPr>
          <p:cNvSpPr txBox="1"/>
          <p:nvPr/>
        </p:nvSpPr>
        <p:spPr>
          <a:xfrm>
            <a:off x="2702877" y="1996224"/>
            <a:ext cx="298479" cy="369332"/>
          </a:xfrm>
          <a:prstGeom prst="rect">
            <a:avLst/>
          </a:prstGeom>
          <a:noFill/>
        </p:spPr>
        <p:txBody>
          <a:bodyPr wrap="none" rtlCol="0">
            <a:spAutoFit/>
          </a:bodyPr>
          <a:lstStyle/>
          <a:p>
            <a:pPr algn="ctr"/>
            <a:r>
              <a:rPr lang="en-US" b="1"/>
              <a:t>T</a:t>
            </a:r>
            <a:endParaRPr lang="en-US" b="1" dirty="0"/>
          </a:p>
        </p:txBody>
      </p:sp>
      <p:sp>
        <p:nvSpPr>
          <p:cNvPr id="1962" name="Rectangle 1961">
            <a:extLst>
              <a:ext uri="{FF2B5EF4-FFF2-40B4-BE49-F238E27FC236}">
                <a16:creationId xmlns:a16="http://schemas.microsoft.com/office/drawing/2014/main" id="{D45AAB01-0130-95C2-7342-7F05CC8FBCAC}"/>
              </a:ext>
            </a:extLst>
          </p:cNvPr>
          <p:cNvSpPr/>
          <p:nvPr/>
        </p:nvSpPr>
        <p:spPr>
          <a:xfrm>
            <a:off x="10151827" y="334934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3" name="Rectangle 1962">
            <a:extLst>
              <a:ext uri="{FF2B5EF4-FFF2-40B4-BE49-F238E27FC236}">
                <a16:creationId xmlns:a16="http://schemas.microsoft.com/office/drawing/2014/main" id="{186956C0-8B54-1923-8689-5C072F611C42}"/>
              </a:ext>
            </a:extLst>
          </p:cNvPr>
          <p:cNvSpPr/>
          <p:nvPr/>
        </p:nvSpPr>
        <p:spPr>
          <a:xfrm>
            <a:off x="10591772" y="33493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4" name="TextBox 1963">
            <a:extLst>
              <a:ext uri="{FF2B5EF4-FFF2-40B4-BE49-F238E27FC236}">
                <a16:creationId xmlns:a16="http://schemas.microsoft.com/office/drawing/2014/main" id="{375FACA5-A54E-DBA1-A297-E85C662BB2B3}"/>
              </a:ext>
            </a:extLst>
          </p:cNvPr>
          <p:cNvSpPr txBox="1"/>
          <p:nvPr/>
        </p:nvSpPr>
        <p:spPr>
          <a:xfrm>
            <a:off x="10165860" y="3291873"/>
            <a:ext cx="344967" cy="369332"/>
          </a:xfrm>
          <a:prstGeom prst="rect">
            <a:avLst/>
          </a:prstGeom>
          <a:noFill/>
        </p:spPr>
        <p:txBody>
          <a:bodyPr wrap="none" rtlCol="0">
            <a:spAutoFit/>
          </a:bodyPr>
          <a:lstStyle/>
          <a:p>
            <a:pPr algn="ctr"/>
            <a:r>
              <a:rPr lang="en-US" b="1"/>
              <a:t>Ớ</a:t>
            </a:r>
            <a:endParaRPr lang="en-US" b="1" dirty="0"/>
          </a:p>
        </p:txBody>
      </p:sp>
      <p:sp>
        <p:nvSpPr>
          <p:cNvPr id="1965" name="TextBox 1964">
            <a:extLst>
              <a:ext uri="{FF2B5EF4-FFF2-40B4-BE49-F238E27FC236}">
                <a16:creationId xmlns:a16="http://schemas.microsoft.com/office/drawing/2014/main" id="{4AE87904-C731-5FE6-5EF0-E617BCE967A1}"/>
              </a:ext>
            </a:extLst>
          </p:cNvPr>
          <p:cNvSpPr txBox="1"/>
          <p:nvPr/>
        </p:nvSpPr>
        <p:spPr>
          <a:xfrm>
            <a:off x="10625040" y="3291831"/>
            <a:ext cx="306494" cy="369332"/>
          </a:xfrm>
          <a:prstGeom prst="rect">
            <a:avLst/>
          </a:prstGeom>
          <a:noFill/>
        </p:spPr>
        <p:txBody>
          <a:bodyPr wrap="none" rtlCol="0">
            <a:spAutoFit/>
          </a:bodyPr>
          <a:lstStyle/>
          <a:p>
            <a:pPr algn="ctr"/>
            <a:r>
              <a:rPr lang="en-US" b="1"/>
              <a:t>C</a:t>
            </a:r>
            <a:endParaRPr lang="en-US" b="1" dirty="0"/>
          </a:p>
        </p:txBody>
      </p:sp>
      <p:sp>
        <p:nvSpPr>
          <p:cNvPr id="1966" name="Rectangle 1965">
            <a:extLst>
              <a:ext uri="{FF2B5EF4-FFF2-40B4-BE49-F238E27FC236}">
                <a16:creationId xmlns:a16="http://schemas.microsoft.com/office/drawing/2014/main" id="{0E913D95-1D94-D5F8-48FA-9FB5F3BAB24E}"/>
              </a:ext>
            </a:extLst>
          </p:cNvPr>
          <p:cNvSpPr/>
          <p:nvPr/>
        </p:nvSpPr>
        <p:spPr>
          <a:xfrm>
            <a:off x="7524399" y="400435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7" name="Rectangle 1966">
            <a:extLst>
              <a:ext uri="{FF2B5EF4-FFF2-40B4-BE49-F238E27FC236}">
                <a16:creationId xmlns:a16="http://schemas.microsoft.com/office/drawing/2014/main" id="{42489D57-9E93-D6D3-3D0F-AC4A73407DEF}"/>
              </a:ext>
            </a:extLst>
          </p:cNvPr>
          <p:cNvSpPr/>
          <p:nvPr/>
        </p:nvSpPr>
        <p:spPr>
          <a:xfrm>
            <a:off x="7964344" y="400430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8" name="Rectangle 1967">
            <a:extLst>
              <a:ext uri="{FF2B5EF4-FFF2-40B4-BE49-F238E27FC236}">
                <a16:creationId xmlns:a16="http://schemas.microsoft.com/office/drawing/2014/main" id="{B0E0A0D4-BD08-07AE-3A50-8273138BD369}"/>
              </a:ext>
            </a:extLst>
          </p:cNvPr>
          <p:cNvSpPr/>
          <p:nvPr/>
        </p:nvSpPr>
        <p:spPr>
          <a:xfrm>
            <a:off x="8404290" y="400669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69" name="TextBox 1968">
            <a:extLst>
              <a:ext uri="{FF2B5EF4-FFF2-40B4-BE49-F238E27FC236}">
                <a16:creationId xmlns:a16="http://schemas.microsoft.com/office/drawing/2014/main" id="{2748D345-64A7-5B4E-3D03-3263806D5842}"/>
              </a:ext>
            </a:extLst>
          </p:cNvPr>
          <p:cNvSpPr txBox="1"/>
          <p:nvPr/>
        </p:nvSpPr>
        <p:spPr>
          <a:xfrm>
            <a:off x="7588126" y="3946879"/>
            <a:ext cx="245580" cy="369332"/>
          </a:xfrm>
          <a:prstGeom prst="rect">
            <a:avLst/>
          </a:prstGeom>
          <a:noFill/>
        </p:spPr>
        <p:txBody>
          <a:bodyPr wrap="none" rtlCol="0">
            <a:spAutoFit/>
          </a:bodyPr>
          <a:lstStyle/>
          <a:p>
            <a:pPr algn="ctr"/>
            <a:r>
              <a:rPr lang="en-US" b="1"/>
              <a:t>I</a:t>
            </a:r>
            <a:endParaRPr lang="en-US" b="1" dirty="0"/>
          </a:p>
        </p:txBody>
      </p:sp>
      <p:sp>
        <p:nvSpPr>
          <p:cNvPr id="1970" name="TextBox 1969">
            <a:extLst>
              <a:ext uri="{FF2B5EF4-FFF2-40B4-BE49-F238E27FC236}">
                <a16:creationId xmlns:a16="http://schemas.microsoft.com/office/drawing/2014/main" id="{46898FE8-6F56-26D4-82D0-C2969F4CFF24}"/>
              </a:ext>
            </a:extLst>
          </p:cNvPr>
          <p:cNvSpPr txBox="1"/>
          <p:nvPr/>
        </p:nvSpPr>
        <p:spPr>
          <a:xfrm>
            <a:off x="8002423" y="3946837"/>
            <a:ext cx="296876" cy="369332"/>
          </a:xfrm>
          <a:prstGeom prst="rect">
            <a:avLst/>
          </a:prstGeom>
          <a:noFill/>
        </p:spPr>
        <p:txBody>
          <a:bodyPr wrap="none" rtlCol="0">
            <a:spAutoFit/>
          </a:bodyPr>
          <a:lstStyle/>
          <a:p>
            <a:pPr algn="ctr"/>
            <a:r>
              <a:rPr lang="en-US" b="1"/>
              <a:t>Ệ</a:t>
            </a:r>
            <a:endParaRPr lang="en-US" b="1" dirty="0"/>
          </a:p>
        </p:txBody>
      </p:sp>
      <p:sp>
        <p:nvSpPr>
          <p:cNvPr id="1971" name="TextBox 1970">
            <a:extLst>
              <a:ext uri="{FF2B5EF4-FFF2-40B4-BE49-F238E27FC236}">
                <a16:creationId xmlns:a16="http://schemas.microsoft.com/office/drawing/2014/main" id="{A5F73560-437B-C128-7BD2-C860DC169286}"/>
              </a:ext>
            </a:extLst>
          </p:cNvPr>
          <p:cNvSpPr txBox="1"/>
          <p:nvPr/>
        </p:nvSpPr>
        <p:spPr>
          <a:xfrm>
            <a:off x="8436758" y="3949219"/>
            <a:ext cx="308097" cy="369332"/>
          </a:xfrm>
          <a:prstGeom prst="rect">
            <a:avLst/>
          </a:prstGeom>
          <a:noFill/>
        </p:spPr>
        <p:txBody>
          <a:bodyPr wrap="none" rtlCol="0">
            <a:spAutoFit/>
          </a:bodyPr>
          <a:lstStyle/>
          <a:p>
            <a:pPr algn="ctr"/>
            <a:r>
              <a:rPr lang="en-US" b="1"/>
              <a:t>P</a:t>
            </a:r>
            <a:endParaRPr lang="en-US" b="1" dirty="0"/>
          </a:p>
        </p:txBody>
      </p:sp>
      <p:sp>
        <p:nvSpPr>
          <p:cNvPr id="1972" name="Rectangle 1971">
            <a:extLst>
              <a:ext uri="{FF2B5EF4-FFF2-40B4-BE49-F238E27FC236}">
                <a16:creationId xmlns:a16="http://schemas.microsoft.com/office/drawing/2014/main" id="{40638D14-DE29-E55F-8D20-BFDCBD99B9C5}"/>
              </a:ext>
            </a:extLst>
          </p:cNvPr>
          <p:cNvSpPr/>
          <p:nvPr/>
        </p:nvSpPr>
        <p:spPr>
          <a:xfrm>
            <a:off x="3548105" y="49740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3" name="TextBox 1972">
            <a:extLst>
              <a:ext uri="{FF2B5EF4-FFF2-40B4-BE49-F238E27FC236}">
                <a16:creationId xmlns:a16="http://schemas.microsoft.com/office/drawing/2014/main" id="{389691D1-0FAF-CF43-8129-5373EF64F6DE}"/>
              </a:ext>
            </a:extLst>
          </p:cNvPr>
          <p:cNvSpPr txBox="1"/>
          <p:nvPr/>
        </p:nvSpPr>
        <p:spPr>
          <a:xfrm>
            <a:off x="3564543" y="4916552"/>
            <a:ext cx="340158" cy="369332"/>
          </a:xfrm>
          <a:prstGeom prst="rect">
            <a:avLst/>
          </a:prstGeom>
          <a:noFill/>
        </p:spPr>
        <p:txBody>
          <a:bodyPr wrap="none" rtlCol="0">
            <a:spAutoFit/>
          </a:bodyPr>
          <a:lstStyle/>
          <a:p>
            <a:pPr algn="ctr"/>
            <a:r>
              <a:rPr lang="en-US" b="1"/>
              <a:t>H</a:t>
            </a:r>
            <a:endParaRPr lang="en-US" b="1" dirty="0"/>
          </a:p>
        </p:txBody>
      </p:sp>
      <p:pic>
        <p:nvPicPr>
          <p:cNvPr id="4" name="Graphic 3" descr="Right pointing backhand index">
            <a:hlinkClick r:id="rId18" action="ppaction://hlinksldjump"/>
            <a:extLst>
              <a:ext uri="{FF2B5EF4-FFF2-40B4-BE49-F238E27FC236}">
                <a16:creationId xmlns:a16="http://schemas.microsoft.com/office/drawing/2014/main" id="{661E4203-765F-815F-D44E-7845A23526E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170740" y="5928667"/>
            <a:ext cx="352541" cy="352541"/>
          </a:xfrm>
          <a:prstGeom prst="rect">
            <a:avLst/>
          </a:prstGeom>
        </p:spPr>
      </p:pic>
    </p:spTree>
    <p:extLst>
      <p:ext uri="{BB962C8B-B14F-4D97-AF65-F5344CB8AC3E}">
        <p14:creationId xmlns:p14="http://schemas.microsoft.com/office/powerpoint/2010/main" val="28285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9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withEffect">
                                  <p:stCondLst>
                                    <p:cond delay="0"/>
                                  </p:stCondLst>
                                  <p:childTnLst>
                                    <p:set>
                                      <p:cBhvr>
                                        <p:cTn id="11" dur="1" fill="hold">
                                          <p:stCondLst>
                                            <p:cond delay="0"/>
                                          </p:stCondLst>
                                        </p:cTn>
                                        <p:tgtEl>
                                          <p:spTgt spid="1362"/>
                                        </p:tgtEl>
                                        <p:attrNameLst>
                                          <p:attrName>style.visibility</p:attrName>
                                        </p:attrNameLst>
                                      </p:cBhvr>
                                      <p:to>
                                        <p:strVal val="visible"/>
                                      </p:to>
                                    </p:set>
                                    <p:animEffect transition="in" filter="fade">
                                      <p:cBhvr>
                                        <p:cTn id="12" dur="500"/>
                                        <p:tgtEl>
                                          <p:spTgt spid="13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70"/>
                                        </p:tgtEl>
                                        <p:attrNameLst>
                                          <p:attrName>style.visibility</p:attrName>
                                        </p:attrNameLst>
                                      </p:cBhvr>
                                      <p:to>
                                        <p:strVal val="visible"/>
                                      </p:to>
                                    </p:set>
                                    <p:animEffect transition="in" filter="fade">
                                      <p:cBhvr>
                                        <p:cTn id="15" dur="500"/>
                                        <p:tgtEl>
                                          <p:spTgt spid="13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71"/>
                                        </p:tgtEl>
                                        <p:attrNameLst>
                                          <p:attrName>style.visibility</p:attrName>
                                        </p:attrNameLst>
                                      </p:cBhvr>
                                      <p:to>
                                        <p:strVal val="visible"/>
                                      </p:to>
                                    </p:set>
                                    <p:animEffect transition="in" filter="fade">
                                      <p:cBhvr>
                                        <p:cTn id="18" dur="500"/>
                                        <p:tgtEl>
                                          <p:spTgt spid="13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79"/>
                                        </p:tgtEl>
                                        <p:attrNameLst>
                                          <p:attrName>style.visibility</p:attrName>
                                        </p:attrNameLst>
                                      </p:cBhvr>
                                      <p:to>
                                        <p:strVal val="visible"/>
                                      </p:to>
                                    </p:set>
                                    <p:animEffect transition="in" filter="fade">
                                      <p:cBhvr>
                                        <p:cTn id="21" dur="500"/>
                                        <p:tgtEl>
                                          <p:spTgt spid="13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82"/>
                                        </p:tgtEl>
                                        <p:attrNameLst>
                                          <p:attrName>style.visibility</p:attrName>
                                        </p:attrNameLst>
                                      </p:cBhvr>
                                      <p:to>
                                        <p:strVal val="visible"/>
                                      </p:to>
                                    </p:set>
                                    <p:animEffect transition="in" filter="fade">
                                      <p:cBhvr>
                                        <p:cTn id="24" dur="500"/>
                                        <p:tgtEl>
                                          <p:spTgt spid="138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88"/>
                                        </p:tgtEl>
                                        <p:attrNameLst>
                                          <p:attrName>style.visibility</p:attrName>
                                        </p:attrNameLst>
                                      </p:cBhvr>
                                      <p:to>
                                        <p:strVal val="visible"/>
                                      </p:to>
                                    </p:set>
                                    <p:animEffect transition="in" filter="fade">
                                      <p:cBhvr>
                                        <p:cTn id="27" dur="500"/>
                                        <p:tgtEl>
                                          <p:spTgt spid="1388"/>
                                        </p:tgtEl>
                                      </p:cBhvr>
                                    </p:animEffec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grpId="0" nodeType="withEffect">
                                  <p:stCondLst>
                                    <p:cond delay="0"/>
                                  </p:stCondLst>
                                  <p:childTnLst>
                                    <p:set>
                                      <p:cBhvr>
                                        <p:cTn id="32" dur="1" fill="hold">
                                          <p:stCondLst>
                                            <p:cond delay="0"/>
                                          </p:stCondLst>
                                        </p:cTn>
                                        <p:tgtEl>
                                          <p:spTgt spid="1808"/>
                                        </p:tgtEl>
                                        <p:attrNameLst>
                                          <p:attrName>style.visibility</p:attrName>
                                        </p:attrNameLst>
                                      </p:cBhvr>
                                      <p:to>
                                        <p:strVal val="visible"/>
                                      </p:to>
                                    </p:set>
                                    <p:animEffect transition="in" filter="fade">
                                      <p:cBhvr>
                                        <p:cTn id="33" dur="500"/>
                                        <p:tgtEl>
                                          <p:spTgt spid="180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07"/>
                                        </p:tgtEl>
                                        <p:attrNameLst>
                                          <p:attrName>style.visibility</p:attrName>
                                        </p:attrNameLst>
                                      </p:cBhvr>
                                      <p:to>
                                        <p:strVal val="visible"/>
                                      </p:to>
                                    </p:set>
                                    <p:animEffect transition="in" filter="fade">
                                      <p:cBhvr>
                                        <p:cTn id="36" dur="500"/>
                                        <p:tgtEl>
                                          <p:spTgt spid="14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96"/>
                                        </p:tgtEl>
                                        <p:attrNameLst>
                                          <p:attrName>style.visibility</p:attrName>
                                        </p:attrNameLst>
                                      </p:cBhvr>
                                      <p:to>
                                        <p:strVal val="visible"/>
                                      </p:to>
                                    </p:set>
                                    <p:animEffect transition="in" filter="fade">
                                      <p:cBhvr>
                                        <p:cTn id="39" dur="500"/>
                                        <p:tgtEl>
                                          <p:spTgt spid="179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97"/>
                                        </p:tgtEl>
                                        <p:attrNameLst>
                                          <p:attrName>style.visibility</p:attrName>
                                        </p:attrNameLst>
                                      </p:cBhvr>
                                      <p:to>
                                        <p:strVal val="visible"/>
                                      </p:to>
                                    </p:set>
                                    <p:animEffect transition="in" filter="fade">
                                      <p:cBhvr>
                                        <p:cTn id="42" dur="500"/>
                                        <p:tgtEl>
                                          <p:spTgt spid="179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98"/>
                                        </p:tgtEl>
                                        <p:attrNameLst>
                                          <p:attrName>style.visibility</p:attrName>
                                        </p:attrNameLst>
                                      </p:cBhvr>
                                      <p:to>
                                        <p:strVal val="visible"/>
                                      </p:to>
                                    </p:set>
                                    <p:animEffect transition="in" filter="fade">
                                      <p:cBhvr>
                                        <p:cTn id="45" dur="500"/>
                                        <p:tgtEl>
                                          <p:spTgt spid="179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37"/>
                                        </p:tgtEl>
                                        <p:attrNameLst>
                                          <p:attrName>style.visibility</p:attrName>
                                        </p:attrNameLst>
                                      </p:cBhvr>
                                      <p:to>
                                        <p:strVal val="visible"/>
                                      </p:to>
                                    </p:set>
                                    <p:animEffect transition="in" filter="fade">
                                      <p:cBhvr>
                                        <p:cTn id="48" dur="500"/>
                                        <p:tgtEl>
                                          <p:spTgt spid="1937"/>
                                        </p:tgtEl>
                                      </p:cBhvr>
                                    </p:animEffec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33"/>
                                        </p:tgtEl>
                                        <p:attrNameLst>
                                          <p:attrName>style.visibility</p:attrName>
                                        </p:attrNameLst>
                                      </p:cBhvr>
                                      <p:to>
                                        <p:strVal val="visible"/>
                                      </p:to>
                                    </p:set>
                                    <p:animEffect transition="in" filter="fade">
                                      <p:cBhvr>
                                        <p:cTn id="54" dur="500"/>
                                        <p:tgtEl>
                                          <p:spTgt spid="14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28"/>
                                        </p:tgtEl>
                                        <p:attrNameLst>
                                          <p:attrName>style.visibility</p:attrName>
                                        </p:attrNameLst>
                                      </p:cBhvr>
                                      <p:to>
                                        <p:strVal val="visible"/>
                                      </p:to>
                                    </p:set>
                                    <p:animEffect transition="in" filter="fade">
                                      <p:cBhvr>
                                        <p:cTn id="57" dur="500"/>
                                        <p:tgtEl>
                                          <p:spTgt spid="18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20"/>
                                        </p:tgtEl>
                                        <p:attrNameLst>
                                          <p:attrName>style.visibility</p:attrName>
                                        </p:attrNameLst>
                                      </p:cBhvr>
                                      <p:to>
                                        <p:strVal val="visible"/>
                                      </p:to>
                                    </p:set>
                                    <p:animEffect transition="in" filter="fade">
                                      <p:cBhvr>
                                        <p:cTn id="60" dur="500"/>
                                        <p:tgtEl>
                                          <p:spTgt spid="18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21"/>
                                        </p:tgtEl>
                                        <p:attrNameLst>
                                          <p:attrName>style.visibility</p:attrName>
                                        </p:attrNameLst>
                                      </p:cBhvr>
                                      <p:to>
                                        <p:strVal val="visible"/>
                                      </p:to>
                                    </p:set>
                                    <p:animEffect transition="in" filter="fade">
                                      <p:cBhvr>
                                        <p:cTn id="63" dur="500"/>
                                        <p:tgtEl>
                                          <p:spTgt spid="18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34"/>
                                        </p:tgtEl>
                                        <p:attrNameLst>
                                          <p:attrName>style.visibility</p:attrName>
                                        </p:attrNameLst>
                                      </p:cBhvr>
                                      <p:to>
                                        <p:strVal val="visible"/>
                                      </p:to>
                                    </p:set>
                                    <p:animEffect transition="in" filter="fade">
                                      <p:cBhvr>
                                        <p:cTn id="66" dur="500"/>
                                        <p:tgtEl>
                                          <p:spTgt spid="143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35"/>
                                        </p:tgtEl>
                                        <p:attrNameLst>
                                          <p:attrName>style.visibility</p:attrName>
                                        </p:attrNameLst>
                                      </p:cBhvr>
                                      <p:to>
                                        <p:strVal val="visible"/>
                                      </p:to>
                                    </p:set>
                                    <p:animEffect transition="in" filter="fade">
                                      <p:cBhvr>
                                        <p:cTn id="69" dur="500"/>
                                        <p:tgtEl>
                                          <p:spTgt spid="14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61"/>
                                        </p:tgtEl>
                                        <p:attrNameLst>
                                          <p:attrName>style.visibility</p:attrName>
                                        </p:attrNameLst>
                                      </p:cBhvr>
                                      <p:to>
                                        <p:strVal val="visible"/>
                                      </p:to>
                                    </p:set>
                                    <p:animEffect transition="in" filter="fade">
                                      <p:cBhvr>
                                        <p:cTn id="72" dur="500"/>
                                        <p:tgtEl>
                                          <p:spTgt spid="1961"/>
                                        </p:tgtEl>
                                      </p:cBhvr>
                                    </p:animEffect>
                                  </p:child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9"/>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464"/>
                                        </p:tgtEl>
                                        <p:attrNameLst>
                                          <p:attrName>style.visibility</p:attrName>
                                        </p:attrNameLst>
                                      </p:cBhvr>
                                      <p:to>
                                        <p:strVal val="visible"/>
                                      </p:to>
                                    </p:set>
                                    <p:animEffect transition="in" filter="fade">
                                      <p:cBhvr>
                                        <p:cTn id="78" dur="500"/>
                                        <p:tgtEl>
                                          <p:spTgt spid="146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46"/>
                                        </p:tgtEl>
                                        <p:attrNameLst>
                                          <p:attrName>style.visibility</p:attrName>
                                        </p:attrNameLst>
                                      </p:cBhvr>
                                      <p:to>
                                        <p:strVal val="visible"/>
                                      </p:to>
                                    </p:set>
                                    <p:animEffect transition="in" filter="fade">
                                      <p:cBhvr>
                                        <p:cTn id="81" dur="500"/>
                                        <p:tgtEl>
                                          <p:spTgt spid="184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47"/>
                                        </p:tgtEl>
                                        <p:attrNameLst>
                                          <p:attrName>style.visibility</p:attrName>
                                        </p:attrNameLst>
                                      </p:cBhvr>
                                      <p:to>
                                        <p:strVal val="visible"/>
                                      </p:to>
                                    </p:set>
                                    <p:animEffect transition="in" filter="fade">
                                      <p:cBhvr>
                                        <p:cTn id="84" dur="500"/>
                                        <p:tgtEl>
                                          <p:spTgt spid="184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49"/>
                                        </p:tgtEl>
                                        <p:attrNameLst>
                                          <p:attrName>style.visibility</p:attrName>
                                        </p:attrNameLst>
                                      </p:cBhvr>
                                      <p:to>
                                        <p:strVal val="visible"/>
                                      </p:to>
                                    </p:set>
                                    <p:animEffect transition="in" filter="fade">
                                      <p:cBhvr>
                                        <p:cTn id="87" dur="500"/>
                                        <p:tgtEl>
                                          <p:spTgt spid="18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42"/>
                                        </p:tgtEl>
                                        <p:attrNameLst>
                                          <p:attrName>style.visibility</p:attrName>
                                        </p:attrNameLst>
                                      </p:cBhvr>
                                      <p:to>
                                        <p:strVal val="visible"/>
                                      </p:to>
                                    </p:set>
                                    <p:animEffect transition="in" filter="fade">
                                      <p:cBhvr>
                                        <p:cTn id="90" dur="500"/>
                                        <p:tgtEl>
                                          <p:spTgt spid="18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43"/>
                                        </p:tgtEl>
                                        <p:attrNameLst>
                                          <p:attrName>style.visibility</p:attrName>
                                        </p:attrNameLst>
                                      </p:cBhvr>
                                      <p:to>
                                        <p:strVal val="visible"/>
                                      </p:to>
                                    </p:set>
                                    <p:animEffect transition="in" filter="fade">
                                      <p:cBhvr>
                                        <p:cTn id="93" dur="500"/>
                                        <p:tgtEl>
                                          <p:spTgt spid="184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44"/>
                                        </p:tgtEl>
                                        <p:attrNameLst>
                                          <p:attrName>style.visibility</p:attrName>
                                        </p:attrNameLst>
                                      </p:cBhvr>
                                      <p:to>
                                        <p:strVal val="visible"/>
                                      </p:to>
                                    </p:set>
                                    <p:animEffect transition="in" filter="fade">
                                      <p:cBhvr>
                                        <p:cTn id="96" dur="500"/>
                                        <p:tgtEl>
                                          <p:spTgt spid="184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45"/>
                                        </p:tgtEl>
                                        <p:attrNameLst>
                                          <p:attrName>style.visibility</p:attrName>
                                        </p:attrNameLst>
                                      </p:cBhvr>
                                      <p:to>
                                        <p:strVal val="visible"/>
                                      </p:to>
                                    </p:set>
                                    <p:animEffect transition="in" filter="fade">
                                      <p:cBhvr>
                                        <p:cTn id="99" dur="500"/>
                                        <p:tgtEl>
                                          <p:spTgt spid="18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465"/>
                                        </p:tgtEl>
                                        <p:attrNameLst>
                                          <p:attrName>style.visibility</p:attrName>
                                        </p:attrNameLst>
                                      </p:cBhvr>
                                      <p:to>
                                        <p:strVal val="visible"/>
                                      </p:to>
                                    </p:set>
                                    <p:animEffect transition="in" filter="fade">
                                      <p:cBhvr>
                                        <p:cTn id="102" dur="500"/>
                                        <p:tgtEl>
                                          <p:spTgt spid="1465"/>
                                        </p:tgtEl>
                                      </p:cBhvr>
                                    </p:animEffect>
                                  </p:childTnLst>
                                </p:cTn>
                              </p:par>
                            </p:childTnLst>
                          </p:cTn>
                        </p:par>
                      </p:childTnLst>
                    </p:cTn>
                  </p:par>
                </p:childTnLst>
              </p:cTn>
              <p:nextCondLst>
                <p:cond evt="onClick" delay="0">
                  <p:tgtEl>
                    <p:spTgt spid="19"/>
                  </p:tgtEl>
                </p:cond>
              </p:nextCondLst>
            </p:seq>
            <p:seq concurrent="1" nextAc="seek">
              <p:cTn id="103" restart="whenNotActive" fill="hold" evtFilter="cancelBubble" nodeType="interactiveSeq">
                <p:stCondLst>
                  <p:cond evt="onClick" delay="0">
                    <p:tgtEl>
                      <p:spTgt spid="21"/>
                    </p:tgtEl>
                  </p:cond>
                </p:stCondLst>
                <p:endSync evt="end" delay="0">
                  <p:rtn val="all"/>
                </p:endSync>
                <p:childTnLst>
                  <p:par>
                    <p:cTn id="104" fill="hold">
                      <p:stCondLst>
                        <p:cond delay="0"/>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408"/>
                                        </p:tgtEl>
                                        <p:attrNameLst>
                                          <p:attrName>style.visibility</p:attrName>
                                        </p:attrNameLst>
                                      </p:cBhvr>
                                      <p:to>
                                        <p:strVal val="visible"/>
                                      </p:to>
                                    </p:set>
                                    <p:animEffect transition="in" filter="fade">
                                      <p:cBhvr>
                                        <p:cTn id="108" dur="500"/>
                                        <p:tgtEl>
                                          <p:spTgt spid="140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409"/>
                                        </p:tgtEl>
                                        <p:attrNameLst>
                                          <p:attrName>style.visibility</p:attrName>
                                        </p:attrNameLst>
                                      </p:cBhvr>
                                      <p:to>
                                        <p:strVal val="visible"/>
                                      </p:to>
                                    </p:set>
                                    <p:animEffect transition="in" filter="fade">
                                      <p:cBhvr>
                                        <p:cTn id="111" dur="500"/>
                                        <p:tgtEl>
                                          <p:spTgt spid="140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411"/>
                                        </p:tgtEl>
                                        <p:attrNameLst>
                                          <p:attrName>style.visibility</p:attrName>
                                        </p:attrNameLst>
                                      </p:cBhvr>
                                      <p:to>
                                        <p:strVal val="visible"/>
                                      </p:to>
                                    </p:set>
                                    <p:animEffect transition="in" filter="fade">
                                      <p:cBhvr>
                                        <p:cTn id="114" dur="500"/>
                                        <p:tgtEl>
                                          <p:spTgt spid="141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412"/>
                                        </p:tgtEl>
                                        <p:attrNameLst>
                                          <p:attrName>style.visibility</p:attrName>
                                        </p:attrNameLst>
                                      </p:cBhvr>
                                      <p:to>
                                        <p:strVal val="visible"/>
                                      </p:to>
                                    </p:set>
                                    <p:animEffect transition="in" filter="fade">
                                      <p:cBhvr>
                                        <p:cTn id="117" dur="500"/>
                                        <p:tgtEl>
                                          <p:spTgt spid="141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413"/>
                                        </p:tgtEl>
                                        <p:attrNameLst>
                                          <p:attrName>style.visibility</p:attrName>
                                        </p:attrNameLst>
                                      </p:cBhvr>
                                      <p:to>
                                        <p:strVal val="visible"/>
                                      </p:to>
                                    </p:set>
                                    <p:animEffect transition="in" filter="fade">
                                      <p:cBhvr>
                                        <p:cTn id="120" dur="500"/>
                                        <p:tgtEl>
                                          <p:spTgt spid="141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68"/>
                                        </p:tgtEl>
                                        <p:attrNameLst>
                                          <p:attrName>style.visibility</p:attrName>
                                        </p:attrNameLst>
                                      </p:cBhvr>
                                      <p:to>
                                        <p:strVal val="visible"/>
                                      </p:to>
                                    </p:set>
                                    <p:animEffect transition="in" filter="fade">
                                      <p:cBhvr>
                                        <p:cTn id="123" dur="500"/>
                                        <p:tgtEl>
                                          <p:spTgt spid="1868"/>
                                        </p:tgtEl>
                                      </p:cBhvr>
                                    </p:animEffect>
                                  </p:childTnLst>
                                </p:cTn>
                              </p:par>
                            </p:childTnLst>
                          </p:cTn>
                        </p:par>
                      </p:childTnLst>
                    </p:cTn>
                  </p:par>
                </p:childTnLst>
              </p:cTn>
              <p:nextCondLst>
                <p:cond evt="onClick" delay="0">
                  <p:tgtEl>
                    <p:spTgt spid="21"/>
                  </p:tgtEl>
                </p:cond>
              </p:nextCondLst>
            </p:seq>
            <p:seq concurrent="1" nextAc="seek">
              <p:cTn id="124" restart="whenNotActive" fill="hold" evtFilter="cancelBubble" nodeType="interactiveSeq">
                <p:stCondLst>
                  <p:cond evt="onClick" delay="0">
                    <p:tgtEl>
                      <p:spTgt spid="25"/>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430"/>
                                        </p:tgtEl>
                                        <p:attrNameLst>
                                          <p:attrName>style.visibility</p:attrName>
                                        </p:attrNameLst>
                                      </p:cBhvr>
                                      <p:to>
                                        <p:strVal val="visible"/>
                                      </p:to>
                                    </p:set>
                                    <p:animEffect transition="in" filter="fade">
                                      <p:cBhvr>
                                        <p:cTn id="129" dur="500"/>
                                        <p:tgtEl>
                                          <p:spTgt spid="14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431"/>
                                        </p:tgtEl>
                                        <p:attrNameLst>
                                          <p:attrName>style.visibility</p:attrName>
                                        </p:attrNameLst>
                                      </p:cBhvr>
                                      <p:to>
                                        <p:strVal val="visible"/>
                                      </p:to>
                                    </p:set>
                                    <p:animEffect transition="in" filter="fade">
                                      <p:cBhvr>
                                        <p:cTn id="132" dur="500"/>
                                        <p:tgtEl>
                                          <p:spTgt spid="143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432"/>
                                        </p:tgtEl>
                                        <p:attrNameLst>
                                          <p:attrName>style.visibility</p:attrName>
                                        </p:attrNameLst>
                                      </p:cBhvr>
                                      <p:to>
                                        <p:strVal val="visible"/>
                                      </p:to>
                                    </p:set>
                                    <p:animEffect transition="in" filter="fade">
                                      <p:cBhvr>
                                        <p:cTn id="135" dur="500"/>
                                        <p:tgtEl>
                                          <p:spTgt spid="143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436"/>
                                        </p:tgtEl>
                                        <p:attrNameLst>
                                          <p:attrName>style.visibility</p:attrName>
                                        </p:attrNameLst>
                                      </p:cBhvr>
                                      <p:to>
                                        <p:strVal val="visible"/>
                                      </p:to>
                                    </p:set>
                                    <p:animEffect transition="in" filter="fade">
                                      <p:cBhvr>
                                        <p:cTn id="138" dur="500"/>
                                        <p:tgtEl>
                                          <p:spTgt spid="143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37"/>
                                        </p:tgtEl>
                                        <p:attrNameLst>
                                          <p:attrName>style.visibility</p:attrName>
                                        </p:attrNameLst>
                                      </p:cBhvr>
                                      <p:to>
                                        <p:strVal val="visible"/>
                                      </p:to>
                                    </p:set>
                                    <p:animEffect transition="in" filter="fade">
                                      <p:cBhvr>
                                        <p:cTn id="141" dur="500"/>
                                        <p:tgtEl>
                                          <p:spTgt spid="143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428"/>
                                        </p:tgtEl>
                                        <p:attrNameLst>
                                          <p:attrName>style.visibility</p:attrName>
                                        </p:attrNameLst>
                                      </p:cBhvr>
                                      <p:to>
                                        <p:strVal val="visible"/>
                                      </p:to>
                                    </p:set>
                                    <p:animEffect transition="in" filter="fade">
                                      <p:cBhvr>
                                        <p:cTn id="144" dur="500"/>
                                        <p:tgtEl>
                                          <p:spTgt spid="142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429"/>
                                        </p:tgtEl>
                                        <p:attrNameLst>
                                          <p:attrName>style.visibility</p:attrName>
                                        </p:attrNameLst>
                                      </p:cBhvr>
                                      <p:to>
                                        <p:strVal val="visible"/>
                                      </p:to>
                                    </p:set>
                                    <p:animEffect transition="in" filter="fade">
                                      <p:cBhvr>
                                        <p:cTn id="147" dur="500"/>
                                        <p:tgtEl>
                                          <p:spTgt spid="1429"/>
                                        </p:tgtEl>
                                      </p:cBhvr>
                                    </p:animEffect>
                                  </p:childTnLst>
                                </p:cTn>
                              </p:par>
                            </p:childTnLst>
                          </p:cTn>
                        </p:par>
                      </p:childTnLst>
                    </p:cTn>
                  </p:par>
                </p:childTnLst>
              </p:cTn>
              <p:nextCondLst>
                <p:cond evt="onClick" delay="0">
                  <p:tgtEl>
                    <p:spTgt spid="25"/>
                  </p:tgtEl>
                </p:cond>
              </p:nextCondLst>
            </p:seq>
            <p:seq concurrent="1" nextAc="seek">
              <p:cTn id="148" restart="whenNotActive" fill="hold" evtFilter="cancelBubble" nodeType="interactiveSeq">
                <p:stCondLst>
                  <p:cond evt="onClick" delay="0">
                    <p:tgtEl>
                      <p:spTgt spid="26"/>
                    </p:tgtEl>
                  </p:cond>
                </p:stCondLst>
                <p:endSync evt="end" delay="0">
                  <p:rtn val="all"/>
                </p:endSync>
                <p:childTnLst>
                  <p:par>
                    <p:cTn id="149" fill="hold">
                      <p:stCondLst>
                        <p:cond delay="0"/>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941"/>
                                        </p:tgtEl>
                                        <p:attrNameLst>
                                          <p:attrName>style.visibility</p:attrName>
                                        </p:attrNameLst>
                                      </p:cBhvr>
                                      <p:to>
                                        <p:strVal val="visible"/>
                                      </p:to>
                                    </p:set>
                                    <p:animEffect transition="in" filter="fade">
                                      <p:cBhvr>
                                        <p:cTn id="153" dur="500"/>
                                        <p:tgtEl>
                                          <p:spTgt spid="194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896"/>
                                        </p:tgtEl>
                                        <p:attrNameLst>
                                          <p:attrName>style.visibility</p:attrName>
                                        </p:attrNameLst>
                                      </p:cBhvr>
                                      <p:to>
                                        <p:strVal val="visible"/>
                                      </p:to>
                                    </p:set>
                                    <p:animEffect transition="in" filter="fade">
                                      <p:cBhvr>
                                        <p:cTn id="156" dur="500"/>
                                        <p:tgtEl>
                                          <p:spTgt spid="189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449"/>
                                        </p:tgtEl>
                                        <p:attrNameLst>
                                          <p:attrName>style.visibility</p:attrName>
                                        </p:attrNameLst>
                                      </p:cBhvr>
                                      <p:to>
                                        <p:strVal val="visible"/>
                                      </p:to>
                                    </p:set>
                                    <p:animEffect transition="in" filter="fade">
                                      <p:cBhvr>
                                        <p:cTn id="159" dur="500"/>
                                        <p:tgtEl>
                                          <p:spTgt spid="144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450"/>
                                        </p:tgtEl>
                                        <p:attrNameLst>
                                          <p:attrName>style.visibility</p:attrName>
                                        </p:attrNameLst>
                                      </p:cBhvr>
                                      <p:to>
                                        <p:strVal val="visible"/>
                                      </p:to>
                                    </p:set>
                                    <p:animEffect transition="in" filter="fade">
                                      <p:cBhvr>
                                        <p:cTn id="162" dur="500"/>
                                        <p:tgtEl>
                                          <p:spTgt spid="145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447"/>
                                        </p:tgtEl>
                                        <p:attrNameLst>
                                          <p:attrName>style.visibility</p:attrName>
                                        </p:attrNameLst>
                                      </p:cBhvr>
                                      <p:to>
                                        <p:strVal val="visible"/>
                                      </p:to>
                                    </p:set>
                                    <p:animEffect transition="in" filter="fade">
                                      <p:cBhvr>
                                        <p:cTn id="165" dur="500"/>
                                        <p:tgtEl>
                                          <p:spTgt spid="1447"/>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448"/>
                                        </p:tgtEl>
                                        <p:attrNameLst>
                                          <p:attrName>style.visibility</p:attrName>
                                        </p:attrNameLst>
                                      </p:cBhvr>
                                      <p:to>
                                        <p:strVal val="visible"/>
                                      </p:to>
                                    </p:set>
                                    <p:animEffect transition="in" filter="fade">
                                      <p:cBhvr>
                                        <p:cTn id="168" dur="500"/>
                                        <p:tgtEl>
                                          <p:spTgt spid="144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946"/>
                                        </p:tgtEl>
                                        <p:attrNameLst>
                                          <p:attrName>style.visibility</p:attrName>
                                        </p:attrNameLst>
                                      </p:cBhvr>
                                      <p:to>
                                        <p:strVal val="visible"/>
                                      </p:to>
                                    </p:set>
                                    <p:animEffect transition="in" filter="fade">
                                      <p:cBhvr>
                                        <p:cTn id="171" dur="500"/>
                                        <p:tgtEl>
                                          <p:spTgt spid="194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947"/>
                                        </p:tgtEl>
                                        <p:attrNameLst>
                                          <p:attrName>style.visibility</p:attrName>
                                        </p:attrNameLst>
                                      </p:cBhvr>
                                      <p:to>
                                        <p:strVal val="visible"/>
                                      </p:to>
                                    </p:set>
                                    <p:animEffect transition="in" filter="fade">
                                      <p:cBhvr>
                                        <p:cTn id="174" dur="500"/>
                                        <p:tgtEl>
                                          <p:spTgt spid="194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948"/>
                                        </p:tgtEl>
                                        <p:attrNameLst>
                                          <p:attrName>style.visibility</p:attrName>
                                        </p:attrNameLst>
                                      </p:cBhvr>
                                      <p:to>
                                        <p:strVal val="visible"/>
                                      </p:to>
                                    </p:set>
                                    <p:animEffect transition="in" filter="fade">
                                      <p:cBhvr>
                                        <p:cTn id="177" dur="500"/>
                                        <p:tgtEl>
                                          <p:spTgt spid="1948"/>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949"/>
                                        </p:tgtEl>
                                        <p:attrNameLst>
                                          <p:attrName>style.visibility</p:attrName>
                                        </p:attrNameLst>
                                      </p:cBhvr>
                                      <p:to>
                                        <p:strVal val="visible"/>
                                      </p:to>
                                    </p:set>
                                    <p:animEffect transition="in" filter="fade">
                                      <p:cBhvr>
                                        <p:cTn id="180" dur="500"/>
                                        <p:tgtEl>
                                          <p:spTgt spid="194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951"/>
                                        </p:tgtEl>
                                        <p:attrNameLst>
                                          <p:attrName>style.visibility</p:attrName>
                                        </p:attrNameLst>
                                      </p:cBhvr>
                                      <p:to>
                                        <p:strVal val="visible"/>
                                      </p:to>
                                    </p:set>
                                    <p:animEffect transition="in" filter="fade">
                                      <p:cBhvr>
                                        <p:cTn id="183" dur="500"/>
                                        <p:tgtEl>
                                          <p:spTgt spid="195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964"/>
                                        </p:tgtEl>
                                        <p:attrNameLst>
                                          <p:attrName>style.visibility</p:attrName>
                                        </p:attrNameLst>
                                      </p:cBhvr>
                                      <p:to>
                                        <p:strVal val="visible"/>
                                      </p:to>
                                    </p:set>
                                    <p:animEffect transition="in" filter="fade">
                                      <p:cBhvr>
                                        <p:cTn id="186" dur="500"/>
                                        <p:tgtEl>
                                          <p:spTgt spid="196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965"/>
                                        </p:tgtEl>
                                        <p:attrNameLst>
                                          <p:attrName>style.visibility</p:attrName>
                                        </p:attrNameLst>
                                      </p:cBhvr>
                                      <p:to>
                                        <p:strVal val="visible"/>
                                      </p:to>
                                    </p:set>
                                    <p:animEffect transition="in" filter="fade">
                                      <p:cBhvr>
                                        <p:cTn id="189" dur="500"/>
                                        <p:tgtEl>
                                          <p:spTgt spid="1965"/>
                                        </p:tgtEl>
                                      </p:cBhvr>
                                    </p:animEffec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27"/>
                    </p:tgtEl>
                  </p:cond>
                </p:stCondLst>
                <p:endSync evt="end" delay="0">
                  <p:rtn val="all"/>
                </p:endSync>
                <p:childTnLst>
                  <p:par>
                    <p:cTn id="191" fill="hold">
                      <p:stCondLst>
                        <p:cond delay="0"/>
                      </p:stCondLst>
                      <p:childTnLst>
                        <p:par>
                          <p:cTn id="192" fill="hold">
                            <p:stCondLst>
                              <p:cond delay="0"/>
                            </p:stCondLst>
                            <p:childTnLst>
                              <p:par>
                                <p:cTn id="193" presetID="10" presetClass="entr" presetSubtype="0" fill="hold" grpId="0" nodeType="withEffect">
                                  <p:stCondLst>
                                    <p:cond delay="0"/>
                                  </p:stCondLst>
                                  <p:childTnLst>
                                    <p:set>
                                      <p:cBhvr>
                                        <p:cTn id="194" dur="1" fill="hold">
                                          <p:stCondLst>
                                            <p:cond delay="0"/>
                                          </p:stCondLst>
                                        </p:cTn>
                                        <p:tgtEl>
                                          <p:spTgt spid="1467"/>
                                        </p:tgtEl>
                                        <p:attrNameLst>
                                          <p:attrName>style.visibility</p:attrName>
                                        </p:attrNameLst>
                                      </p:cBhvr>
                                      <p:to>
                                        <p:strVal val="visible"/>
                                      </p:to>
                                    </p:set>
                                    <p:animEffect transition="in" filter="fade">
                                      <p:cBhvr>
                                        <p:cTn id="195" dur="500"/>
                                        <p:tgtEl>
                                          <p:spTgt spid="1467"/>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68"/>
                                        </p:tgtEl>
                                        <p:attrNameLst>
                                          <p:attrName>style.visibility</p:attrName>
                                        </p:attrNameLst>
                                      </p:cBhvr>
                                      <p:to>
                                        <p:strVal val="visible"/>
                                      </p:to>
                                    </p:set>
                                    <p:animEffect transition="in" filter="fade">
                                      <p:cBhvr>
                                        <p:cTn id="198" dur="500"/>
                                        <p:tgtEl>
                                          <p:spTgt spid="1468"/>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469"/>
                                        </p:tgtEl>
                                        <p:attrNameLst>
                                          <p:attrName>style.visibility</p:attrName>
                                        </p:attrNameLst>
                                      </p:cBhvr>
                                      <p:to>
                                        <p:strVal val="visible"/>
                                      </p:to>
                                    </p:set>
                                    <p:animEffect transition="in" filter="fade">
                                      <p:cBhvr>
                                        <p:cTn id="201" dur="500"/>
                                        <p:tgtEl>
                                          <p:spTgt spid="1469"/>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470"/>
                                        </p:tgtEl>
                                        <p:attrNameLst>
                                          <p:attrName>style.visibility</p:attrName>
                                        </p:attrNameLst>
                                      </p:cBhvr>
                                      <p:to>
                                        <p:strVal val="visible"/>
                                      </p:to>
                                    </p:set>
                                    <p:animEffect transition="in" filter="fade">
                                      <p:cBhvr>
                                        <p:cTn id="204" dur="500"/>
                                        <p:tgtEl>
                                          <p:spTgt spid="1470"/>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461"/>
                                        </p:tgtEl>
                                        <p:attrNameLst>
                                          <p:attrName>style.visibility</p:attrName>
                                        </p:attrNameLst>
                                      </p:cBhvr>
                                      <p:to>
                                        <p:strVal val="visible"/>
                                      </p:to>
                                    </p:set>
                                    <p:animEffect transition="in" filter="fade">
                                      <p:cBhvr>
                                        <p:cTn id="207" dur="500"/>
                                        <p:tgtEl>
                                          <p:spTgt spid="1461"/>
                                        </p:tgtEl>
                                      </p:cBhvr>
                                    </p:animEffect>
                                  </p:childTnLst>
                                </p:cTn>
                              </p:par>
                            </p:childTnLst>
                          </p:cTn>
                        </p:par>
                      </p:childTnLst>
                    </p:cTn>
                  </p:par>
                </p:childTnLst>
              </p:cTn>
              <p:nextCondLst>
                <p:cond evt="onClick" delay="0">
                  <p:tgtEl>
                    <p:spTgt spid="27"/>
                  </p:tgtEl>
                </p:cond>
              </p:nextCondLst>
            </p:seq>
            <p:seq concurrent="1" nextAc="seek">
              <p:cTn id="208" restart="whenNotActive" fill="hold" evtFilter="cancelBubble" nodeType="interactiveSeq">
                <p:stCondLst>
                  <p:cond evt="onClick" delay="0">
                    <p:tgtEl>
                      <p:spTgt spid="29"/>
                    </p:tgtEl>
                  </p:cond>
                </p:stCondLst>
                <p:endSync evt="end" delay="0">
                  <p:rtn val="all"/>
                </p:endSync>
                <p:childTnLst>
                  <p:par>
                    <p:cTn id="209" fill="hold">
                      <p:stCondLst>
                        <p:cond delay="0"/>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867"/>
                                        </p:tgtEl>
                                        <p:attrNameLst>
                                          <p:attrName>style.visibility</p:attrName>
                                        </p:attrNameLst>
                                      </p:cBhvr>
                                      <p:to>
                                        <p:strVal val="visible"/>
                                      </p:to>
                                    </p:set>
                                    <p:animEffect transition="in" filter="fade">
                                      <p:cBhvr>
                                        <p:cTn id="213" dur="500"/>
                                        <p:tgtEl>
                                          <p:spTgt spid="1867"/>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862"/>
                                        </p:tgtEl>
                                        <p:attrNameLst>
                                          <p:attrName>style.visibility</p:attrName>
                                        </p:attrNameLst>
                                      </p:cBhvr>
                                      <p:to>
                                        <p:strVal val="visible"/>
                                      </p:to>
                                    </p:set>
                                    <p:animEffect transition="in" filter="fade">
                                      <p:cBhvr>
                                        <p:cTn id="216" dur="500"/>
                                        <p:tgtEl>
                                          <p:spTgt spid="186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863"/>
                                        </p:tgtEl>
                                        <p:attrNameLst>
                                          <p:attrName>style.visibility</p:attrName>
                                        </p:attrNameLst>
                                      </p:cBhvr>
                                      <p:to>
                                        <p:strVal val="visible"/>
                                      </p:to>
                                    </p:set>
                                    <p:animEffect transition="in" filter="fade">
                                      <p:cBhvr>
                                        <p:cTn id="219" dur="500"/>
                                        <p:tgtEl>
                                          <p:spTgt spid="1863"/>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864"/>
                                        </p:tgtEl>
                                        <p:attrNameLst>
                                          <p:attrName>style.visibility</p:attrName>
                                        </p:attrNameLst>
                                      </p:cBhvr>
                                      <p:to>
                                        <p:strVal val="visible"/>
                                      </p:to>
                                    </p:set>
                                    <p:animEffect transition="in" filter="fade">
                                      <p:cBhvr>
                                        <p:cTn id="222" dur="500"/>
                                        <p:tgtEl>
                                          <p:spTgt spid="1864"/>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865"/>
                                        </p:tgtEl>
                                        <p:attrNameLst>
                                          <p:attrName>style.visibility</p:attrName>
                                        </p:attrNameLst>
                                      </p:cBhvr>
                                      <p:to>
                                        <p:strVal val="visible"/>
                                      </p:to>
                                    </p:set>
                                    <p:animEffect transition="in" filter="fade">
                                      <p:cBhvr>
                                        <p:cTn id="225" dur="500"/>
                                        <p:tgtEl>
                                          <p:spTgt spid="1865"/>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866"/>
                                        </p:tgtEl>
                                        <p:attrNameLst>
                                          <p:attrName>style.visibility</p:attrName>
                                        </p:attrNameLst>
                                      </p:cBhvr>
                                      <p:to>
                                        <p:strVal val="visible"/>
                                      </p:to>
                                    </p:set>
                                    <p:animEffect transition="in" filter="fade">
                                      <p:cBhvr>
                                        <p:cTn id="228" dur="500"/>
                                        <p:tgtEl>
                                          <p:spTgt spid="1866"/>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969"/>
                                        </p:tgtEl>
                                        <p:attrNameLst>
                                          <p:attrName>style.visibility</p:attrName>
                                        </p:attrNameLst>
                                      </p:cBhvr>
                                      <p:to>
                                        <p:strVal val="visible"/>
                                      </p:to>
                                    </p:set>
                                    <p:animEffect transition="in" filter="fade">
                                      <p:cBhvr>
                                        <p:cTn id="231" dur="500"/>
                                        <p:tgtEl>
                                          <p:spTgt spid="1969"/>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970"/>
                                        </p:tgtEl>
                                        <p:attrNameLst>
                                          <p:attrName>style.visibility</p:attrName>
                                        </p:attrNameLst>
                                      </p:cBhvr>
                                      <p:to>
                                        <p:strVal val="visible"/>
                                      </p:to>
                                    </p:set>
                                    <p:animEffect transition="in" filter="fade">
                                      <p:cBhvr>
                                        <p:cTn id="234" dur="500"/>
                                        <p:tgtEl>
                                          <p:spTgt spid="1970"/>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971"/>
                                        </p:tgtEl>
                                        <p:attrNameLst>
                                          <p:attrName>style.visibility</p:attrName>
                                        </p:attrNameLst>
                                      </p:cBhvr>
                                      <p:to>
                                        <p:strVal val="visible"/>
                                      </p:to>
                                    </p:set>
                                    <p:animEffect transition="in" filter="fade">
                                      <p:cBhvr>
                                        <p:cTn id="237" dur="500"/>
                                        <p:tgtEl>
                                          <p:spTgt spid="1971"/>
                                        </p:tgtEl>
                                      </p:cBhvr>
                                    </p:animEffect>
                                  </p:childTnLst>
                                </p:cTn>
                              </p:par>
                            </p:childTnLst>
                          </p:cTn>
                        </p:par>
                      </p:childTnLst>
                    </p:cTn>
                  </p:par>
                </p:childTnLst>
              </p:cTn>
              <p:nextCondLst>
                <p:cond evt="onClick" delay="0">
                  <p:tgtEl>
                    <p:spTgt spid="29"/>
                  </p:tgtEl>
                </p:cond>
              </p:nextCondLst>
            </p:seq>
            <p:seq concurrent="1" nextAc="seek">
              <p:cTn id="238" restart="whenNotActive" fill="hold" evtFilter="cancelBubble" nodeType="interactiveSeq">
                <p:stCondLst>
                  <p:cond evt="onClick" delay="0">
                    <p:tgtEl>
                      <p:spTgt spid="32"/>
                    </p:tgtEl>
                  </p:cond>
                </p:stCondLst>
                <p:endSync evt="end" delay="0">
                  <p:rtn val="all"/>
                </p:endSync>
                <p:childTnLst>
                  <p:par>
                    <p:cTn id="239" fill="hold">
                      <p:stCondLst>
                        <p:cond delay="0"/>
                      </p:stCondLst>
                      <p:childTnLst>
                        <p:par>
                          <p:cTn id="240" fill="hold">
                            <p:stCondLst>
                              <p:cond delay="0"/>
                            </p:stCondLst>
                            <p:childTnLst>
                              <p:par>
                                <p:cTn id="241" presetID="10" presetClass="entr" presetSubtype="0" fill="hold" grpId="0" nodeType="withEffect">
                                  <p:stCondLst>
                                    <p:cond delay="0"/>
                                  </p:stCondLst>
                                  <p:childTnLst>
                                    <p:set>
                                      <p:cBhvr>
                                        <p:cTn id="242" dur="1" fill="hold">
                                          <p:stCondLst>
                                            <p:cond delay="0"/>
                                          </p:stCondLst>
                                        </p:cTn>
                                        <p:tgtEl>
                                          <p:spTgt spid="1875"/>
                                        </p:tgtEl>
                                        <p:attrNameLst>
                                          <p:attrName>style.visibility</p:attrName>
                                        </p:attrNameLst>
                                      </p:cBhvr>
                                      <p:to>
                                        <p:strVal val="visible"/>
                                      </p:to>
                                    </p:set>
                                    <p:animEffect transition="in" filter="fade">
                                      <p:cBhvr>
                                        <p:cTn id="243" dur="500"/>
                                        <p:tgtEl>
                                          <p:spTgt spid="187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876"/>
                                        </p:tgtEl>
                                        <p:attrNameLst>
                                          <p:attrName>style.visibility</p:attrName>
                                        </p:attrNameLst>
                                      </p:cBhvr>
                                      <p:to>
                                        <p:strVal val="visible"/>
                                      </p:to>
                                    </p:set>
                                    <p:animEffect transition="in" filter="fade">
                                      <p:cBhvr>
                                        <p:cTn id="246" dur="500"/>
                                        <p:tgtEl>
                                          <p:spTgt spid="187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877"/>
                                        </p:tgtEl>
                                        <p:attrNameLst>
                                          <p:attrName>style.visibility</p:attrName>
                                        </p:attrNameLst>
                                      </p:cBhvr>
                                      <p:to>
                                        <p:strVal val="visible"/>
                                      </p:to>
                                    </p:set>
                                    <p:animEffect transition="in" filter="fade">
                                      <p:cBhvr>
                                        <p:cTn id="249" dur="500"/>
                                        <p:tgtEl>
                                          <p:spTgt spid="1877"/>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878"/>
                                        </p:tgtEl>
                                        <p:attrNameLst>
                                          <p:attrName>style.visibility</p:attrName>
                                        </p:attrNameLst>
                                      </p:cBhvr>
                                      <p:to>
                                        <p:strVal val="visible"/>
                                      </p:to>
                                    </p:set>
                                    <p:animEffect transition="in" filter="fade">
                                      <p:cBhvr>
                                        <p:cTn id="252" dur="500"/>
                                        <p:tgtEl>
                                          <p:spTgt spid="187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879"/>
                                        </p:tgtEl>
                                        <p:attrNameLst>
                                          <p:attrName>style.visibility</p:attrName>
                                        </p:attrNameLst>
                                      </p:cBhvr>
                                      <p:to>
                                        <p:strVal val="visible"/>
                                      </p:to>
                                    </p:set>
                                    <p:animEffect transition="in" filter="fade">
                                      <p:cBhvr>
                                        <p:cTn id="255" dur="500"/>
                                        <p:tgtEl>
                                          <p:spTgt spid="1879"/>
                                        </p:tgtEl>
                                      </p:cBhvr>
                                    </p:animEffect>
                                  </p:childTnLst>
                                </p:cTn>
                              </p:par>
                            </p:childTnLst>
                          </p:cTn>
                        </p:par>
                      </p:childTnLst>
                    </p:cTn>
                  </p:par>
                </p:childTnLst>
              </p:cTn>
              <p:nextCondLst>
                <p:cond evt="onClick" delay="0">
                  <p:tgtEl>
                    <p:spTgt spid="32"/>
                  </p:tgtEl>
                </p:cond>
              </p:nextCondLst>
            </p:seq>
            <p:seq concurrent="1" nextAc="seek">
              <p:cTn id="256" restart="whenNotActive" fill="hold" evtFilter="cancelBubble" nodeType="interactiveSeq">
                <p:stCondLst>
                  <p:cond evt="onClick" delay="0">
                    <p:tgtEl>
                      <p:spTgt spid="33"/>
                    </p:tgtEl>
                  </p:cond>
                </p:stCondLst>
                <p:endSync evt="end" delay="0">
                  <p:rtn val="all"/>
                </p:endSync>
                <p:childTnLst>
                  <p:par>
                    <p:cTn id="257" fill="hold">
                      <p:stCondLst>
                        <p:cond delay="0"/>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889"/>
                                        </p:tgtEl>
                                        <p:attrNameLst>
                                          <p:attrName>style.visibility</p:attrName>
                                        </p:attrNameLst>
                                      </p:cBhvr>
                                      <p:to>
                                        <p:strVal val="visible"/>
                                      </p:to>
                                    </p:set>
                                    <p:animEffect transition="in" filter="fade">
                                      <p:cBhvr>
                                        <p:cTn id="261" dur="500"/>
                                        <p:tgtEl>
                                          <p:spTgt spid="1889"/>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890"/>
                                        </p:tgtEl>
                                        <p:attrNameLst>
                                          <p:attrName>style.visibility</p:attrName>
                                        </p:attrNameLst>
                                      </p:cBhvr>
                                      <p:to>
                                        <p:strVal val="visible"/>
                                      </p:to>
                                    </p:set>
                                    <p:animEffect transition="in" filter="fade">
                                      <p:cBhvr>
                                        <p:cTn id="264" dur="500"/>
                                        <p:tgtEl>
                                          <p:spTgt spid="1890"/>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1891"/>
                                        </p:tgtEl>
                                        <p:attrNameLst>
                                          <p:attrName>style.visibility</p:attrName>
                                        </p:attrNameLst>
                                      </p:cBhvr>
                                      <p:to>
                                        <p:strVal val="visible"/>
                                      </p:to>
                                    </p:set>
                                    <p:animEffect transition="in" filter="fade">
                                      <p:cBhvr>
                                        <p:cTn id="267" dur="500"/>
                                        <p:tgtEl>
                                          <p:spTgt spid="1891"/>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892"/>
                                        </p:tgtEl>
                                        <p:attrNameLst>
                                          <p:attrName>style.visibility</p:attrName>
                                        </p:attrNameLst>
                                      </p:cBhvr>
                                      <p:to>
                                        <p:strVal val="visible"/>
                                      </p:to>
                                    </p:set>
                                    <p:animEffect transition="in" filter="fade">
                                      <p:cBhvr>
                                        <p:cTn id="270" dur="500"/>
                                        <p:tgtEl>
                                          <p:spTgt spid="1892"/>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893"/>
                                        </p:tgtEl>
                                        <p:attrNameLst>
                                          <p:attrName>style.visibility</p:attrName>
                                        </p:attrNameLst>
                                      </p:cBhvr>
                                      <p:to>
                                        <p:strVal val="visible"/>
                                      </p:to>
                                    </p:set>
                                    <p:animEffect transition="in" filter="fade">
                                      <p:cBhvr>
                                        <p:cTn id="273" dur="500"/>
                                        <p:tgtEl>
                                          <p:spTgt spid="1893"/>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894"/>
                                        </p:tgtEl>
                                        <p:attrNameLst>
                                          <p:attrName>style.visibility</p:attrName>
                                        </p:attrNameLst>
                                      </p:cBhvr>
                                      <p:to>
                                        <p:strVal val="visible"/>
                                      </p:to>
                                    </p:set>
                                    <p:animEffect transition="in" filter="fade">
                                      <p:cBhvr>
                                        <p:cTn id="276" dur="500"/>
                                        <p:tgtEl>
                                          <p:spTgt spid="1894"/>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1895"/>
                                        </p:tgtEl>
                                        <p:attrNameLst>
                                          <p:attrName>style.visibility</p:attrName>
                                        </p:attrNameLst>
                                      </p:cBhvr>
                                      <p:to>
                                        <p:strVal val="visible"/>
                                      </p:to>
                                    </p:set>
                                    <p:animEffect transition="in" filter="fade">
                                      <p:cBhvr>
                                        <p:cTn id="279" dur="500"/>
                                        <p:tgtEl>
                                          <p:spTgt spid="1895"/>
                                        </p:tgtEl>
                                      </p:cBhvr>
                                    </p:animEffect>
                                  </p:childTnLst>
                                </p:cTn>
                              </p:par>
                            </p:childTnLst>
                          </p:cTn>
                        </p:par>
                      </p:childTnLst>
                    </p:cTn>
                  </p:par>
                </p:childTnLst>
              </p:cTn>
              <p:nextCondLst>
                <p:cond evt="onClick" delay="0">
                  <p:tgtEl>
                    <p:spTgt spid="33"/>
                  </p:tgtEl>
                </p:cond>
              </p:nextCondLst>
            </p:seq>
            <p:seq concurrent="1" nextAc="seek">
              <p:cTn id="280" restart="whenNotActive" fill="hold" evtFilter="cancelBubble" nodeType="interactiveSeq">
                <p:stCondLst>
                  <p:cond evt="onClick" delay="0">
                    <p:tgtEl>
                      <p:spTgt spid="54"/>
                    </p:tgtEl>
                  </p:cond>
                </p:stCondLst>
                <p:endSync evt="end" delay="0">
                  <p:rtn val="all"/>
                </p:endSync>
                <p:childTnLst>
                  <p:par>
                    <p:cTn id="281" fill="hold">
                      <p:stCondLst>
                        <p:cond delay="0"/>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1922"/>
                                        </p:tgtEl>
                                        <p:attrNameLst>
                                          <p:attrName>style.visibility</p:attrName>
                                        </p:attrNameLst>
                                      </p:cBhvr>
                                      <p:to>
                                        <p:strVal val="visible"/>
                                      </p:to>
                                    </p:set>
                                    <p:animEffect transition="in" filter="fade">
                                      <p:cBhvr>
                                        <p:cTn id="285" dur="500"/>
                                        <p:tgtEl>
                                          <p:spTgt spid="1922"/>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1914"/>
                                        </p:tgtEl>
                                        <p:attrNameLst>
                                          <p:attrName>style.visibility</p:attrName>
                                        </p:attrNameLst>
                                      </p:cBhvr>
                                      <p:to>
                                        <p:strVal val="visible"/>
                                      </p:to>
                                    </p:set>
                                    <p:animEffect transition="in" filter="fade">
                                      <p:cBhvr>
                                        <p:cTn id="288" dur="500"/>
                                        <p:tgtEl>
                                          <p:spTgt spid="1914"/>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915"/>
                                        </p:tgtEl>
                                        <p:attrNameLst>
                                          <p:attrName>style.visibility</p:attrName>
                                        </p:attrNameLst>
                                      </p:cBhvr>
                                      <p:to>
                                        <p:strVal val="visible"/>
                                      </p:to>
                                    </p:set>
                                    <p:animEffect transition="in" filter="fade">
                                      <p:cBhvr>
                                        <p:cTn id="291" dur="500"/>
                                        <p:tgtEl>
                                          <p:spTgt spid="1915"/>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916"/>
                                        </p:tgtEl>
                                        <p:attrNameLst>
                                          <p:attrName>style.visibility</p:attrName>
                                        </p:attrNameLst>
                                      </p:cBhvr>
                                      <p:to>
                                        <p:strVal val="visible"/>
                                      </p:to>
                                    </p:set>
                                    <p:animEffect transition="in" filter="fade">
                                      <p:cBhvr>
                                        <p:cTn id="294" dur="500"/>
                                        <p:tgtEl>
                                          <p:spTgt spid="1916"/>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917"/>
                                        </p:tgtEl>
                                        <p:attrNameLst>
                                          <p:attrName>style.visibility</p:attrName>
                                        </p:attrNameLst>
                                      </p:cBhvr>
                                      <p:to>
                                        <p:strVal val="visible"/>
                                      </p:to>
                                    </p:set>
                                    <p:animEffect transition="in" filter="fade">
                                      <p:cBhvr>
                                        <p:cTn id="297" dur="500"/>
                                        <p:tgtEl>
                                          <p:spTgt spid="1917"/>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918"/>
                                        </p:tgtEl>
                                        <p:attrNameLst>
                                          <p:attrName>style.visibility</p:attrName>
                                        </p:attrNameLst>
                                      </p:cBhvr>
                                      <p:to>
                                        <p:strVal val="visible"/>
                                      </p:to>
                                    </p:set>
                                    <p:animEffect transition="in" filter="fade">
                                      <p:cBhvr>
                                        <p:cTn id="300" dur="500"/>
                                        <p:tgtEl>
                                          <p:spTgt spid="1918"/>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973"/>
                                        </p:tgtEl>
                                        <p:attrNameLst>
                                          <p:attrName>style.visibility</p:attrName>
                                        </p:attrNameLst>
                                      </p:cBhvr>
                                      <p:to>
                                        <p:strVal val="visible"/>
                                      </p:to>
                                    </p:set>
                                    <p:animEffect transition="in" filter="fade">
                                      <p:cBhvr>
                                        <p:cTn id="303" dur="500"/>
                                        <p:tgtEl>
                                          <p:spTgt spid="1973"/>
                                        </p:tgtEl>
                                      </p:cBhvr>
                                    </p:animEffect>
                                  </p:childTnLst>
                                </p:cTn>
                              </p:par>
                            </p:childTnLst>
                          </p:cTn>
                        </p:par>
                      </p:childTnLst>
                    </p:cTn>
                  </p:par>
                </p:childTnLst>
              </p:cTn>
              <p:nextCondLst>
                <p:cond evt="onClick" delay="0">
                  <p:tgtEl>
                    <p:spTgt spid="54"/>
                  </p:tgtEl>
                </p:cond>
              </p:nextCondLst>
            </p:seq>
            <p:seq concurrent="1" nextAc="seek">
              <p:cTn id="304" restart="whenNotActive" fill="hold" evtFilter="cancelBubble" nodeType="interactiveSeq">
                <p:stCondLst>
                  <p:cond evt="onClick" delay="0">
                    <p:tgtEl>
                      <p:spTgt spid="1345"/>
                    </p:tgtEl>
                  </p:cond>
                </p:stCondLst>
                <p:endSync evt="end" delay="0">
                  <p:rtn val="all"/>
                </p:endSync>
                <p:childTnLst>
                  <p:par>
                    <p:cTn id="305" fill="hold">
                      <p:stCondLst>
                        <p:cond delay="0"/>
                      </p:stCondLst>
                      <p:childTnLst>
                        <p:par>
                          <p:cTn id="306" fill="hold">
                            <p:stCondLst>
                              <p:cond delay="0"/>
                            </p:stCondLst>
                            <p:childTnLst>
                              <p:par>
                                <p:cTn id="307" presetID="10" presetClass="entr" presetSubtype="0" fill="hold" grpId="0" nodeType="clickEffect">
                                  <p:stCondLst>
                                    <p:cond delay="0"/>
                                  </p:stCondLst>
                                  <p:childTnLst>
                                    <p:set>
                                      <p:cBhvr>
                                        <p:cTn id="308" dur="1" fill="hold">
                                          <p:stCondLst>
                                            <p:cond delay="0"/>
                                          </p:stCondLst>
                                        </p:cTn>
                                        <p:tgtEl>
                                          <p:spTgt spid="1930"/>
                                        </p:tgtEl>
                                        <p:attrNameLst>
                                          <p:attrName>style.visibility</p:attrName>
                                        </p:attrNameLst>
                                      </p:cBhvr>
                                      <p:to>
                                        <p:strVal val="visible"/>
                                      </p:to>
                                    </p:set>
                                    <p:animEffect transition="in" filter="fade">
                                      <p:cBhvr>
                                        <p:cTn id="309" dur="500"/>
                                        <p:tgtEl>
                                          <p:spTgt spid="1930"/>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1931"/>
                                        </p:tgtEl>
                                        <p:attrNameLst>
                                          <p:attrName>style.visibility</p:attrName>
                                        </p:attrNameLst>
                                      </p:cBhvr>
                                      <p:to>
                                        <p:strVal val="visible"/>
                                      </p:to>
                                    </p:set>
                                    <p:animEffect transition="in" filter="fade">
                                      <p:cBhvr>
                                        <p:cTn id="312" dur="500"/>
                                        <p:tgtEl>
                                          <p:spTgt spid="1931"/>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1932"/>
                                        </p:tgtEl>
                                        <p:attrNameLst>
                                          <p:attrName>style.visibility</p:attrName>
                                        </p:attrNameLst>
                                      </p:cBhvr>
                                      <p:to>
                                        <p:strVal val="visible"/>
                                      </p:to>
                                    </p:set>
                                    <p:animEffect transition="in" filter="fade">
                                      <p:cBhvr>
                                        <p:cTn id="315" dur="500"/>
                                        <p:tgtEl>
                                          <p:spTgt spid="1932"/>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1928"/>
                                        </p:tgtEl>
                                        <p:attrNameLst>
                                          <p:attrName>style.visibility</p:attrName>
                                        </p:attrNameLst>
                                      </p:cBhvr>
                                      <p:to>
                                        <p:strVal val="visible"/>
                                      </p:to>
                                    </p:set>
                                    <p:animEffect transition="in" filter="fade">
                                      <p:cBhvr>
                                        <p:cTn id="318" dur="500"/>
                                        <p:tgtEl>
                                          <p:spTgt spid="1928"/>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1929"/>
                                        </p:tgtEl>
                                        <p:attrNameLst>
                                          <p:attrName>style.visibility</p:attrName>
                                        </p:attrNameLst>
                                      </p:cBhvr>
                                      <p:to>
                                        <p:strVal val="visible"/>
                                      </p:to>
                                    </p:set>
                                    <p:animEffect transition="in" filter="fade">
                                      <p:cBhvr>
                                        <p:cTn id="321" dur="500"/>
                                        <p:tgtEl>
                                          <p:spTgt spid="1929"/>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1919"/>
                                        </p:tgtEl>
                                        <p:attrNameLst>
                                          <p:attrName>style.visibility</p:attrName>
                                        </p:attrNameLst>
                                      </p:cBhvr>
                                      <p:to>
                                        <p:strVal val="visible"/>
                                      </p:to>
                                    </p:set>
                                    <p:animEffect transition="in" filter="fade">
                                      <p:cBhvr>
                                        <p:cTn id="324" dur="500"/>
                                        <p:tgtEl>
                                          <p:spTgt spid="1919"/>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1920"/>
                                        </p:tgtEl>
                                        <p:attrNameLst>
                                          <p:attrName>style.visibility</p:attrName>
                                        </p:attrNameLst>
                                      </p:cBhvr>
                                      <p:to>
                                        <p:strVal val="visible"/>
                                      </p:to>
                                    </p:set>
                                    <p:animEffect transition="in" filter="fade">
                                      <p:cBhvr>
                                        <p:cTn id="327" dur="500"/>
                                        <p:tgtEl>
                                          <p:spTgt spid="1920"/>
                                        </p:tgtEl>
                                      </p:cBhvr>
                                    </p:animEffect>
                                  </p:childTnLst>
                                </p:cTn>
                              </p:par>
                              <p:par>
                                <p:cTn id="328" presetID="10" presetClass="entr" presetSubtype="0" fill="hold" grpId="0" nodeType="withEffect">
                                  <p:stCondLst>
                                    <p:cond delay="0"/>
                                  </p:stCondLst>
                                  <p:childTnLst>
                                    <p:set>
                                      <p:cBhvr>
                                        <p:cTn id="329" dur="1" fill="hold">
                                          <p:stCondLst>
                                            <p:cond delay="0"/>
                                          </p:stCondLst>
                                        </p:cTn>
                                        <p:tgtEl>
                                          <p:spTgt spid="1921"/>
                                        </p:tgtEl>
                                        <p:attrNameLst>
                                          <p:attrName>style.visibility</p:attrName>
                                        </p:attrNameLst>
                                      </p:cBhvr>
                                      <p:to>
                                        <p:strVal val="visible"/>
                                      </p:to>
                                    </p:set>
                                    <p:animEffect transition="in" filter="fade">
                                      <p:cBhvr>
                                        <p:cTn id="330" dur="500"/>
                                        <p:tgtEl>
                                          <p:spTgt spid="1921"/>
                                        </p:tgtEl>
                                      </p:cBhvr>
                                    </p:animEffect>
                                  </p:childTnLst>
                                </p:cTn>
                              </p:par>
                            </p:childTnLst>
                          </p:cTn>
                        </p:par>
                      </p:childTnLst>
                    </p:cTn>
                  </p:par>
                </p:childTnLst>
              </p:cTn>
              <p:nextCondLst>
                <p:cond evt="onClick" delay="0">
                  <p:tgtEl>
                    <p:spTgt spid="1345"/>
                  </p:tgtEl>
                </p:cond>
              </p:nextCondLst>
            </p:seq>
          </p:childTnLst>
        </p:cTn>
      </p:par>
    </p:tnLst>
    <p:bldLst>
      <p:bldP spid="1362" grpId="0"/>
      <p:bldP spid="1370" grpId="0"/>
      <p:bldP spid="1371" grpId="0"/>
      <p:bldP spid="1379" grpId="0"/>
      <p:bldP spid="1382" grpId="0"/>
      <p:bldP spid="1388" grpId="0"/>
      <p:bldP spid="1407" grpId="0"/>
      <p:bldP spid="1796" grpId="0"/>
      <p:bldP spid="1797" grpId="0"/>
      <p:bldP spid="1798" grpId="0"/>
      <p:bldP spid="1808" grpId="0"/>
      <p:bldP spid="1820" grpId="0"/>
      <p:bldP spid="1821" grpId="0"/>
      <p:bldP spid="1828" grpId="0"/>
      <p:bldP spid="1842" grpId="0"/>
      <p:bldP spid="1843" grpId="0"/>
      <p:bldP spid="1844" grpId="0"/>
      <p:bldP spid="1845" grpId="0"/>
      <p:bldP spid="1846" grpId="0"/>
      <p:bldP spid="1847" grpId="0"/>
      <p:bldP spid="1849" grpId="0"/>
      <p:bldP spid="1408" grpId="0"/>
      <p:bldP spid="1409" grpId="0"/>
      <p:bldP spid="1411" grpId="0"/>
      <p:bldP spid="1412" grpId="0"/>
      <p:bldP spid="1413" grpId="0"/>
      <p:bldP spid="1428" grpId="0"/>
      <p:bldP spid="1429" grpId="0"/>
      <p:bldP spid="1430" grpId="0"/>
      <p:bldP spid="1431" grpId="0"/>
      <p:bldP spid="1432" grpId="0"/>
      <p:bldP spid="1433" grpId="0"/>
      <p:bldP spid="1434" grpId="0"/>
      <p:bldP spid="1435" grpId="0"/>
      <p:bldP spid="1436" grpId="0"/>
      <p:bldP spid="1437" grpId="0"/>
      <p:bldP spid="1447" grpId="0"/>
      <p:bldP spid="1448" grpId="0"/>
      <p:bldP spid="1449" grpId="0"/>
      <p:bldP spid="1450" grpId="0"/>
      <p:bldP spid="1461" grpId="0"/>
      <p:bldP spid="1464" grpId="0"/>
      <p:bldP spid="1465" grpId="0"/>
      <p:bldP spid="1467" grpId="0"/>
      <p:bldP spid="1468" grpId="0"/>
      <p:bldP spid="1469" grpId="0"/>
      <p:bldP spid="1470" grpId="0"/>
      <p:bldP spid="1862" grpId="0"/>
      <p:bldP spid="1863" grpId="0"/>
      <p:bldP spid="1864" grpId="0"/>
      <p:bldP spid="1865" grpId="0"/>
      <p:bldP spid="1866" grpId="0"/>
      <p:bldP spid="1867" grpId="0"/>
      <p:bldP spid="1868" grpId="0"/>
      <p:bldP spid="1875" grpId="0"/>
      <p:bldP spid="1876" grpId="0"/>
      <p:bldP spid="1877" grpId="0"/>
      <p:bldP spid="1878" grpId="0"/>
      <p:bldP spid="1879" grpId="0"/>
      <p:bldP spid="1889" grpId="0"/>
      <p:bldP spid="1890" grpId="0"/>
      <p:bldP spid="1891" grpId="0"/>
      <p:bldP spid="1892" grpId="0"/>
      <p:bldP spid="1893" grpId="0"/>
      <p:bldP spid="1894" grpId="0"/>
      <p:bldP spid="1895" grpId="0"/>
      <p:bldP spid="1896" grpId="0"/>
      <p:bldP spid="1914" grpId="0"/>
      <p:bldP spid="1915" grpId="0"/>
      <p:bldP spid="1916" grpId="0"/>
      <p:bldP spid="1917" grpId="0"/>
      <p:bldP spid="1918" grpId="0"/>
      <p:bldP spid="1919" grpId="0"/>
      <p:bldP spid="1920" grpId="0"/>
      <p:bldP spid="1921" grpId="0"/>
      <p:bldP spid="1922" grpId="0"/>
      <p:bldP spid="1928" grpId="0"/>
      <p:bldP spid="1929" grpId="0"/>
      <p:bldP spid="1930" grpId="0"/>
      <p:bldP spid="1931" grpId="0"/>
      <p:bldP spid="1932" grpId="0"/>
      <p:bldP spid="1937" grpId="0"/>
      <p:bldP spid="1941" grpId="0"/>
      <p:bldP spid="1946" grpId="0"/>
      <p:bldP spid="1947" grpId="0"/>
      <p:bldP spid="1948" grpId="0"/>
      <p:bldP spid="1949" grpId="0"/>
      <p:bldP spid="1951" grpId="0"/>
      <p:bldP spid="1961" grpId="0"/>
      <p:bldP spid="1964" grpId="0"/>
      <p:bldP spid="1965" grpId="0"/>
      <p:bldP spid="1969" grpId="0"/>
      <p:bldP spid="1970" grpId="0"/>
      <p:bldP spid="1971" grpId="0"/>
      <p:bldP spid="197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264778"/>
            <a:ext cx="8766927" cy="76742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406973"/>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 hình trật tự xã hội bình thường, yên ổn, không có rối loạn.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88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944726"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541611" y="27479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142165"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006327"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612264" y="281540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205861"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341888"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399835"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7803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73002"/>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tham mưu với Đảng, Nhà nước về bảo vệ </a:t>
            </a:r>
            <a:r>
              <a:rPr lang="en-US" sz="2400">
                <a:solidFill>
                  <a:srgbClr val="FF0000"/>
                </a:solidFill>
                <a:latin typeface="Arial" panose="020B0604020202020204" pitchFamily="34" charset="0"/>
                <a:cs typeface="Arial" panose="020B0604020202020204" pitchFamily="34" charset="0"/>
              </a:rPr>
              <a:t>an ninh </a:t>
            </a:r>
            <a:r>
              <a:rPr lang="en-US" sz="2400">
                <a:latin typeface="Arial" panose="020B0604020202020204" pitchFamily="34" charset="0"/>
                <a:cs typeface="Arial" panose="020B0604020202020204" pitchFamily="34" charset="0"/>
              </a:rPr>
              <a:t>quốc gia, bảo đảm trật tự, an toàn xã hội, đấu tranh phòng, chống tội phạm và vi phạm pháp luật về </a:t>
            </a:r>
            <a:r>
              <a:rPr lang="en-US" sz="2400">
                <a:solidFill>
                  <a:srgbClr val="FF0000"/>
                </a:solidFill>
                <a:latin typeface="Arial" panose="020B0604020202020204" pitchFamily="34" charset="0"/>
                <a:cs typeface="Arial" panose="020B0604020202020204" pitchFamily="34" charset="0"/>
              </a:rPr>
              <a:t>an ninh</a:t>
            </a:r>
            <a:r>
              <a:rPr lang="en-US" sz="2400">
                <a:latin typeface="Arial" panose="020B0604020202020204" pitchFamily="34" charset="0"/>
                <a:cs typeface="Arial" panose="020B0604020202020204" pitchFamily="34" charset="0"/>
              </a:rPr>
              <a:t>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1386E030-BB14-0F50-63DE-8BCEB7D1338C}"/>
              </a:ext>
            </a:extLst>
          </p:cNvPr>
          <p:cNvSpPr/>
          <p:nvPr/>
        </p:nvSpPr>
        <p:spPr>
          <a:xfrm>
            <a:off x="7549848"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CCC561E0-BFA7-BC02-A591-8EA98DF2F005}"/>
              </a:ext>
            </a:extLst>
          </p:cNvPr>
          <p:cNvSpPr/>
          <p:nvPr/>
        </p:nvSpPr>
        <p:spPr>
          <a:xfrm>
            <a:off x="6747287" y="27479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DB791A77-33A9-343D-4CFA-95F4D01DBEC2}"/>
              </a:ext>
            </a:extLst>
          </p:cNvPr>
          <p:cNvSpPr/>
          <p:nvPr/>
        </p:nvSpPr>
        <p:spPr>
          <a:xfrm>
            <a:off x="7611449"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1B4E4991-C032-8F5A-75E9-E853E640CC2E}"/>
              </a:ext>
            </a:extLst>
          </p:cNvPr>
          <p:cNvSpPr/>
          <p:nvPr/>
        </p:nvSpPr>
        <p:spPr>
          <a:xfrm>
            <a:off x="6810983" y="28104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375199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84918"/>
            <a:ext cx="8766927" cy="8732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56148"/>
            <a:ext cx="8605902"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Điều kiện bảo đảm để không xảy ra sự cố hay nguy hiểm, nói chung.</a:t>
            </a:r>
          </a:p>
        </p:txBody>
      </p:sp>
      <p:sp>
        <p:nvSpPr>
          <p:cNvPr id="48" name="Đáp án 1">
            <a:extLst>
              <a:ext uri="{FF2B5EF4-FFF2-40B4-BE49-F238E27FC236}">
                <a16:creationId xmlns:a16="http://schemas.microsoft.com/office/drawing/2014/main" id="{1B400735-186D-02C6-7F5F-89B8D63CA20A}"/>
              </a:ext>
            </a:extLst>
          </p:cNvPr>
          <p:cNvSpPr/>
          <p:nvPr/>
        </p:nvSpPr>
        <p:spPr>
          <a:xfrm>
            <a:off x="5099844" y="19203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6780831"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4377716" y="25294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97827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6842432"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4448369" y="259692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6041966"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5177993"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5235940"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532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573310"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631257" y="25914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1697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a:t>
            </a:r>
            <a:r>
              <a:rPr lang="en-GB" sz="2400">
                <a:solidFill>
                  <a:srgbClr val="00B050"/>
                </a:solidFill>
                <a:latin typeface="Arial" panose="020B0604020202020204" pitchFamily="34" charset="0"/>
                <a:cs typeface="Arial" panose="020B0604020202020204" pitchFamily="34" charset="0"/>
              </a:rPr>
              <a:t>III</a:t>
            </a:r>
            <a:r>
              <a:rPr lang="en-GB" sz="2400" b="0" i="0">
                <a:solidFill>
                  <a:srgbClr val="00B050"/>
                </a:solidFill>
                <a:effectLst/>
                <a:latin typeface="Arial" panose="020B0604020202020204" pitchFamily="34" charset="0"/>
                <a:cs typeface="Arial" panose="020B0604020202020204" pitchFamily="34" charset="0"/>
              </a:rPr>
              <a:t>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quản lí nhà nước về bảo vệ an ninh quốc gia, bảo đảm trật tự, </a:t>
            </a:r>
            <a:r>
              <a:rPr lang="en-US" sz="2400">
                <a:solidFill>
                  <a:srgbClr val="FF0000"/>
                </a:solidFill>
                <a:latin typeface="Arial" panose="020B0604020202020204" pitchFamily="34" charset="0"/>
                <a:cs typeface="Arial" panose="020B0604020202020204" pitchFamily="34" charset="0"/>
              </a:rPr>
              <a:t>an toàn</a:t>
            </a:r>
            <a:r>
              <a:rPr lang="en-US" sz="2400">
                <a:latin typeface="Arial" panose="020B0604020202020204" pitchFamily="34" charset="0"/>
                <a:cs typeface="Arial" panose="020B0604020202020204" pitchFamily="34" charset="0"/>
              </a:rPr>
              <a:t> xã hội, đấu tranh phòng, chống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B6B3F26C-933F-611A-DA1E-D378A3790A51}"/>
              </a:ext>
            </a:extLst>
          </p:cNvPr>
          <p:cNvSpPr/>
          <p:nvPr/>
        </p:nvSpPr>
        <p:spPr>
          <a:xfrm>
            <a:off x="7583392" y="25294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EDD5BCF6-7A44-C661-56F0-30DA3A2E439E}"/>
              </a:ext>
            </a:extLst>
          </p:cNvPr>
          <p:cNvSpPr/>
          <p:nvPr/>
        </p:nvSpPr>
        <p:spPr>
          <a:xfrm>
            <a:off x="7644993" y="259193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0477434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64448" y="35570"/>
            <a:ext cx="613787" cy="615341"/>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0202" y="132388"/>
            <a:ext cx="625171" cy="505959"/>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18547C4F-3C4A-4081-A826-7885094AED2B}"/>
              </a:ext>
            </a:extLst>
          </p:cNvPr>
          <p:cNvPicPr>
            <a:picLocks noChangeAspect="1"/>
          </p:cNvPicPr>
          <p:nvPr/>
        </p:nvPicPr>
        <p:blipFill>
          <a:blip r:embed="rId4"/>
          <a:stretch>
            <a:fillRect/>
          </a:stretch>
        </p:blipFill>
        <p:spPr>
          <a:xfrm>
            <a:off x="1592275" y="268727"/>
            <a:ext cx="4971487" cy="2690239"/>
          </a:xfrm>
          <a:prstGeom prst="rect">
            <a:avLst/>
          </a:prstGeom>
          <a:ln>
            <a:solidFill>
              <a:srgbClr val="00B050"/>
            </a:solidFill>
          </a:ln>
        </p:spPr>
      </p:pic>
      <p:pic>
        <p:nvPicPr>
          <p:cNvPr id="7" name="Picture 6">
            <a:extLst>
              <a:ext uri="{FF2B5EF4-FFF2-40B4-BE49-F238E27FC236}">
                <a16:creationId xmlns:a16="http://schemas.microsoft.com/office/drawing/2014/main" id="{DC30EB75-04D9-47AD-9321-9B7D7BAC4161}"/>
              </a:ext>
            </a:extLst>
          </p:cNvPr>
          <p:cNvPicPr>
            <a:picLocks noChangeAspect="1"/>
          </p:cNvPicPr>
          <p:nvPr/>
        </p:nvPicPr>
        <p:blipFill>
          <a:blip r:embed="rId5"/>
          <a:stretch>
            <a:fillRect/>
          </a:stretch>
        </p:blipFill>
        <p:spPr>
          <a:xfrm>
            <a:off x="7000168" y="268727"/>
            <a:ext cx="4653481" cy="2690239"/>
          </a:xfrm>
          <a:prstGeom prst="rect">
            <a:avLst/>
          </a:prstGeom>
          <a:ln>
            <a:solidFill>
              <a:srgbClr val="00B050"/>
            </a:solidFill>
          </a:ln>
        </p:spPr>
      </p:pic>
      <p:pic>
        <p:nvPicPr>
          <p:cNvPr id="10" name="Picture 9">
            <a:extLst>
              <a:ext uri="{FF2B5EF4-FFF2-40B4-BE49-F238E27FC236}">
                <a16:creationId xmlns:a16="http://schemas.microsoft.com/office/drawing/2014/main" id="{3466CCC0-2DDF-4B06-966F-9E325683D2B0}"/>
              </a:ext>
            </a:extLst>
          </p:cNvPr>
          <p:cNvPicPr>
            <a:picLocks noChangeAspect="1"/>
          </p:cNvPicPr>
          <p:nvPr/>
        </p:nvPicPr>
        <p:blipFill>
          <a:blip r:embed="rId6"/>
          <a:stretch>
            <a:fillRect/>
          </a:stretch>
        </p:blipFill>
        <p:spPr>
          <a:xfrm>
            <a:off x="1592276" y="3522679"/>
            <a:ext cx="4971486" cy="2508706"/>
          </a:xfrm>
          <a:prstGeom prst="rect">
            <a:avLst/>
          </a:prstGeom>
          <a:ln>
            <a:solidFill>
              <a:srgbClr val="00B050"/>
            </a:solidFill>
          </a:ln>
        </p:spPr>
      </p:pic>
      <p:pic>
        <p:nvPicPr>
          <p:cNvPr id="12" name="Picture 11">
            <a:extLst>
              <a:ext uri="{FF2B5EF4-FFF2-40B4-BE49-F238E27FC236}">
                <a16:creationId xmlns:a16="http://schemas.microsoft.com/office/drawing/2014/main" id="{DC2670A0-A905-45A6-9F60-D15CAE90C4A3}"/>
              </a:ext>
            </a:extLst>
          </p:cNvPr>
          <p:cNvPicPr>
            <a:picLocks noChangeAspect="1"/>
          </p:cNvPicPr>
          <p:nvPr/>
        </p:nvPicPr>
        <p:blipFill>
          <a:blip r:embed="rId7"/>
          <a:stretch>
            <a:fillRect/>
          </a:stretch>
        </p:blipFill>
        <p:spPr>
          <a:xfrm>
            <a:off x="7000168" y="3529704"/>
            <a:ext cx="4653481" cy="2556726"/>
          </a:xfrm>
          <a:prstGeom prst="rect">
            <a:avLst/>
          </a:prstGeom>
          <a:ln>
            <a:solidFill>
              <a:srgbClr val="00B050"/>
            </a:solidFill>
          </a:ln>
        </p:spPr>
      </p:pic>
      <p:sp>
        <p:nvSpPr>
          <p:cNvPr id="16" name="TextBox 15">
            <a:extLst>
              <a:ext uri="{FF2B5EF4-FFF2-40B4-BE49-F238E27FC236}">
                <a16:creationId xmlns:a16="http://schemas.microsoft.com/office/drawing/2014/main" id="{6DAA2277-D614-4EC8-941A-24136BF56FAE}"/>
              </a:ext>
            </a:extLst>
          </p:cNvPr>
          <p:cNvSpPr txBox="1"/>
          <p:nvPr/>
        </p:nvSpPr>
        <p:spPr>
          <a:xfrm>
            <a:off x="1591570" y="2965991"/>
            <a:ext cx="5138389"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súng</a:t>
            </a:r>
            <a:endParaRPr lang="en-GB"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DDE7F2A-490C-44EC-BA90-763FD883CBF0}"/>
              </a:ext>
            </a:extLst>
          </p:cNvPr>
          <p:cNvSpPr txBox="1"/>
          <p:nvPr/>
        </p:nvSpPr>
        <p:spPr>
          <a:xfrm>
            <a:off x="7027330" y="2958966"/>
            <a:ext cx="4626319"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058708F-86EC-4A4F-81D6-983155F1A5A6}"/>
              </a:ext>
            </a:extLst>
          </p:cNvPr>
          <p:cNvSpPr txBox="1"/>
          <p:nvPr/>
        </p:nvSpPr>
        <p:spPr>
          <a:xfrm>
            <a:off x="1690953" y="6061769"/>
            <a:ext cx="4293182"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endParaRPr lang="en-GB"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A581FB3-4018-454D-A96D-D6350A49A54F}"/>
              </a:ext>
            </a:extLst>
          </p:cNvPr>
          <p:cNvSpPr txBox="1"/>
          <p:nvPr/>
        </p:nvSpPr>
        <p:spPr>
          <a:xfrm>
            <a:off x="8354457" y="6086429"/>
            <a:ext cx="2430106"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d) </a:t>
            </a:r>
            <a:r>
              <a:rPr lang="en-US" dirty="0" err="1">
                <a:latin typeface="Times New Roman" panose="02020603050405020304" pitchFamily="18" charset="0"/>
                <a:cs typeface="Times New Roman" panose="02020603050405020304" pitchFamily="18" charset="0"/>
              </a:rPr>
              <a:t>Băng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endParaRPr lang="en-GB"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8FD632F-5DD6-4C23-93D8-7ACE6C5A9C9C}"/>
              </a:ext>
            </a:extLst>
          </p:cNvPr>
          <p:cNvSpPr txBox="1"/>
          <p:nvPr/>
        </p:nvSpPr>
        <p:spPr>
          <a:xfrm>
            <a:off x="6207867" y="6402068"/>
            <a:ext cx="1321807" cy="400110"/>
          </a:xfrm>
          <a:prstGeom prst="rect">
            <a:avLst/>
          </a:prstGeom>
          <a:noFill/>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2.1</a:t>
            </a:r>
            <a:endParaRPr lang="en-GB"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51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80">
                                          <p:stCondLst>
                                            <p:cond delay="0"/>
                                          </p:stCondLst>
                                        </p:cTn>
                                        <p:tgtEl>
                                          <p:spTgt spid="19"/>
                                        </p:tgtEl>
                                      </p:cBhvr>
                                    </p:animEffect>
                                    <p:anim calcmode="lin" valueType="num">
                                      <p:cBhvr>
                                        <p:cTn id="5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0" dur="26">
                                          <p:stCondLst>
                                            <p:cond delay="650"/>
                                          </p:stCondLst>
                                        </p:cTn>
                                        <p:tgtEl>
                                          <p:spTgt spid="19"/>
                                        </p:tgtEl>
                                      </p:cBhvr>
                                      <p:to x="100000" y="60000"/>
                                    </p:animScale>
                                    <p:animScale>
                                      <p:cBhvr>
                                        <p:cTn id="61" dur="166" decel="50000">
                                          <p:stCondLst>
                                            <p:cond delay="676"/>
                                          </p:stCondLst>
                                        </p:cTn>
                                        <p:tgtEl>
                                          <p:spTgt spid="19"/>
                                        </p:tgtEl>
                                      </p:cBhvr>
                                      <p:to x="100000" y="100000"/>
                                    </p:animScale>
                                    <p:animScale>
                                      <p:cBhvr>
                                        <p:cTn id="62" dur="26">
                                          <p:stCondLst>
                                            <p:cond delay="1312"/>
                                          </p:stCondLst>
                                        </p:cTn>
                                        <p:tgtEl>
                                          <p:spTgt spid="19"/>
                                        </p:tgtEl>
                                      </p:cBhvr>
                                      <p:to x="100000" y="80000"/>
                                    </p:animScale>
                                    <p:animScale>
                                      <p:cBhvr>
                                        <p:cTn id="63" dur="166" decel="50000">
                                          <p:stCondLst>
                                            <p:cond delay="1338"/>
                                          </p:stCondLst>
                                        </p:cTn>
                                        <p:tgtEl>
                                          <p:spTgt spid="19"/>
                                        </p:tgtEl>
                                      </p:cBhvr>
                                      <p:to x="100000" y="100000"/>
                                    </p:animScale>
                                    <p:animScale>
                                      <p:cBhvr>
                                        <p:cTn id="64" dur="26">
                                          <p:stCondLst>
                                            <p:cond delay="1642"/>
                                          </p:stCondLst>
                                        </p:cTn>
                                        <p:tgtEl>
                                          <p:spTgt spid="19"/>
                                        </p:tgtEl>
                                      </p:cBhvr>
                                      <p:to x="100000" y="90000"/>
                                    </p:animScale>
                                    <p:animScale>
                                      <p:cBhvr>
                                        <p:cTn id="65" dur="166" decel="50000">
                                          <p:stCondLst>
                                            <p:cond delay="1668"/>
                                          </p:stCondLst>
                                        </p:cTn>
                                        <p:tgtEl>
                                          <p:spTgt spid="19"/>
                                        </p:tgtEl>
                                      </p:cBhvr>
                                      <p:to x="100000" y="100000"/>
                                    </p:animScale>
                                    <p:animScale>
                                      <p:cBhvr>
                                        <p:cTn id="66" dur="26">
                                          <p:stCondLst>
                                            <p:cond delay="1808"/>
                                          </p:stCondLst>
                                        </p:cTn>
                                        <p:tgtEl>
                                          <p:spTgt spid="19"/>
                                        </p:tgtEl>
                                      </p:cBhvr>
                                      <p:to x="100000" y="95000"/>
                                    </p:animScale>
                                    <p:animScale>
                                      <p:cBhvr>
                                        <p:cTn id="6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94043"/>
            <a:ext cx="8766927" cy="9186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18073"/>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 thời gian quy định để làm một công việc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768066"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985692" y="27485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965505"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82966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Ờ</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8056345" y="28160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029201"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165228"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22317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342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76879"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434826"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8313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241078"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7884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a:t>
            </a:r>
            <a:r>
              <a:rPr lang="en-US" sz="2400">
                <a:solidFill>
                  <a:srgbClr val="FF0000"/>
                </a:solidFill>
                <a:latin typeface="Arial" panose="020B0604020202020204" pitchFamily="34" charset="0"/>
                <a:cs typeface="Arial" panose="020B0604020202020204" pitchFamily="34" charset="0"/>
              </a:rPr>
              <a:t>thời hạn </a:t>
            </a:r>
            <a:r>
              <a:rPr lang="en-US" sz="2400">
                <a:latin typeface="Arial" panose="020B0604020202020204" pitchFamily="34" charset="0"/>
                <a:cs typeface="Arial" panose="020B0604020202020204" pitchFamily="34" charset="0"/>
              </a:rPr>
              <a:t>phục vụ tại ngũ của hạ sĩ quan, chiến sĩ nghĩa vụ nhưng không quá 6 tháng trong trường hợp sau đây: để bảo đảm nhiệm vụ sẵn sàng chiến đấu; đang thực hiện nhiệm vụ phòng, chống thiên tai, dịch bệnh, cứu nạn, cứu hộ.</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0" name="Rectangle 9">
            <a:extLst>
              <a:ext uri="{FF2B5EF4-FFF2-40B4-BE49-F238E27FC236}">
                <a16:creationId xmlns:a16="http://schemas.microsoft.com/office/drawing/2014/main" id="{DA7FA737-C074-50EE-4781-782789291570}"/>
              </a:ext>
            </a:extLst>
          </p:cNvPr>
          <p:cNvSpPr/>
          <p:nvPr/>
        </p:nvSpPr>
        <p:spPr>
          <a:xfrm>
            <a:off x="5570627"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DC7B438F-F96D-5B9F-C0DB-EA0DA1576172}"/>
              </a:ext>
            </a:extLst>
          </p:cNvPr>
          <p:cNvSpPr/>
          <p:nvPr/>
        </p:nvSpPr>
        <p:spPr>
          <a:xfrm>
            <a:off x="5628574" y="28104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5518891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856343"/>
            <a:ext cx="8766927" cy="153804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146623"/>
            <a:ext cx="8605902" cy="1200329"/>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 thể nói chung những phẩm chất sẵn có của con người giúp người đó có thể hoàn thành tốt một loại hoạt động ngay từ khi chưa được học tập và rèn luyện trong hoạt động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53908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4757997"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173062" y="318633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3955436"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4819598"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43715" y="325378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019132"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73339"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31286"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4247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560558"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618505"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366810"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424757"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137243"/>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trình độ, sức khoẻ, độ tuổi và </a:t>
            </a:r>
            <a:r>
              <a:rPr lang="en-US" sz="2400">
                <a:solidFill>
                  <a:srgbClr val="FF0000"/>
                </a:solidFill>
                <a:latin typeface="Arial" panose="020B0604020202020204" pitchFamily="34" charset="0"/>
                <a:cs typeface="Arial" panose="020B0604020202020204" pitchFamily="34" charset="0"/>
              </a:rPr>
              <a:t>năng khiếu </a:t>
            </a:r>
            <a:r>
              <a:rPr lang="en-US" sz="2400">
                <a:latin typeface="Arial" panose="020B0604020202020204" pitchFamily="34" charset="0"/>
                <a:cs typeface="Arial" panose="020B0604020202020204" pitchFamily="34" charset="0"/>
              </a:rPr>
              <a:t>phù hợp với công tác công an, có nguyện vọng và Công an nhân dân có nhu cầu thì có thể được tuyển chọn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340FD5AC-5455-BE2A-8AAC-DFBDD46B300D}"/>
              </a:ext>
            </a:extLst>
          </p:cNvPr>
          <p:cNvSpPr/>
          <p:nvPr/>
        </p:nvSpPr>
        <p:spPr>
          <a:xfrm>
            <a:off x="8773616" y="3186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 name="Rectangle 4">
            <a:extLst>
              <a:ext uri="{FF2B5EF4-FFF2-40B4-BE49-F238E27FC236}">
                <a16:creationId xmlns:a16="http://schemas.microsoft.com/office/drawing/2014/main" id="{B9370D81-F757-5761-7536-19E2B451F029}"/>
              </a:ext>
            </a:extLst>
          </p:cNvPr>
          <p:cNvSpPr/>
          <p:nvPr/>
        </p:nvSpPr>
        <p:spPr>
          <a:xfrm>
            <a:off x="8837312" y="324879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4F64BEA5-FB7B-2E70-D0D5-162699F40370}"/>
              </a:ext>
            </a:extLst>
          </p:cNvPr>
          <p:cNvSpPr/>
          <p:nvPr/>
        </p:nvSpPr>
        <p:spPr>
          <a:xfrm>
            <a:off x="3149184" y="31858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39B0B106-E7ED-461F-8082-63709AC16D36}"/>
              </a:ext>
            </a:extLst>
          </p:cNvPr>
          <p:cNvSpPr/>
          <p:nvPr/>
        </p:nvSpPr>
        <p:spPr>
          <a:xfrm>
            <a:off x="3212880"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279F08DD-4A76-6AA1-48DA-034774ADD9FC}"/>
              </a:ext>
            </a:extLst>
          </p:cNvPr>
          <p:cNvSpPr/>
          <p:nvPr/>
        </p:nvSpPr>
        <p:spPr>
          <a:xfrm>
            <a:off x="2342932" y="31858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9" name="Rectangle 8">
            <a:extLst>
              <a:ext uri="{FF2B5EF4-FFF2-40B4-BE49-F238E27FC236}">
                <a16:creationId xmlns:a16="http://schemas.microsoft.com/office/drawing/2014/main" id="{58C228A5-CB26-923F-1C1E-F920FF3C4A05}"/>
              </a:ext>
            </a:extLst>
          </p:cNvPr>
          <p:cNvSpPr/>
          <p:nvPr/>
        </p:nvSpPr>
        <p:spPr>
          <a:xfrm>
            <a:off x="2406628" y="32482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157462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799193"/>
            <a:ext cx="8766927" cy="12145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579497" y="1070423"/>
            <a:ext cx="8766927" cy="830997"/>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chú ý trước nhất, trước những đối tượng khác, vì được coi trọng hơn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2034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121635"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7530725" y="27294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183236"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601378" y="27969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36756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924196"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982143"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730448"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788395"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683645"/>
            <a:ext cx="10513342" cy="1200329"/>
          </a:xfrm>
          <a:prstGeom prst="rect">
            <a:avLst/>
          </a:prstGeom>
          <a:solidFill>
            <a:schemeClr val="accent4">
              <a:lumMod val="20000"/>
              <a:lumOff val="80000"/>
            </a:schemeClr>
          </a:solidFill>
        </p:spPr>
        <p:txBody>
          <a:bodyPr wrap="square">
            <a:spAutoFit/>
          </a:bodyPr>
          <a:lstStyle/>
          <a:p>
            <a:pPr algn="just"/>
            <a:r>
              <a:rPr lang="en-GB" sz="2300" b="0" i="0" err="1">
                <a:solidFill>
                  <a:srgbClr val="00B050"/>
                </a:solidFill>
                <a:effectLst/>
                <a:latin typeface="Arial" panose="020B0604020202020204" pitchFamily="34" charset="0"/>
                <a:cs typeface="Arial" panose="020B0604020202020204" pitchFamily="34" charset="0"/>
              </a:rPr>
              <a:t>Mục</a:t>
            </a:r>
            <a:r>
              <a:rPr lang="en-GB" sz="2300" b="0" i="0">
                <a:solidFill>
                  <a:srgbClr val="00B050"/>
                </a:solidFill>
                <a:effectLst/>
                <a:latin typeface="Arial" panose="020B0604020202020204" pitchFamily="34" charset="0"/>
                <a:cs typeface="Arial" panose="020B0604020202020204" pitchFamily="34" charset="0"/>
              </a:rPr>
              <a:t> III </a:t>
            </a:r>
            <a:r>
              <a:rPr lang="en-GB" sz="2300" b="0" i="0" err="1">
                <a:solidFill>
                  <a:srgbClr val="00B050"/>
                </a:solidFill>
                <a:effectLst/>
                <a:latin typeface="Arial" panose="020B0604020202020204" pitchFamily="34" charset="0"/>
                <a:cs typeface="Arial" panose="020B0604020202020204" pitchFamily="34" charset="0"/>
              </a:rPr>
              <a:t>Bài</a:t>
            </a:r>
            <a:r>
              <a:rPr lang="en-GB" sz="2300" b="0" i="0">
                <a:solidFill>
                  <a:srgbClr val="00B050"/>
                </a:solidFill>
                <a:effectLst/>
                <a:latin typeface="Arial" panose="020B0604020202020204" pitchFamily="34" charset="0"/>
                <a:cs typeface="Arial" panose="020B0604020202020204" pitchFamily="34" charset="0"/>
              </a:rPr>
              <a:t> 2 </a:t>
            </a:r>
            <a:r>
              <a:rPr lang="en-GB" sz="2300" b="0" i="0" dirty="0">
                <a:solidFill>
                  <a:srgbClr val="00B050"/>
                </a:solidFill>
                <a:effectLst/>
                <a:latin typeface="Arial" panose="020B0604020202020204" pitchFamily="34" charset="0"/>
                <a:cs typeface="Arial" panose="020B0604020202020204" pitchFamily="34" charset="0"/>
              </a:rPr>
              <a:t>SGK</a:t>
            </a:r>
            <a:r>
              <a:rPr lang="en-GB" sz="2300" b="0" i="0">
                <a:solidFill>
                  <a:srgbClr val="00B050"/>
                </a:solidFill>
                <a:effectLst/>
                <a:latin typeface="Arial" panose="020B0604020202020204" pitchFamily="34" charset="0"/>
                <a:cs typeface="Arial" panose="020B0604020202020204" pitchFamily="34" charset="0"/>
              </a:rPr>
              <a:t>: </a:t>
            </a:r>
            <a:r>
              <a:rPr lang="en-GB" sz="23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tuyển chọn sinh viên, học sinh xuất sắc tốt nghiệp ở các cơ sở giáo dục đại học, cơ sở giáo dục nghề nghiệp có đủ tiêu chuẩn để đào tạo, bổ sung vào Công an nhân dân.</a:t>
            </a:r>
            <a:r>
              <a:rPr lang="en-GB" sz="2300" b="0" i="0">
                <a:solidFill>
                  <a:srgbClr val="242021"/>
                </a:solidFill>
                <a:effectLst/>
                <a:latin typeface="Arial" panose="020B0604020202020204" pitchFamily="34" charset="0"/>
                <a:cs typeface="Arial" panose="020B0604020202020204" pitchFamily="34" charset="0"/>
              </a:rPr>
              <a:t>”</a:t>
            </a:r>
            <a:endParaRPr lang="en-GB" sz="23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60F4D63-F7B6-BA3D-4ADD-DAC1AB57C4CF}"/>
              </a:ext>
            </a:extLst>
          </p:cNvPr>
          <p:cNvSpPr/>
          <p:nvPr/>
        </p:nvSpPr>
        <p:spPr>
          <a:xfrm>
            <a:off x="3521034"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F06D9131-2DCB-3BED-FD02-A1FB2163D966}"/>
              </a:ext>
            </a:extLst>
          </p:cNvPr>
          <p:cNvSpPr/>
          <p:nvPr/>
        </p:nvSpPr>
        <p:spPr>
          <a:xfrm>
            <a:off x="3582635" y="27919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1AAE17AC-F79E-07BA-C0DB-16C3C3E6C95F}"/>
              </a:ext>
            </a:extLst>
          </p:cNvPr>
          <p:cNvSpPr/>
          <p:nvPr/>
        </p:nvSpPr>
        <p:spPr>
          <a:xfrm>
            <a:off x="4323595" y="27294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C952E38C-5989-AB9F-CCF6-0AEB5865D3F8}"/>
              </a:ext>
            </a:extLst>
          </p:cNvPr>
          <p:cNvSpPr/>
          <p:nvPr/>
        </p:nvSpPr>
        <p:spPr>
          <a:xfrm>
            <a:off x="4381542" y="27914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44628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46844"/>
            <a:ext cx="8766927" cy="11170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 độ về sự hiểu biết, về kĩ năng được xác định hoặc đánh giá theo tiêu chuẩn nhất định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3941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172038"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379998" y="29676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80552"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233639"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50651" y="30350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044248"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80275"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238222"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1521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27841" y="39408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a:t>
            </a:r>
            <a:r>
              <a:rPr lang="en-US" sz="2400">
                <a:solidFill>
                  <a:srgbClr val="FF0000"/>
                </a:solidFill>
                <a:latin typeface="Arial" panose="020B0604020202020204" pitchFamily="34" charset="0"/>
                <a:cs typeface="Arial" panose="020B0604020202020204" pitchFamily="34" charset="0"/>
              </a:rPr>
              <a:t>trình độ</a:t>
            </a:r>
            <a:r>
              <a:rPr lang="en-US" sz="2400">
                <a:latin typeface="Arial" panose="020B0604020202020204" pitchFamily="34" charset="0"/>
                <a:cs typeface="Arial" panose="020B0604020202020204" pitchFamily="34" charset="0"/>
              </a:rPr>
              <a:t>, sức khoẻ, độ tuổi và năng khiếu phù hợp với công tác công an, có nguyện vọng và Công an nhân dân có nhu cầu thì có thể được tuyển chọn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982E5A66-6CF6-F1F8-7AF5-25C6FEAB78EE}"/>
              </a:ext>
            </a:extLst>
          </p:cNvPr>
          <p:cNvSpPr/>
          <p:nvPr/>
        </p:nvSpPr>
        <p:spPr>
          <a:xfrm>
            <a:off x="5577437"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 name="Rectangle 4">
            <a:extLst>
              <a:ext uri="{FF2B5EF4-FFF2-40B4-BE49-F238E27FC236}">
                <a16:creationId xmlns:a16="http://schemas.microsoft.com/office/drawing/2014/main" id="{9EA4E01A-7B05-BD41-5D05-BEC6F1608D06}"/>
              </a:ext>
            </a:extLst>
          </p:cNvPr>
          <p:cNvSpPr/>
          <p:nvPr/>
        </p:nvSpPr>
        <p:spPr>
          <a:xfrm>
            <a:off x="4774876"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F445DD1F-B81C-7385-C90E-92E4EBE2D5A2}"/>
              </a:ext>
            </a:extLst>
          </p:cNvPr>
          <p:cNvSpPr/>
          <p:nvPr/>
        </p:nvSpPr>
        <p:spPr>
          <a:xfrm>
            <a:off x="5639038"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7" name="Rectangle 6">
            <a:extLst>
              <a:ext uri="{FF2B5EF4-FFF2-40B4-BE49-F238E27FC236}">
                <a16:creationId xmlns:a16="http://schemas.microsoft.com/office/drawing/2014/main" id="{FC196623-4B53-85F3-BDF0-1DA97C67AAAD}"/>
              </a:ext>
            </a:extLst>
          </p:cNvPr>
          <p:cNvSpPr/>
          <p:nvPr/>
        </p:nvSpPr>
        <p:spPr>
          <a:xfrm>
            <a:off x="4838572"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ECE827EC-B031-6DC1-B0A3-D6E15FB61F1A}"/>
              </a:ext>
            </a:extLst>
          </p:cNvPr>
          <p:cNvSpPr/>
          <p:nvPr/>
        </p:nvSpPr>
        <p:spPr>
          <a:xfrm>
            <a:off x="3974599" y="2967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831FF385-F78B-1219-93C5-9C391E632283}"/>
              </a:ext>
            </a:extLst>
          </p:cNvPr>
          <p:cNvSpPr/>
          <p:nvPr/>
        </p:nvSpPr>
        <p:spPr>
          <a:xfrm>
            <a:off x="4032546" y="3030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94583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6" grpId="0" animBg="1"/>
      <p:bldP spid="7"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1075419"/>
            <a:ext cx="8766927" cy="91569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346648"/>
            <a:ext cx="8605902" cy="446276"/>
          </a:xfrm>
          <a:prstGeom prst="rect">
            <a:avLst/>
          </a:prstGeom>
          <a:noFill/>
        </p:spPr>
        <p:txBody>
          <a:bodyPr wrap="square" rtlCol="0">
            <a:spAutoFit/>
          </a:bodyPr>
          <a:lstStyle/>
          <a:p>
            <a:pPr algn="ctr"/>
            <a:r>
              <a:rPr lang="en-US" sz="23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 chức, điều hành các hoạt động kinh tế - xã hội theo pháp luật.</a:t>
            </a:r>
            <a:endParaRPr lang="vi-VN" sz="23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1393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3428921"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1019831" y="27476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2626360" y="27485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3490522"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1090484" y="281513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2690056"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1820108" y="27476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1878055"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6437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5850748"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5908695"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665700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671494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951666" y="3607445"/>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a:t>
            </a:r>
            <a:r>
              <a:rPr lang="en-US" sz="2400">
                <a:solidFill>
                  <a:srgbClr val="FF0000"/>
                </a:solidFill>
                <a:latin typeface="Arial" panose="020B0604020202020204" pitchFamily="34" charset="0"/>
                <a:cs typeface="Arial" panose="020B0604020202020204" pitchFamily="34" charset="0"/>
              </a:rPr>
              <a:t>quản lí nhà nước </a:t>
            </a:r>
            <a:r>
              <a:rPr lang="en-US" sz="2400">
                <a:latin typeface="Arial" panose="020B0604020202020204" pitchFamily="34" charset="0"/>
                <a:cs typeface="Arial" panose="020B0604020202020204" pitchFamily="34" charset="0"/>
              </a:rPr>
              <a:t>về bảo vệ an ninh quốc gia, bảo đảm trật tự, an toàn xã hội, đấu tranh phòng, chống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CD56E996-2662-C202-D0F3-BEC1A7362F73}"/>
              </a:ext>
            </a:extLst>
          </p:cNvPr>
          <p:cNvSpPr/>
          <p:nvPr/>
        </p:nvSpPr>
        <p:spPr>
          <a:xfrm>
            <a:off x="4230340"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62F522F3-4F04-622F-4068-F6DADC3AB8CC}"/>
              </a:ext>
            </a:extLst>
          </p:cNvPr>
          <p:cNvSpPr/>
          <p:nvPr/>
        </p:nvSpPr>
        <p:spPr>
          <a:xfrm>
            <a:off x="4288287"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B2355600-DBD3-A99E-CE7D-11C16AB37024}"/>
              </a:ext>
            </a:extLst>
          </p:cNvPr>
          <p:cNvSpPr/>
          <p:nvPr/>
        </p:nvSpPr>
        <p:spPr>
          <a:xfrm>
            <a:off x="5036592" y="27490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3CB6498B-AFDC-9813-2C98-111CC59C3865}"/>
              </a:ext>
            </a:extLst>
          </p:cNvPr>
          <p:cNvSpPr/>
          <p:nvPr/>
        </p:nvSpPr>
        <p:spPr>
          <a:xfrm>
            <a:off x="5094539" y="28110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8E729AE4-98C1-77DB-AD83-AA3311DD1B2F}"/>
              </a:ext>
            </a:extLst>
          </p:cNvPr>
          <p:cNvSpPr/>
          <p:nvPr/>
        </p:nvSpPr>
        <p:spPr>
          <a:xfrm>
            <a:off x="7463252" y="27476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9" name="Rectangle 8">
            <a:extLst>
              <a:ext uri="{FF2B5EF4-FFF2-40B4-BE49-F238E27FC236}">
                <a16:creationId xmlns:a16="http://schemas.microsoft.com/office/drawing/2014/main" id="{F8EF3DDE-D038-467E-E6F2-F857E61C94B9}"/>
              </a:ext>
            </a:extLst>
          </p:cNvPr>
          <p:cNvSpPr/>
          <p:nvPr/>
        </p:nvSpPr>
        <p:spPr>
          <a:xfrm>
            <a:off x="7524853"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 name="Rectangle 9">
            <a:extLst>
              <a:ext uri="{FF2B5EF4-FFF2-40B4-BE49-F238E27FC236}">
                <a16:creationId xmlns:a16="http://schemas.microsoft.com/office/drawing/2014/main" id="{42A9C25A-9C96-BA0D-5A4E-FAA02DDEC415}"/>
              </a:ext>
            </a:extLst>
          </p:cNvPr>
          <p:cNvSpPr/>
          <p:nvPr/>
        </p:nvSpPr>
        <p:spPr>
          <a:xfrm>
            <a:off x="9885079"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id="{EE8ECE23-87E6-FC90-0735-C4FED9D04165}"/>
              </a:ext>
            </a:extLst>
          </p:cNvPr>
          <p:cNvSpPr/>
          <p:nvPr/>
        </p:nvSpPr>
        <p:spPr>
          <a:xfrm>
            <a:off x="9943026"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id="{A5364648-7736-C130-9C94-7152F747D552}"/>
              </a:ext>
            </a:extLst>
          </p:cNvPr>
          <p:cNvSpPr/>
          <p:nvPr/>
        </p:nvSpPr>
        <p:spPr>
          <a:xfrm>
            <a:off x="10691331"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id="{4F22B8F7-49FC-B657-EAD8-824883C2F06B}"/>
              </a:ext>
            </a:extLst>
          </p:cNvPr>
          <p:cNvSpPr/>
          <p:nvPr/>
        </p:nvSpPr>
        <p:spPr>
          <a:xfrm>
            <a:off x="10749278"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id="{9A3C9664-95CF-C63B-4FC7-4C075441F4A3}"/>
              </a:ext>
            </a:extLst>
          </p:cNvPr>
          <p:cNvSpPr/>
          <p:nvPr/>
        </p:nvSpPr>
        <p:spPr>
          <a:xfrm>
            <a:off x="8264671"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id="{2E382B37-9687-CD87-5A02-13913DC784D0}"/>
              </a:ext>
            </a:extLst>
          </p:cNvPr>
          <p:cNvSpPr/>
          <p:nvPr/>
        </p:nvSpPr>
        <p:spPr>
          <a:xfrm>
            <a:off x="8322618"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id="{2A3592C5-1062-C69B-5B32-FA738AABBC78}"/>
              </a:ext>
            </a:extLst>
          </p:cNvPr>
          <p:cNvSpPr/>
          <p:nvPr/>
        </p:nvSpPr>
        <p:spPr>
          <a:xfrm>
            <a:off x="9070923" y="2748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id="{AB703477-B1B8-1609-DEAE-D6C76FC38B30}"/>
              </a:ext>
            </a:extLst>
          </p:cNvPr>
          <p:cNvSpPr/>
          <p:nvPr/>
        </p:nvSpPr>
        <p:spPr>
          <a:xfrm>
            <a:off x="9128870" y="2810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3164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9" fill="hold" display="0">
                  <p:stCondLst>
                    <p:cond delay="indefinite"/>
                  </p:stCondLst>
                  <p:endCondLst>
                    <p:cond evt="onStopAudio" delay="0">
                      <p:tgtEl>
                        <p:sldTgt/>
                      </p:tgtEl>
                    </p:cond>
                  </p:endCondLst>
                </p:cTn>
                <p:tgtEl>
                  <p:spTgt spid="11"/>
                </p:tgtEl>
              </p:cMediaNode>
            </p:audio>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3000"/>
                            </p:stCondLst>
                            <p:childTnLst>
                              <p:par>
                                <p:cTn id="62" presetID="1" presetClass="entr" presetSubtype="0" fill="hold" grpId="0" nodeType="afterEffect">
                                  <p:stCondLst>
                                    <p:cond delay="0"/>
                                  </p:stCondLst>
                                  <p:childTnLst>
                                    <p:set>
                                      <p:cBhvr>
                                        <p:cTn id="63"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4000"/>
                            </p:stCondLst>
                            <p:childTnLst>
                              <p:par>
                                <p:cTn id="65" presetID="1" presetClass="entr" presetSubtype="0" fill="hold" grpId="0" nodeType="afterEffect">
                                  <p:stCondLst>
                                    <p:cond delay="0"/>
                                  </p:stCondLst>
                                  <p:childTnLst>
                                    <p:set>
                                      <p:cBhvr>
                                        <p:cTn id="66"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5000"/>
                            </p:stCondLst>
                            <p:childTnLst>
                              <p:par>
                                <p:cTn id="68" presetID="1" presetClass="entr" presetSubtype="0" fill="hold" grpId="0" nodeType="afterEffect">
                                  <p:stCondLst>
                                    <p:cond delay="0"/>
                                  </p:stCondLst>
                                  <p:childTnLst>
                                    <p:set>
                                      <p:cBhvr>
                                        <p:cTn id="69"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6000"/>
                            </p:stCondLst>
                            <p:childTnLst>
                              <p:par>
                                <p:cTn id="71" presetID="1" presetClass="entr" presetSubtype="0" fill="hold" grpId="0" nodeType="afterEffect">
                                  <p:stCondLst>
                                    <p:cond delay="0"/>
                                  </p:stCondLst>
                                  <p:childTnLst>
                                    <p:set>
                                      <p:cBhvr>
                                        <p:cTn id="72"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7000"/>
                            </p:stCondLst>
                            <p:childTnLst>
                              <p:par>
                                <p:cTn id="74" presetID="1" presetClass="entr" presetSubtype="0" fill="hold" grpId="0" nodeType="afterEffect">
                                  <p:stCondLst>
                                    <p:cond delay="0"/>
                                  </p:stCondLst>
                                  <p:childTnLst>
                                    <p:set>
                                      <p:cBhvr>
                                        <p:cTn id="75"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8000"/>
                            </p:stCondLst>
                            <p:childTnLst>
                              <p:par>
                                <p:cTn id="77" presetID="1" presetClass="entr" presetSubtype="0" fill="hold" grpId="0" nodeType="afterEffect">
                                  <p:stCondLst>
                                    <p:cond delay="0"/>
                                  </p:stCondLst>
                                  <p:childTnLst>
                                    <p:set>
                                      <p:cBhvr>
                                        <p:cTn id="78"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9000"/>
                            </p:stCondLst>
                            <p:childTnLst>
                              <p:par>
                                <p:cTn id="80" presetID="1" presetClass="entr" presetSubtype="0" fill="hold" grpId="0" nodeType="afterEffect">
                                  <p:stCondLst>
                                    <p:cond delay="0"/>
                                  </p:stCondLst>
                                  <p:childTnLst>
                                    <p:set>
                                      <p:cBhvr>
                                        <p:cTn id="81"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0000"/>
                            </p:stCondLst>
                            <p:childTnLst>
                              <p:par>
                                <p:cTn id="83" presetID="1" presetClass="entr" presetSubtype="0" fill="hold" grpId="0" nodeType="afterEffect">
                                  <p:stCondLst>
                                    <p:cond delay="0"/>
                                  </p:stCondLst>
                                  <p:childTnLst>
                                    <p:set>
                                      <p:cBhvr>
                                        <p:cTn id="84"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1000"/>
                            </p:stCondLst>
                            <p:childTnLst>
                              <p:par>
                                <p:cTn id="86" presetID="1" presetClass="entr" presetSubtype="0" fill="hold" grpId="0" nodeType="afterEffect">
                                  <p:stCondLst>
                                    <p:cond delay="0"/>
                                  </p:stCondLst>
                                  <p:childTnLst>
                                    <p:set>
                                      <p:cBhvr>
                                        <p:cTn id="87"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2000"/>
                            </p:stCondLst>
                            <p:childTnLst>
                              <p:par>
                                <p:cTn id="89" presetID="1" presetClass="entr" presetSubtype="0" fill="hold" grpId="0" nodeType="afterEffect">
                                  <p:stCondLst>
                                    <p:cond delay="0"/>
                                  </p:stCondLst>
                                  <p:childTnLst>
                                    <p:set>
                                      <p:cBhvr>
                                        <p:cTn id="90"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13000"/>
                            </p:stCondLst>
                            <p:childTnLst>
                              <p:par>
                                <p:cTn id="92" presetID="1" presetClass="entr" presetSubtype="0" fill="hold" grpId="0" nodeType="afterEffect">
                                  <p:stCondLst>
                                    <p:cond delay="0"/>
                                  </p:stCondLst>
                                  <p:childTnLst>
                                    <p:set>
                                      <p:cBhvr>
                                        <p:cTn id="93"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14000"/>
                            </p:stCondLst>
                            <p:childTnLst>
                              <p:par>
                                <p:cTn id="95" presetID="1" presetClass="entr" presetSubtype="0" fill="hold" grpId="0" nodeType="afterEffect">
                                  <p:stCondLst>
                                    <p:cond delay="0"/>
                                  </p:stCondLst>
                                  <p:childTnLst>
                                    <p:set>
                                      <p:cBhvr>
                                        <p:cTn id="96"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P spid="38" grpId="0" animBg="1"/>
      <p:bldP spid="40" grpId="0" animBg="1"/>
      <p:bldP spid="42" grpId="0" animBg="1"/>
      <p:bldP spid="4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Mưu kế ngầm (làm việc xấu, việc phi nghĩa)</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70690" y="3521720"/>
            <a:ext cx="10716459"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đấu tranh phòng, chống </a:t>
            </a:r>
            <a:r>
              <a:rPr lang="en-US" sz="2400">
                <a:solidFill>
                  <a:srgbClr val="FF0000"/>
                </a:solidFill>
                <a:latin typeface="Arial" panose="020B0604020202020204" pitchFamily="34" charset="0"/>
                <a:cs typeface="Arial" panose="020B0604020202020204" pitchFamily="34" charset="0"/>
              </a:rPr>
              <a:t>âm mưu</a:t>
            </a:r>
            <a:r>
              <a:rPr lang="en-US" sz="2400">
                <a:latin typeface="Arial" panose="020B0604020202020204" pitchFamily="34" charset="0"/>
                <a:cs typeface="Arial" panose="020B0604020202020204" pitchFamily="34" charset="0"/>
              </a:rPr>
              <a:t>, hoạt động của các thế lực thù địch, các loại tội phạm và vi phạm pháp luật về an ninh quốc gia,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43448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15820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1200329"/>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Đ</a:t>
            </a: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ược công nhận đã đạt tiêu chuẩn kiểm tra kiến thức hoặc trình độ nghiệp vụ sau khi học xong một trường hoặc một bậc học, một cấp học</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7394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5544721"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3138321" y="33486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473887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5606322"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208974" y="34160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Ố</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4802571"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3938598"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3996545" y="34110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522286" y="56758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6347282"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6405229"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7153534"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7211481"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4274195"/>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học sinh xuất sắc </a:t>
            </a:r>
            <a:r>
              <a:rPr lang="en-US" sz="2400">
                <a:solidFill>
                  <a:srgbClr val="FF0000"/>
                </a:solidFill>
                <a:latin typeface="Arial" panose="020B0604020202020204" pitchFamily="34" charset="0"/>
                <a:cs typeface="Arial" panose="020B0604020202020204" pitchFamily="34" charset="0"/>
              </a:rPr>
              <a:t>tốt nghiệp </a:t>
            </a:r>
            <a:r>
              <a:rPr lang="en-US" sz="2400">
                <a:latin typeface="Arial" panose="020B0604020202020204" pitchFamily="34" charset="0"/>
                <a:cs typeface="Arial" panose="020B0604020202020204" pitchFamily="34" charset="0"/>
              </a:rPr>
              <a:t>ở các cơ sở giáo dục đại học, cơ sở giáo dục nghề nghiệp có đủ tiêu chuẩn để đào tạo, bổ sung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796104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8018992"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8769175"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8827122"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2330191" y="33486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2388138" y="34105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38740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60"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 giúp người, động vật, phương tiện đang bị nạn.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3892151" y="266340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5492705" y="2663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3962804" y="273086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5556401" y="2725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4692428" y="26634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4750375" y="27258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401517" y="567589"/>
            <a:ext cx="956152"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UTM Avo" panose="02040603050506020204" pitchFamily="18" charset="0"/>
              </a:rPr>
              <a:t>10</a:t>
            </a:r>
            <a:endParaRPr lang="en-US" sz="28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thời hạn phục vụ tại ngũ của hạ sĩ quan, chiến sĩ nghĩa vụ nhưng không quá 6 tháng trong trường hợp sau đây: để bảo đảm nhiệm vụ sẵn sàng chiến đấu; đang thực hiện nhiệm vụ phòng, chống thiên tai, dịch bệnh, cứu nạn, </a:t>
            </a:r>
            <a:r>
              <a:rPr lang="en-US" sz="2400">
                <a:solidFill>
                  <a:srgbClr val="FF0000"/>
                </a:solidFill>
                <a:latin typeface="Arial" panose="020B0604020202020204" pitchFamily="34" charset="0"/>
                <a:cs typeface="Arial" panose="020B0604020202020204" pitchFamily="34" charset="0"/>
              </a:rPr>
              <a:t>cứu hộ</a:t>
            </a:r>
            <a:r>
              <a:rPr lang="en-US"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6" name="Rectangle 5">
            <a:extLst>
              <a:ext uri="{FF2B5EF4-FFF2-40B4-BE49-F238E27FC236}">
                <a16:creationId xmlns:a16="http://schemas.microsoft.com/office/drawing/2014/main" id="{91AF2BA5-D139-3BD4-3D50-057AA8FFEE8F}"/>
              </a:ext>
            </a:extLst>
          </p:cNvPr>
          <p:cNvSpPr/>
          <p:nvPr/>
        </p:nvSpPr>
        <p:spPr>
          <a:xfrm>
            <a:off x="630021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635816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7107727"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7165674"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448169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7"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pitchFamily="34" charset="0"/>
                <a:cs typeface="Times New Roman" panose="02020603050405020304" pitchFamily="18" charset="0"/>
              </a:rPr>
              <a:t>Vào quân đội</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7165366"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7236019"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965643"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023590"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Ũ</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81467" y="567589"/>
            <a:ext cx="99058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11</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127832"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185779"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3934084"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992031"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Hằng năm, Công an nhân dân được tuyển chọn công dân trong độ tuổi gọi </a:t>
            </a:r>
            <a:r>
              <a:rPr lang="en-US" sz="2400">
                <a:solidFill>
                  <a:srgbClr val="FF0000"/>
                </a:solidFill>
                <a:latin typeface="Arial" panose="020B0604020202020204" pitchFamily="34" charset="0"/>
                <a:cs typeface="Arial" panose="020B0604020202020204" pitchFamily="34" charset="0"/>
              </a:rPr>
              <a:t>nhập ngũ </a:t>
            </a:r>
            <a:r>
              <a:rPr lang="en-US" sz="2400">
                <a:latin typeface="Arial" panose="020B0604020202020204" pitchFamily="34" charset="0"/>
                <a:cs typeface="Arial" panose="020B0604020202020204" pitchFamily="34" charset="0"/>
              </a:rPr>
              <a:t>vào phục vụ trong Công an nhân dân với thời hạn là 24 tháng.</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474159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479954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54972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5607672"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6357236"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6415183"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470951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9"/>
            <a:ext cx="8766927" cy="88673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461665"/>
          </a:xfrm>
          <a:prstGeom prst="rect">
            <a:avLst/>
          </a:prstGeom>
          <a:noFill/>
        </p:spPr>
        <p:txBody>
          <a:bodyPr wrap="square" rtlCol="0">
            <a:spAutoFit/>
          </a:bodyP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học ở bậc phổ thông</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05366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id="{EAADF832-9AF2-BD7D-1A63-803A9082FFBF}"/>
              </a:ext>
            </a:extLst>
          </p:cNvPr>
          <p:cNvSpPr/>
          <p:nvPr/>
        </p:nvSpPr>
        <p:spPr>
          <a:xfrm>
            <a:off x="6336691" y="266282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id="{68176C22-46A3-7B59-5460-E338C1A26C4C}"/>
              </a:ext>
            </a:extLst>
          </p:cNvPr>
          <p:cNvSpPr/>
          <p:nvPr/>
        </p:nvSpPr>
        <p:spPr>
          <a:xfrm>
            <a:off x="7937245"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407344" y="273027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id="{1F017F13-725B-C7E0-72AC-D281CFC76CA8}"/>
              </a:ext>
            </a:extLst>
          </p:cNvPr>
          <p:cNvSpPr/>
          <p:nvPr/>
        </p:nvSpPr>
        <p:spPr>
          <a:xfrm>
            <a:off x="8000941"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29" name="Rectangle 1028">
            <a:extLst>
              <a:ext uri="{FF2B5EF4-FFF2-40B4-BE49-F238E27FC236}">
                <a16:creationId xmlns:a16="http://schemas.microsoft.com/office/drawing/2014/main" id="{4B93B329-6403-B501-7457-75AB7C8A2C76}"/>
              </a:ext>
            </a:extLst>
          </p:cNvPr>
          <p:cNvSpPr/>
          <p:nvPr/>
        </p:nvSpPr>
        <p:spPr>
          <a:xfrm>
            <a:off x="7136968"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7194915" y="27252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296620" y="567589"/>
            <a:ext cx="111856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12</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id="{A7485D24-EDE9-59C3-14E4-50BD6A40FF58}"/>
              </a:ext>
            </a:extLst>
          </p:cNvPr>
          <p:cNvSpPr/>
          <p:nvPr/>
        </p:nvSpPr>
        <p:spPr>
          <a:xfrm>
            <a:off x="3105409"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3163356"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799266" y="3521720"/>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a:t>
            </a:r>
            <a:r>
              <a:rPr lang="en-GB" sz="2400" b="0" i="0" err="1">
                <a:solidFill>
                  <a:srgbClr val="00B050"/>
                </a:solidFill>
                <a:effectLst/>
                <a:latin typeface="Arial" panose="020B0604020202020204" pitchFamily="34" charset="0"/>
                <a:cs typeface="Arial" panose="020B0604020202020204" pitchFamily="34" charset="0"/>
              </a:rPr>
              <a:t>Bài</a:t>
            </a:r>
            <a:r>
              <a:rPr lang="en-GB" sz="2400" b="0" i="0">
                <a:solidFill>
                  <a:srgbClr val="00B050"/>
                </a:solidFill>
                <a:effectLst/>
                <a:latin typeface="Arial" panose="020B0604020202020204" pitchFamily="34" charset="0"/>
                <a:cs typeface="Arial" panose="020B0604020202020204" pitchFamily="34" charset="0"/>
              </a:rPr>
              <a:t> 2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ưu tiên tuyển chọn sinh viên, </a:t>
            </a:r>
            <a:r>
              <a:rPr lang="en-US" sz="2400">
                <a:solidFill>
                  <a:srgbClr val="FF0000"/>
                </a:solidFill>
                <a:latin typeface="Arial" panose="020B0604020202020204" pitchFamily="34" charset="0"/>
                <a:cs typeface="Arial" panose="020B0604020202020204" pitchFamily="34" charset="0"/>
              </a:rPr>
              <a:t>học sinh </a:t>
            </a:r>
            <a:r>
              <a:rPr lang="en-US" sz="2400">
                <a:latin typeface="Arial" panose="020B0604020202020204" pitchFamily="34" charset="0"/>
                <a:cs typeface="Arial" panose="020B0604020202020204" pitchFamily="34" charset="0"/>
              </a:rPr>
              <a:t>xuất sắc tốt nghiệp ở các cơ sở giáo dục đại học, cơ sở giáo dục nghề nghiệp có đủ tiêu chuẩn để đào tạo, bổ sung vào Công an nhân dân.</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391292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3970867"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Ọ</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4721050"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4778997"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5528561" y="26628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5586508" y="2724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94955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60" grpId="0" animBg="1"/>
      <p:bldP spid="1032"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40767" y="21550"/>
            <a:ext cx="461148" cy="462315"/>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645796" y="104767"/>
            <a:ext cx="427000" cy="380135"/>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7" name="Picture 6">
            <a:extLst>
              <a:ext uri="{FF2B5EF4-FFF2-40B4-BE49-F238E27FC236}">
                <a16:creationId xmlns:a16="http://schemas.microsoft.com/office/drawing/2014/main" id="{77B32C86-6F7E-420E-93F4-8F82E22494A3}"/>
              </a:ext>
            </a:extLst>
          </p:cNvPr>
          <p:cNvPicPr>
            <a:picLocks noChangeAspect="1"/>
          </p:cNvPicPr>
          <p:nvPr/>
        </p:nvPicPr>
        <p:blipFill>
          <a:blip r:embed="rId4"/>
          <a:stretch>
            <a:fillRect/>
          </a:stretch>
        </p:blipFill>
        <p:spPr>
          <a:xfrm>
            <a:off x="768004" y="751782"/>
            <a:ext cx="362001" cy="5372690"/>
          </a:xfrm>
          <a:prstGeom prst="rect">
            <a:avLst/>
          </a:prstGeom>
        </p:spPr>
      </p:pic>
      <p:pic>
        <p:nvPicPr>
          <p:cNvPr id="10" name="Picture 9">
            <a:extLst>
              <a:ext uri="{FF2B5EF4-FFF2-40B4-BE49-F238E27FC236}">
                <a16:creationId xmlns:a16="http://schemas.microsoft.com/office/drawing/2014/main" id="{417BC6C2-3861-4BF7-BB18-CCC41032EBFB}"/>
              </a:ext>
            </a:extLst>
          </p:cNvPr>
          <p:cNvPicPr>
            <a:picLocks noChangeAspect="1"/>
          </p:cNvPicPr>
          <p:nvPr/>
        </p:nvPicPr>
        <p:blipFill>
          <a:blip r:embed="rId5"/>
          <a:stretch>
            <a:fillRect/>
          </a:stretch>
        </p:blipFill>
        <p:spPr>
          <a:xfrm>
            <a:off x="1131708" y="204312"/>
            <a:ext cx="1762371" cy="1133633"/>
          </a:xfrm>
          <a:prstGeom prst="rect">
            <a:avLst/>
          </a:prstGeom>
        </p:spPr>
      </p:pic>
      <p:pic>
        <p:nvPicPr>
          <p:cNvPr id="12" name="Picture 11">
            <a:extLst>
              <a:ext uri="{FF2B5EF4-FFF2-40B4-BE49-F238E27FC236}">
                <a16:creationId xmlns:a16="http://schemas.microsoft.com/office/drawing/2014/main" id="{2BAB9235-FB2C-45EC-B1E9-BCB08E2C08B5}"/>
              </a:ext>
            </a:extLst>
          </p:cNvPr>
          <p:cNvPicPr>
            <a:picLocks noChangeAspect="1"/>
          </p:cNvPicPr>
          <p:nvPr/>
        </p:nvPicPr>
        <p:blipFill>
          <a:blip r:embed="rId6"/>
          <a:stretch>
            <a:fillRect/>
          </a:stretch>
        </p:blipFill>
        <p:spPr>
          <a:xfrm>
            <a:off x="2898673" y="104766"/>
            <a:ext cx="2133898" cy="1361783"/>
          </a:xfrm>
          <a:prstGeom prst="rect">
            <a:avLst/>
          </a:prstGeom>
        </p:spPr>
      </p:pic>
      <p:pic>
        <p:nvPicPr>
          <p:cNvPr id="14" name="Picture 13">
            <a:extLst>
              <a:ext uri="{FF2B5EF4-FFF2-40B4-BE49-F238E27FC236}">
                <a16:creationId xmlns:a16="http://schemas.microsoft.com/office/drawing/2014/main" id="{8992F52B-0EB4-4A5B-825A-516A1AE86DF2}"/>
              </a:ext>
            </a:extLst>
          </p:cNvPr>
          <p:cNvPicPr>
            <a:picLocks noChangeAspect="1"/>
          </p:cNvPicPr>
          <p:nvPr/>
        </p:nvPicPr>
        <p:blipFill>
          <a:blip r:embed="rId7"/>
          <a:stretch>
            <a:fillRect/>
          </a:stretch>
        </p:blipFill>
        <p:spPr>
          <a:xfrm>
            <a:off x="5032571" y="76180"/>
            <a:ext cx="6400478" cy="685896"/>
          </a:xfrm>
          <a:prstGeom prst="rect">
            <a:avLst/>
          </a:prstGeom>
        </p:spPr>
      </p:pic>
      <p:pic>
        <p:nvPicPr>
          <p:cNvPr id="16" name="Picture 15">
            <a:extLst>
              <a:ext uri="{FF2B5EF4-FFF2-40B4-BE49-F238E27FC236}">
                <a16:creationId xmlns:a16="http://schemas.microsoft.com/office/drawing/2014/main" id="{B25D38BD-5DEB-49FD-88E5-F8C1C9EBD490}"/>
              </a:ext>
            </a:extLst>
          </p:cNvPr>
          <p:cNvPicPr>
            <a:picLocks noChangeAspect="1"/>
          </p:cNvPicPr>
          <p:nvPr/>
        </p:nvPicPr>
        <p:blipFill>
          <a:blip r:embed="rId8"/>
          <a:stretch>
            <a:fillRect/>
          </a:stretch>
        </p:blipFill>
        <p:spPr>
          <a:xfrm>
            <a:off x="5032571" y="799713"/>
            <a:ext cx="6400478" cy="695422"/>
          </a:xfrm>
          <a:prstGeom prst="rect">
            <a:avLst/>
          </a:prstGeom>
        </p:spPr>
      </p:pic>
      <p:pic>
        <p:nvPicPr>
          <p:cNvPr id="18" name="Picture 17">
            <a:extLst>
              <a:ext uri="{FF2B5EF4-FFF2-40B4-BE49-F238E27FC236}">
                <a16:creationId xmlns:a16="http://schemas.microsoft.com/office/drawing/2014/main" id="{98496304-0F5D-4987-84BF-32A614EF34FC}"/>
              </a:ext>
            </a:extLst>
          </p:cNvPr>
          <p:cNvPicPr>
            <a:picLocks noChangeAspect="1"/>
          </p:cNvPicPr>
          <p:nvPr/>
        </p:nvPicPr>
        <p:blipFill>
          <a:blip r:embed="rId9"/>
          <a:stretch>
            <a:fillRect/>
          </a:stretch>
        </p:blipFill>
        <p:spPr>
          <a:xfrm>
            <a:off x="1104549" y="1584201"/>
            <a:ext cx="2419688" cy="1294591"/>
          </a:xfrm>
          <a:prstGeom prst="rect">
            <a:avLst/>
          </a:prstGeom>
        </p:spPr>
      </p:pic>
      <p:pic>
        <p:nvPicPr>
          <p:cNvPr id="20" name="Picture 19">
            <a:extLst>
              <a:ext uri="{FF2B5EF4-FFF2-40B4-BE49-F238E27FC236}">
                <a16:creationId xmlns:a16="http://schemas.microsoft.com/office/drawing/2014/main" id="{4192D9E3-6154-4359-862B-ED8BA85FA9DA}"/>
              </a:ext>
            </a:extLst>
          </p:cNvPr>
          <p:cNvPicPr>
            <a:picLocks noChangeAspect="1"/>
          </p:cNvPicPr>
          <p:nvPr/>
        </p:nvPicPr>
        <p:blipFill>
          <a:blip r:embed="rId10"/>
          <a:stretch>
            <a:fillRect/>
          </a:stretch>
        </p:blipFill>
        <p:spPr>
          <a:xfrm>
            <a:off x="3551396" y="1514666"/>
            <a:ext cx="7881653" cy="641065"/>
          </a:xfrm>
          <a:prstGeom prst="rect">
            <a:avLst/>
          </a:prstGeom>
        </p:spPr>
      </p:pic>
      <p:pic>
        <p:nvPicPr>
          <p:cNvPr id="22" name="Picture 21">
            <a:extLst>
              <a:ext uri="{FF2B5EF4-FFF2-40B4-BE49-F238E27FC236}">
                <a16:creationId xmlns:a16="http://schemas.microsoft.com/office/drawing/2014/main" id="{A71AFE33-B01E-4F6F-A4A8-0908615A0457}"/>
              </a:ext>
            </a:extLst>
          </p:cNvPr>
          <p:cNvPicPr>
            <a:picLocks noChangeAspect="1"/>
          </p:cNvPicPr>
          <p:nvPr/>
        </p:nvPicPr>
        <p:blipFill>
          <a:blip r:embed="rId11"/>
          <a:stretch>
            <a:fillRect/>
          </a:stretch>
        </p:blipFill>
        <p:spPr>
          <a:xfrm>
            <a:off x="3551396" y="2160779"/>
            <a:ext cx="7881652" cy="674176"/>
          </a:xfrm>
          <a:prstGeom prst="rect">
            <a:avLst/>
          </a:prstGeom>
        </p:spPr>
      </p:pic>
      <p:pic>
        <p:nvPicPr>
          <p:cNvPr id="24" name="Picture 23">
            <a:extLst>
              <a:ext uri="{FF2B5EF4-FFF2-40B4-BE49-F238E27FC236}">
                <a16:creationId xmlns:a16="http://schemas.microsoft.com/office/drawing/2014/main" id="{4BFFC8D4-6595-4030-AC07-6E40E04A7BB0}"/>
              </a:ext>
            </a:extLst>
          </p:cNvPr>
          <p:cNvPicPr>
            <a:picLocks noChangeAspect="1"/>
          </p:cNvPicPr>
          <p:nvPr/>
        </p:nvPicPr>
        <p:blipFill>
          <a:blip r:embed="rId12"/>
          <a:stretch>
            <a:fillRect/>
          </a:stretch>
        </p:blipFill>
        <p:spPr>
          <a:xfrm>
            <a:off x="1135061" y="3976829"/>
            <a:ext cx="1467055" cy="1915377"/>
          </a:xfrm>
          <a:prstGeom prst="rect">
            <a:avLst/>
          </a:prstGeom>
        </p:spPr>
      </p:pic>
      <p:pic>
        <p:nvPicPr>
          <p:cNvPr id="26" name="Picture 25">
            <a:extLst>
              <a:ext uri="{FF2B5EF4-FFF2-40B4-BE49-F238E27FC236}">
                <a16:creationId xmlns:a16="http://schemas.microsoft.com/office/drawing/2014/main" id="{3E4AD59B-9B2D-4FB6-B3D8-AE01DBC81BED}"/>
              </a:ext>
            </a:extLst>
          </p:cNvPr>
          <p:cNvPicPr>
            <a:picLocks noChangeAspect="1"/>
          </p:cNvPicPr>
          <p:nvPr/>
        </p:nvPicPr>
        <p:blipFill>
          <a:blip r:embed="rId13"/>
          <a:stretch>
            <a:fillRect/>
          </a:stretch>
        </p:blipFill>
        <p:spPr>
          <a:xfrm>
            <a:off x="2547798" y="3181806"/>
            <a:ext cx="1676634" cy="1557583"/>
          </a:xfrm>
          <a:prstGeom prst="rect">
            <a:avLst/>
          </a:prstGeom>
        </p:spPr>
      </p:pic>
      <p:pic>
        <p:nvPicPr>
          <p:cNvPr id="28" name="Picture 27">
            <a:extLst>
              <a:ext uri="{FF2B5EF4-FFF2-40B4-BE49-F238E27FC236}">
                <a16:creationId xmlns:a16="http://schemas.microsoft.com/office/drawing/2014/main" id="{822100C8-29BA-4633-85DA-1C25932881F2}"/>
              </a:ext>
            </a:extLst>
          </p:cNvPr>
          <p:cNvPicPr>
            <a:picLocks noChangeAspect="1"/>
          </p:cNvPicPr>
          <p:nvPr/>
        </p:nvPicPr>
        <p:blipFill>
          <a:blip r:embed="rId14"/>
          <a:stretch>
            <a:fillRect/>
          </a:stretch>
        </p:blipFill>
        <p:spPr>
          <a:xfrm>
            <a:off x="4260644" y="2853578"/>
            <a:ext cx="7172404" cy="641064"/>
          </a:xfrm>
          <a:prstGeom prst="rect">
            <a:avLst/>
          </a:prstGeom>
        </p:spPr>
      </p:pic>
      <p:pic>
        <p:nvPicPr>
          <p:cNvPr id="30" name="Picture 29">
            <a:extLst>
              <a:ext uri="{FF2B5EF4-FFF2-40B4-BE49-F238E27FC236}">
                <a16:creationId xmlns:a16="http://schemas.microsoft.com/office/drawing/2014/main" id="{4C7F7BB7-2693-4182-85F7-DD8B367DEC57}"/>
              </a:ext>
            </a:extLst>
          </p:cNvPr>
          <p:cNvPicPr>
            <a:picLocks noChangeAspect="1"/>
          </p:cNvPicPr>
          <p:nvPr/>
        </p:nvPicPr>
        <p:blipFill>
          <a:blip r:embed="rId15"/>
          <a:stretch>
            <a:fillRect/>
          </a:stretch>
        </p:blipFill>
        <p:spPr>
          <a:xfrm>
            <a:off x="4260644" y="3499026"/>
            <a:ext cx="3029373" cy="362001"/>
          </a:xfrm>
          <a:prstGeom prst="rect">
            <a:avLst/>
          </a:prstGeom>
        </p:spPr>
      </p:pic>
      <p:pic>
        <p:nvPicPr>
          <p:cNvPr id="32" name="Picture 31">
            <a:extLst>
              <a:ext uri="{FF2B5EF4-FFF2-40B4-BE49-F238E27FC236}">
                <a16:creationId xmlns:a16="http://schemas.microsoft.com/office/drawing/2014/main" id="{B590519E-E462-4B8A-AAB0-49253ED47D99}"/>
              </a:ext>
            </a:extLst>
          </p:cNvPr>
          <p:cNvPicPr>
            <a:picLocks noChangeAspect="1"/>
          </p:cNvPicPr>
          <p:nvPr/>
        </p:nvPicPr>
        <p:blipFill>
          <a:blip r:embed="rId16"/>
          <a:stretch>
            <a:fillRect/>
          </a:stretch>
        </p:blipFill>
        <p:spPr>
          <a:xfrm>
            <a:off x="4282754" y="3869521"/>
            <a:ext cx="7150294" cy="614881"/>
          </a:xfrm>
          <a:prstGeom prst="rect">
            <a:avLst/>
          </a:prstGeom>
        </p:spPr>
      </p:pic>
      <p:pic>
        <p:nvPicPr>
          <p:cNvPr id="34" name="Picture 33">
            <a:extLst>
              <a:ext uri="{FF2B5EF4-FFF2-40B4-BE49-F238E27FC236}">
                <a16:creationId xmlns:a16="http://schemas.microsoft.com/office/drawing/2014/main" id="{F8008959-0FBF-4698-A250-3C608C7A6C1E}"/>
              </a:ext>
            </a:extLst>
          </p:cNvPr>
          <p:cNvPicPr>
            <a:picLocks noChangeAspect="1"/>
          </p:cNvPicPr>
          <p:nvPr/>
        </p:nvPicPr>
        <p:blipFill>
          <a:blip r:embed="rId17"/>
          <a:stretch>
            <a:fillRect/>
          </a:stretch>
        </p:blipFill>
        <p:spPr>
          <a:xfrm>
            <a:off x="4272836" y="4491850"/>
            <a:ext cx="7160212" cy="614881"/>
          </a:xfrm>
          <a:prstGeom prst="rect">
            <a:avLst/>
          </a:prstGeom>
        </p:spPr>
      </p:pic>
      <p:pic>
        <p:nvPicPr>
          <p:cNvPr id="36" name="Picture 35">
            <a:extLst>
              <a:ext uri="{FF2B5EF4-FFF2-40B4-BE49-F238E27FC236}">
                <a16:creationId xmlns:a16="http://schemas.microsoft.com/office/drawing/2014/main" id="{E3718DCF-F6FE-4D4D-9D94-09DB845B96C1}"/>
              </a:ext>
            </a:extLst>
          </p:cNvPr>
          <p:cNvPicPr>
            <a:picLocks noChangeAspect="1"/>
          </p:cNvPicPr>
          <p:nvPr/>
        </p:nvPicPr>
        <p:blipFill>
          <a:blip r:embed="rId18"/>
          <a:stretch>
            <a:fillRect/>
          </a:stretch>
        </p:blipFill>
        <p:spPr>
          <a:xfrm>
            <a:off x="2583248" y="5209899"/>
            <a:ext cx="4925112" cy="419158"/>
          </a:xfrm>
          <a:prstGeom prst="rect">
            <a:avLst/>
          </a:prstGeom>
        </p:spPr>
      </p:pic>
      <p:pic>
        <p:nvPicPr>
          <p:cNvPr id="38" name="Picture 37">
            <a:extLst>
              <a:ext uri="{FF2B5EF4-FFF2-40B4-BE49-F238E27FC236}">
                <a16:creationId xmlns:a16="http://schemas.microsoft.com/office/drawing/2014/main" id="{9034D417-6B57-4F2F-935C-34CE2E25162A}"/>
              </a:ext>
            </a:extLst>
          </p:cNvPr>
          <p:cNvPicPr>
            <a:picLocks noChangeAspect="1"/>
          </p:cNvPicPr>
          <p:nvPr/>
        </p:nvPicPr>
        <p:blipFill>
          <a:blip r:embed="rId19"/>
          <a:stretch>
            <a:fillRect/>
          </a:stretch>
        </p:blipFill>
        <p:spPr>
          <a:xfrm>
            <a:off x="2556089" y="5625617"/>
            <a:ext cx="5896798" cy="428685"/>
          </a:xfrm>
          <a:prstGeom prst="rect">
            <a:avLst/>
          </a:prstGeom>
        </p:spPr>
      </p:pic>
      <p:pic>
        <p:nvPicPr>
          <p:cNvPr id="40" name="Picture 39">
            <a:extLst>
              <a:ext uri="{FF2B5EF4-FFF2-40B4-BE49-F238E27FC236}">
                <a16:creationId xmlns:a16="http://schemas.microsoft.com/office/drawing/2014/main" id="{3DCCA6A4-4BCD-4E3F-A727-C8811E940142}"/>
              </a:ext>
            </a:extLst>
          </p:cNvPr>
          <p:cNvPicPr>
            <a:picLocks noChangeAspect="1"/>
          </p:cNvPicPr>
          <p:nvPr/>
        </p:nvPicPr>
        <p:blipFill>
          <a:blip r:embed="rId20"/>
          <a:stretch>
            <a:fillRect/>
          </a:stretch>
        </p:blipFill>
        <p:spPr>
          <a:xfrm>
            <a:off x="407553" y="6118137"/>
            <a:ext cx="11460174" cy="724001"/>
          </a:xfrm>
          <a:prstGeom prst="rect">
            <a:avLst/>
          </a:prstGeom>
        </p:spPr>
      </p:pic>
    </p:spTree>
    <p:extLst>
      <p:ext uri="{BB962C8B-B14F-4D97-AF65-F5344CB8AC3E}">
        <p14:creationId xmlns:p14="http://schemas.microsoft.com/office/powerpoint/2010/main" val="17773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heel(1)">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heel(1)">
                                      <p:cBhvr>
                                        <p:cTn id="56" dur="20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fltVal val="0"/>
                                          </p:val>
                                        </p:tav>
                                        <p:tav tm="100000">
                                          <p:val>
                                            <p:strVal val="#ppt_w"/>
                                          </p:val>
                                        </p:tav>
                                      </p:tavLst>
                                    </p:anim>
                                    <p:anim calcmode="lin" valueType="num">
                                      <p:cBhvr>
                                        <p:cTn id="69" dur="1000" fill="hold"/>
                                        <p:tgtEl>
                                          <p:spTgt spid="28"/>
                                        </p:tgtEl>
                                        <p:attrNameLst>
                                          <p:attrName>ppt_h</p:attrName>
                                        </p:attrNameLst>
                                      </p:cBhvr>
                                      <p:tavLst>
                                        <p:tav tm="0">
                                          <p:val>
                                            <p:fltVal val="0"/>
                                          </p:val>
                                        </p:tav>
                                        <p:tav tm="100000">
                                          <p:val>
                                            <p:strVal val="#ppt_h"/>
                                          </p:val>
                                        </p:tav>
                                      </p:tavLst>
                                    </p:anim>
                                    <p:anim calcmode="lin" valueType="num">
                                      <p:cBhvr>
                                        <p:cTn id="70" dur="1000" fill="hold"/>
                                        <p:tgtEl>
                                          <p:spTgt spid="28"/>
                                        </p:tgtEl>
                                        <p:attrNameLst>
                                          <p:attrName>style.rotation</p:attrName>
                                        </p:attrNameLst>
                                      </p:cBhvr>
                                      <p:tavLst>
                                        <p:tav tm="0">
                                          <p:val>
                                            <p:fltVal val="90"/>
                                          </p:val>
                                        </p:tav>
                                        <p:tav tm="100000">
                                          <p:val>
                                            <p:fltVal val="0"/>
                                          </p:val>
                                        </p:tav>
                                      </p:tavLst>
                                    </p:anim>
                                    <p:animEffect transition="in" filter="fade">
                                      <p:cBhvr>
                                        <p:cTn id="71" dur="10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fltVal val="0"/>
                                          </p:val>
                                        </p:tav>
                                        <p:tav tm="100000">
                                          <p:val>
                                            <p:strVal val="#ppt_w"/>
                                          </p:val>
                                        </p:tav>
                                      </p:tavLst>
                                    </p:anim>
                                    <p:anim calcmode="lin" valueType="num">
                                      <p:cBhvr>
                                        <p:cTn id="77" dur="1000" fill="hold"/>
                                        <p:tgtEl>
                                          <p:spTgt spid="30"/>
                                        </p:tgtEl>
                                        <p:attrNameLst>
                                          <p:attrName>ppt_h</p:attrName>
                                        </p:attrNameLst>
                                      </p:cBhvr>
                                      <p:tavLst>
                                        <p:tav tm="0">
                                          <p:val>
                                            <p:fltVal val="0"/>
                                          </p:val>
                                        </p:tav>
                                        <p:tav tm="100000">
                                          <p:val>
                                            <p:strVal val="#ppt_h"/>
                                          </p:val>
                                        </p:tav>
                                      </p:tavLst>
                                    </p:anim>
                                    <p:anim calcmode="lin" valueType="num">
                                      <p:cBhvr>
                                        <p:cTn id="78" dur="1000" fill="hold"/>
                                        <p:tgtEl>
                                          <p:spTgt spid="30"/>
                                        </p:tgtEl>
                                        <p:attrNameLst>
                                          <p:attrName>style.rotation</p:attrName>
                                        </p:attrNameLst>
                                      </p:cBhvr>
                                      <p:tavLst>
                                        <p:tav tm="0">
                                          <p:val>
                                            <p:fltVal val="90"/>
                                          </p:val>
                                        </p:tav>
                                        <p:tav tm="100000">
                                          <p:val>
                                            <p:fltVal val="0"/>
                                          </p:val>
                                        </p:tav>
                                      </p:tavLst>
                                    </p:anim>
                                    <p:animEffect transition="in" filter="fade">
                                      <p:cBhvr>
                                        <p:cTn id="79" dur="10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p:cTn id="84" dur="1000" fill="hold"/>
                                        <p:tgtEl>
                                          <p:spTgt spid="32"/>
                                        </p:tgtEl>
                                        <p:attrNameLst>
                                          <p:attrName>ppt_w</p:attrName>
                                        </p:attrNameLst>
                                      </p:cBhvr>
                                      <p:tavLst>
                                        <p:tav tm="0">
                                          <p:val>
                                            <p:fltVal val="0"/>
                                          </p:val>
                                        </p:tav>
                                        <p:tav tm="100000">
                                          <p:val>
                                            <p:strVal val="#ppt_w"/>
                                          </p:val>
                                        </p:tav>
                                      </p:tavLst>
                                    </p:anim>
                                    <p:anim calcmode="lin" valueType="num">
                                      <p:cBhvr>
                                        <p:cTn id="85" dur="1000" fill="hold"/>
                                        <p:tgtEl>
                                          <p:spTgt spid="32"/>
                                        </p:tgtEl>
                                        <p:attrNameLst>
                                          <p:attrName>ppt_h</p:attrName>
                                        </p:attrNameLst>
                                      </p:cBhvr>
                                      <p:tavLst>
                                        <p:tav tm="0">
                                          <p:val>
                                            <p:fltVal val="0"/>
                                          </p:val>
                                        </p:tav>
                                        <p:tav tm="100000">
                                          <p:val>
                                            <p:strVal val="#ppt_h"/>
                                          </p:val>
                                        </p:tav>
                                      </p:tavLst>
                                    </p:anim>
                                    <p:anim calcmode="lin" valueType="num">
                                      <p:cBhvr>
                                        <p:cTn id="86" dur="1000" fill="hold"/>
                                        <p:tgtEl>
                                          <p:spTgt spid="32"/>
                                        </p:tgtEl>
                                        <p:attrNameLst>
                                          <p:attrName>style.rotation</p:attrName>
                                        </p:attrNameLst>
                                      </p:cBhvr>
                                      <p:tavLst>
                                        <p:tav tm="0">
                                          <p:val>
                                            <p:fltVal val="90"/>
                                          </p:val>
                                        </p:tav>
                                        <p:tav tm="100000">
                                          <p:val>
                                            <p:fltVal val="0"/>
                                          </p:val>
                                        </p:tav>
                                      </p:tavLst>
                                    </p:anim>
                                    <p:animEffect transition="in" filter="fade">
                                      <p:cBhvr>
                                        <p:cTn id="87" dur="10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1000" fill="hold"/>
                                        <p:tgtEl>
                                          <p:spTgt spid="34"/>
                                        </p:tgtEl>
                                        <p:attrNameLst>
                                          <p:attrName>ppt_w</p:attrName>
                                        </p:attrNameLst>
                                      </p:cBhvr>
                                      <p:tavLst>
                                        <p:tav tm="0">
                                          <p:val>
                                            <p:fltVal val="0"/>
                                          </p:val>
                                        </p:tav>
                                        <p:tav tm="100000">
                                          <p:val>
                                            <p:strVal val="#ppt_w"/>
                                          </p:val>
                                        </p:tav>
                                      </p:tavLst>
                                    </p:anim>
                                    <p:anim calcmode="lin" valueType="num">
                                      <p:cBhvr>
                                        <p:cTn id="93" dur="1000" fill="hold"/>
                                        <p:tgtEl>
                                          <p:spTgt spid="34"/>
                                        </p:tgtEl>
                                        <p:attrNameLst>
                                          <p:attrName>ppt_h</p:attrName>
                                        </p:attrNameLst>
                                      </p:cBhvr>
                                      <p:tavLst>
                                        <p:tav tm="0">
                                          <p:val>
                                            <p:fltVal val="0"/>
                                          </p:val>
                                        </p:tav>
                                        <p:tav tm="100000">
                                          <p:val>
                                            <p:strVal val="#ppt_h"/>
                                          </p:val>
                                        </p:tav>
                                      </p:tavLst>
                                    </p:anim>
                                    <p:anim calcmode="lin" valueType="num">
                                      <p:cBhvr>
                                        <p:cTn id="94" dur="1000" fill="hold"/>
                                        <p:tgtEl>
                                          <p:spTgt spid="34"/>
                                        </p:tgtEl>
                                        <p:attrNameLst>
                                          <p:attrName>style.rotation</p:attrName>
                                        </p:attrNameLst>
                                      </p:cBhvr>
                                      <p:tavLst>
                                        <p:tav tm="0">
                                          <p:val>
                                            <p:fltVal val="90"/>
                                          </p:val>
                                        </p:tav>
                                        <p:tav tm="100000">
                                          <p:val>
                                            <p:fltVal val="0"/>
                                          </p:val>
                                        </p:tav>
                                      </p:tavLst>
                                    </p:anim>
                                    <p:animEffect transition="in" filter="fade">
                                      <p:cBhvr>
                                        <p:cTn id="95" dur="10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randombar(horizontal)">
                                      <p:cBhvr>
                                        <p:cTn id="100" dur="500"/>
                                        <p:tgtEl>
                                          <p:spTgt spid="36"/>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randombar(horizontal)">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551DF3-EB90-2886-2894-0E986C130C3C}"/>
              </a:ext>
            </a:extLst>
          </p:cNvPr>
          <p:cNvSpPr/>
          <p:nvPr/>
        </p:nvSpPr>
        <p:spPr>
          <a:xfrm>
            <a:off x="1579498" y="999218"/>
            <a:ext cx="8766927" cy="115326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326AA9-4071-3960-CB9D-B6FD94E286EB}"/>
              </a:ext>
            </a:extLst>
          </p:cNvPr>
          <p:cNvSpPr txBox="1"/>
          <p:nvPr/>
        </p:nvSpPr>
        <p:spPr>
          <a:xfrm>
            <a:off x="1651000" y="1270448"/>
            <a:ext cx="8605902" cy="830997"/>
          </a:xfrm>
          <a:prstGeom prst="rect">
            <a:avLst/>
          </a:prstGeom>
          <a:noFill/>
        </p:spPr>
        <p:txBody>
          <a:bodyPr wrap="square" rtlCol="0">
            <a:spAutoFit/>
          </a:bodyPr>
          <a:lstStyle/>
          <a:p>
            <a:pPr algn="ct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id="{1B400735-186D-02C6-7F5F-89B8D63CA20A}"/>
              </a:ext>
            </a:extLst>
          </p:cNvPr>
          <p:cNvSpPr/>
          <p:nvPr/>
        </p:nvSpPr>
        <p:spPr>
          <a:xfrm>
            <a:off x="5099844" y="232989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id="{3BD932CE-B13C-A117-FA45-A4039F50FA19}"/>
              </a:ext>
            </a:extLst>
          </p:cNvPr>
          <p:cNvSpPr/>
          <p:nvPr/>
        </p:nvSpPr>
        <p:spPr>
          <a:xfrm>
            <a:off x="2744371"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id="{EAADF832-9AF2-BD7D-1A63-803A9082FFBF}"/>
              </a:ext>
            </a:extLst>
          </p:cNvPr>
          <p:cNvSpPr/>
          <p:nvPr/>
        </p:nvSpPr>
        <p:spPr>
          <a:xfrm>
            <a:off x="6760617" y="29390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id="{374B2023-FF37-9AE1-2CB0-DB27B6FB4EA4}"/>
              </a:ext>
            </a:extLst>
          </p:cNvPr>
          <p:cNvSpPr/>
          <p:nvPr/>
        </p:nvSpPr>
        <p:spPr>
          <a:xfrm>
            <a:off x="2805972" y="30015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id="{C1C08036-D90F-A019-49A3-FCA9E0CD5BC8}"/>
              </a:ext>
            </a:extLst>
          </p:cNvPr>
          <p:cNvSpPr/>
          <p:nvPr/>
        </p:nvSpPr>
        <p:spPr>
          <a:xfrm>
            <a:off x="6831270" y="30065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A</a:t>
            </a:r>
          </a:p>
        </p:txBody>
      </p:sp>
      <p:sp>
        <p:nvSpPr>
          <p:cNvPr id="1029" name="Rectangle 1028">
            <a:extLst>
              <a:ext uri="{FF2B5EF4-FFF2-40B4-BE49-F238E27FC236}">
                <a16:creationId xmlns:a16="http://schemas.microsoft.com/office/drawing/2014/main" id="{4B93B329-6403-B501-7457-75AB7C8A2C76}"/>
              </a:ext>
            </a:extLst>
          </p:cNvPr>
          <p:cNvSpPr/>
          <p:nvPr/>
        </p:nvSpPr>
        <p:spPr>
          <a:xfrm>
            <a:off x="8384743"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id="{702274D1-158E-89BE-5DA6-4F72AA7ACAF5}"/>
              </a:ext>
            </a:extLst>
          </p:cNvPr>
          <p:cNvSpPr/>
          <p:nvPr/>
        </p:nvSpPr>
        <p:spPr>
          <a:xfrm>
            <a:off x="8442690" y="300150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id="{2787A4A9-43D1-C6DD-7B6F-93118C6F43A7}"/>
              </a:ext>
            </a:extLst>
          </p:cNvPr>
          <p:cNvSpPr/>
          <p:nvPr/>
        </p:nvSpPr>
        <p:spPr>
          <a:xfrm>
            <a:off x="5348378" y="567589"/>
            <a:ext cx="1066806"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rPr>
              <a:t>13</a:t>
            </a:r>
            <a:endParaRPr lang="en-US" sz="32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4" name="Rectangle 13">
            <a:extLst>
              <a:ext uri="{FF2B5EF4-FFF2-40B4-BE49-F238E27FC236}">
                <a16:creationId xmlns:a16="http://schemas.microsoft.com/office/drawing/2014/main" id="{7FA6FEAC-FAE2-FE29-A1AF-22DA611DB862}"/>
              </a:ext>
            </a:extLst>
          </p:cNvPr>
          <p:cNvSpPr/>
          <p:nvPr/>
        </p:nvSpPr>
        <p:spPr>
          <a:xfrm>
            <a:off x="3546932"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5" name="Rectangle 14">
            <a:extLst>
              <a:ext uri="{FF2B5EF4-FFF2-40B4-BE49-F238E27FC236}">
                <a16:creationId xmlns:a16="http://schemas.microsoft.com/office/drawing/2014/main" id="{A98C6BEC-E879-21D0-9487-67FDBF8E1327}"/>
              </a:ext>
            </a:extLst>
          </p:cNvPr>
          <p:cNvSpPr/>
          <p:nvPr/>
        </p:nvSpPr>
        <p:spPr>
          <a:xfrm>
            <a:off x="3604879"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2" name="Rectangle 11">
            <a:extLst>
              <a:ext uri="{FF2B5EF4-FFF2-40B4-BE49-F238E27FC236}">
                <a16:creationId xmlns:a16="http://schemas.microsoft.com/office/drawing/2014/main" id="{A7485D24-EDE9-59C3-14E4-50BD6A40FF58}"/>
              </a:ext>
            </a:extLst>
          </p:cNvPr>
          <p:cNvSpPr/>
          <p:nvPr/>
        </p:nvSpPr>
        <p:spPr>
          <a:xfrm>
            <a:off x="4353184"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id="{1CA8D3F1-B78A-09C0-027C-0AB0380F82DD}"/>
              </a:ext>
            </a:extLst>
          </p:cNvPr>
          <p:cNvSpPr/>
          <p:nvPr/>
        </p:nvSpPr>
        <p:spPr>
          <a:xfrm>
            <a:off x="4411131"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6" name="Arrow: Left 15">
            <a:hlinkClick r:id="rId7" action="ppaction://hlinksldjump"/>
            <a:extLst>
              <a:ext uri="{FF2B5EF4-FFF2-40B4-BE49-F238E27FC236}">
                <a16:creationId xmlns:a16="http://schemas.microsoft.com/office/drawing/2014/main"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id="{25F5E487-FAF3-FE8B-9342-FA31285A9101}"/>
              </a:ext>
            </a:extLst>
          </p:cNvPr>
          <p:cNvSpPr txBox="1"/>
          <p:nvPr/>
        </p:nvSpPr>
        <p:spPr>
          <a:xfrm>
            <a:off x="858087" y="4128441"/>
            <a:ext cx="10209748" cy="1154162"/>
          </a:xfrm>
          <a:prstGeom prst="rect">
            <a:avLst/>
          </a:prstGeom>
          <a:solidFill>
            <a:schemeClr val="accent4">
              <a:lumMod val="20000"/>
              <a:lumOff val="80000"/>
            </a:schemeClr>
          </a:solidFill>
        </p:spPr>
        <p:txBody>
          <a:bodyPr wrap="square">
            <a:spAutoFit/>
          </a:bodyPr>
          <a:lstStyle/>
          <a:p>
            <a:pPr algn="just"/>
            <a:r>
              <a:rPr lang="en-GB" sz="2300" b="0" i="0" dirty="0" err="1">
                <a:solidFill>
                  <a:srgbClr val="00B050"/>
                </a:solidFill>
                <a:effectLst/>
                <a:latin typeface="Arial" panose="020B0604020202020204" pitchFamily="34" charset="0"/>
                <a:cs typeface="Arial" panose="020B0604020202020204" pitchFamily="34" charset="0"/>
              </a:rPr>
              <a:t>Mục</a:t>
            </a:r>
            <a:r>
              <a:rPr lang="en-GB" sz="2300" b="0" i="0" dirty="0">
                <a:solidFill>
                  <a:srgbClr val="00B050"/>
                </a:solidFill>
                <a:effectLst/>
                <a:latin typeface="Arial" panose="020B0604020202020204" pitchFamily="34" charset="0"/>
                <a:cs typeface="Arial" panose="020B0604020202020204" pitchFamily="34" charset="0"/>
              </a:rPr>
              <a:t> III </a:t>
            </a:r>
            <a:r>
              <a:rPr lang="en-GB" sz="2300" b="0" i="0" dirty="0" err="1">
                <a:solidFill>
                  <a:srgbClr val="00B050"/>
                </a:solidFill>
                <a:effectLst/>
                <a:latin typeface="Arial" panose="020B0604020202020204" pitchFamily="34" charset="0"/>
                <a:cs typeface="Arial" panose="020B0604020202020204" pitchFamily="34" charset="0"/>
              </a:rPr>
              <a:t>Bài</a:t>
            </a:r>
            <a:r>
              <a:rPr lang="en-GB" sz="2300" b="0" i="0" dirty="0">
                <a:solidFill>
                  <a:srgbClr val="00B050"/>
                </a:solidFill>
                <a:effectLst/>
                <a:latin typeface="Arial" panose="020B0604020202020204" pitchFamily="34" charset="0"/>
                <a:cs typeface="Arial" panose="020B0604020202020204" pitchFamily="34" charset="0"/>
              </a:rPr>
              <a:t> 2 SGK: </a:t>
            </a:r>
            <a:r>
              <a:rPr lang="en-GB" sz="2300" b="0" i="0" dirty="0">
                <a:effectLst/>
                <a:latin typeface="Arial" panose="020B0604020202020204" pitchFamily="34" charset="0"/>
                <a:cs typeface="Arial" panose="020B0604020202020204" pitchFamily="34" charset="0"/>
              </a:rPr>
              <a:t>“</a:t>
            </a:r>
            <a:r>
              <a:rPr lang="en-US" sz="2300" dirty="0" err="1">
                <a:latin typeface="Arial" panose="020B0604020202020204" pitchFamily="34" charset="0"/>
                <a:cs typeface="Arial" panose="020B0604020202020204" pitchFamily="34" charset="0"/>
              </a:rPr>
              <a:t>Một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trong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những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chức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năng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Công</a:t>
            </a:r>
            <a:r>
              <a:rPr lang="en-US" sz="2300" dirty="0">
                <a:latin typeface="Arial" panose="020B0604020202020204" pitchFamily="34" charset="0"/>
                <a:cs typeface="Arial" panose="020B0604020202020204" pitchFamily="34" charset="0"/>
              </a:rPr>
              <a:t> an </a:t>
            </a:r>
            <a:r>
              <a:rPr lang="en-US" sz="2300" dirty="0" err="1">
                <a:latin typeface="Arial" panose="020B0604020202020204" pitchFamily="34" charset="0"/>
                <a:cs typeface="Arial" panose="020B0604020202020204" pitchFamily="34" charset="0"/>
              </a:rPr>
              <a:t>nhân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dân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là</a:t>
            </a:r>
            <a:r>
              <a:rPr lang="en-US" sz="2300" dirty="0">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đấu</a:t>
            </a:r>
            <a:r>
              <a:rPr lang="en-US" sz="2300" dirty="0">
                <a:solidFill>
                  <a:srgbClr val="FF0000"/>
                </a:solidFill>
                <a:latin typeface="Arial" panose="020B0604020202020204" pitchFamily="34" charset="0"/>
                <a:cs typeface="Arial" panose="020B0604020202020204" pitchFamily="34" charset="0"/>
              </a:rPr>
              <a:t> </a:t>
            </a:r>
            <a:r>
              <a:rPr lang="en-US" sz="2300" dirty="0" err="1">
                <a:solidFill>
                  <a:srgbClr val="FF0000"/>
                </a:solidFill>
                <a:latin typeface="Arial" panose="020B0604020202020204" pitchFamily="34" charset="0"/>
                <a:cs typeface="Arial" panose="020B0604020202020204" pitchFamily="34" charset="0"/>
              </a:rPr>
              <a:t>tranh</a:t>
            </a:r>
            <a:r>
              <a:rPr lang="en-US" sz="2300" dirty="0">
                <a:solidFill>
                  <a:srgbClr val="FF0000"/>
                </a:solidFill>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phòng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chống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âm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mưu</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hoạt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động</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của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thế</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lực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thù</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địch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các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loại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tội</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phạm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và</a:t>
            </a:r>
            <a:r>
              <a:rPr lang="en-US" sz="2300" dirty="0">
                <a:latin typeface="Arial" panose="020B0604020202020204" pitchFamily="34" charset="0"/>
                <a:cs typeface="Arial" panose="020B0604020202020204" pitchFamily="34" charset="0"/>
              </a:rPr>
              <a:t> vi </a:t>
            </a:r>
            <a:r>
              <a:rPr lang="en-US" sz="2300" dirty="0" err="1">
                <a:latin typeface="Arial" panose="020B0604020202020204" pitchFamily="34" charset="0"/>
                <a:cs typeface="Arial" panose="020B0604020202020204" pitchFamily="34" charset="0"/>
              </a:rPr>
              <a:t>phạm</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pháp</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luật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về</a:t>
            </a:r>
            <a:r>
              <a:rPr lang="en-US" sz="2300" dirty="0">
                <a:latin typeface="Arial" panose="020B0604020202020204" pitchFamily="34" charset="0"/>
                <a:cs typeface="Arial" panose="020B0604020202020204" pitchFamily="34" charset="0"/>
              </a:rPr>
              <a:t> an </a:t>
            </a:r>
            <a:r>
              <a:rPr lang="en-US" sz="2300" dirty="0" err="1">
                <a:latin typeface="Arial" panose="020B0604020202020204" pitchFamily="34" charset="0"/>
                <a:cs typeface="Arial" panose="020B0604020202020204" pitchFamily="34" charset="0"/>
              </a:rPr>
              <a:t>ninh</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quốc</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gia</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trật</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tự</a:t>
            </a:r>
            <a:r>
              <a:rPr lang="en-US" sz="2300" dirty="0">
                <a:latin typeface="Arial" panose="020B0604020202020204" pitchFamily="34" charset="0"/>
                <a:cs typeface="Arial" panose="020B0604020202020204" pitchFamily="34" charset="0"/>
              </a:rPr>
              <a:t>, an </a:t>
            </a:r>
            <a:r>
              <a:rPr lang="en-US" sz="2300" dirty="0" err="1">
                <a:latin typeface="Arial" panose="020B0604020202020204" pitchFamily="34" charset="0"/>
                <a:cs typeface="Arial" panose="020B0604020202020204" pitchFamily="34" charset="0"/>
              </a:rPr>
              <a:t>toàn</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xã</a:t>
            </a:r>
            <a:r>
              <a:rPr lang="en-US" sz="2300" dirty="0">
                <a:latin typeface="Arial" panose="020B0604020202020204" pitchFamily="34" charset="0"/>
                <a:cs typeface="Arial" panose="020B0604020202020204" pitchFamily="34" charset="0"/>
              </a:rPr>
              <a:t> </a:t>
            </a:r>
            <a:r>
              <a:rPr lang="en-US" sz="2300" dirty="0" err="1">
                <a:latin typeface="Arial" panose="020B0604020202020204" pitchFamily="34" charset="0"/>
                <a:cs typeface="Arial" panose="020B0604020202020204" pitchFamily="34" charset="0"/>
              </a:rPr>
              <a:t>hội</a:t>
            </a:r>
            <a:r>
              <a:rPr lang="en-US" sz="2300" dirty="0">
                <a:latin typeface="Arial" panose="020B0604020202020204" pitchFamily="34" charset="0"/>
                <a:cs typeface="Arial" panose="020B0604020202020204" pitchFamily="34" charset="0"/>
              </a:rPr>
              <a:t>.</a:t>
            </a:r>
            <a:r>
              <a:rPr lang="en-GB" sz="23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id="{FF2F4D03-44F7-6234-80D6-59741274C3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id="{01157B3E-DD3E-E72F-1E53-A64BD35982EF}"/>
              </a:ext>
            </a:extLst>
          </p:cNvPr>
          <p:cNvSpPr/>
          <p:nvPr/>
        </p:nvSpPr>
        <p:spPr>
          <a:xfrm>
            <a:off x="5160695"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id="{FFF14BEA-D92D-AC42-6A06-B6FFA1A92A68}"/>
              </a:ext>
            </a:extLst>
          </p:cNvPr>
          <p:cNvSpPr/>
          <p:nvPr/>
        </p:nvSpPr>
        <p:spPr>
          <a:xfrm>
            <a:off x="5218642"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id="{91AF2BA5-D139-3BD4-3D50-057AA8FFEE8F}"/>
              </a:ext>
            </a:extLst>
          </p:cNvPr>
          <p:cNvSpPr/>
          <p:nvPr/>
        </p:nvSpPr>
        <p:spPr>
          <a:xfrm>
            <a:off x="5968825" y="29390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id="{557D8BE2-7078-E8DC-C0ED-43589D19FA4D}"/>
              </a:ext>
            </a:extLst>
          </p:cNvPr>
          <p:cNvSpPr/>
          <p:nvPr/>
        </p:nvSpPr>
        <p:spPr>
          <a:xfrm>
            <a:off x="6026772" y="30009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8" name="Rectangle 7">
            <a:extLst>
              <a:ext uri="{FF2B5EF4-FFF2-40B4-BE49-F238E27FC236}">
                <a16:creationId xmlns:a16="http://schemas.microsoft.com/office/drawing/2014/main" id="{0A9CA32A-CFB3-EBAC-D1A8-3EAADA10FE99}"/>
              </a:ext>
            </a:extLst>
          </p:cNvPr>
          <p:cNvSpPr/>
          <p:nvPr/>
        </p:nvSpPr>
        <p:spPr>
          <a:xfrm>
            <a:off x="7573035" y="29390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a:extLst>
              <a:ext uri="{FF2B5EF4-FFF2-40B4-BE49-F238E27FC236}">
                <a16:creationId xmlns:a16="http://schemas.microsoft.com/office/drawing/2014/main" id="{94D6553D-B4C2-C443-799D-AF2CA36C759A}"/>
              </a:ext>
            </a:extLst>
          </p:cNvPr>
          <p:cNvSpPr/>
          <p:nvPr/>
        </p:nvSpPr>
        <p:spPr>
          <a:xfrm>
            <a:off x="7630982" y="30009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Tree>
    <p:extLst>
      <p:ext uri="{BB962C8B-B14F-4D97-AF65-F5344CB8AC3E}">
        <p14:creationId xmlns:p14="http://schemas.microsoft.com/office/powerpoint/2010/main" val="447751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8" grpId="0" animBg="1"/>
      <p:bldP spid="1032" grpId="0" animBg="1"/>
      <p:bldP spid="15" grpId="0" animBg="1"/>
      <p:bldP spid="13"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39A27E35-0917-4F19-AF04-DA6CC557188B}"/>
              </a:ext>
            </a:extLst>
          </p:cNvPr>
          <p:cNvSpPr txBox="1"/>
          <p:nvPr/>
        </p:nvSpPr>
        <p:spPr>
          <a:xfrm>
            <a:off x="298383" y="5334688"/>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Calibri" panose="020F0502020204030204" pitchFamily="34" charset="0"/>
              </a:rPr>
              <a:t>Công</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lượng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vũ</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trang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dân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làm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cốt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trong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thực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hiện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nhiệm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vụ</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bảo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vệ</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bảo</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đảm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toàn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đấu</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tranh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phòng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chống</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tội</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và</a:t>
            </a:r>
            <a:r>
              <a:rPr lang="en-US" sz="2400" i="1" dirty="0">
                <a:solidFill>
                  <a:srgbClr val="FF0000"/>
                </a:solidFill>
                <a:effectLst/>
                <a:latin typeface="Times New Roman" panose="02020603050405020304" pitchFamily="18" charset="0"/>
                <a:ea typeface="Calibri" panose="020F0502020204030204" pitchFamily="34" charset="0"/>
              </a:rPr>
              <a:t> vi </a:t>
            </a:r>
            <a:r>
              <a:rPr lang="en-US" sz="2400" i="1" dirty="0" err="1">
                <a:solidFill>
                  <a:srgbClr val="FF0000"/>
                </a:solidFill>
                <a:effectLst/>
                <a:latin typeface="Times New Roman" panose="02020603050405020304" pitchFamily="18" charset="0"/>
                <a:ea typeface="Calibri" panose="020F0502020204030204" pitchFamily="34" charset="0"/>
              </a:rPr>
              <a:t>phạm</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pháp</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luật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về</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ninh</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quốc</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gia</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trật</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tự</a:t>
            </a:r>
            <a:r>
              <a:rPr lang="en-US" sz="2400" i="1" dirty="0">
                <a:solidFill>
                  <a:srgbClr val="FF0000"/>
                </a:solidFill>
                <a:effectLst/>
                <a:latin typeface="Times New Roman" panose="02020603050405020304" pitchFamily="18" charset="0"/>
                <a:ea typeface="Calibri" panose="020F0502020204030204" pitchFamily="34" charset="0"/>
              </a:rPr>
              <a:t>, an </a:t>
            </a:r>
            <a:r>
              <a:rPr lang="en-US" sz="2400" i="1" dirty="0" err="1">
                <a:solidFill>
                  <a:srgbClr val="FF0000"/>
                </a:solidFill>
                <a:effectLst/>
                <a:latin typeface="Times New Roman" panose="02020603050405020304" pitchFamily="18" charset="0"/>
                <a:ea typeface="Calibri" panose="020F0502020204030204" pitchFamily="34" charset="0"/>
              </a:rPr>
              <a:t>toàn</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xã</a:t>
            </a:r>
            <a:r>
              <a:rPr lang="en-US" sz="2400" i="1" dirty="0">
                <a:solidFill>
                  <a:srgbClr val="FF0000"/>
                </a:solidFill>
                <a:effectLst/>
                <a:latin typeface="Times New Roman" panose="02020603050405020304" pitchFamily="18" charset="0"/>
                <a:ea typeface="Calibri" panose="020F0502020204030204" pitchFamily="34" charset="0"/>
              </a:rPr>
              <a:t> </a:t>
            </a:r>
            <a:r>
              <a:rPr lang="en-US" sz="2400" i="1" dirty="0" err="1">
                <a:solidFill>
                  <a:srgbClr val="FF0000"/>
                </a:solidFill>
                <a:effectLst/>
                <a:latin typeface="Times New Roman" panose="02020603050405020304" pitchFamily="18" charset="0"/>
                <a:ea typeface="Calibri" panose="020F0502020204030204" pitchFamily="34" charset="0"/>
              </a:rPr>
              <a:t>hội</a:t>
            </a:r>
            <a:r>
              <a:rPr lang="en-US" sz="2400" i="1" dirty="0">
                <a:solidFill>
                  <a:srgbClr val="FF0000"/>
                </a:solidFill>
                <a:effectLst/>
                <a:latin typeface="Times New Roman" panose="02020603050405020304" pitchFamily="18" charset="0"/>
                <a:ea typeface="Calibri" panose="020F0502020204030204" pitchFamily="3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EA30C3F-693D-8FF1-D6E3-1A1C93BE913A}"/>
              </a:ext>
            </a:extLst>
          </p:cNvPr>
          <p:cNvPicPr>
            <a:picLocks noChangeAspect="1"/>
          </p:cNvPicPr>
          <p:nvPr/>
        </p:nvPicPr>
        <p:blipFill>
          <a:blip r:embed="rId4"/>
          <a:stretch>
            <a:fillRect/>
          </a:stretch>
        </p:blipFill>
        <p:spPr>
          <a:xfrm>
            <a:off x="2623484" y="1029331"/>
            <a:ext cx="7758766" cy="3985937"/>
          </a:xfrm>
          <a:prstGeom prst="rect">
            <a:avLst/>
          </a:prstGeom>
          <a:ln>
            <a:solidFill>
              <a:srgbClr val="00B050"/>
            </a:solidFill>
          </a:ln>
        </p:spPr>
      </p:pic>
    </p:spTree>
    <p:extLst>
      <p:ext uri="{BB962C8B-B14F-4D97-AF65-F5344CB8AC3E}">
        <p14:creationId xmlns:p14="http://schemas.microsoft.com/office/powerpoint/2010/main" val="6286024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(PA2)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“CHIẾC NÓN KÌ DIỆU” </a:t>
            </a:r>
          </a:p>
        </p:txBody>
      </p:sp>
      <p:sp>
        <p:nvSpPr>
          <p:cNvPr id="7" name="TextBox 6">
            <a:extLst>
              <a:ext uri="{FF2B5EF4-FFF2-40B4-BE49-F238E27FC236}">
                <a16:creationId xmlns:a16="http://schemas.microsoft.com/office/drawing/2014/main"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VN" sz="2000" b="1" dirty="0"/>
          </a:p>
        </p:txBody>
      </p:sp>
      <p:sp>
        <p:nvSpPr>
          <p:cNvPr id="10" name="TextBox 9">
            <a:extLst>
              <a:ext uri="{FF2B5EF4-FFF2-40B4-BE49-F238E27FC236}">
                <a16:creationId xmlns:a16="http://schemas.microsoft.com/office/drawing/2014/main"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latin typeface="TimesNewRomanPSMT"/>
              </a:rPr>
              <a:t>13</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a:t>
            </a:r>
            <a:r>
              <a:rPr lang="en-US" sz="2400" dirty="0">
                <a:solidFill>
                  <a:srgbClr val="00A23A"/>
                </a:solidFill>
                <a:latin typeface="TimesNewRomanPSMT"/>
              </a:rPr>
              <a:t>I</a:t>
            </a:r>
            <a:r>
              <a:rPr lang="vi-VN" sz="2400" dirty="0">
                <a:solidFill>
                  <a:srgbClr val="00A23A"/>
                </a:solidFill>
                <a:effectLst/>
                <a:latin typeface="TimesNewRomanPSMT"/>
              </a:rPr>
              <a:t>I Bài </a:t>
            </a:r>
            <a:r>
              <a:rPr lang="en-GB" sz="2400" dirty="0">
                <a:solidFill>
                  <a:srgbClr val="00A23A"/>
                </a:solidFill>
                <a:latin typeface="TimesNewRomanPSMT"/>
              </a:rPr>
              <a:t>2</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id="{1AA0A3F2-57E9-4865-80F9-984A6B639A0E}"/>
              </a:ext>
            </a:extLst>
          </p:cNvPr>
          <p:cNvSpPr txBox="1"/>
          <p:nvPr/>
        </p:nvSpPr>
        <p:spPr>
          <a:xfrm>
            <a:off x="4586188" y="6294495"/>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VN" sz="2000" b="1" dirty="0"/>
          </a:p>
        </p:txBody>
      </p:sp>
      <p:sp>
        <p:nvSpPr>
          <p:cNvPr id="14" name="TextBox 13">
            <a:extLst>
              <a:ext uri="{FF2B5EF4-FFF2-40B4-BE49-F238E27FC236}">
                <a16:creationId xmlns:a16="http://schemas.microsoft.com/office/drawing/2014/main"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13</a:t>
            </a:r>
            <a:r>
              <a:rPr lang="vi-VN" sz="2200" dirty="0">
                <a:solidFill>
                  <a:srgbClr val="00B050"/>
                </a:solidFill>
                <a:latin typeface="TimesNewRomanPSMT"/>
              </a:rPr>
              <a:t> tương ứng với </a:t>
            </a:r>
            <a:r>
              <a:rPr lang="en-US" sz="2200" dirty="0">
                <a:solidFill>
                  <a:srgbClr val="00B050"/>
                </a:solidFill>
                <a:latin typeface="TimesNewRomanPSMT"/>
              </a:rPr>
              <a:t>13</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4" name="Picture 3">
            <a:extLst>
              <a:ext uri="{FF2B5EF4-FFF2-40B4-BE49-F238E27FC236}">
                <a16:creationId xmlns:a16="http://schemas.microsoft.com/office/drawing/2014/main" id="{1783A839-BA67-4C30-9F4C-52002085F88D}"/>
              </a:ext>
            </a:extLst>
          </p:cNvPr>
          <p:cNvPicPr>
            <a:picLocks noChangeAspect="1"/>
          </p:cNvPicPr>
          <p:nvPr/>
        </p:nvPicPr>
        <p:blipFill>
          <a:blip r:embed="rId4"/>
          <a:stretch>
            <a:fillRect/>
          </a:stretch>
        </p:blipFill>
        <p:spPr>
          <a:xfrm>
            <a:off x="4169307" y="2513334"/>
            <a:ext cx="3598475" cy="3804049"/>
          </a:xfrm>
          <a:prstGeom prst="rect">
            <a:avLst/>
          </a:prstGeom>
        </p:spPr>
      </p:pic>
      <p:pic>
        <p:nvPicPr>
          <p:cNvPr id="2" name="Picture 1">
            <a:extLst>
              <a:ext uri="{FF2B5EF4-FFF2-40B4-BE49-F238E27FC236}">
                <a16:creationId xmlns:a16="http://schemas.microsoft.com/office/drawing/2014/main" id="{D22A0FD0-6D05-3749-A86D-68B28DDBF399}"/>
              </a:ext>
            </a:extLst>
          </p:cNvPr>
          <p:cNvPicPr>
            <a:picLocks noChangeAspect="1"/>
          </p:cNvPicPr>
          <p:nvPr/>
        </p:nvPicPr>
        <p:blipFill>
          <a:blip r:embed="rId5"/>
          <a:stretch>
            <a:fillRect/>
          </a:stretch>
        </p:blipFill>
        <p:spPr>
          <a:xfrm>
            <a:off x="266699" y="2519464"/>
            <a:ext cx="3912301" cy="3797919"/>
          </a:xfrm>
          <a:prstGeom prst="rect">
            <a:avLst/>
          </a:prstGeom>
          <a:ln>
            <a:solidFill>
              <a:srgbClr val="00B050"/>
            </a:solidFill>
          </a:ln>
        </p:spPr>
      </p:pic>
    </p:spTree>
    <p:extLst>
      <p:ext uri="{BB962C8B-B14F-4D97-AF65-F5344CB8AC3E}">
        <p14:creationId xmlns:p14="http://schemas.microsoft.com/office/powerpoint/2010/main" val="31628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Effect transition="in" filter="fade">
                                      <p:cBhvr>
                                        <p:cTn id="48" dur="500"/>
                                        <p:tgtEl>
                                          <p:spTgt spid="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11382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p:cTn id="2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circle(in)">
                                      <p:cBhvr>
                                        <p:cTn id="46" dur="20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circle(in)">
                                      <p:cBhvr>
                                        <p:cTn id="51" dur="20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circle(in)">
                                      <p:cBhvr>
                                        <p:cTn id="56" dur="20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circle(in)">
                                      <p:cBhvr>
                                        <p:cTn id="61"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id="{2111BCF4-D01A-402F-9B7A-BC3C5F2A16F0}"/>
              </a:ext>
            </a:extLst>
          </p:cNvPr>
          <p:cNvSpPr/>
          <p:nvPr/>
        </p:nvSpPr>
        <p:spPr>
          <a:xfrm>
            <a:off x="3643085" y="5324364"/>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1" name="Chart 30">
            <a:extLst>
              <a:ext uri="{FF2B5EF4-FFF2-40B4-BE49-F238E27FC236}">
                <a16:creationId xmlns:a16="http://schemas.microsoft.com/office/drawing/2014/main" id="{86499B0A-871C-6E98-29F2-466A539E6214}"/>
              </a:ext>
            </a:extLst>
          </p:cNvPr>
          <p:cNvGraphicFramePr/>
          <p:nvPr/>
        </p:nvGraphicFramePr>
        <p:xfrm>
          <a:off x="1895357" y="496547"/>
          <a:ext cx="8401168" cy="5657929"/>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Shape 19">
            <a:extLst>
              <a:ext uri="{FF2B5EF4-FFF2-40B4-BE49-F238E27FC236}">
                <a16:creationId xmlns:a16="http://schemas.microsoft.com/office/drawing/2014/main" id="{A15615E3-19A9-9DE8-FD71-1061966F3E83}"/>
              </a:ext>
            </a:extLst>
          </p:cNvPr>
          <p:cNvSpPr/>
          <p:nvPr/>
        </p:nvSpPr>
        <p:spPr>
          <a:xfrm>
            <a:off x="3594876" y="838200"/>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F2B030E-EE1D-4C13-83E1-057024D71677}"/>
              </a:ext>
            </a:extLst>
          </p:cNvPr>
          <p:cNvSpPr/>
          <p:nvPr/>
        </p:nvSpPr>
        <p:spPr>
          <a:xfrm>
            <a:off x="5968960" y="3206112"/>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C4275C7B-A5AC-45C0-BD10-1E51B5716A03}"/>
              </a:ext>
            </a:extLst>
          </p:cNvPr>
          <p:cNvSpPr/>
          <p:nvPr/>
        </p:nvSpPr>
        <p:spPr>
          <a:xfrm>
            <a:off x="8342063"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0324510B-9606-42FA-A719-8D0E5B52DFC4}"/>
              </a:ext>
            </a:extLst>
          </p:cNvPr>
          <p:cNvSpPr/>
          <p:nvPr/>
        </p:nvSpPr>
        <p:spPr>
          <a:xfrm>
            <a:off x="8350671" y="388007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3C008CD5-8A00-4A7A-8B9E-A72461471E9D}"/>
              </a:ext>
            </a:extLst>
          </p:cNvPr>
          <p:cNvSpPr/>
          <p:nvPr/>
        </p:nvSpPr>
        <p:spPr>
          <a:xfrm>
            <a:off x="7691728" y="496270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5A51B806-11EC-422C-BAC6-D68511EA6FD3}"/>
              </a:ext>
            </a:extLst>
          </p:cNvPr>
          <p:cNvSpPr/>
          <p:nvPr/>
        </p:nvSpPr>
        <p:spPr>
          <a:xfrm>
            <a:off x="6632702" y="55728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3D5348B-0A7D-4F3D-A050-01FFBEA4809D}"/>
              </a:ext>
            </a:extLst>
          </p:cNvPr>
          <p:cNvSpPr/>
          <p:nvPr/>
        </p:nvSpPr>
        <p:spPr>
          <a:xfrm>
            <a:off x="5369964" y="556407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3AB213B6-BD8D-46B3-BB1E-A8C0E0031AA4}"/>
              </a:ext>
            </a:extLst>
          </p:cNvPr>
          <p:cNvSpPr/>
          <p:nvPr/>
        </p:nvSpPr>
        <p:spPr>
          <a:xfrm>
            <a:off x="4359924" y="498750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7221059-27F5-4AC1-A56C-C29A7F56E43C}"/>
              </a:ext>
            </a:extLst>
          </p:cNvPr>
          <p:cNvSpPr/>
          <p:nvPr/>
        </p:nvSpPr>
        <p:spPr>
          <a:xfrm>
            <a:off x="3685296" y="38750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3DB28833-0117-40AE-BBA4-E477CD2E3BB3}"/>
              </a:ext>
            </a:extLst>
          </p:cNvPr>
          <p:cNvSpPr/>
          <p:nvPr/>
        </p:nvSpPr>
        <p:spPr>
          <a:xfrm>
            <a:off x="3685296" y="26191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1876F61F-60FC-4562-A3AD-841BF86B5453}"/>
              </a:ext>
            </a:extLst>
          </p:cNvPr>
          <p:cNvSpPr/>
          <p:nvPr/>
        </p:nvSpPr>
        <p:spPr>
          <a:xfrm>
            <a:off x="4364396" y="15044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EF837C3-483C-4470-8FE9-077D460ACCD6}"/>
              </a:ext>
            </a:extLst>
          </p:cNvPr>
          <p:cNvSpPr/>
          <p:nvPr/>
        </p:nvSpPr>
        <p:spPr>
          <a:xfrm>
            <a:off x="5369964" y="93363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AB812D6B-9290-43D0-87EE-7203A0FE581E}"/>
              </a:ext>
            </a:extLst>
          </p:cNvPr>
          <p:cNvSpPr/>
          <p:nvPr/>
        </p:nvSpPr>
        <p:spPr>
          <a:xfrm>
            <a:off x="6587987" y="91726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260451D4-2785-43D7-BE13-47FDB2CA7707}"/>
              </a:ext>
            </a:extLst>
          </p:cNvPr>
          <p:cNvSpPr/>
          <p:nvPr/>
        </p:nvSpPr>
        <p:spPr>
          <a:xfrm>
            <a:off x="7691728" y="15239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6300" y="6248400"/>
            <a:ext cx="609600" cy="609600"/>
          </a:xfrm>
          <a:prstGeom prst="rect">
            <a:avLst/>
          </a:prstGeom>
        </p:spPr>
      </p:pic>
      <p:grpSp>
        <p:nvGrpSpPr>
          <p:cNvPr id="28" name="Group 27">
            <a:extLst>
              <a:ext uri="{FF2B5EF4-FFF2-40B4-BE49-F238E27FC236}">
                <a16:creationId xmlns:a16="http://schemas.microsoft.com/office/drawing/2014/main" id="{B04A2772-A118-4E54-144B-7A80C2416C85}"/>
              </a:ext>
            </a:extLst>
          </p:cNvPr>
          <p:cNvGrpSpPr/>
          <p:nvPr/>
        </p:nvGrpSpPr>
        <p:grpSpPr>
          <a:xfrm>
            <a:off x="2736903" y="1303784"/>
            <a:ext cx="6715980" cy="4051928"/>
            <a:chOff x="2736903" y="1303784"/>
            <a:chExt cx="6715980" cy="4051928"/>
          </a:xfrm>
        </p:grpSpPr>
        <p:grpSp>
          <p:nvGrpSpPr>
            <p:cNvPr id="24" name="Group 23">
              <a:extLst>
                <a:ext uri="{FF2B5EF4-FFF2-40B4-BE49-F238E27FC236}">
                  <a16:creationId xmlns:a16="http://schemas.microsoft.com/office/drawing/2014/main" id="{C200F8CE-C9EF-91AD-15AF-F899AEEFAC3B}"/>
                </a:ext>
              </a:extLst>
            </p:cNvPr>
            <p:cNvGrpSpPr/>
            <p:nvPr/>
          </p:nvGrpSpPr>
          <p:grpSpPr>
            <a:xfrm>
              <a:off x="2736903" y="1303784"/>
              <a:ext cx="6715980" cy="4051928"/>
              <a:chOff x="2736903" y="1303784"/>
              <a:chExt cx="6715980" cy="4051928"/>
            </a:xfrm>
          </p:grpSpPr>
          <p:graphicFrame>
            <p:nvGraphicFramePr>
              <p:cNvPr id="8" name="Chart 7">
                <a:extLst>
                  <a:ext uri="{FF2B5EF4-FFF2-40B4-BE49-F238E27FC236}">
                    <a16:creationId xmlns:a16="http://schemas.microsoft.com/office/drawing/2014/main" id="{1172F66F-9146-F444-0087-637D507D1FED}"/>
                  </a:ext>
                </a:extLst>
              </p:cNvPr>
              <p:cNvGraphicFramePr/>
              <p:nvPr/>
            </p:nvGraphicFramePr>
            <p:xfrm>
              <a:off x="2736903" y="1303784"/>
              <a:ext cx="6715980" cy="4051928"/>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hlinkClick r:id="rId7" action="ppaction://hlinksldjump"/>
                <a:extLst>
                  <a:ext uri="{FF2B5EF4-FFF2-40B4-BE49-F238E27FC236}">
                    <a16:creationId xmlns:a16="http://schemas.microsoft.com/office/drawing/2014/main" id="{B99049AC-7C13-A4E3-0928-F6EB5C403BEA}"/>
                  </a:ext>
                </a:extLst>
              </p:cNvPr>
              <p:cNvSpPr txBox="1"/>
              <p:nvPr/>
            </p:nvSpPr>
            <p:spPr>
              <a:xfrm rot="6376678">
                <a:off x="6006784" y="215639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a:t>
                </a:r>
              </a:p>
            </p:txBody>
          </p:sp>
          <p:sp>
            <p:nvSpPr>
              <p:cNvPr id="6" name="TextBox 5">
                <a:hlinkClick r:id="rId8" action="ppaction://hlinksldjump"/>
                <a:extLst>
                  <a:ext uri="{FF2B5EF4-FFF2-40B4-BE49-F238E27FC236}">
                    <a16:creationId xmlns:a16="http://schemas.microsoft.com/office/drawing/2014/main" id="{8154E400-92E8-2B5D-9595-0F09D9450B4C}"/>
                  </a:ext>
                </a:extLst>
              </p:cNvPr>
              <p:cNvSpPr txBox="1"/>
              <p:nvPr/>
            </p:nvSpPr>
            <p:spPr>
              <a:xfrm rot="7965594">
                <a:off x="6430678" y="240023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2</a:t>
                </a:r>
              </a:p>
            </p:txBody>
          </p:sp>
          <p:sp>
            <p:nvSpPr>
              <p:cNvPr id="7" name="TextBox 6">
                <a:hlinkClick r:id="rId9" action="ppaction://hlinksldjump"/>
                <a:extLst>
                  <a:ext uri="{FF2B5EF4-FFF2-40B4-BE49-F238E27FC236}">
                    <a16:creationId xmlns:a16="http://schemas.microsoft.com/office/drawing/2014/main" id="{666A1BED-7835-74C1-58F0-7A953EC6BFDF}"/>
                  </a:ext>
                </a:extLst>
              </p:cNvPr>
              <p:cNvSpPr txBox="1"/>
              <p:nvPr/>
            </p:nvSpPr>
            <p:spPr>
              <a:xfrm rot="9513406">
                <a:off x="6692480" y="2802175"/>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3</a:t>
                </a:r>
              </a:p>
            </p:txBody>
          </p:sp>
          <p:sp>
            <p:nvSpPr>
              <p:cNvPr id="9" name="TextBox 8">
                <a:hlinkClick r:id="rId10" action="ppaction://hlinksldjump"/>
                <a:extLst>
                  <a:ext uri="{FF2B5EF4-FFF2-40B4-BE49-F238E27FC236}">
                    <a16:creationId xmlns:a16="http://schemas.microsoft.com/office/drawing/2014/main" id="{9E38D5F1-A910-B96B-18A8-757CDB1981E7}"/>
                  </a:ext>
                </a:extLst>
              </p:cNvPr>
              <p:cNvSpPr txBox="1"/>
              <p:nvPr/>
            </p:nvSpPr>
            <p:spPr>
              <a:xfrm rot="11668795">
                <a:off x="6751023" y="331552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4</a:t>
                </a:r>
              </a:p>
            </p:txBody>
          </p:sp>
          <p:sp>
            <p:nvSpPr>
              <p:cNvPr id="10" name="TextBox 9">
                <a:hlinkClick r:id="rId11" action="ppaction://hlinksldjump"/>
                <a:extLst>
                  <a:ext uri="{FF2B5EF4-FFF2-40B4-BE49-F238E27FC236}">
                    <a16:creationId xmlns:a16="http://schemas.microsoft.com/office/drawing/2014/main" id="{EA5E40D9-8B5C-C2ED-63EC-F341FBB35016}"/>
                  </a:ext>
                </a:extLst>
              </p:cNvPr>
              <p:cNvSpPr txBox="1"/>
              <p:nvPr/>
            </p:nvSpPr>
            <p:spPr>
              <a:xfrm rot="13152134">
                <a:off x="6583512" y="375504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5</a:t>
                </a:r>
              </a:p>
            </p:txBody>
          </p:sp>
          <p:sp>
            <p:nvSpPr>
              <p:cNvPr id="11" name="TextBox 10">
                <a:hlinkClick r:id="rId12" action="ppaction://hlinksldjump"/>
                <a:extLst>
                  <a:ext uri="{FF2B5EF4-FFF2-40B4-BE49-F238E27FC236}">
                    <a16:creationId xmlns:a16="http://schemas.microsoft.com/office/drawing/2014/main" id="{B7BC9E9E-DDE2-F3C7-7B57-73D8963E169B}"/>
                  </a:ext>
                </a:extLst>
              </p:cNvPr>
              <p:cNvSpPr txBox="1"/>
              <p:nvPr/>
            </p:nvSpPr>
            <p:spPr>
              <a:xfrm rot="14434309">
                <a:off x="6221561" y="4054910"/>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6</a:t>
                </a:r>
              </a:p>
            </p:txBody>
          </p:sp>
          <p:sp>
            <p:nvSpPr>
              <p:cNvPr id="13" name="TextBox 12">
                <a:hlinkClick r:id="rId13" action="ppaction://hlinksldjump"/>
                <a:extLst>
                  <a:ext uri="{FF2B5EF4-FFF2-40B4-BE49-F238E27FC236}">
                    <a16:creationId xmlns:a16="http://schemas.microsoft.com/office/drawing/2014/main" id="{1C869436-B81E-7FF1-BE3C-08FCC4AA6F8D}"/>
                  </a:ext>
                </a:extLst>
              </p:cNvPr>
              <p:cNvSpPr txBox="1"/>
              <p:nvPr/>
            </p:nvSpPr>
            <p:spPr>
              <a:xfrm rot="16200000">
                <a:off x="5727885" y="4192619"/>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7</a:t>
                </a:r>
              </a:p>
            </p:txBody>
          </p:sp>
          <p:sp>
            <p:nvSpPr>
              <p:cNvPr id="14" name="TextBox 13">
                <a:hlinkClick r:id="rId14" action="ppaction://hlinksldjump"/>
                <a:extLst>
                  <a:ext uri="{FF2B5EF4-FFF2-40B4-BE49-F238E27FC236}">
                    <a16:creationId xmlns:a16="http://schemas.microsoft.com/office/drawing/2014/main" id="{157EA531-22D3-778B-E36E-D79D7490CDD1}"/>
                  </a:ext>
                </a:extLst>
              </p:cNvPr>
              <p:cNvSpPr txBox="1"/>
              <p:nvPr/>
            </p:nvSpPr>
            <p:spPr>
              <a:xfrm rot="18150813">
                <a:off x="5241804" y="4046158"/>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8</a:t>
                </a:r>
              </a:p>
            </p:txBody>
          </p:sp>
          <p:sp>
            <p:nvSpPr>
              <p:cNvPr id="15" name="TextBox 14">
                <a:hlinkClick r:id="rId15" action="ppaction://hlinksldjump"/>
                <a:extLst>
                  <a:ext uri="{FF2B5EF4-FFF2-40B4-BE49-F238E27FC236}">
                    <a16:creationId xmlns:a16="http://schemas.microsoft.com/office/drawing/2014/main" id="{245ACD87-66D4-CE58-85C8-3AC6B59B46F2}"/>
                  </a:ext>
                </a:extLst>
              </p:cNvPr>
              <p:cNvSpPr txBox="1"/>
              <p:nvPr/>
            </p:nvSpPr>
            <p:spPr>
              <a:xfrm rot="19577096">
                <a:off x="4874559" y="3751207"/>
                <a:ext cx="7104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9</a:t>
                </a:r>
              </a:p>
            </p:txBody>
          </p:sp>
          <p:sp>
            <p:nvSpPr>
              <p:cNvPr id="17" name="TextBox 16">
                <a:hlinkClick r:id="rId16" action="ppaction://hlinksldjump"/>
                <a:extLst>
                  <a:ext uri="{FF2B5EF4-FFF2-40B4-BE49-F238E27FC236}">
                    <a16:creationId xmlns:a16="http://schemas.microsoft.com/office/drawing/2014/main" id="{8DD11B3B-BF76-BD02-FAE1-DC1FDA03E3DE}"/>
                  </a:ext>
                </a:extLst>
              </p:cNvPr>
              <p:cNvSpPr txBox="1"/>
              <p:nvPr/>
            </p:nvSpPr>
            <p:spPr>
              <a:xfrm rot="21253943">
                <a:off x="4565385" y="3282758"/>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10</a:t>
                </a:r>
              </a:p>
            </p:txBody>
          </p:sp>
          <p:sp>
            <p:nvSpPr>
              <p:cNvPr id="2" name="TextBox 1">
                <a:hlinkClick r:id="rId17" action="ppaction://hlinksldjump"/>
                <a:extLst>
                  <a:ext uri="{FF2B5EF4-FFF2-40B4-BE49-F238E27FC236}">
                    <a16:creationId xmlns:a16="http://schemas.microsoft.com/office/drawing/2014/main" id="{C7C60674-10B2-1648-992B-B4E10E580198}"/>
                  </a:ext>
                </a:extLst>
              </p:cNvPr>
              <p:cNvSpPr txBox="1"/>
              <p:nvPr/>
            </p:nvSpPr>
            <p:spPr>
              <a:xfrm rot="1391473">
                <a:off x="4636120" y="2744935"/>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hlinkClick r:id="rId18" action="ppaction://hlinksldjump"/>
                <a:extLst>
                  <a:ext uri="{FF2B5EF4-FFF2-40B4-BE49-F238E27FC236}">
                    <a16:creationId xmlns:a16="http://schemas.microsoft.com/office/drawing/2014/main" id="{9E38B2A3-EC83-F126-3104-983541CAE94D}"/>
                  </a:ext>
                </a:extLst>
              </p:cNvPr>
              <p:cNvSpPr txBox="1"/>
              <p:nvPr/>
            </p:nvSpPr>
            <p:spPr>
              <a:xfrm rot="3067366">
                <a:off x="4943780" y="2327169"/>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hlinkClick r:id="rId19" action="ppaction://hlinksldjump"/>
                <a:extLst>
                  <a:ext uri="{FF2B5EF4-FFF2-40B4-BE49-F238E27FC236}">
                    <a16:creationId xmlns:a16="http://schemas.microsoft.com/office/drawing/2014/main" id="{6E6547D4-DA68-EDDB-2E88-E998FDA71011}"/>
                  </a:ext>
                </a:extLst>
              </p:cNvPr>
              <p:cNvSpPr txBox="1"/>
              <p:nvPr/>
            </p:nvSpPr>
            <p:spPr>
              <a:xfrm rot="4616730">
                <a:off x="5435065" y="2085903"/>
                <a:ext cx="827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Câu</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13</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Isosceles Triangle 34">
              <a:hlinkClick r:id="rId9" action="ppaction://hlinksldjump"/>
              <a:extLst>
                <a:ext uri="{FF2B5EF4-FFF2-40B4-BE49-F238E27FC236}">
                  <a16:creationId xmlns:a16="http://schemas.microsoft.com/office/drawing/2014/main" id="{ED64D852-C441-7789-0EC5-41E8B0E082B2}"/>
                </a:ext>
              </a:extLst>
            </p:cNvPr>
            <p:cNvSpPr/>
            <p:nvPr/>
          </p:nvSpPr>
          <p:spPr>
            <a:xfrm rot="14943351">
              <a:off x="6614297" y="2117865"/>
              <a:ext cx="790328" cy="1732702"/>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hlinkClick r:id="rId10" action="ppaction://hlinksldjump"/>
              <a:extLst>
                <a:ext uri="{FF2B5EF4-FFF2-40B4-BE49-F238E27FC236}">
                  <a16:creationId xmlns:a16="http://schemas.microsoft.com/office/drawing/2014/main" id="{23E39CFD-3742-84D9-6AA2-D0BCFD153A4F}"/>
                </a:ext>
              </a:extLst>
            </p:cNvPr>
            <p:cNvSpPr/>
            <p:nvPr/>
          </p:nvSpPr>
          <p:spPr>
            <a:xfrm rot="16522912">
              <a:off x="6670433" y="2576519"/>
              <a:ext cx="750812" cy="1721781"/>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hlinkClick r:id="rId11" action="ppaction://hlinksldjump"/>
              <a:extLst>
                <a:ext uri="{FF2B5EF4-FFF2-40B4-BE49-F238E27FC236}">
                  <a16:creationId xmlns:a16="http://schemas.microsoft.com/office/drawing/2014/main" id="{22C49EDD-5B02-1E5C-23E1-6ED96AFD4936}"/>
                </a:ext>
              </a:extLst>
            </p:cNvPr>
            <p:cNvSpPr/>
            <p:nvPr/>
          </p:nvSpPr>
          <p:spPr>
            <a:xfrm rot="18370302">
              <a:off x="6474394" y="3034000"/>
              <a:ext cx="801645" cy="1725509"/>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hlinkClick r:id="rId12" action="ppaction://hlinksldjump"/>
              <a:extLst>
                <a:ext uri="{FF2B5EF4-FFF2-40B4-BE49-F238E27FC236}">
                  <a16:creationId xmlns:a16="http://schemas.microsoft.com/office/drawing/2014/main" id="{0092415C-5093-9302-4FEF-D77C662F8353}"/>
                </a:ext>
              </a:extLst>
            </p:cNvPr>
            <p:cNvSpPr/>
            <p:nvPr/>
          </p:nvSpPr>
          <p:spPr>
            <a:xfrm rot="19954978">
              <a:off x="6113434" y="3305255"/>
              <a:ext cx="845626" cy="173648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hlinkClick r:id="rId13" action="ppaction://hlinksldjump"/>
              <a:extLst>
                <a:ext uri="{FF2B5EF4-FFF2-40B4-BE49-F238E27FC236}">
                  <a16:creationId xmlns:a16="http://schemas.microsoft.com/office/drawing/2014/main" id="{73E29A69-4FE3-4B69-EAFF-47DE432BEB80}"/>
                </a:ext>
              </a:extLst>
            </p:cNvPr>
            <p:cNvSpPr/>
            <p:nvPr/>
          </p:nvSpPr>
          <p:spPr>
            <a:xfrm>
              <a:off x="5692202" y="3439120"/>
              <a:ext cx="802171" cy="171283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hlinkClick r:id="rId14" action="ppaction://hlinksldjump"/>
              <a:extLst>
                <a:ext uri="{FF2B5EF4-FFF2-40B4-BE49-F238E27FC236}">
                  <a16:creationId xmlns:a16="http://schemas.microsoft.com/office/drawing/2014/main" id="{704F9CDE-41B0-63EC-6214-7FCA045D8D46}"/>
                </a:ext>
              </a:extLst>
            </p:cNvPr>
            <p:cNvSpPr/>
            <p:nvPr/>
          </p:nvSpPr>
          <p:spPr>
            <a:xfrm rot="1629483">
              <a:off x="5268094" y="3283612"/>
              <a:ext cx="796153" cy="1745516"/>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hlinkClick r:id="rId15" action="ppaction://hlinksldjump"/>
              <a:extLst>
                <a:ext uri="{FF2B5EF4-FFF2-40B4-BE49-F238E27FC236}">
                  <a16:creationId xmlns:a16="http://schemas.microsoft.com/office/drawing/2014/main" id="{2530780C-3E41-F78C-1D34-6C79DE9BA55D}"/>
                </a:ext>
              </a:extLst>
            </p:cNvPr>
            <p:cNvSpPr/>
            <p:nvPr/>
          </p:nvSpPr>
          <p:spPr>
            <a:xfrm rot="3345374">
              <a:off x="4855435" y="3035254"/>
              <a:ext cx="877068" cy="167780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hlinkClick r:id="rId16" action="ppaction://hlinksldjump"/>
              <a:extLst>
                <a:ext uri="{FF2B5EF4-FFF2-40B4-BE49-F238E27FC236}">
                  <a16:creationId xmlns:a16="http://schemas.microsoft.com/office/drawing/2014/main" id="{EBFBE9BE-52CC-319D-769B-0EFF98AC1E5D}"/>
                </a:ext>
              </a:extLst>
            </p:cNvPr>
            <p:cNvSpPr/>
            <p:nvPr/>
          </p:nvSpPr>
          <p:spPr>
            <a:xfrm rot="5035171">
              <a:off x="4751123" y="2582806"/>
              <a:ext cx="841562" cy="168671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hlinkClick r:id="rId17" action="ppaction://hlinksldjump"/>
              <a:extLst>
                <a:ext uri="{FF2B5EF4-FFF2-40B4-BE49-F238E27FC236}">
                  <a16:creationId xmlns:a16="http://schemas.microsoft.com/office/drawing/2014/main" id="{82B80F23-80F5-817A-0E0C-6F5FFB69AAB5}"/>
                </a:ext>
              </a:extLst>
            </p:cNvPr>
            <p:cNvSpPr/>
            <p:nvPr/>
          </p:nvSpPr>
          <p:spPr>
            <a:xfrm rot="6691378">
              <a:off x="4822307" y="2146160"/>
              <a:ext cx="784023" cy="1689784"/>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hlinkClick r:id="rId18" action="ppaction://hlinksldjump"/>
              <a:extLst>
                <a:ext uri="{FF2B5EF4-FFF2-40B4-BE49-F238E27FC236}">
                  <a16:creationId xmlns:a16="http://schemas.microsoft.com/office/drawing/2014/main" id="{21FE22B6-9815-E1E8-BCDD-B6208846E95C}"/>
                </a:ext>
              </a:extLst>
            </p:cNvPr>
            <p:cNvSpPr/>
            <p:nvPr/>
          </p:nvSpPr>
          <p:spPr>
            <a:xfrm rot="8256800">
              <a:off x="5096287" y="1764720"/>
              <a:ext cx="757678" cy="177292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hlinkClick r:id="rId7" action="ppaction://hlinksldjump"/>
              <a:extLst>
                <a:ext uri="{FF2B5EF4-FFF2-40B4-BE49-F238E27FC236}">
                  <a16:creationId xmlns:a16="http://schemas.microsoft.com/office/drawing/2014/main" id="{7650F4A4-F39E-7306-8135-2CDDC861552C}"/>
                </a:ext>
              </a:extLst>
            </p:cNvPr>
            <p:cNvSpPr/>
            <p:nvPr/>
          </p:nvSpPr>
          <p:spPr>
            <a:xfrm rot="11630752">
              <a:off x="5923532" y="1590869"/>
              <a:ext cx="794810" cy="1687680"/>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hlinkClick r:id="rId8" action="ppaction://hlinksldjump"/>
              <a:extLst>
                <a:ext uri="{FF2B5EF4-FFF2-40B4-BE49-F238E27FC236}">
                  <a16:creationId xmlns:a16="http://schemas.microsoft.com/office/drawing/2014/main" id="{44DBD774-BE7D-3A7B-0F45-E37753886554}"/>
                </a:ext>
              </a:extLst>
            </p:cNvPr>
            <p:cNvSpPr/>
            <p:nvPr/>
          </p:nvSpPr>
          <p:spPr>
            <a:xfrm rot="13196054">
              <a:off x="6317325" y="1751750"/>
              <a:ext cx="770011" cy="1727438"/>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hlinkClick r:id="rId19" action="ppaction://hlinksldjump"/>
              <a:extLst>
                <a:ext uri="{FF2B5EF4-FFF2-40B4-BE49-F238E27FC236}">
                  <a16:creationId xmlns:a16="http://schemas.microsoft.com/office/drawing/2014/main" id="{2B9F3064-39AF-B47D-1BB4-C0827A80E487}"/>
                </a:ext>
              </a:extLst>
            </p:cNvPr>
            <p:cNvSpPr/>
            <p:nvPr/>
          </p:nvSpPr>
          <p:spPr>
            <a:xfrm rot="9980674">
              <a:off x="5456397" y="1551754"/>
              <a:ext cx="827285" cy="1746883"/>
            </a:xfrm>
            <a:prstGeom prst="triangl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C051463A-FF52-CF46-60AF-CDEE8FD1A178}"/>
              </a:ext>
            </a:extLst>
          </p:cNvPr>
          <p:cNvGrpSpPr/>
          <p:nvPr/>
        </p:nvGrpSpPr>
        <p:grpSpPr>
          <a:xfrm>
            <a:off x="6005736" y="4810125"/>
            <a:ext cx="167643" cy="1016627"/>
            <a:chOff x="6020022" y="4597691"/>
            <a:chExt cx="167643" cy="1016627"/>
          </a:xfrm>
        </p:grpSpPr>
        <p:sp>
          <p:nvSpPr>
            <p:cNvPr id="57" name="Freeform: Shape 56">
              <a:extLst>
                <a:ext uri="{FF2B5EF4-FFF2-40B4-BE49-F238E27FC236}">
                  <a16:creationId xmlns:a16="http://schemas.microsoft.com/office/drawing/2014/main"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1" name="image4.png">
            <a:extLst>
              <a:ext uri="{FF2B5EF4-FFF2-40B4-BE49-F238E27FC236}">
                <a16:creationId xmlns:a16="http://schemas.microsoft.com/office/drawing/2014/main" id="{D3C3E22A-CF17-5BE8-3933-EA683CD92031}"/>
              </a:ext>
            </a:extLst>
          </p:cNvPr>
          <p:cNvPicPr>
            <a:picLocks noChangeAspect="1"/>
          </p:cNvPicPr>
          <p:nvPr/>
        </p:nvPicPr>
        <p:blipFill>
          <a:blip r:embed="rId20" cstate="print"/>
          <a:stretch>
            <a:fillRect/>
          </a:stretch>
        </p:blipFill>
        <p:spPr>
          <a:xfrm>
            <a:off x="117512" y="97702"/>
            <a:ext cx="625171" cy="612210"/>
          </a:xfrm>
          <a:prstGeom prst="rect">
            <a:avLst/>
          </a:prstGeom>
        </p:spPr>
      </p:pic>
      <p:grpSp>
        <p:nvGrpSpPr>
          <p:cNvPr id="22" name="Group 11">
            <a:extLst>
              <a:ext uri="{FF2B5EF4-FFF2-40B4-BE49-F238E27FC236}">
                <a16:creationId xmlns:a16="http://schemas.microsoft.com/office/drawing/2014/main" id="{B7B74DF9-2692-997E-DDBB-E1AD196C68C0}"/>
              </a:ext>
            </a:extLst>
          </p:cNvPr>
          <p:cNvGrpSpPr>
            <a:grpSpLocks/>
          </p:cNvGrpSpPr>
          <p:nvPr/>
        </p:nvGrpSpPr>
        <p:grpSpPr bwMode="auto">
          <a:xfrm>
            <a:off x="806095" y="167994"/>
            <a:ext cx="625171" cy="541918"/>
            <a:chOff x="0" y="0"/>
            <a:chExt cx="666" cy="559"/>
          </a:xfrm>
        </p:grpSpPr>
        <p:sp>
          <p:nvSpPr>
            <p:cNvPr id="23" name="Freeform 12">
              <a:extLst>
                <a:ext uri="{FF2B5EF4-FFF2-40B4-BE49-F238E27FC236}">
                  <a16:creationId xmlns:a16="http://schemas.microsoft.com/office/drawing/2014/main" id="{96B07B3C-991A-84E0-E49E-DD23BC82319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a:hlinkClick r:id="" action="ppaction://hlinkshowjump?jump=nextslide"/>
            <a:extLst>
              <a:ext uri="{FF2B5EF4-FFF2-40B4-BE49-F238E27FC236}">
                <a16:creationId xmlns:a16="http://schemas.microsoft.com/office/drawing/2014/main" id="{6D2AEB28-6D15-23F2-1377-B4BA916C179C}"/>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13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7" name="Graphic 26" descr="Right pointing backhand index">
            <a:hlinkClick r:id="rId21" action="ppaction://hlinksldjump"/>
            <a:extLst>
              <a:ext uri="{FF2B5EF4-FFF2-40B4-BE49-F238E27FC236}">
                <a16:creationId xmlns:a16="http://schemas.microsoft.com/office/drawing/2014/main" id="{1C17E50C-498F-5793-213A-D5D246B2E20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431521" y="6154476"/>
            <a:ext cx="264869" cy="264869"/>
          </a:xfrm>
          <a:prstGeom prst="rect">
            <a:avLst/>
          </a:prstGeom>
        </p:spPr>
      </p:pic>
    </p:spTree>
    <p:extLst>
      <p:ext uri="{BB962C8B-B14F-4D97-AF65-F5344CB8AC3E}">
        <p14:creationId xmlns:p14="http://schemas.microsoft.com/office/powerpoint/2010/main" val="42753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grpId="0" nodeType="withEffect">
                                  <p:stCondLst>
                                    <p:cond delay="0"/>
                                  </p:stCondLst>
                                  <p:childTnLst>
                                    <p:animRot by="-21600000">
                                      <p:cBhvr>
                                        <p:cTn id="33" dur="500" fill="hold"/>
                                        <p:tgtEl>
                                          <p:spTgt spid="31"/>
                                        </p:tgtEl>
                                        <p:attrNameLst>
                                          <p:attrName>r</p:attrName>
                                        </p:attrNameLst>
                                      </p:cBhvr>
                                    </p:animRot>
                                  </p:childTnLst>
                                </p:cTn>
                              </p:par>
                              <p:par>
                                <p:cTn id="34" presetID="1" presetClass="mediacall" presetSubtype="0" fill="hold" nodeType="withEffect">
                                  <p:stCondLst>
                                    <p:cond delay="0"/>
                                  </p:stCondLst>
                                  <p:childTnLst>
                                    <p:cmd type="call" cmd="playFrom(0.0)">
                                      <p:cBhvr>
                                        <p:cTn id="35" dur="19199" fill="hold"/>
                                        <p:tgtEl>
                                          <p:spTgt spid="16"/>
                                        </p:tgtEl>
                                      </p:cBhvr>
                                    </p:cmd>
                                  </p:childTnLst>
                                </p:cTn>
                              </p:par>
                              <p:par>
                                <p:cTn id="36" presetID="8" presetClass="emph" presetSubtype="0" repeatCount="indefinite" fill="hold" nodeType="withEffect">
                                  <p:stCondLst>
                                    <p:cond delay="0"/>
                                  </p:stCondLst>
                                  <p:childTnLst>
                                    <p:animRot by="21600000">
                                      <p:cBhvr>
                                        <p:cTn id="37" dur="500" fill="hold"/>
                                        <p:tgtEl>
                                          <p:spTgt spid="2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100000" fill="hold" grpId="1" nodeType="clickEffect">
                                  <p:stCondLst>
                                    <p:cond delay="1000"/>
                                  </p:stCondLst>
                                  <p:childTnLst>
                                    <p:animRot by="-21600000">
                                      <p:cBhvr>
                                        <p:cTn id="41" dur="1000" fill="hold"/>
                                        <p:tgtEl>
                                          <p:spTgt spid="31"/>
                                        </p:tgtEl>
                                        <p:attrNameLst>
                                          <p:attrName>r</p:attrName>
                                        </p:attrNameLst>
                                      </p:cBhvr>
                                    </p:animRot>
                                  </p:childTnLst>
                                </p:cTn>
                              </p:par>
                              <p:par>
                                <p:cTn id="42" presetID="8" presetClass="emph" presetSubtype="0" fill="hold" nodeType="withEffect">
                                  <p:stCondLst>
                                    <p:cond delay="1000"/>
                                  </p:stCondLst>
                                  <p:childTnLst>
                                    <p:animRot by="21600000">
                                      <p:cBhvr>
                                        <p:cTn id="43" dur="1000" fill="hold"/>
                                        <p:tgtEl>
                                          <p:spTgt spid="28"/>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Graphic spid="31" grpId="0">
        <p:bldAsOne/>
      </p:bldGraphic>
      <p:bldGraphic spid="31" grpId="1">
        <p:bldAsOne/>
      </p:bldGraphic>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9892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63499"/>
            <a:ext cx="8597900" cy="142273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 hình trật tự xã hội bình thường, yên ổn, không có rối loạn.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8"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101501" y="1665475"/>
            <a:ext cx="5144698" cy="11272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A</a:t>
            </a:r>
            <a:r>
              <a:rPr lang="en-GB" sz="3600" b="1">
                <a:solidFill>
                  <a:schemeClr val="tx1"/>
                </a:solidFill>
                <a:latin typeface="Times New Roman" panose="02020603050405020304" pitchFamily="18" charset="0"/>
                <a:cs typeface="Times New Roman" panose="02020603050405020304" pitchFamily="18" charset="0"/>
              </a:rPr>
              <a:t>N NINH</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02257" y="5927228"/>
            <a:ext cx="609600" cy="609600"/>
          </a:xfrm>
          <a:prstGeom prst="rect">
            <a:avLst/>
          </a:prstGeom>
        </p:spPr>
      </p:pic>
      <p:sp>
        <p:nvSpPr>
          <p:cNvPr id="1035" name="Arrow: Left 1034">
            <a:hlinkClick r:id="rId8" action="ppaction://hlinksldjump"/>
            <a:extLst>
              <a:ext uri="{FF2B5EF4-FFF2-40B4-BE49-F238E27FC236}">
                <a16:creationId xmlns:a16="http://schemas.microsoft.com/office/drawing/2014/main" id="{24F447B2-C109-3C3D-2F9D-88755664B4B7}"/>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68333B8-6579-D353-CC53-7C47A6543298}"/>
              </a:ext>
            </a:extLst>
          </p:cNvPr>
          <p:cNvSpPr txBox="1"/>
          <p:nvPr/>
        </p:nvSpPr>
        <p:spPr>
          <a:xfrm>
            <a:off x="1036622" y="3670590"/>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tham mưu với Đảng, Nhà nước về bảo vệ </a:t>
            </a:r>
            <a:r>
              <a:rPr lang="en-US" sz="2400">
                <a:solidFill>
                  <a:srgbClr val="FF0000"/>
                </a:solidFill>
                <a:latin typeface="Arial" panose="020B0604020202020204" pitchFamily="34" charset="0"/>
                <a:cs typeface="Arial" panose="020B0604020202020204" pitchFamily="34" charset="0"/>
              </a:rPr>
              <a:t>an ninh </a:t>
            </a:r>
            <a:r>
              <a:rPr lang="en-US" sz="2400">
                <a:latin typeface="Arial" panose="020B0604020202020204" pitchFamily="34" charset="0"/>
                <a:cs typeface="Arial" panose="020B0604020202020204" pitchFamily="34" charset="0"/>
              </a:rPr>
              <a:t>quốc gia, bảo đảm trật tự, an toàn xã hội, đấu tranh phòng, chống tội phạm và vi phạm pháp luật về </a:t>
            </a:r>
            <a:r>
              <a:rPr lang="en-US" sz="2400">
                <a:solidFill>
                  <a:srgbClr val="FF0000"/>
                </a:solidFill>
                <a:latin typeface="Arial" panose="020B0604020202020204" pitchFamily="34" charset="0"/>
                <a:cs typeface="Arial" panose="020B0604020202020204" pitchFamily="34" charset="0"/>
              </a:rPr>
              <a:t>an ninh</a:t>
            </a:r>
            <a:r>
              <a:rPr lang="en-US" sz="2400">
                <a:latin typeface="Arial" panose="020B0604020202020204" pitchFamily="34" charset="0"/>
                <a:cs typeface="Arial" panose="020B0604020202020204" pitchFamily="34" charset="0"/>
              </a:rPr>
              <a:t>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6" name="image4.png">
            <a:extLst>
              <a:ext uri="{FF2B5EF4-FFF2-40B4-BE49-F238E27FC236}">
                <a16:creationId xmlns:a16="http://schemas.microsoft.com/office/drawing/2014/main" id="{EAC41A1A-36A3-498D-0D38-1211898337A8}"/>
              </a:ext>
            </a:extLst>
          </p:cNvPr>
          <p:cNvPicPr>
            <a:picLocks noChangeAspect="1"/>
          </p:cNvPicPr>
          <p:nvPr/>
        </p:nvPicPr>
        <p:blipFill>
          <a:blip r:embed="rId10" cstate="print"/>
          <a:stretch>
            <a:fillRect/>
          </a:stretch>
        </p:blipFill>
        <p:spPr>
          <a:xfrm>
            <a:off x="117512" y="97702"/>
            <a:ext cx="625171" cy="612210"/>
          </a:xfrm>
          <a:prstGeom prst="rect">
            <a:avLst/>
          </a:prstGeom>
        </p:spPr>
      </p:pic>
      <p:grpSp>
        <p:nvGrpSpPr>
          <p:cNvPr id="7" name="Group 11">
            <a:extLst>
              <a:ext uri="{FF2B5EF4-FFF2-40B4-BE49-F238E27FC236}">
                <a16:creationId xmlns:a16="http://schemas.microsoft.com/office/drawing/2014/main" id="{5AEE5A8C-D403-27FB-BAB8-42A333E5B741}"/>
              </a:ext>
            </a:extLst>
          </p:cNvPr>
          <p:cNvGrpSpPr>
            <a:grpSpLocks/>
          </p:cNvGrpSpPr>
          <p:nvPr/>
        </p:nvGrpSpPr>
        <p:grpSpPr bwMode="auto">
          <a:xfrm>
            <a:off x="806095" y="167994"/>
            <a:ext cx="625171" cy="541918"/>
            <a:chOff x="0" y="0"/>
            <a:chExt cx="666" cy="559"/>
          </a:xfrm>
        </p:grpSpPr>
        <p:sp>
          <p:nvSpPr>
            <p:cNvPr id="9" name="Freeform 12">
              <a:extLst>
                <a:ext uri="{FF2B5EF4-FFF2-40B4-BE49-F238E27FC236}">
                  <a16:creationId xmlns:a16="http://schemas.microsoft.com/office/drawing/2014/main" id="{C600FC7D-715E-FFC0-C1D7-CC5C269DF22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 name="Picture 9" descr="A blue and white alarm clock with bells&#10;&#10;Description automatically generated">
            <a:extLst>
              <a:ext uri="{FF2B5EF4-FFF2-40B4-BE49-F238E27FC236}">
                <a16:creationId xmlns:a16="http://schemas.microsoft.com/office/drawing/2014/main" id="{1F3B4489-4592-5B44-C640-C8B2E8D6D79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 name="Oval 10">
            <a:extLst>
              <a:ext uri="{FF2B5EF4-FFF2-40B4-BE49-F238E27FC236}">
                <a16:creationId xmlns:a16="http://schemas.microsoft.com/office/drawing/2014/main" id="{9192869F-82AF-FFAE-49F1-1BB710FC8C0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2" name="Oval 11">
            <a:extLst>
              <a:ext uri="{FF2B5EF4-FFF2-40B4-BE49-F238E27FC236}">
                <a16:creationId xmlns:a16="http://schemas.microsoft.com/office/drawing/2014/main" id="{B4ADD89B-5425-D29B-55D6-18B83D0E324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3" name="Oval 12">
            <a:extLst>
              <a:ext uri="{FF2B5EF4-FFF2-40B4-BE49-F238E27FC236}">
                <a16:creationId xmlns:a16="http://schemas.microsoft.com/office/drawing/2014/main" id="{E5BD18CF-A56D-43DA-07E4-5172EBE7A9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4" name="Oval 13">
            <a:extLst>
              <a:ext uri="{FF2B5EF4-FFF2-40B4-BE49-F238E27FC236}">
                <a16:creationId xmlns:a16="http://schemas.microsoft.com/office/drawing/2014/main" id="{C0A6E000-0A1F-5253-0A95-7A7943D478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6" name="Oval 15">
            <a:extLst>
              <a:ext uri="{FF2B5EF4-FFF2-40B4-BE49-F238E27FC236}">
                <a16:creationId xmlns:a16="http://schemas.microsoft.com/office/drawing/2014/main" id="{6AAFE33D-E9D0-798E-3375-9966F08573F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7" name="Oval 16">
            <a:extLst>
              <a:ext uri="{FF2B5EF4-FFF2-40B4-BE49-F238E27FC236}">
                <a16:creationId xmlns:a16="http://schemas.microsoft.com/office/drawing/2014/main" id="{6877001C-928E-0941-820A-34F4F2585C1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8" name="Oval 17">
            <a:extLst>
              <a:ext uri="{FF2B5EF4-FFF2-40B4-BE49-F238E27FC236}">
                <a16:creationId xmlns:a16="http://schemas.microsoft.com/office/drawing/2014/main" id="{64915DA1-8119-090E-E87A-00CBDE6EC50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9" name="Oval 18">
            <a:extLst>
              <a:ext uri="{FF2B5EF4-FFF2-40B4-BE49-F238E27FC236}">
                <a16:creationId xmlns:a16="http://schemas.microsoft.com/office/drawing/2014/main" id="{E298D3BA-15A2-6AEB-24F9-7BD572F0373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20" name="Oval 19">
            <a:extLst>
              <a:ext uri="{FF2B5EF4-FFF2-40B4-BE49-F238E27FC236}">
                <a16:creationId xmlns:a16="http://schemas.microsoft.com/office/drawing/2014/main" id="{35FD272D-1AD2-DAC0-3E2B-A347C2A3AD6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21" name="Oval 20">
            <a:extLst>
              <a:ext uri="{FF2B5EF4-FFF2-40B4-BE49-F238E27FC236}">
                <a16:creationId xmlns:a16="http://schemas.microsoft.com/office/drawing/2014/main" id="{FB10F5FB-323E-6F82-24F5-1341F4A70B8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22" name="Oval 21">
            <a:extLst>
              <a:ext uri="{FF2B5EF4-FFF2-40B4-BE49-F238E27FC236}">
                <a16:creationId xmlns:a16="http://schemas.microsoft.com/office/drawing/2014/main" id="{4A069583-FCB0-F838-4B72-EDEE36561A1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23" name="Oval 22">
            <a:extLst>
              <a:ext uri="{FF2B5EF4-FFF2-40B4-BE49-F238E27FC236}">
                <a16:creationId xmlns:a16="http://schemas.microsoft.com/office/drawing/2014/main" id="{3DD3E0EF-BA26-7B40-C1BE-9B9404F07C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24" name="Oval 23">
            <a:extLst>
              <a:ext uri="{FF2B5EF4-FFF2-40B4-BE49-F238E27FC236}">
                <a16:creationId xmlns:a16="http://schemas.microsoft.com/office/drawing/2014/main" id="{35B2E9B7-B5D8-BC39-2E94-CDA41E1522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25" name="Oval 24">
            <a:extLst>
              <a:ext uri="{FF2B5EF4-FFF2-40B4-BE49-F238E27FC236}">
                <a16:creationId xmlns:a16="http://schemas.microsoft.com/office/drawing/2014/main" id="{FD0596FD-B827-3D58-6B6F-DA81B1940BC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26" name="Oval 25">
            <a:extLst>
              <a:ext uri="{FF2B5EF4-FFF2-40B4-BE49-F238E27FC236}">
                <a16:creationId xmlns:a16="http://schemas.microsoft.com/office/drawing/2014/main" id="{CFFDA7F1-DB53-B240-072A-F23A7429AEE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28" name="Oval 27">
            <a:extLst>
              <a:ext uri="{FF2B5EF4-FFF2-40B4-BE49-F238E27FC236}">
                <a16:creationId xmlns:a16="http://schemas.microsoft.com/office/drawing/2014/main" id="{77D08516-9EFB-593B-88EF-BADC3D66209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42140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5"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5"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5"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5"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5"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5"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2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5"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2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2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5"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5"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6" name="hetgio.wav"/>
                                        </p:tgtEl>
                                      </p:cMediaNode>
                                    </p:audio>
                                  </p:subTnLst>
                                </p:cTn>
                              </p:par>
                            </p:childTnLst>
                          </p:cTn>
                        </p:par>
                      </p:childTnLst>
                    </p:cTn>
                  </p:par>
                </p:childTnLst>
              </p:cTn>
              <p:nextCondLst>
                <p:cond evt="onClick" delay="0">
                  <p:tgtEl>
                    <p:spTgt spid="11"/>
                  </p:tgtEl>
                </p:cond>
              </p:nextCondLst>
            </p:seq>
          </p:childTnLst>
        </p:cTn>
      </p:par>
    </p:tnLst>
    <p:bldLst>
      <p:bldP spid="15" grpId="0" animBg="1"/>
      <p:bldP spid="4"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0" y="18736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2374900" y="63500"/>
            <a:ext cx="9198611"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Điều kiện bảo đảm để không xảy ra sự cố hay nguy hiểm, nói chung.</a:t>
            </a:r>
          </a:p>
        </p:txBody>
      </p:sp>
      <p:sp>
        <p:nvSpPr>
          <p:cNvPr id="15" name="Đáp án B">
            <a:extLst>
              <a:ext uri="{FF2B5EF4-FFF2-40B4-BE49-F238E27FC236}">
                <a16:creationId xmlns:a16="http://schemas.microsoft.com/office/drawing/2014/main" id="{B504175A-062C-3F1D-4DEA-BCD56D2C9EB0}"/>
              </a:ext>
            </a:extLst>
          </p:cNvPr>
          <p:cNvSpPr/>
          <p:nvPr/>
        </p:nvSpPr>
        <p:spPr>
          <a:xfrm>
            <a:off x="4401856" y="1640111"/>
            <a:ext cx="5144698" cy="112748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A</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TOÀN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2257" y="5927228"/>
            <a:ext cx="609600" cy="609600"/>
          </a:xfrm>
          <a:prstGeom prst="rect">
            <a:avLst/>
          </a:prstGeom>
        </p:spPr>
      </p:pic>
      <p:sp>
        <p:nvSpPr>
          <p:cNvPr id="1037" name="Arrow: Left 1036">
            <a:hlinkClick r:id="rId8" action="ppaction://hlinksldjump"/>
            <a:extLst>
              <a:ext uri="{FF2B5EF4-FFF2-40B4-BE49-F238E27FC236}">
                <a16:creationId xmlns:a16="http://schemas.microsoft.com/office/drawing/2014/main" id="{D253B998-33C0-7903-37AD-2AAB607E705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1" name="TextBox 1050">
            <a:extLst>
              <a:ext uri="{FF2B5EF4-FFF2-40B4-BE49-F238E27FC236}">
                <a16:creationId xmlns:a16="http://schemas.microsoft.com/office/drawing/2014/main" id="{FA0205A2-44BC-1D62-BAE0-27A8C5D21A29}"/>
              </a:ext>
            </a:extLst>
          </p:cNvPr>
          <p:cNvSpPr txBox="1"/>
          <p:nvPr/>
        </p:nvSpPr>
        <p:spPr>
          <a:xfrm>
            <a:off x="1036622" y="3807356"/>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Một trong những chức năng của Công an nhân dân là thực hiện quản lí nhà nước về bảo vệ an ninh quốc gia, bảo đảm trật tự, </a:t>
            </a:r>
            <a:r>
              <a:rPr lang="en-US" sz="2400">
                <a:solidFill>
                  <a:srgbClr val="FF0000"/>
                </a:solidFill>
                <a:latin typeface="Arial" panose="020B0604020202020204" pitchFamily="34" charset="0"/>
                <a:cs typeface="Arial" panose="020B0604020202020204" pitchFamily="34" charset="0"/>
              </a:rPr>
              <a:t>an toàn</a:t>
            </a:r>
            <a:r>
              <a:rPr lang="en-US" sz="2400">
                <a:latin typeface="Arial" panose="020B0604020202020204" pitchFamily="34" charset="0"/>
                <a:cs typeface="Arial" panose="020B0604020202020204" pitchFamily="34" charset="0"/>
              </a:rPr>
              <a:t> xã hội, đấu tranh phòng, chống tội phạm và vi phạm pháp luật về an ninh quốc gia,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2" name="image4.png">
            <a:extLst>
              <a:ext uri="{FF2B5EF4-FFF2-40B4-BE49-F238E27FC236}">
                <a16:creationId xmlns:a16="http://schemas.microsoft.com/office/drawing/2014/main" id="{8DFC0A77-47F8-331B-3936-0B7A7999F5C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3" name="Group 11">
            <a:extLst>
              <a:ext uri="{FF2B5EF4-FFF2-40B4-BE49-F238E27FC236}">
                <a16:creationId xmlns:a16="http://schemas.microsoft.com/office/drawing/2014/main" id="{B796BE38-047D-CB98-3CB1-D1D304E4AA2B}"/>
              </a:ext>
            </a:extLst>
          </p:cNvPr>
          <p:cNvGrpSpPr>
            <a:grpSpLocks/>
          </p:cNvGrpSpPr>
          <p:nvPr/>
        </p:nvGrpSpPr>
        <p:grpSpPr bwMode="auto">
          <a:xfrm>
            <a:off x="806095" y="167994"/>
            <a:ext cx="625171" cy="541918"/>
            <a:chOff x="0" y="0"/>
            <a:chExt cx="666" cy="559"/>
          </a:xfrm>
        </p:grpSpPr>
        <p:sp>
          <p:nvSpPr>
            <p:cNvPr id="1054" name="Freeform 12">
              <a:extLst>
                <a:ext uri="{FF2B5EF4-FFF2-40B4-BE49-F238E27FC236}">
                  <a16:creationId xmlns:a16="http://schemas.microsoft.com/office/drawing/2014/main" id="{8C481E19-F98A-D711-99D8-FB237462725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5" name="Picture 1054" descr="A blue and white alarm clock with bells&#10;&#10;Description automatically generated">
            <a:extLst>
              <a:ext uri="{FF2B5EF4-FFF2-40B4-BE49-F238E27FC236}">
                <a16:creationId xmlns:a16="http://schemas.microsoft.com/office/drawing/2014/main" id="{78289422-072E-CA98-F9D4-09976603733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6" name="Oval 1055">
            <a:extLst>
              <a:ext uri="{FF2B5EF4-FFF2-40B4-BE49-F238E27FC236}">
                <a16:creationId xmlns:a16="http://schemas.microsoft.com/office/drawing/2014/main" id="{A27485E8-E097-3837-F252-2BA105713BD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7" name="Oval 1056">
            <a:extLst>
              <a:ext uri="{FF2B5EF4-FFF2-40B4-BE49-F238E27FC236}">
                <a16:creationId xmlns:a16="http://schemas.microsoft.com/office/drawing/2014/main" id="{C77F03CB-8DC9-75A0-510B-6D0A045E2A4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8" name="Oval 1057">
            <a:extLst>
              <a:ext uri="{FF2B5EF4-FFF2-40B4-BE49-F238E27FC236}">
                <a16:creationId xmlns:a16="http://schemas.microsoft.com/office/drawing/2014/main" id="{5A6DF046-D96F-4BD9-D061-FF2C9D62C19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59" name="Oval 1058">
            <a:extLst>
              <a:ext uri="{FF2B5EF4-FFF2-40B4-BE49-F238E27FC236}">
                <a16:creationId xmlns:a16="http://schemas.microsoft.com/office/drawing/2014/main" id="{B68643D5-1F23-DFD9-23B4-14903571510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0" name="Oval 1059">
            <a:extLst>
              <a:ext uri="{FF2B5EF4-FFF2-40B4-BE49-F238E27FC236}">
                <a16:creationId xmlns:a16="http://schemas.microsoft.com/office/drawing/2014/main" id="{3B45BC8C-FF47-4855-4054-98D0E4D068B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1" name="Oval 1060">
            <a:extLst>
              <a:ext uri="{FF2B5EF4-FFF2-40B4-BE49-F238E27FC236}">
                <a16:creationId xmlns:a16="http://schemas.microsoft.com/office/drawing/2014/main" id="{3710192E-E6EA-3A58-66AF-F38601695A1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2" name="Oval 1061">
            <a:extLst>
              <a:ext uri="{FF2B5EF4-FFF2-40B4-BE49-F238E27FC236}">
                <a16:creationId xmlns:a16="http://schemas.microsoft.com/office/drawing/2014/main" id="{58931F48-6DFD-1356-50F3-F4ED8DA37CF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3" name="Oval 1062">
            <a:extLst>
              <a:ext uri="{FF2B5EF4-FFF2-40B4-BE49-F238E27FC236}">
                <a16:creationId xmlns:a16="http://schemas.microsoft.com/office/drawing/2014/main" id="{14563B5E-A585-9C92-9575-F3E3974BE67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4" name="Oval 1063">
            <a:extLst>
              <a:ext uri="{FF2B5EF4-FFF2-40B4-BE49-F238E27FC236}">
                <a16:creationId xmlns:a16="http://schemas.microsoft.com/office/drawing/2014/main" id="{28109F75-BB5F-C306-E9A8-04338ACAACE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5" name="Oval 1064">
            <a:extLst>
              <a:ext uri="{FF2B5EF4-FFF2-40B4-BE49-F238E27FC236}">
                <a16:creationId xmlns:a16="http://schemas.microsoft.com/office/drawing/2014/main" id="{FBD1FD6D-AF59-D065-ECA5-F24110B51BD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6" name="Oval 1065">
            <a:extLst>
              <a:ext uri="{FF2B5EF4-FFF2-40B4-BE49-F238E27FC236}">
                <a16:creationId xmlns:a16="http://schemas.microsoft.com/office/drawing/2014/main" id="{4FF839D2-8C4C-F6E9-DA6A-DF669147817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7" name="Oval 1066">
            <a:extLst>
              <a:ext uri="{FF2B5EF4-FFF2-40B4-BE49-F238E27FC236}">
                <a16:creationId xmlns:a16="http://schemas.microsoft.com/office/drawing/2014/main" id="{22B4E973-3B96-8EF0-82EE-956099762E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8" name="Oval 1067">
            <a:extLst>
              <a:ext uri="{FF2B5EF4-FFF2-40B4-BE49-F238E27FC236}">
                <a16:creationId xmlns:a16="http://schemas.microsoft.com/office/drawing/2014/main" id="{0E7D1428-2FFF-4814-6579-B99195FCB77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69" name="Oval 1068">
            <a:extLst>
              <a:ext uri="{FF2B5EF4-FFF2-40B4-BE49-F238E27FC236}">
                <a16:creationId xmlns:a16="http://schemas.microsoft.com/office/drawing/2014/main" id="{18EFD8E9-5E42-EF09-C61C-676A1D147A6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0" name="Oval 1069">
            <a:extLst>
              <a:ext uri="{FF2B5EF4-FFF2-40B4-BE49-F238E27FC236}">
                <a16:creationId xmlns:a16="http://schemas.microsoft.com/office/drawing/2014/main" id="{70149F4A-AB9C-B8CD-6DED-DD15001704F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1" name="Oval 1070">
            <a:extLst>
              <a:ext uri="{FF2B5EF4-FFF2-40B4-BE49-F238E27FC236}">
                <a16:creationId xmlns:a16="http://schemas.microsoft.com/office/drawing/2014/main" id="{866C6F4B-A98E-CE9E-309D-83EBFB071B5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36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1"/>
                                        </p:tgtEl>
                                        <p:attrNameLst>
                                          <p:attrName>style.visibility</p:attrName>
                                        </p:attrNameLst>
                                      </p:cBhvr>
                                      <p:to>
                                        <p:strVal val="visible"/>
                                      </p:to>
                                    </p:set>
                                    <p:animEffect transition="in" filter="barn(inVertical)">
                                      <p:cBhvr>
                                        <p:cTn id="12" dur="500"/>
                                        <p:tgtEl>
                                          <p:spTgt spid="10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6"/>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6"/>
                  </p:tgtEl>
                </p:cond>
              </p:nextCondLst>
            </p:seq>
          </p:childTnLst>
        </p:cTn>
      </p:par>
    </p:tnLst>
    <p:bldLst>
      <p:bldP spid="15" grpId="0" animBg="1"/>
      <p:bldP spid="1051"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2501" y="210478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77210" y="221116"/>
            <a:ext cx="8597900" cy="124192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 thời gian quy định để làm một công việc nào đó</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03811" y="1814028"/>
            <a:ext cx="5144698" cy="124192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THỜI HẠ</a:t>
            </a:r>
            <a:r>
              <a:rPr lang="en-US" sz="3200" b="1">
                <a:solidFill>
                  <a:srgbClr val="FF0000"/>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13B6A418-C09D-02D0-150F-7DE25D93CBD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C3EB3819-BC20-500B-33C4-EB5FAAFB4637}"/>
              </a:ext>
            </a:extLst>
          </p:cNvPr>
          <p:cNvSpPr txBox="1"/>
          <p:nvPr/>
        </p:nvSpPr>
        <p:spPr>
          <a:xfrm>
            <a:off x="1130164" y="3634571"/>
            <a:ext cx="9931672" cy="1938992"/>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Bộ trưởng Bộ Công an quyết định kéo dài </a:t>
            </a:r>
            <a:r>
              <a:rPr lang="en-US" sz="2400">
                <a:solidFill>
                  <a:srgbClr val="FF0000"/>
                </a:solidFill>
                <a:latin typeface="Arial" panose="020B0604020202020204" pitchFamily="34" charset="0"/>
                <a:cs typeface="Arial" panose="020B0604020202020204" pitchFamily="34" charset="0"/>
              </a:rPr>
              <a:t>thời hạn </a:t>
            </a:r>
            <a:r>
              <a:rPr lang="en-US" sz="2400">
                <a:latin typeface="Arial" panose="020B0604020202020204" pitchFamily="34" charset="0"/>
                <a:cs typeface="Arial" panose="020B0604020202020204" pitchFamily="34" charset="0"/>
              </a:rPr>
              <a:t>phục vụ tại ngũ của hạ sĩ quan, chiến sĩ nghĩa vụ nhưng không quá 6 tháng trong trường hợp sau đây: để bảo đảm nhiệm vụ sẵn sàng chiến đấu; đang thực hiện nhiệm vụ phòng, chống thiên tai, dịch bệnh, cứu nạn, cứu hộ.</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631C70EF-B9E5-5F1C-8309-EB091E74AEF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8C2E52B5-0FF0-6041-8D80-7B0CC5AA8070}"/>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A86D1A01-6879-F750-150C-1054D852344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4E5BC33B-D7B1-A4F7-F83F-85163E439E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D1288DD0-0314-803E-533C-CD440D7B0D71}"/>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E20A001B-DA33-A48E-B93B-C8EDAA89288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95B90458-93DB-F9F4-F484-1C87AB8F86E3}"/>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EB95FD01-81F7-8089-D8FF-978A74902C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7A045F96-E01B-0E25-5F84-682EB845D1E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5BF9E431-FBC6-7F9C-E472-71929E6D4EC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98EBCCB6-B7C7-8217-B676-3817A191E7A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4BA12695-7FDE-9923-E48B-4327A288966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F6345302-4B9F-F9B1-80DD-0C7B180CADE0}"/>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011D4398-35A4-44E1-6778-6E3FE8534F8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491353F9-19DD-0AEA-861D-DE7BB1E7D1D4}"/>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38F21032-B4D2-9C3C-320A-99277010E4A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4AD839A0-C05E-41A8-9181-91BBF56F3781}"/>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9601B525-C8AF-6008-D4EC-03453F4CA54B}"/>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A6B344B3-1718-27AC-384A-7B403B4CFE9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27C5700F-4CFB-78D3-C9D9-74DD1079F055}"/>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5577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3474" y="211736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016250" y="137659"/>
            <a:ext cx="8597900"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Tổng thể nói chung những phẩm chất sẵn có của con người giúp người đó có thể hoàn thành tốt một loại hoạt động ngay từ khi chưa được học tập và rèn luyện trong hoạt động đó</a:t>
            </a:r>
            <a:endParaRPr lang="vi-VN" sz="49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742851" y="1768111"/>
            <a:ext cx="5144698" cy="135890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NĂNG KH</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ẾU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CBEFF033-6BC6-AB09-AFB4-CFD83B667F8E}"/>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DF8102B1-EA7D-D48C-412B-9840C3B58E0B}"/>
              </a:ext>
            </a:extLst>
          </p:cNvPr>
          <p:cNvSpPr txBox="1"/>
          <p:nvPr/>
        </p:nvSpPr>
        <p:spPr>
          <a:xfrm>
            <a:off x="182971" y="3322601"/>
            <a:ext cx="11826059" cy="1200329"/>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2 SGK: </a:t>
            </a:r>
            <a:r>
              <a:rPr lang="en-GB" sz="24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dân có đủ tiêu chuẩn về chính trị, phẩm chất đạo đức, trình độ, sức khoẻ, độ tuổi và </a:t>
            </a:r>
            <a:r>
              <a:rPr lang="en-US" sz="2400">
                <a:solidFill>
                  <a:srgbClr val="FF0000"/>
                </a:solidFill>
                <a:latin typeface="Arial" panose="020B0604020202020204" pitchFamily="34" charset="0"/>
                <a:cs typeface="Arial" panose="020B0604020202020204" pitchFamily="34" charset="0"/>
              </a:rPr>
              <a:t>năng khiếu </a:t>
            </a:r>
            <a:r>
              <a:rPr lang="en-US" sz="2400">
                <a:latin typeface="Arial" panose="020B0604020202020204" pitchFamily="34" charset="0"/>
                <a:cs typeface="Arial" panose="020B0604020202020204" pitchFamily="34" charset="0"/>
              </a:rPr>
              <a:t>phù hợp với công tác công an, có nguyện vọng và Công an nhân dân có nhu cầu thì có thể được tuyển chọn vào Công an nhân dân.</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7DD6D967-2DD5-75D8-019F-A579088231CB}"/>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5745C6AD-62AB-9DD4-65C6-FE843FCF7E9B}"/>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7C799FA3-E28E-B69B-4EDA-AAB8E495DA3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D8C8B10B-25CF-386A-4CC3-188906B172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59C00ED2-E2B3-85D5-414C-C00708DA271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ADC08BFA-4FD8-2ED0-57FA-1F994E08DF4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2BA3EAA3-0AE6-4C81-247E-11C85B4E581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87EBDD8D-616D-85FE-B942-5F0E92B72B29}"/>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458CEB2A-2FF5-9639-47DD-7E2C03C50E4C}"/>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AE55A4DE-5093-2C68-9EB8-8C390C10989D}"/>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CB92B118-50B6-63DE-61CE-4E236F6EF7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E636A9A3-D71F-DB34-5C71-2D79121A8C35}"/>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377F0E0B-C947-FA25-48AA-077D6E4CDB7B}"/>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AC3ADFEB-4D77-645D-4A63-C679062D8D9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6A0EBC11-6302-C592-762C-7D30182E678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74596AA8-7E16-7A93-88A0-C4AA4D4AE66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A79388CA-0DD4-5EDB-E532-1CEAF0516FD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CE8FE643-A7B3-720D-660B-503E509FDF18}"/>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0F44A160-5E8F-077C-DC95-8B70DA04A48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090E77E7-BDCC-8748-17B6-1D4A34AE8F29}"/>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29690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id="{1E1FD7A0-528C-C17C-6CCC-89638C788754}"/>
              </a:ext>
            </a:extLst>
          </p:cNvPr>
          <p:cNvSpPr/>
          <p:nvPr/>
        </p:nvSpPr>
        <p:spPr>
          <a:xfrm>
            <a:off x="-7581" y="197625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id="{C0E39E7C-A34E-61C3-2486-9751EDD1EF78}"/>
              </a:ext>
            </a:extLst>
          </p:cNvPr>
          <p:cNvSpPr/>
          <p:nvPr/>
        </p:nvSpPr>
        <p:spPr>
          <a:xfrm>
            <a:off x="3172695" y="156937"/>
            <a:ext cx="8597900"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 chú ý trước nhất, trước những đối tượng khác, vì được coi trọng hơn</a:t>
            </a:r>
            <a:endParaRPr lang="vi-VN" sz="49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id="{B504175A-062C-3F1D-4DEA-BCD56D2C9EB0}"/>
              </a:ext>
            </a:extLst>
          </p:cNvPr>
          <p:cNvSpPr/>
          <p:nvPr/>
        </p:nvSpPr>
        <p:spPr>
          <a:xfrm>
            <a:off x="4899296" y="1757951"/>
            <a:ext cx="5144698" cy="109700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ƯU TIÊ</a:t>
            </a:r>
            <a:r>
              <a:rPr lang="en-US" sz="3200" b="1">
                <a:solidFill>
                  <a:srgbClr val="FF0000"/>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1035" name="Arrow: Left 1034">
            <a:hlinkClick r:id="rId7" action="ppaction://hlinksldjump"/>
            <a:extLst>
              <a:ext uri="{FF2B5EF4-FFF2-40B4-BE49-F238E27FC236}">
                <a16:creationId xmlns:a16="http://schemas.microsoft.com/office/drawing/2014/main" id="{5A404193-3087-A053-2967-93DA0E4D62E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sp>
        <p:nvSpPr>
          <p:cNvPr id="1052" name="TextBox 1051">
            <a:extLst>
              <a:ext uri="{FF2B5EF4-FFF2-40B4-BE49-F238E27FC236}">
                <a16:creationId xmlns:a16="http://schemas.microsoft.com/office/drawing/2014/main" id="{B03EFFAD-609E-EF00-60CF-834842C9493E}"/>
              </a:ext>
            </a:extLst>
          </p:cNvPr>
          <p:cNvSpPr txBox="1"/>
          <p:nvPr/>
        </p:nvSpPr>
        <p:spPr>
          <a:xfrm>
            <a:off x="1036622" y="3473348"/>
            <a:ext cx="10118756" cy="1569660"/>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GB" sz="2300">
                <a:solidFill>
                  <a:srgbClr val="00B050"/>
                </a:solidFill>
                <a:latin typeface="Arial" panose="020B0604020202020204" pitchFamily="34" charset="0"/>
                <a:cs typeface="Arial" panose="020B0604020202020204" pitchFamily="34" charset="0"/>
              </a:rPr>
              <a:t>Mục III Bài 2 SGK: </a:t>
            </a:r>
            <a:r>
              <a:rPr lang="en-GB" sz="2300">
                <a:latin typeface="Arial" panose="020B0604020202020204" pitchFamily="34" charset="0"/>
                <a:cs typeface="Arial" panose="020B0604020202020204" pitchFamily="34" charset="0"/>
              </a:rPr>
              <a:t>“</a:t>
            </a:r>
            <a:r>
              <a:rPr lang="en-US" sz="2400">
                <a:latin typeface="Arial" panose="020B0604020202020204" pitchFamily="34" charset="0"/>
                <a:cs typeface="Arial" panose="020B0604020202020204" pitchFamily="34" charset="0"/>
              </a:rPr>
              <a:t>Công an nhân dân được </a:t>
            </a:r>
            <a:r>
              <a:rPr lang="en-US" sz="2400">
                <a:solidFill>
                  <a:srgbClr val="FF0000"/>
                </a:solidFill>
                <a:latin typeface="Arial" panose="020B0604020202020204" pitchFamily="34" charset="0"/>
                <a:cs typeface="Arial" panose="020B0604020202020204" pitchFamily="34" charset="0"/>
              </a:rPr>
              <a:t>ưu tiên </a:t>
            </a:r>
            <a:r>
              <a:rPr lang="en-US" sz="2400">
                <a:latin typeface="Arial" panose="020B0604020202020204" pitchFamily="34" charset="0"/>
                <a:cs typeface="Arial" panose="020B0604020202020204" pitchFamily="34" charset="0"/>
              </a:rPr>
              <a:t>tuyển chọn sinh viên, học sinh xuất sắc tốt nghiệp ở các cơ sở giáo dục đại học, cơ sở giáo dục nghề nghiệp có đủ tiêu chuẩn để đào tạo, bổ sung vào Công an nhân dân.</a:t>
            </a:r>
            <a:r>
              <a:rPr lang="en-GB" sz="2300">
                <a:solidFill>
                  <a:srgbClr val="242021"/>
                </a:solidFill>
                <a:latin typeface="Arial" panose="020B0604020202020204" pitchFamily="34" charset="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1053" name="image4.png">
            <a:extLst>
              <a:ext uri="{FF2B5EF4-FFF2-40B4-BE49-F238E27FC236}">
                <a16:creationId xmlns:a16="http://schemas.microsoft.com/office/drawing/2014/main" id="{7DB503F2-53C9-D026-2E5A-6442E9F37F9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54" name="Group 11">
            <a:extLst>
              <a:ext uri="{FF2B5EF4-FFF2-40B4-BE49-F238E27FC236}">
                <a16:creationId xmlns:a16="http://schemas.microsoft.com/office/drawing/2014/main" id="{7BFE3992-D55D-71D6-2AA3-7527E1094A13}"/>
              </a:ext>
            </a:extLst>
          </p:cNvPr>
          <p:cNvGrpSpPr>
            <a:grpSpLocks/>
          </p:cNvGrpSpPr>
          <p:nvPr/>
        </p:nvGrpSpPr>
        <p:grpSpPr bwMode="auto">
          <a:xfrm>
            <a:off x="806095" y="167994"/>
            <a:ext cx="625171" cy="541918"/>
            <a:chOff x="0" y="0"/>
            <a:chExt cx="666" cy="559"/>
          </a:xfrm>
        </p:grpSpPr>
        <p:sp>
          <p:nvSpPr>
            <p:cNvPr id="1055" name="Freeform 12">
              <a:extLst>
                <a:ext uri="{FF2B5EF4-FFF2-40B4-BE49-F238E27FC236}">
                  <a16:creationId xmlns:a16="http://schemas.microsoft.com/office/drawing/2014/main" id="{FD8896D5-4DD9-1A1D-1E4F-5041F644ECE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6" name="Picture 1055" descr="A blue and white alarm clock with bells&#10;&#10;Description automatically generated">
            <a:extLst>
              <a:ext uri="{FF2B5EF4-FFF2-40B4-BE49-F238E27FC236}">
                <a16:creationId xmlns:a16="http://schemas.microsoft.com/office/drawing/2014/main" id="{E7EB78D9-7594-9BF8-D751-76ABE8AEE2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57" name="Oval 1056">
            <a:extLst>
              <a:ext uri="{FF2B5EF4-FFF2-40B4-BE49-F238E27FC236}">
                <a16:creationId xmlns:a16="http://schemas.microsoft.com/office/drawing/2014/main" id="{1EE6D2CA-E01D-D2D5-708E-22C41FDBF97E}"/>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58" name="Oval 1057">
            <a:extLst>
              <a:ext uri="{FF2B5EF4-FFF2-40B4-BE49-F238E27FC236}">
                <a16:creationId xmlns:a16="http://schemas.microsoft.com/office/drawing/2014/main" id="{16758712-901D-A790-A4FD-C6D902378964}"/>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59" name="Oval 1058">
            <a:extLst>
              <a:ext uri="{FF2B5EF4-FFF2-40B4-BE49-F238E27FC236}">
                <a16:creationId xmlns:a16="http://schemas.microsoft.com/office/drawing/2014/main" id="{4425EEC8-929A-E961-5B0F-1FD36600540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60" name="Oval 1059">
            <a:extLst>
              <a:ext uri="{FF2B5EF4-FFF2-40B4-BE49-F238E27FC236}">
                <a16:creationId xmlns:a16="http://schemas.microsoft.com/office/drawing/2014/main" id="{77B258A5-2AA8-0699-782E-95DA11AC2908}"/>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61" name="Oval 1060">
            <a:extLst>
              <a:ext uri="{FF2B5EF4-FFF2-40B4-BE49-F238E27FC236}">
                <a16:creationId xmlns:a16="http://schemas.microsoft.com/office/drawing/2014/main" id="{95EE8F9C-231E-EE6C-684B-BFECF738B72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62" name="Oval 1061">
            <a:extLst>
              <a:ext uri="{FF2B5EF4-FFF2-40B4-BE49-F238E27FC236}">
                <a16:creationId xmlns:a16="http://schemas.microsoft.com/office/drawing/2014/main" id="{B37EF60D-73BB-5474-80AF-1146FDAB733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63" name="Oval 1062">
            <a:extLst>
              <a:ext uri="{FF2B5EF4-FFF2-40B4-BE49-F238E27FC236}">
                <a16:creationId xmlns:a16="http://schemas.microsoft.com/office/drawing/2014/main" id="{5DC25EAE-2264-FDC8-B735-5A338FBA5FD7}"/>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64" name="Oval 1063">
            <a:extLst>
              <a:ext uri="{FF2B5EF4-FFF2-40B4-BE49-F238E27FC236}">
                <a16:creationId xmlns:a16="http://schemas.microsoft.com/office/drawing/2014/main" id="{0F8D2C21-2971-D10D-292C-93ADA712907F}"/>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65" name="Oval 1064">
            <a:extLst>
              <a:ext uri="{FF2B5EF4-FFF2-40B4-BE49-F238E27FC236}">
                <a16:creationId xmlns:a16="http://schemas.microsoft.com/office/drawing/2014/main" id="{980FCCF8-634B-B68A-0AE0-335CA86FF386}"/>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66" name="Oval 1065">
            <a:extLst>
              <a:ext uri="{FF2B5EF4-FFF2-40B4-BE49-F238E27FC236}">
                <a16:creationId xmlns:a16="http://schemas.microsoft.com/office/drawing/2014/main" id="{5386853E-6DDD-D404-1BAE-84442DCB42A2}"/>
              </a:ext>
            </a:extLst>
          </p:cNvPr>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67" name="Oval 1066">
            <a:extLst>
              <a:ext uri="{FF2B5EF4-FFF2-40B4-BE49-F238E27FC236}">
                <a16:creationId xmlns:a16="http://schemas.microsoft.com/office/drawing/2014/main" id="{FAB8C596-D45F-359D-EE72-4CA83B842543}"/>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68" name="Oval 1067">
            <a:extLst>
              <a:ext uri="{FF2B5EF4-FFF2-40B4-BE49-F238E27FC236}">
                <a16:creationId xmlns:a16="http://schemas.microsoft.com/office/drawing/2014/main" id="{EF67CF87-5F12-D4B5-01F6-4E33BDEF94B2}"/>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69" name="Oval 1068">
            <a:extLst>
              <a:ext uri="{FF2B5EF4-FFF2-40B4-BE49-F238E27FC236}">
                <a16:creationId xmlns:a16="http://schemas.microsoft.com/office/drawing/2014/main" id="{81CCEB9C-84D3-9968-1943-FD923FD973B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70" name="Oval 1069">
            <a:extLst>
              <a:ext uri="{FF2B5EF4-FFF2-40B4-BE49-F238E27FC236}">
                <a16:creationId xmlns:a16="http://schemas.microsoft.com/office/drawing/2014/main" id="{55AB8902-32BF-4B09-647A-366D1E0706D0}"/>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71" name="Oval 1070">
            <a:extLst>
              <a:ext uri="{FF2B5EF4-FFF2-40B4-BE49-F238E27FC236}">
                <a16:creationId xmlns:a16="http://schemas.microsoft.com/office/drawing/2014/main" id="{0AB1776A-0B48-7F62-E71C-4C1595387B67}"/>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72" name="Oval 1071">
            <a:extLst>
              <a:ext uri="{FF2B5EF4-FFF2-40B4-BE49-F238E27FC236}">
                <a16:creationId xmlns:a16="http://schemas.microsoft.com/office/drawing/2014/main" id="{3E26A661-55BA-89E0-FC9E-F03C46F3FE0E}"/>
              </a:ext>
            </a:extLst>
          </p:cNvPr>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172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 presetClass="mediacall" presetSubtype="0" fill="hold" nodeType="withEffect">
                                  <p:stCondLst>
                                    <p:cond delay="0"/>
                                  </p:stCondLst>
                                  <p:childTnLst>
                                    <p:cmd type="call" cmd="playFrom(0.0)">
                                      <p:cBhvr>
                                        <p:cTn id="9" dur="1933" fill="hold"/>
                                        <p:tgtEl>
                                          <p:spTgt spid="27"/>
                                        </p:tgtEl>
                                      </p:cBhvr>
                                    </p:cmd>
                                  </p:childTnLst>
                                </p:cTn>
                              </p:par>
                              <p:par>
                                <p:cTn id="10" presetID="16" presetClass="entr" presetSubtype="21" fill="hold" grpId="0" nodeType="withEffect">
                                  <p:stCondLst>
                                    <p:cond delay="0"/>
                                  </p:stCondLst>
                                  <p:childTnLst>
                                    <p:set>
                                      <p:cBhvr>
                                        <p:cTn id="11" dur="1" fill="hold">
                                          <p:stCondLst>
                                            <p:cond delay="0"/>
                                          </p:stCondLst>
                                        </p:cTn>
                                        <p:tgtEl>
                                          <p:spTgt spid="1052"/>
                                        </p:tgtEl>
                                        <p:attrNameLst>
                                          <p:attrName>style.visibility</p:attrName>
                                        </p:attrNameLst>
                                      </p:cBhvr>
                                      <p:to>
                                        <p:strVal val="visible"/>
                                      </p:to>
                                    </p:set>
                                    <p:animEffect transition="in" filter="barn(inVertical)">
                                      <p:cBhvr>
                                        <p:cTn id="12" dur="50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7"/>
                </p:tgtEl>
              </p:cMediaNode>
            </p:audio>
            <p:seq concurrent="1" nextAc="seek">
              <p:cTn id="14" restart="whenNotActive" fill="hold" evtFilter="cancelBubble" nodeType="interactiveSeq">
                <p:stCondLst>
                  <p:cond evt="onClick" delay="0">
                    <p:tgtEl>
                      <p:spTgt spid="1057"/>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105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demgiay.wav"/>
                                        </p:tgtEl>
                                      </p:cMediaNode>
                                    </p:audio>
                                  </p:sub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99"/>
                                          </p:stCondLst>
                                        </p:cTn>
                                        <p:tgtEl>
                                          <p:spTgt spid="105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demgiay.wav"/>
                                        </p:tgtEl>
                                      </p:cMediaNode>
                                    </p:audio>
                                  </p:sub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999"/>
                                          </p:stCondLst>
                                        </p:cTn>
                                        <p:tgtEl>
                                          <p:spTgt spid="106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4" name="demgiay.wav"/>
                                        </p:tgtEl>
                                      </p:cMediaNode>
                                    </p:audio>
                                  </p:sub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999"/>
                                          </p:stCondLst>
                                        </p:cTn>
                                        <p:tgtEl>
                                          <p:spTgt spid="106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999"/>
                                          </p:stCondLst>
                                        </p:cTn>
                                        <p:tgtEl>
                                          <p:spTgt spid="10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999"/>
                                          </p:stCondLst>
                                        </p:cTn>
                                        <p:tgtEl>
                                          <p:spTgt spid="106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999"/>
                                          </p:stCondLst>
                                        </p:cTn>
                                        <p:tgtEl>
                                          <p:spTgt spid="10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7000"/>
                            </p:stCondLst>
                            <p:childTnLst>
                              <p:par>
                                <p:cTn id="38" presetID="1" presetClass="entr" presetSubtype="0" fill="hold" grpId="0" nodeType="afterEffect">
                                  <p:stCondLst>
                                    <p:cond delay="0"/>
                                  </p:stCondLst>
                                  <p:childTnLst>
                                    <p:set>
                                      <p:cBhvr>
                                        <p:cTn id="39" dur="1" fill="hold">
                                          <p:stCondLst>
                                            <p:cond delay="999"/>
                                          </p:stCondLst>
                                        </p:cTn>
                                        <p:tgtEl>
                                          <p:spTgt spid="106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8000"/>
                            </p:stCondLst>
                            <p:childTnLst>
                              <p:par>
                                <p:cTn id="41" presetID="1" presetClass="entr" presetSubtype="0" fill="hold" grpId="0" nodeType="afterEffect">
                                  <p:stCondLst>
                                    <p:cond delay="0"/>
                                  </p:stCondLst>
                                  <p:childTnLst>
                                    <p:set>
                                      <p:cBhvr>
                                        <p:cTn id="42" dur="1" fill="hold">
                                          <p:stCondLst>
                                            <p:cond delay="999"/>
                                          </p:stCondLst>
                                        </p:cTn>
                                        <p:tgtEl>
                                          <p:spTgt spid="106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999"/>
                                          </p:stCondLst>
                                        </p:cTn>
                                        <p:tgtEl>
                                          <p:spTgt spid="106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0"/>
                            </p:stCondLst>
                            <p:childTnLst>
                              <p:par>
                                <p:cTn id="47" presetID="1" presetClass="entr" presetSubtype="0" fill="hold" grpId="0" nodeType="afterEffect">
                                  <p:stCondLst>
                                    <p:cond delay="0"/>
                                  </p:stCondLst>
                                  <p:childTnLst>
                                    <p:set>
                                      <p:cBhvr>
                                        <p:cTn id="48" dur="1" fill="hold">
                                          <p:stCondLst>
                                            <p:cond delay="999"/>
                                          </p:stCondLst>
                                        </p:cTn>
                                        <p:tgtEl>
                                          <p:spTgt spid="106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1000"/>
                            </p:stCondLst>
                            <p:childTnLst>
                              <p:par>
                                <p:cTn id="50" presetID="1" presetClass="entr" presetSubtype="0" fill="hold" grpId="0" nodeType="afterEffect">
                                  <p:stCondLst>
                                    <p:cond delay="0"/>
                                  </p:stCondLst>
                                  <p:childTnLst>
                                    <p:set>
                                      <p:cBhvr>
                                        <p:cTn id="51" dur="1" fill="hold">
                                          <p:stCondLst>
                                            <p:cond delay="999"/>
                                          </p:stCondLst>
                                        </p:cTn>
                                        <p:tgtEl>
                                          <p:spTgt spid="106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12000"/>
                            </p:stCondLst>
                            <p:childTnLst>
                              <p:par>
                                <p:cTn id="53" presetID="1" presetClass="entr" presetSubtype="0" fill="hold" grpId="0" nodeType="afterEffect">
                                  <p:stCondLst>
                                    <p:cond delay="0"/>
                                  </p:stCondLst>
                                  <p:childTnLst>
                                    <p:set>
                                      <p:cBhvr>
                                        <p:cTn id="54" dur="1" fill="hold">
                                          <p:stCondLst>
                                            <p:cond delay="999"/>
                                          </p:stCondLst>
                                        </p:cTn>
                                        <p:tgtEl>
                                          <p:spTgt spid="107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3000"/>
                            </p:stCondLst>
                            <p:childTnLst>
                              <p:par>
                                <p:cTn id="56" presetID="1" presetClass="entr" presetSubtype="0" fill="hold" grpId="0" nodeType="afterEffect">
                                  <p:stCondLst>
                                    <p:cond delay="0"/>
                                  </p:stCondLst>
                                  <p:childTnLst>
                                    <p:set>
                                      <p:cBhvr>
                                        <p:cTn id="57" dur="1" fill="hold">
                                          <p:stCondLst>
                                            <p:cond delay="999"/>
                                          </p:stCondLst>
                                        </p:cTn>
                                        <p:tgtEl>
                                          <p:spTgt spid="107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4000"/>
                            </p:stCondLst>
                            <p:childTnLst>
                              <p:par>
                                <p:cTn id="59" presetID="1" presetClass="entr" presetSubtype="0" fill="hold" grpId="0" nodeType="afterEffect">
                                  <p:stCondLst>
                                    <p:cond delay="0"/>
                                  </p:stCondLst>
                                  <p:childTnLst>
                                    <p:set>
                                      <p:cBhvr>
                                        <p:cTn id="60" dur="1" fill="hold">
                                          <p:stCondLst>
                                            <p:cond delay="999"/>
                                          </p:stCondLst>
                                        </p:cTn>
                                        <p:tgtEl>
                                          <p:spTgt spid="107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57"/>
                  </p:tgtEl>
                </p:cond>
              </p:nextCondLst>
            </p:seq>
          </p:childTnLst>
        </p:cTn>
      </p:par>
    </p:tnLst>
    <p:bldLst>
      <p:bldP spid="15" grpId="0" animBg="1"/>
      <p:bldP spid="1052"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19670</TotalTime>
  <Words>13142</Words>
  <Application>Microsoft Office PowerPoint</Application>
  <PresentationFormat>Widescreen</PresentationFormat>
  <Paragraphs>2212</Paragraphs>
  <Slides>125</Slides>
  <Notes>50</Notes>
  <HiddenSlides>0</HiddenSlides>
  <MMClips>76</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125</vt:i4>
      </vt:variant>
    </vt:vector>
  </HeadingPairs>
  <TitlesOfParts>
    <vt:vector size="137" baseType="lpstr">
      <vt:lpstr>Arial</vt:lpstr>
      <vt:lpstr>Calibri</vt:lpstr>
      <vt:lpstr>Calibri Light</vt:lpstr>
      <vt:lpstr>Noto Serif</vt:lpstr>
      <vt:lpstr>Roboto-Bold</vt:lpstr>
      <vt:lpstr>Times New Roman</vt:lpstr>
      <vt:lpstr>TimesNewRomanPSMT</vt:lpstr>
      <vt:lpstr>UTM Avo</vt:lpstr>
      <vt:lpstr>Wingdings</vt: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Admin</cp:lastModifiedBy>
  <cp:revision>621</cp:revision>
  <dcterms:created xsi:type="dcterms:W3CDTF">2022-06-02T07:44:38Z</dcterms:created>
  <dcterms:modified xsi:type="dcterms:W3CDTF">2024-09-10T02:19:40Z</dcterms:modified>
</cp:coreProperties>
</file>