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59" r:id="rId1"/>
    <p:sldMasterId id="2147483661" r:id="rId2"/>
    <p:sldMasterId id="2147483673" r:id="rId3"/>
    <p:sldMasterId id="2147483697" r:id="rId4"/>
  </p:sldMasterIdLst>
  <p:notesMasterIdLst>
    <p:notesMasterId r:id="rId25"/>
  </p:notesMasterIdLst>
  <p:sldIdLst>
    <p:sldId id="294" r:id="rId5"/>
    <p:sldId id="321" r:id="rId6"/>
    <p:sldId id="320" r:id="rId7"/>
    <p:sldId id="281" r:id="rId8"/>
    <p:sldId id="306" r:id="rId9"/>
    <p:sldId id="308" r:id="rId10"/>
    <p:sldId id="309" r:id="rId11"/>
    <p:sldId id="310" r:id="rId12"/>
    <p:sldId id="322" r:id="rId13"/>
    <p:sldId id="311" r:id="rId14"/>
    <p:sldId id="323" r:id="rId15"/>
    <p:sldId id="314" r:id="rId16"/>
    <p:sldId id="315" r:id="rId17"/>
    <p:sldId id="325" r:id="rId18"/>
    <p:sldId id="326" r:id="rId19"/>
    <p:sldId id="327" r:id="rId20"/>
    <p:sldId id="291" r:id="rId21"/>
    <p:sldId id="293" r:id="rId22"/>
    <p:sldId id="318" r:id="rId23"/>
    <p:sldId id="261"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Microsoft YaHei" panose="020B0503020204020204" pitchFamily="34" charset="-122"/>
      <p:regular r:id="rId30"/>
      <p:bold r:id="rId31"/>
    </p:embeddedFont>
    <p:embeddedFont>
      <p:font typeface="Old Standard TT" panose="020B0604020202020204" charset="0"/>
      <p:regular r:id="rId32"/>
      <p:bold r:id="rId33"/>
      <p:italic r:id="rId34"/>
    </p:embeddedFont>
    <p:embeddedFont>
      <p:font typeface="SimSun" panose="02010600030101010101" pitchFamily="2" charset="-122"/>
      <p:regular r:id="rId35"/>
    </p:embeddedFont>
    <p:embeddedFont>
      <p:font typeface="Droid Serif" panose="020B0604020202020204" charset="0"/>
      <p:regular r:id="rId36"/>
      <p:bold r:id="rId37"/>
      <p:italic r:id="rId38"/>
      <p:boldItalic r:id="rId39"/>
    </p:embeddedFont>
    <p:embeddedFont>
      <p:font typeface="Microsoft YaHei" panose="020B0503020204020204" pitchFamily="34" charset="-122"/>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0F44C6-24CD-47BB-AA9A-A0C70CC583C6}">
  <a:tblStyle styleId="{320F44C6-24CD-47BB-AA9A-A0C70CC583C6}"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3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20219944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FDCB3558-0CFD-4986-8365-9C7341A4DA95}"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6858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30486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92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10E89E-77CD-41F9-83C7-AF35AC2C0FA5}" type="slidenum">
              <a:rPr kumimoji="0" lang="zh-CN" altLang="en-US" sz="1200" b="0" i="0" u="none" strike="noStrike" kern="1200" cap="none" spc="0" normalizeH="0" baseline="0" noProof="0" smtClean="0">
                <a:ln>
                  <a:noFill/>
                </a:ln>
                <a:solidFill>
                  <a:srgbClr val="000000"/>
                </a:solidFill>
                <a:effectLst/>
                <a:uLnTx/>
                <a:uFillTx/>
                <a:latin typeface="等线" charset="-122"/>
                <a:ea typeface="等线"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smtClean="0">
              <a:ln>
                <a:noFill/>
              </a:ln>
              <a:solidFill>
                <a:srgbClr val="000000"/>
              </a:solidFill>
              <a:effectLst/>
              <a:uLnTx/>
              <a:uFillTx/>
              <a:latin typeface="等线" charset="-122"/>
              <a:ea typeface="等线" charset="-122"/>
              <a:cs typeface="+mn-cs"/>
            </a:endParaRPr>
          </a:p>
        </p:txBody>
      </p:sp>
    </p:spTree>
    <p:extLst>
      <p:ext uri="{BB962C8B-B14F-4D97-AF65-F5344CB8AC3E}">
        <p14:creationId xmlns:p14="http://schemas.microsoft.com/office/powerpoint/2010/main" val="62449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469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829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8291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9752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74"/>
        <p:cNvGrpSpPr/>
        <p:nvPr/>
      </p:nvGrpSpPr>
      <p:grpSpPr>
        <a:xfrm>
          <a:off x="0" y="0"/>
          <a:ext cx="0" cy="0"/>
          <a:chOff x="0" y="0"/>
          <a:chExt cx="0" cy="0"/>
        </a:xfrm>
      </p:grpSpPr>
      <p:sp>
        <p:nvSpPr>
          <p:cNvPr id="75" name="Shape 75"/>
          <p:cNvSpPr/>
          <p:nvPr/>
        </p:nvSpPr>
        <p:spPr>
          <a:xfrm rot="-7484905">
            <a:off x="1212369" y="1114531"/>
            <a:ext cx="277787" cy="995520"/>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rot="-5563591" flipH="1">
            <a:off x="1124665" y="807291"/>
            <a:ext cx="453130" cy="1186106"/>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rot="3731686" flipH="1">
            <a:off x="7719892" y="3183655"/>
            <a:ext cx="337873" cy="884411"/>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rot="3048944">
            <a:off x="7635907" y="2626857"/>
            <a:ext cx="327671" cy="675686"/>
          </a:xfrm>
          <a:custGeom>
            <a:avLst/>
            <a:gdLst/>
            <a:ahLst/>
            <a:cxnLst/>
            <a:rect l="0" t="0" r="0" b="0"/>
            <a:pathLst>
              <a:path w="18378" h="37897" extrusionOk="0">
                <a:moveTo>
                  <a:pt x="4505" y="1"/>
                </a:moveTo>
                <a:lnTo>
                  <a:pt x="4024" y="121"/>
                </a:lnTo>
                <a:lnTo>
                  <a:pt x="3784" y="181"/>
                </a:lnTo>
                <a:lnTo>
                  <a:pt x="3604" y="301"/>
                </a:lnTo>
                <a:lnTo>
                  <a:pt x="3424" y="481"/>
                </a:lnTo>
                <a:lnTo>
                  <a:pt x="3243" y="661"/>
                </a:lnTo>
                <a:lnTo>
                  <a:pt x="3123" y="842"/>
                </a:lnTo>
                <a:lnTo>
                  <a:pt x="3003" y="1082"/>
                </a:lnTo>
                <a:lnTo>
                  <a:pt x="2943" y="1622"/>
                </a:lnTo>
                <a:lnTo>
                  <a:pt x="2883" y="2163"/>
                </a:lnTo>
                <a:lnTo>
                  <a:pt x="2883" y="2763"/>
                </a:lnTo>
                <a:lnTo>
                  <a:pt x="2943" y="3304"/>
                </a:lnTo>
                <a:lnTo>
                  <a:pt x="3063" y="3844"/>
                </a:lnTo>
                <a:lnTo>
                  <a:pt x="3243" y="4325"/>
                </a:lnTo>
                <a:lnTo>
                  <a:pt x="3424" y="4865"/>
                </a:lnTo>
                <a:lnTo>
                  <a:pt x="3664" y="5346"/>
                </a:lnTo>
                <a:lnTo>
                  <a:pt x="4144" y="6247"/>
                </a:lnTo>
                <a:lnTo>
                  <a:pt x="4445" y="6607"/>
                </a:lnTo>
                <a:lnTo>
                  <a:pt x="4745" y="7027"/>
                </a:lnTo>
                <a:lnTo>
                  <a:pt x="5105" y="7268"/>
                </a:lnTo>
                <a:lnTo>
                  <a:pt x="5466" y="7568"/>
                </a:lnTo>
                <a:lnTo>
                  <a:pt x="6246" y="8048"/>
                </a:lnTo>
                <a:lnTo>
                  <a:pt x="6787" y="10210"/>
                </a:lnTo>
                <a:lnTo>
                  <a:pt x="5766" y="9370"/>
                </a:lnTo>
                <a:lnTo>
                  <a:pt x="4685" y="8589"/>
                </a:lnTo>
                <a:lnTo>
                  <a:pt x="3484" y="7568"/>
                </a:lnTo>
                <a:lnTo>
                  <a:pt x="2883" y="7027"/>
                </a:lnTo>
                <a:lnTo>
                  <a:pt x="2283" y="6547"/>
                </a:lnTo>
                <a:lnTo>
                  <a:pt x="1982" y="6367"/>
                </a:lnTo>
                <a:lnTo>
                  <a:pt x="1682" y="6307"/>
                </a:lnTo>
                <a:lnTo>
                  <a:pt x="1442" y="6247"/>
                </a:lnTo>
                <a:lnTo>
                  <a:pt x="1141" y="6307"/>
                </a:lnTo>
                <a:lnTo>
                  <a:pt x="901" y="6427"/>
                </a:lnTo>
                <a:lnTo>
                  <a:pt x="661" y="6607"/>
                </a:lnTo>
                <a:lnTo>
                  <a:pt x="421" y="6787"/>
                </a:lnTo>
                <a:lnTo>
                  <a:pt x="301" y="7027"/>
                </a:lnTo>
                <a:lnTo>
                  <a:pt x="120" y="7328"/>
                </a:lnTo>
                <a:lnTo>
                  <a:pt x="60" y="7568"/>
                </a:lnTo>
                <a:lnTo>
                  <a:pt x="0" y="7868"/>
                </a:lnTo>
                <a:lnTo>
                  <a:pt x="60" y="8168"/>
                </a:lnTo>
                <a:lnTo>
                  <a:pt x="120" y="8469"/>
                </a:lnTo>
                <a:lnTo>
                  <a:pt x="241" y="8709"/>
                </a:lnTo>
                <a:lnTo>
                  <a:pt x="481" y="8949"/>
                </a:lnTo>
                <a:lnTo>
                  <a:pt x="721" y="9189"/>
                </a:lnTo>
                <a:lnTo>
                  <a:pt x="1382" y="9550"/>
                </a:lnTo>
                <a:lnTo>
                  <a:pt x="2042" y="9850"/>
                </a:lnTo>
                <a:lnTo>
                  <a:pt x="3364" y="10511"/>
                </a:lnTo>
                <a:lnTo>
                  <a:pt x="4625" y="11231"/>
                </a:lnTo>
                <a:lnTo>
                  <a:pt x="5946" y="11892"/>
                </a:lnTo>
                <a:lnTo>
                  <a:pt x="6246" y="11952"/>
                </a:lnTo>
                <a:lnTo>
                  <a:pt x="6607" y="11892"/>
                </a:lnTo>
                <a:lnTo>
                  <a:pt x="6847" y="11772"/>
                </a:lnTo>
                <a:lnTo>
                  <a:pt x="7087" y="11592"/>
                </a:lnTo>
                <a:lnTo>
                  <a:pt x="7507" y="13153"/>
                </a:lnTo>
                <a:lnTo>
                  <a:pt x="7808" y="14715"/>
                </a:lnTo>
                <a:lnTo>
                  <a:pt x="7868" y="15075"/>
                </a:lnTo>
                <a:lnTo>
                  <a:pt x="6667" y="14294"/>
                </a:lnTo>
                <a:lnTo>
                  <a:pt x="6066" y="13874"/>
                </a:lnTo>
                <a:lnTo>
                  <a:pt x="5466" y="13513"/>
                </a:lnTo>
                <a:lnTo>
                  <a:pt x="4805" y="13213"/>
                </a:lnTo>
                <a:lnTo>
                  <a:pt x="4144" y="12973"/>
                </a:lnTo>
                <a:lnTo>
                  <a:pt x="3424" y="12733"/>
                </a:lnTo>
                <a:lnTo>
                  <a:pt x="2703" y="12613"/>
                </a:lnTo>
                <a:lnTo>
                  <a:pt x="2403" y="12613"/>
                </a:lnTo>
                <a:lnTo>
                  <a:pt x="2162" y="12673"/>
                </a:lnTo>
                <a:lnTo>
                  <a:pt x="1922" y="12793"/>
                </a:lnTo>
                <a:lnTo>
                  <a:pt x="1742" y="12913"/>
                </a:lnTo>
                <a:lnTo>
                  <a:pt x="1562" y="13093"/>
                </a:lnTo>
                <a:lnTo>
                  <a:pt x="1442" y="13333"/>
                </a:lnTo>
                <a:lnTo>
                  <a:pt x="1382" y="13573"/>
                </a:lnTo>
                <a:lnTo>
                  <a:pt x="1322" y="13814"/>
                </a:lnTo>
                <a:lnTo>
                  <a:pt x="1322" y="14054"/>
                </a:lnTo>
                <a:lnTo>
                  <a:pt x="1322" y="14354"/>
                </a:lnTo>
                <a:lnTo>
                  <a:pt x="1382" y="14594"/>
                </a:lnTo>
                <a:lnTo>
                  <a:pt x="1502" y="14835"/>
                </a:lnTo>
                <a:lnTo>
                  <a:pt x="1682" y="15075"/>
                </a:lnTo>
                <a:lnTo>
                  <a:pt x="1862" y="15255"/>
                </a:lnTo>
                <a:lnTo>
                  <a:pt x="2042" y="15375"/>
                </a:lnTo>
                <a:lnTo>
                  <a:pt x="2343" y="15495"/>
                </a:lnTo>
                <a:lnTo>
                  <a:pt x="3003" y="15675"/>
                </a:lnTo>
                <a:lnTo>
                  <a:pt x="3724" y="15856"/>
                </a:lnTo>
                <a:lnTo>
                  <a:pt x="5105" y="15976"/>
                </a:lnTo>
                <a:lnTo>
                  <a:pt x="6547" y="16156"/>
                </a:lnTo>
                <a:lnTo>
                  <a:pt x="7267" y="16276"/>
                </a:lnTo>
                <a:lnTo>
                  <a:pt x="7928" y="16456"/>
                </a:lnTo>
                <a:lnTo>
                  <a:pt x="8168" y="16456"/>
                </a:lnTo>
                <a:lnTo>
                  <a:pt x="8588" y="19459"/>
                </a:lnTo>
                <a:lnTo>
                  <a:pt x="8949" y="22522"/>
                </a:lnTo>
                <a:lnTo>
                  <a:pt x="8949" y="22642"/>
                </a:lnTo>
                <a:lnTo>
                  <a:pt x="8408" y="22101"/>
                </a:lnTo>
                <a:lnTo>
                  <a:pt x="7748" y="21681"/>
                </a:lnTo>
                <a:lnTo>
                  <a:pt x="7147" y="21201"/>
                </a:lnTo>
                <a:lnTo>
                  <a:pt x="6667" y="20780"/>
                </a:lnTo>
                <a:lnTo>
                  <a:pt x="6186" y="20420"/>
                </a:lnTo>
                <a:lnTo>
                  <a:pt x="5646" y="20000"/>
                </a:lnTo>
                <a:lnTo>
                  <a:pt x="5105" y="19639"/>
                </a:lnTo>
                <a:lnTo>
                  <a:pt x="4445" y="19339"/>
                </a:lnTo>
                <a:lnTo>
                  <a:pt x="3784" y="19099"/>
                </a:lnTo>
                <a:lnTo>
                  <a:pt x="3484" y="19039"/>
                </a:lnTo>
                <a:lnTo>
                  <a:pt x="3123" y="18979"/>
                </a:lnTo>
                <a:lnTo>
                  <a:pt x="2823" y="18979"/>
                </a:lnTo>
                <a:lnTo>
                  <a:pt x="2523" y="19039"/>
                </a:lnTo>
                <a:lnTo>
                  <a:pt x="2222" y="19159"/>
                </a:lnTo>
                <a:lnTo>
                  <a:pt x="1982" y="19339"/>
                </a:lnTo>
                <a:lnTo>
                  <a:pt x="1622" y="19639"/>
                </a:lnTo>
                <a:lnTo>
                  <a:pt x="1382" y="20000"/>
                </a:lnTo>
                <a:lnTo>
                  <a:pt x="1322" y="20180"/>
                </a:lnTo>
                <a:lnTo>
                  <a:pt x="1262" y="20420"/>
                </a:lnTo>
                <a:lnTo>
                  <a:pt x="1262" y="20660"/>
                </a:lnTo>
                <a:lnTo>
                  <a:pt x="1322" y="20840"/>
                </a:lnTo>
                <a:lnTo>
                  <a:pt x="1442" y="21141"/>
                </a:lnTo>
                <a:lnTo>
                  <a:pt x="1562" y="21381"/>
                </a:lnTo>
                <a:lnTo>
                  <a:pt x="1742" y="21621"/>
                </a:lnTo>
                <a:lnTo>
                  <a:pt x="1982" y="21861"/>
                </a:lnTo>
                <a:lnTo>
                  <a:pt x="2463" y="22162"/>
                </a:lnTo>
                <a:lnTo>
                  <a:pt x="3003" y="22462"/>
                </a:lnTo>
                <a:lnTo>
                  <a:pt x="3544" y="22642"/>
                </a:lnTo>
                <a:lnTo>
                  <a:pt x="4204" y="22822"/>
                </a:lnTo>
                <a:lnTo>
                  <a:pt x="5345" y="23062"/>
                </a:lnTo>
                <a:lnTo>
                  <a:pt x="6006" y="23183"/>
                </a:lnTo>
                <a:lnTo>
                  <a:pt x="6607" y="23363"/>
                </a:lnTo>
                <a:lnTo>
                  <a:pt x="7207" y="23603"/>
                </a:lnTo>
                <a:lnTo>
                  <a:pt x="7808" y="23843"/>
                </a:lnTo>
                <a:lnTo>
                  <a:pt x="8468" y="24143"/>
                </a:lnTo>
                <a:lnTo>
                  <a:pt x="8769" y="24264"/>
                </a:lnTo>
                <a:lnTo>
                  <a:pt x="9069" y="24264"/>
                </a:lnTo>
                <a:lnTo>
                  <a:pt x="9129" y="25825"/>
                </a:lnTo>
                <a:lnTo>
                  <a:pt x="9129" y="27447"/>
                </a:lnTo>
                <a:lnTo>
                  <a:pt x="9069" y="30569"/>
                </a:lnTo>
                <a:lnTo>
                  <a:pt x="8408" y="30089"/>
                </a:lnTo>
                <a:lnTo>
                  <a:pt x="7748" y="29609"/>
                </a:lnTo>
                <a:lnTo>
                  <a:pt x="7027" y="29188"/>
                </a:lnTo>
                <a:lnTo>
                  <a:pt x="6366" y="28708"/>
                </a:lnTo>
                <a:lnTo>
                  <a:pt x="5946" y="28407"/>
                </a:lnTo>
                <a:lnTo>
                  <a:pt x="5526" y="28167"/>
                </a:lnTo>
                <a:lnTo>
                  <a:pt x="4565" y="27747"/>
                </a:lnTo>
                <a:lnTo>
                  <a:pt x="3604" y="27386"/>
                </a:lnTo>
                <a:lnTo>
                  <a:pt x="2643" y="27146"/>
                </a:lnTo>
                <a:lnTo>
                  <a:pt x="2222" y="27026"/>
                </a:lnTo>
                <a:lnTo>
                  <a:pt x="1802" y="27086"/>
                </a:lnTo>
                <a:lnTo>
                  <a:pt x="1442" y="27146"/>
                </a:lnTo>
                <a:lnTo>
                  <a:pt x="1141" y="27326"/>
                </a:lnTo>
                <a:lnTo>
                  <a:pt x="901" y="27567"/>
                </a:lnTo>
                <a:lnTo>
                  <a:pt x="721" y="27867"/>
                </a:lnTo>
                <a:lnTo>
                  <a:pt x="601" y="28167"/>
                </a:lnTo>
                <a:lnTo>
                  <a:pt x="481" y="28528"/>
                </a:lnTo>
                <a:lnTo>
                  <a:pt x="481" y="28888"/>
                </a:lnTo>
                <a:lnTo>
                  <a:pt x="481" y="29188"/>
                </a:lnTo>
                <a:lnTo>
                  <a:pt x="601" y="29548"/>
                </a:lnTo>
                <a:lnTo>
                  <a:pt x="781" y="29849"/>
                </a:lnTo>
                <a:lnTo>
                  <a:pt x="1021" y="30149"/>
                </a:lnTo>
                <a:lnTo>
                  <a:pt x="1322" y="30389"/>
                </a:lnTo>
                <a:lnTo>
                  <a:pt x="1682" y="30509"/>
                </a:lnTo>
                <a:lnTo>
                  <a:pt x="2162" y="30630"/>
                </a:lnTo>
                <a:lnTo>
                  <a:pt x="3964" y="30870"/>
                </a:lnTo>
                <a:lnTo>
                  <a:pt x="4865" y="30990"/>
                </a:lnTo>
                <a:lnTo>
                  <a:pt x="5766" y="31050"/>
                </a:lnTo>
                <a:lnTo>
                  <a:pt x="6246" y="31050"/>
                </a:lnTo>
                <a:lnTo>
                  <a:pt x="6667" y="31170"/>
                </a:lnTo>
                <a:lnTo>
                  <a:pt x="7447" y="31530"/>
                </a:lnTo>
                <a:lnTo>
                  <a:pt x="7868" y="31650"/>
                </a:lnTo>
                <a:lnTo>
                  <a:pt x="8228" y="31711"/>
                </a:lnTo>
                <a:lnTo>
                  <a:pt x="9009" y="31831"/>
                </a:lnTo>
                <a:lnTo>
                  <a:pt x="8709" y="37356"/>
                </a:lnTo>
                <a:lnTo>
                  <a:pt x="8709" y="37596"/>
                </a:lnTo>
                <a:lnTo>
                  <a:pt x="8829" y="37716"/>
                </a:lnTo>
                <a:lnTo>
                  <a:pt x="8949" y="37836"/>
                </a:lnTo>
                <a:lnTo>
                  <a:pt x="9129" y="37896"/>
                </a:lnTo>
                <a:lnTo>
                  <a:pt x="9309" y="37896"/>
                </a:lnTo>
                <a:lnTo>
                  <a:pt x="9489" y="37836"/>
                </a:lnTo>
                <a:lnTo>
                  <a:pt x="9609" y="37716"/>
                </a:lnTo>
                <a:lnTo>
                  <a:pt x="9730" y="37536"/>
                </a:lnTo>
                <a:lnTo>
                  <a:pt x="9970" y="36095"/>
                </a:lnTo>
                <a:lnTo>
                  <a:pt x="10210" y="34713"/>
                </a:lnTo>
                <a:lnTo>
                  <a:pt x="10330" y="33272"/>
                </a:lnTo>
                <a:lnTo>
                  <a:pt x="10450" y="31831"/>
                </a:lnTo>
                <a:lnTo>
                  <a:pt x="10690" y="31711"/>
                </a:lnTo>
                <a:lnTo>
                  <a:pt x="11051" y="31410"/>
                </a:lnTo>
                <a:lnTo>
                  <a:pt x="11411" y="31170"/>
                </a:lnTo>
                <a:lnTo>
                  <a:pt x="12252" y="30810"/>
                </a:lnTo>
                <a:lnTo>
                  <a:pt x="13934" y="30089"/>
                </a:lnTo>
                <a:lnTo>
                  <a:pt x="14714" y="29729"/>
                </a:lnTo>
                <a:lnTo>
                  <a:pt x="15495" y="29368"/>
                </a:lnTo>
                <a:lnTo>
                  <a:pt x="16276" y="28948"/>
                </a:lnTo>
                <a:lnTo>
                  <a:pt x="17056" y="28588"/>
                </a:lnTo>
                <a:lnTo>
                  <a:pt x="17537" y="28407"/>
                </a:lnTo>
                <a:lnTo>
                  <a:pt x="17837" y="28107"/>
                </a:lnTo>
                <a:lnTo>
                  <a:pt x="18138" y="27807"/>
                </a:lnTo>
                <a:lnTo>
                  <a:pt x="18258" y="27447"/>
                </a:lnTo>
                <a:lnTo>
                  <a:pt x="18378" y="27086"/>
                </a:lnTo>
                <a:lnTo>
                  <a:pt x="18378" y="26726"/>
                </a:lnTo>
                <a:lnTo>
                  <a:pt x="18378" y="26365"/>
                </a:lnTo>
                <a:lnTo>
                  <a:pt x="18258" y="26005"/>
                </a:lnTo>
                <a:lnTo>
                  <a:pt x="18077" y="25705"/>
                </a:lnTo>
                <a:lnTo>
                  <a:pt x="17837" y="25405"/>
                </a:lnTo>
                <a:lnTo>
                  <a:pt x="17597" y="25164"/>
                </a:lnTo>
                <a:lnTo>
                  <a:pt x="17237" y="24984"/>
                </a:lnTo>
                <a:lnTo>
                  <a:pt x="16876" y="24924"/>
                </a:lnTo>
                <a:lnTo>
                  <a:pt x="16516" y="24864"/>
                </a:lnTo>
                <a:lnTo>
                  <a:pt x="16096" y="24924"/>
                </a:lnTo>
                <a:lnTo>
                  <a:pt x="15615" y="25104"/>
                </a:lnTo>
                <a:lnTo>
                  <a:pt x="14714" y="25585"/>
                </a:lnTo>
                <a:lnTo>
                  <a:pt x="13753" y="26065"/>
                </a:lnTo>
                <a:lnTo>
                  <a:pt x="12913" y="26666"/>
                </a:lnTo>
                <a:lnTo>
                  <a:pt x="12492" y="26966"/>
                </a:lnTo>
                <a:lnTo>
                  <a:pt x="12132" y="27326"/>
                </a:lnTo>
                <a:lnTo>
                  <a:pt x="11651" y="27807"/>
                </a:lnTo>
                <a:lnTo>
                  <a:pt x="11231" y="28347"/>
                </a:lnTo>
                <a:lnTo>
                  <a:pt x="10510" y="29488"/>
                </a:lnTo>
                <a:lnTo>
                  <a:pt x="10510" y="26906"/>
                </a:lnTo>
                <a:lnTo>
                  <a:pt x="10390" y="24324"/>
                </a:lnTo>
                <a:lnTo>
                  <a:pt x="10570" y="24203"/>
                </a:lnTo>
                <a:lnTo>
                  <a:pt x="10751" y="24083"/>
                </a:lnTo>
                <a:lnTo>
                  <a:pt x="11471" y="23183"/>
                </a:lnTo>
                <a:lnTo>
                  <a:pt x="12192" y="22282"/>
                </a:lnTo>
                <a:lnTo>
                  <a:pt x="12612" y="21861"/>
                </a:lnTo>
                <a:lnTo>
                  <a:pt x="13093" y="21441"/>
                </a:lnTo>
                <a:lnTo>
                  <a:pt x="14054" y="20660"/>
                </a:lnTo>
                <a:lnTo>
                  <a:pt x="14955" y="19939"/>
                </a:lnTo>
                <a:lnTo>
                  <a:pt x="15435" y="19519"/>
                </a:lnTo>
                <a:lnTo>
                  <a:pt x="15855" y="19099"/>
                </a:lnTo>
                <a:lnTo>
                  <a:pt x="16216" y="18678"/>
                </a:lnTo>
                <a:lnTo>
                  <a:pt x="16516" y="18198"/>
                </a:lnTo>
                <a:lnTo>
                  <a:pt x="16696" y="17657"/>
                </a:lnTo>
                <a:lnTo>
                  <a:pt x="16696" y="17357"/>
                </a:lnTo>
                <a:lnTo>
                  <a:pt x="16696" y="17057"/>
                </a:lnTo>
                <a:lnTo>
                  <a:pt x="16636" y="16696"/>
                </a:lnTo>
                <a:lnTo>
                  <a:pt x="16516" y="16396"/>
                </a:lnTo>
                <a:lnTo>
                  <a:pt x="16336" y="16096"/>
                </a:lnTo>
                <a:lnTo>
                  <a:pt x="16096" y="15916"/>
                </a:lnTo>
                <a:lnTo>
                  <a:pt x="15855" y="15736"/>
                </a:lnTo>
                <a:lnTo>
                  <a:pt x="15555" y="15615"/>
                </a:lnTo>
                <a:lnTo>
                  <a:pt x="14834" y="15615"/>
                </a:lnTo>
                <a:lnTo>
                  <a:pt x="14534" y="15675"/>
                </a:lnTo>
                <a:lnTo>
                  <a:pt x="14294" y="15796"/>
                </a:lnTo>
                <a:lnTo>
                  <a:pt x="13813" y="16096"/>
                </a:lnTo>
                <a:lnTo>
                  <a:pt x="13393" y="16516"/>
                </a:lnTo>
                <a:lnTo>
                  <a:pt x="13033" y="16937"/>
                </a:lnTo>
                <a:lnTo>
                  <a:pt x="12732" y="17477"/>
                </a:lnTo>
                <a:lnTo>
                  <a:pt x="12492" y="18018"/>
                </a:lnTo>
                <a:lnTo>
                  <a:pt x="12012" y="19039"/>
                </a:lnTo>
                <a:lnTo>
                  <a:pt x="11531" y="20120"/>
                </a:lnTo>
                <a:lnTo>
                  <a:pt x="11291" y="20600"/>
                </a:lnTo>
                <a:lnTo>
                  <a:pt x="10991" y="21081"/>
                </a:lnTo>
                <a:lnTo>
                  <a:pt x="10210" y="22162"/>
                </a:lnTo>
                <a:lnTo>
                  <a:pt x="10210" y="22041"/>
                </a:lnTo>
                <a:lnTo>
                  <a:pt x="9910" y="19699"/>
                </a:lnTo>
                <a:lnTo>
                  <a:pt x="9549" y="17297"/>
                </a:lnTo>
                <a:lnTo>
                  <a:pt x="9850" y="17117"/>
                </a:lnTo>
                <a:lnTo>
                  <a:pt x="10150" y="16817"/>
                </a:lnTo>
                <a:lnTo>
                  <a:pt x="10630" y="16156"/>
                </a:lnTo>
                <a:lnTo>
                  <a:pt x="11111" y="15435"/>
                </a:lnTo>
                <a:lnTo>
                  <a:pt x="11531" y="14775"/>
                </a:lnTo>
                <a:lnTo>
                  <a:pt x="12072" y="13994"/>
                </a:lnTo>
                <a:lnTo>
                  <a:pt x="12732" y="13213"/>
                </a:lnTo>
                <a:lnTo>
                  <a:pt x="13393" y="12492"/>
                </a:lnTo>
                <a:lnTo>
                  <a:pt x="14054" y="11772"/>
                </a:lnTo>
                <a:lnTo>
                  <a:pt x="14294" y="11532"/>
                </a:lnTo>
                <a:lnTo>
                  <a:pt x="14414" y="11291"/>
                </a:lnTo>
                <a:lnTo>
                  <a:pt x="14474" y="10991"/>
                </a:lnTo>
                <a:lnTo>
                  <a:pt x="14534" y="10751"/>
                </a:lnTo>
                <a:lnTo>
                  <a:pt x="14474" y="10451"/>
                </a:lnTo>
                <a:lnTo>
                  <a:pt x="14354" y="10210"/>
                </a:lnTo>
                <a:lnTo>
                  <a:pt x="14234" y="9970"/>
                </a:lnTo>
                <a:lnTo>
                  <a:pt x="14054" y="9790"/>
                </a:lnTo>
                <a:lnTo>
                  <a:pt x="13813" y="9610"/>
                </a:lnTo>
                <a:lnTo>
                  <a:pt x="13573" y="9430"/>
                </a:lnTo>
                <a:lnTo>
                  <a:pt x="13333" y="9370"/>
                </a:lnTo>
                <a:lnTo>
                  <a:pt x="13093" y="9309"/>
                </a:lnTo>
                <a:lnTo>
                  <a:pt x="12792" y="9309"/>
                </a:lnTo>
                <a:lnTo>
                  <a:pt x="12552" y="9370"/>
                </a:lnTo>
                <a:lnTo>
                  <a:pt x="12252" y="9490"/>
                </a:lnTo>
                <a:lnTo>
                  <a:pt x="12012" y="9730"/>
                </a:lnTo>
                <a:lnTo>
                  <a:pt x="11231" y="10571"/>
                </a:lnTo>
                <a:lnTo>
                  <a:pt x="10510" y="11471"/>
                </a:lnTo>
                <a:lnTo>
                  <a:pt x="9850" y="12492"/>
                </a:lnTo>
                <a:lnTo>
                  <a:pt x="9309" y="13513"/>
                </a:lnTo>
                <a:lnTo>
                  <a:pt x="8949" y="14294"/>
                </a:lnTo>
                <a:lnTo>
                  <a:pt x="8288" y="11532"/>
                </a:lnTo>
                <a:lnTo>
                  <a:pt x="8468" y="11471"/>
                </a:lnTo>
                <a:lnTo>
                  <a:pt x="8588" y="11411"/>
                </a:lnTo>
                <a:lnTo>
                  <a:pt x="9489" y="10330"/>
                </a:lnTo>
                <a:lnTo>
                  <a:pt x="9970" y="9790"/>
                </a:lnTo>
                <a:lnTo>
                  <a:pt x="10450" y="9249"/>
                </a:lnTo>
                <a:lnTo>
                  <a:pt x="12552" y="7328"/>
                </a:lnTo>
                <a:lnTo>
                  <a:pt x="13213" y="6607"/>
                </a:lnTo>
                <a:lnTo>
                  <a:pt x="13573" y="6187"/>
                </a:lnTo>
                <a:lnTo>
                  <a:pt x="13873" y="5706"/>
                </a:lnTo>
                <a:lnTo>
                  <a:pt x="14054" y="5226"/>
                </a:lnTo>
                <a:lnTo>
                  <a:pt x="14114" y="4985"/>
                </a:lnTo>
                <a:lnTo>
                  <a:pt x="14114" y="4745"/>
                </a:lnTo>
                <a:lnTo>
                  <a:pt x="14114" y="4505"/>
                </a:lnTo>
                <a:lnTo>
                  <a:pt x="13994" y="4265"/>
                </a:lnTo>
                <a:lnTo>
                  <a:pt x="13873" y="4085"/>
                </a:lnTo>
                <a:lnTo>
                  <a:pt x="13633" y="3904"/>
                </a:lnTo>
                <a:lnTo>
                  <a:pt x="13393" y="3724"/>
                </a:lnTo>
                <a:lnTo>
                  <a:pt x="13093" y="3664"/>
                </a:lnTo>
                <a:lnTo>
                  <a:pt x="12853" y="3604"/>
                </a:lnTo>
                <a:lnTo>
                  <a:pt x="12612" y="3664"/>
                </a:lnTo>
                <a:lnTo>
                  <a:pt x="12312" y="3724"/>
                </a:lnTo>
                <a:lnTo>
                  <a:pt x="12072" y="3844"/>
                </a:lnTo>
                <a:lnTo>
                  <a:pt x="11591" y="4145"/>
                </a:lnTo>
                <a:lnTo>
                  <a:pt x="11111" y="4565"/>
                </a:lnTo>
                <a:lnTo>
                  <a:pt x="10690" y="5045"/>
                </a:lnTo>
                <a:lnTo>
                  <a:pt x="10030" y="5886"/>
                </a:lnTo>
                <a:lnTo>
                  <a:pt x="9309" y="7087"/>
                </a:lnTo>
                <a:lnTo>
                  <a:pt x="8949" y="7748"/>
                </a:lnTo>
                <a:lnTo>
                  <a:pt x="8649" y="8349"/>
                </a:lnTo>
                <a:lnTo>
                  <a:pt x="8288" y="9249"/>
                </a:lnTo>
                <a:lnTo>
                  <a:pt x="7868" y="10090"/>
                </a:lnTo>
                <a:lnTo>
                  <a:pt x="7507" y="9129"/>
                </a:lnTo>
                <a:lnTo>
                  <a:pt x="7147" y="8168"/>
                </a:lnTo>
                <a:lnTo>
                  <a:pt x="7267" y="8108"/>
                </a:lnTo>
                <a:lnTo>
                  <a:pt x="7327" y="7928"/>
                </a:lnTo>
                <a:lnTo>
                  <a:pt x="7327" y="7508"/>
                </a:lnTo>
                <a:lnTo>
                  <a:pt x="7267" y="6967"/>
                </a:lnTo>
                <a:lnTo>
                  <a:pt x="7087" y="6367"/>
                </a:lnTo>
                <a:lnTo>
                  <a:pt x="6667" y="5106"/>
                </a:lnTo>
                <a:lnTo>
                  <a:pt x="6366" y="4205"/>
                </a:lnTo>
                <a:lnTo>
                  <a:pt x="6246" y="3424"/>
                </a:lnTo>
                <a:lnTo>
                  <a:pt x="6186" y="2643"/>
                </a:lnTo>
                <a:lnTo>
                  <a:pt x="6066" y="1862"/>
                </a:lnTo>
                <a:lnTo>
                  <a:pt x="5946" y="1082"/>
                </a:lnTo>
                <a:lnTo>
                  <a:pt x="5886" y="842"/>
                </a:lnTo>
                <a:lnTo>
                  <a:pt x="5766" y="601"/>
                </a:lnTo>
                <a:lnTo>
                  <a:pt x="5586" y="421"/>
                </a:lnTo>
                <a:lnTo>
                  <a:pt x="5405" y="301"/>
                </a:lnTo>
                <a:lnTo>
                  <a:pt x="5225" y="181"/>
                </a:lnTo>
                <a:lnTo>
                  <a:pt x="4985" y="61"/>
                </a:lnTo>
                <a:lnTo>
                  <a:pt x="4505"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rot="-4571370">
            <a:off x="1004019" y="1708694"/>
            <a:ext cx="450421" cy="880240"/>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rot="4552656" flipH="1">
            <a:off x="7731168" y="3452553"/>
            <a:ext cx="558563" cy="1091576"/>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7413025" y="3000800"/>
            <a:ext cx="1335503" cy="352564"/>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82" name="Shape 82"/>
          <p:cNvSpPr/>
          <p:nvPr/>
        </p:nvSpPr>
        <p:spPr>
          <a:xfrm>
            <a:off x="8313175" y="2788528"/>
            <a:ext cx="383790" cy="403073"/>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83" name="Shape 83"/>
          <p:cNvSpPr/>
          <p:nvPr/>
        </p:nvSpPr>
        <p:spPr>
          <a:xfrm flipH="1">
            <a:off x="417125" y="921750"/>
            <a:ext cx="1250725" cy="367875"/>
          </a:xfrm>
          <a:custGeom>
            <a:avLst/>
            <a:gdLst/>
            <a:ahLst/>
            <a:cxnLst/>
            <a:rect l="0" t="0" r="0" b="0"/>
            <a:pathLst>
              <a:path w="50029" h="14715" extrusionOk="0">
                <a:moveTo>
                  <a:pt x="42281" y="1"/>
                </a:moveTo>
                <a:lnTo>
                  <a:pt x="41620" y="121"/>
                </a:lnTo>
                <a:lnTo>
                  <a:pt x="40960" y="301"/>
                </a:lnTo>
                <a:lnTo>
                  <a:pt x="39698" y="721"/>
                </a:lnTo>
                <a:lnTo>
                  <a:pt x="36756" y="1742"/>
                </a:lnTo>
                <a:lnTo>
                  <a:pt x="34413" y="2523"/>
                </a:lnTo>
                <a:lnTo>
                  <a:pt x="33272" y="2943"/>
                </a:lnTo>
                <a:lnTo>
                  <a:pt x="32131" y="3424"/>
                </a:lnTo>
                <a:lnTo>
                  <a:pt x="30149" y="3604"/>
                </a:lnTo>
                <a:lnTo>
                  <a:pt x="28227" y="3784"/>
                </a:lnTo>
                <a:lnTo>
                  <a:pt x="26246" y="4024"/>
                </a:lnTo>
                <a:lnTo>
                  <a:pt x="24324" y="4325"/>
                </a:lnTo>
                <a:lnTo>
                  <a:pt x="22702" y="4625"/>
                </a:lnTo>
                <a:lnTo>
                  <a:pt x="21141" y="4925"/>
                </a:lnTo>
                <a:lnTo>
                  <a:pt x="19579" y="5286"/>
                </a:lnTo>
                <a:lnTo>
                  <a:pt x="18018" y="5706"/>
                </a:lnTo>
                <a:lnTo>
                  <a:pt x="16456" y="6126"/>
                </a:lnTo>
                <a:lnTo>
                  <a:pt x="14895" y="6547"/>
                </a:lnTo>
                <a:lnTo>
                  <a:pt x="11832" y="7568"/>
                </a:lnTo>
                <a:lnTo>
                  <a:pt x="10331" y="8168"/>
                </a:lnTo>
                <a:lnTo>
                  <a:pt x="8829" y="8769"/>
                </a:lnTo>
                <a:lnTo>
                  <a:pt x="5826" y="10090"/>
                </a:lnTo>
                <a:lnTo>
                  <a:pt x="4385" y="10751"/>
                </a:lnTo>
                <a:lnTo>
                  <a:pt x="2884" y="11411"/>
                </a:lnTo>
                <a:lnTo>
                  <a:pt x="2163" y="11832"/>
                </a:lnTo>
                <a:lnTo>
                  <a:pt x="1442" y="12252"/>
                </a:lnTo>
                <a:lnTo>
                  <a:pt x="782" y="12733"/>
                </a:lnTo>
                <a:lnTo>
                  <a:pt x="241" y="13273"/>
                </a:lnTo>
                <a:lnTo>
                  <a:pt x="61" y="13513"/>
                </a:lnTo>
                <a:lnTo>
                  <a:pt x="1" y="13754"/>
                </a:lnTo>
                <a:lnTo>
                  <a:pt x="1" y="14054"/>
                </a:lnTo>
                <a:lnTo>
                  <a:pt x="121" y="14294"/>
                </a:lnTo>
                <a:lnTo>
                  <a:pt x="301" y="14474"/>
                </a:lnTo>
                <a:lnTo>
                  <a:pt x="481" y="14594"/>
                </a:lnTo>
                <a:lnTo>
                  <a:pt x="782" y="14715"/>
                </a:lnTo>
                <a:lnTo>
                  <a:pt x="1082" y="14654"/>
                </a:lnTo>
                <a:lnTo>
                  <a:pt x="1742" y="14474"/>
                </a:lnTo>
                <a:lnTo>
                  <a:pt x="2463" y="14174"/>
                </a:lnTo>
                <a:lnTo>
                  <a:pt x="3184" y="13874"/>
                </a:lnTo>
                <a:lnTo>
                  <a:pt x="3844" y="13513"/>
                </a:lnTo>
                <a:lnTo>
                  <a:pt x="5226" y="12733"/>
                </a:lnTo>
                <a:lnTo>
                  <a:pt x="6547" y="12072"/>
                </a:lnTo>
                <a:lnTo>
                  <a:pt x="7988" y="11411"/>
                </a:lnTo>
                <a:lnTo>
                  <a:pt x="9430" y="10751"/>
                </a:lnTo>
                <a:lnTo>
                  <a:pt x="12433" y="9610"/>
                </a:lnTo>
                <a:lnTo>
                  <a:pt x="14294" y="8949"/>
                </a:lnTo>
                <a:lnTo>
                  <a:pt x="14895" y="8889"/>
                </a:lnTo>
                <a:lnTo>
                  <a:pt x="16216" y="8769"/>
                </a:lnTo>
                <a:lnTo>
                  <a:pt x="17597" y="8769"/>
                </a:lnTo>
                <a:lnTo>
                  <a:pt x="18979" y="8889"/>
                </a:lnTo>
                <a:lnTo>
                  <a:pt x="20420" y="9069"/>
                </a:lnTo>
                <a:lnTo>
                  <a:pt x="21801" y="9309"/>
                </a:lnTo>
                <a:lnTo>
                  <a:pt x="23243" y="9670"/>
                </a:lnTo>
                <a:lnTo>
                  <a:pt x="29008" y="10991"/>
                </a:lnTo>
                <a:lnTo>
                  <a:pt x="29308" y="11592"/>
                </a:lnTo>
                <a:lnTo>
                  <a:pt x="29669" y="12192"/>
                </a:lnTo>
                <a:lnTo>
                  <a:pt x="30450" y="13273"/>
                </a:lnTo>
                <a:lnTo>
                  <a:pt x="30810" y="13754"/>
                </a:lnTo>
                <a:lnTo>
                  <a:pt x="31170" y="14174"/>
                </a:lnTo>
                <a:lnTo>
                  <a:pt x="31350" y="14414"/>
                </a:lnTo>
                <a:lnTo>
                  <a:pt x="31591" y="14534"/>
                </a:lnTo>
                <a:lnTo>
                  <a:pt x="31831" y="14654"/>
                </a:lnTo>
                <a:lnTo>
                  <a:pt x="32131" y="14715"/>
                </a:lnTo>
                <a:lnTo>
                  <a:pt x="32311" y="14715"/>
                </a:lnTo>
                <a:lnTo>
                  <a:pt x="32492" y="14594"/>
                </a:lnTo>
                <a:lnTo>
                  <a:pt x="32612" y="14474"/>
                </a:lnTo>
                <a:lnTo>
                  <a:pt x="32672" y="14294"/>
                </a:lnTo>
                <a:lnTo>
                  <a:pt x="32732" y="13994"/>
                </a:lnTo>
                <a:lnTo>
                  <a:pt x="32672" y="13694"/>
                </a:lnTo>
                <a:lnTo>
                  <a:pt x="32612" y="13393"/>
                </a:lnTo>
                <a:lnTo>
                  <a:pt x="32492" y="13153"/>
                </a:lnTo>
                <a:lnTo>
                  <a:pt x="32131" y="12673"/>
                </a:lnTo>
                <a:lnTo>
                  <a:pt x="31771" y="12192"/>
                </a:lnTo>
                <a:lnTo>
                  <a:pt x="31230" y="11471"/>
                </a:lnTo>
                <a:lnTo>
                  <a:pt x="31230" y="11471"/>
                </a:lnTo>
                <a:lnTo>
                  <a:pt x="31951" y="11652"/>
                </a:lnTo>
                <a:lnTo>
                  <a:pt x="32672" y="11832"/>
                </a:lnTo>
                <a:lnTo>
                  <a:pt x="33332" y="11952"/>
                </a:lnTo>
                <a:lnTo>
                  <a:pt x="33693" y="12012"/>
                </a:lnTo>
                <a:lnTo>
                  <a:pt x="34353" y="12012"/>
                </a:lnTo>
                <a:lnTo>
                  <a:pt x="34714" y="11952"/>
                </a:lnTo>
                <a:lnTo>
                  <a:pt x="34834" y="11832"/>
                </a:lnTo>
                <a:lnTo>
                  <a:pt x="34954" y="11772"/>
                </a:lnTo>
                <a:lnTo>
                  <a:pt x="35074" y="11592"/>
                </a:lnTo>
                <a:lnTo>
                  <a:pt x="35134" y="11471"/>
                </a:lnTo>
                <a:lnTo>
                  <a:pt x="35194" y="11291"/>
                </a:lnTo>
                <a:lnTo>
                  <a:pt x="35134" y="11171"/>
                </a:lnTo>
                <a:lnTo>
                  <a:pt x="35074" y="10991"/>
                </a:lnTo>
                <a:lnTo>
                  <a:pt x="34954" y="10871"/>
                </a:lnTo>
                <a:lnTo>
                  <a:pt x="34714" y="10631"/>
                </a:lnTo>
                <a:lnTo>
                  <a:pt x="34413" y="10451"/>
                </a:lnTo>
                <a:lnTo>
                  <a:pt x="34113" y="10330"/>
                </a:lnTo>
                <a:lnTo>
                  <a:pt x="33813" y="10210"/>
                </a:lnTo>
                <a:lnTo>
                  <a:pt x="33152" y="10030"/>
                </a:lnTo>
                <a:lnTo>
                  <a:pt x="32431" y="9910"/>
                </a:lnTo>
                <a:lnTo>
                  <a:pt x="29188" y="9189"/>
                </a:lnTo>
                <a:lnTo>
                  <a:pt x="25945" y="8409"/>
                </a:lnTo>
                <a:lnTo>
                  <a:pt x="22642" y="7748"/>
                </a:lnTo>
                <a:lnTo>
                  <a:pt x="21321" y="7448"/>
                </a:lnTo>
                <a:lnTo>
                  <a:pt x="19940" y="7268"/>
                </a:lnTo>
                <a:lnTo>
                  <a:pt x="22282" y="6667"/>
                </a:lnTo>
                <a:lnTo>
                  <a:pt x="24624" y="6187"/>
                </a:lnTo>
                <a:lnTo>
                  <a:pt x="26186" y="5886"/>
                </a:lnTo>
                <a:lnTo>
                  <a:pt x="27747" y="5646"/>
                </a:lnTo>
                <a:lnTo>
                  <a:pt x="30870" y="5226"/>
                </a:lnTo>
                <a:lnTo>
                  <a:pt x="33993" y="4985"/>
                </a:lnTo>
                <a:lnTo>
                  <a:pt x="37176" y="4805"/>
                </a:lnTo>
                <a:lnTo>
                  <a:pt x="40299" y="4805"/>
                </a:lnTo>
                <a:lnTo>
                  <a:pt x="43482" y="4865"/>
                </a:lnTo>
                <a:lnTo>
                  <a:pt x="46665" y="5045"/>
                </a:lnTo>
                <a:lnTo>
                  <a:pt x="49788" y="5286"/>
                </a:lnTo>
                <a:lnTo>
                  <a:pt x="49908" y="5226"/>
                </a:lnTo>
                <a:lnTo>
                  <a:pt x="49968" y="5226"/>
                </a:lnTo>
                <a:lnTo>
                  <a:pt x="50028" y="5045"/>
                </a:lnTo>
                <a:lnTo>
                  <a:pt x="49968" y="4925"/>
                </a:lnTo>
                <a:lnTo>
                  <a:pt x="49908" y="4865"/>
                </a:lnTo>
                <a:lnTo>
                  <a:pt x="49848" y="4805"/>
                </a:lnTo>
                <a:lnTo>
                  <a:pt x="48046" y="4445"/>
                </a:lnTo>
                <a:lnTo>
                  <a:pt x="46244" y="4085"/>
                </a:lnTo>
                <a:lnTo>
                  <a:pt x="44443" y="3844"/>
                </a:lnTo>
                <a:lnTo>
                  <a:pt x="42581" y="3604"/>
                </a:lnTo>
                <a:lnTo>
                  <a:pt x="40779" y="3424"/>
                </a:lnTo>
                <a:lnTo>
                  <a:pt x="38918" y="3364"/>
                </a:lnTo>
                <a:lnTo>
                  <a:pt x="37056" y="3304"/>
                </a:lnTo>
                <a:lnTo>
                  <a:pt x="35194" y="3304"/>
                </a:lnTo>
                <a:lnTo>
                  <a:pt x="37236" y="2643"/>
                </a:lnTo>
                <a:lnTo>
                  <a:pt x="39939" y="1742"/>
                </a:lnTo>
                <a:lnTo>
                  <a:pt x="41260" y="1322"/>
                </a:lnTo>
                <a:lnTo>
                  <a:pt x="41920" y="1082"/>
                </a:lnTo>
                <a:lnTo>
                  <a:pt x="42461" y="721"/>
                </a:lnTo>
                <a:lnTo>
                  <a:pt x="42581" y="601"/>
                </a:lnTo>
                <a:lnTo>
                  <a:pt x="42641" y="541"/>
                </a:lnTo>
                <a:lnTo>
                  <a:pt x="42641" y="301"/>
                </a:lnTo>
                <a:lnTo>
                  <a:pt x="42581" y="181"/>
                </a:lnTo>
                <a:lnTo>
                  <a:pt x="42521" y="121"/>
                </a:lnTo>
                <a:lnTo>
                  <a:pt x="42401" y="61"/>
                </a:lnTo>
                <a:lnTo>
                  <a:pt x="42281"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84" name="Shape 84"/>
          <p:cNvSpPr/>
          <p:nvPr/>
        </p:nvSpPr>
        <p:spPr>
          <a:xfrm rot="956724">
            <a:off x="842609" y="556784"/>
            <a:ext cx="533116" cy="525935"/>
          </a:xfrm>
          <a:custGeom>
            <a:avLst/>
            <a:gdLst/>
            <a:ahLst/>
            <a:cxnLst/>
            <a:rect l="0" t="0" r="0" b="0"/>
            <a:pathLst>
              <a:path w="26726" h="26366" extrusionOk="0">
                <a:moveTo>
                  <a:pt x="23843" y="11952"/>
                </a:moveTo>
                <a:lnTo>
                  <a:pt x="24023" y="12012"/>
                </a:lnTo>
                <a:lnTo>
                  <a:pt x="24324" y="12253"/>
                </a:lnTo>
                <a:lnTo>
                  <a:pt x="24504" y="12553"/>
                </a:lnTo>
                <a:lnTo>
                  <a:pt x="24624" y="12913"/>
                </a:lnTo>
                <a:lnTo>
                  <a:pt x="24624" y="13093"/>
                </a:lnTo>
                <a:lnTo>
                  <a:pt x="24564" y="13273"/>
                </a:lnTo>
                <a:lnTo>
                  <a:pt x="24444" y="13394"/>
                </a:lnTo>
                <a:lnTo>
                  <a:pt x="24324" y="13574"/>
                </a:lnTo>
                <a:lnTo>
                  <a:pt x="24023" y="13754"/>
                </a:lnTo>
                <a:lnTo>
                  <a:pt x="23843" y="13814"/>
                </a:lnTo>
                <a:lnTo>
                  <a:pt x="23483" y="13814"/>
                </a:lnTo>
                <a:lnTo>
                  <a:pt x="23303" y="13754"/>
                </a:lnTo>
                <a:lnTo>
                  <a:pt x="23002" y="13574"/>
                </a:lnTo>
                <a:lnTo>
                  <a:pt x="22822" y="13273"/>
                </a:lnTo>
                <a:lnTo>
                  <a:pt x="22702" y="12913"/>
                </a:lnTo>
                <a:lnTo>
                  <a:pt x="22762" y="12733"/>
                </a:lnTo>
                <a:lnTo>
                  <a:pt x="22822" y="12553"/>
                </a:lnTo>
                <a:lnTo>
                  <a:pt x="22882" y="12373"/>
                </a:lnTo>
                <a:lnTo>
                  <a:pt x="23002" y="12253"/>
                </a:lnTo>
                <a:lnTo>
                  <a:pt x="23303" y="12012"/>
                </a:lnTo>
                <a:lnTo>
                  <a:pt x="23483" y="11952"/>
                </a:lnTo>
                <a:close/>
                <a:moveTo>
                  <a:pt x="9129" y="1"/>
                </a:moveTo>
                <a:lnTo>
                  <a:pt x="8589" y="61"/>
                </a:lnTo>
                <a:lnTo>
                  <a:pt x="8048" y="121"/>
                </a:lnTo>
                <a:lnTo>
                  <a:pt x="7568" y="241"/>
                </a:lnTo>
                <a:lnTo>
                  <a:pt x="7027" y="421"/>
                </a:lnTo>
                <a:lnTo>
                  <a:pt x="6547" y="662"/>
                </a:lnTo>
                <a:lnTo>
                  <a:pt x="6006" y="962"/>
                </a:lnTo>
                <a:lnTo>
                  <a:pt x="5586" y="1322"/>
                </a:lnTo>
                <a:lnTo>
                  <a:pt x="5165" y="1743"/>
                </a:lnTo>
                <a:lnTo>
                  <a:pt x="4805" y="2163"/>
                </a:lnTo>
                <a:lnTo>
                  <a:pt x="4625" y="2523"/>
                </a:lnTo>
                <a:lnTo>
                  <a:pt x="4505" y="3004"/>
                </a:lnTo>
                <a:lnTo>
                  <a:pt x="4445" y="3484"/>
                </a:lnTo>
                <a:lnTo>
                  <a:pt x="4445" y="3544"/>
                </a:lnTo>
                <a:lnTo>
                  <a:pt x="4505" y="3604"/>
                </a:lnTo>
                <a:lnTo>
                  <a:pt x="4745" y="3604"/>
                </a:lnTo>
                <a:lnTo>
                  <a:pt x="5045" y="3664"/>
                </a:lnTo>
                <a:lnTo>
                  <a:pt x="5406" y="3785"/>
                </a:lnTo>
                <a:lnTo>
                  <a:pt x="5826" y="3965"/>
                </a:lnTo>
                <a:lnTo>
                  <a:pt x="6126" y="4205"/>
                </a:lnTo>
                <a:lnTo>
                  <a:pt x="6246" y="4385"/>
                </a:lnTo>
                <a:lnTo>
                  <a:pt x="6367" y="4625"/>
                </a:lnTo>
                <a:lnTo>
                  <a:pt x="6427" y="4866"/>
                </a:lnTo>
                <a:lnTo>
                  <a:pt x="6427" y="5166"/>
                </a:lnTo>
                <a:lnTo>
                  <a:pt x="6427" y="5406"/>
                </a:lnTo>
                <a:lnTo>
                  <a:pt x="6367" y="5586"/>
                </a:lnTo>
                <a:lnTo>
                  <a:pt x="6186" y="6007"/>
                </a:lnTo>
                <a:lnTo>
                  <a:pt x="5886" y="6367"/>
                </a:lnTo>
                <a:lnTo>
                  <a:pt x="5526" y="6667"/>
                </a:lnTo>
                <a:lnTo>
                  <a:pt x="4925" y="7088"/>
                </a:lnTo>
                <a:lnTo>
                  <a:pt x="4204" y="7508"/>
                </a:lnTo>
                <a:lnTo>
                  <a:pt x="3544" y="7868"/>
                </a:lnTo>
                <a:lnTo>
                  <a:pt x="2883" y="8289"/>
                </a:lnTo>
                <a:lnTo>
                  <a:pt x="2343" y="8769"/>
                </a:lnTo>
                <a:lnTo>
                  <a:pt x="1862" y="9310"/>
                </a:lnTo>
                <a:lnTo>
                  <a:pt x="1382" y="9850"/>
                </a:lnTo>
                <a:lnTo>
                  <a:pt x="1021" y="10451"/>
                </a:lnTo>
                <a:lnTo>
                  <a:pt x="721" y="11051"/>
                </a:lnTo>
                <a:lnTo>
                  <a:pt x="421" y="11712"/>
                </a:lnTo>
                <a:lnTo>
                  <a:pt x="241" y="12433"/>
                </a:lnTo>
                <a:lnTo>
                  <a:pt x="61" y="13093"/>
                </a:lnTo>
                <a:lnTo>
                  <a:pt x="1" y="13814"/>
                </a:lnTo>
                <a:lnTo>
                  <a:pt x="1" y="14475"/>
                </a:lnTo>
                <a:lnTo>
                  <a:pt x="61" y="15195"/>
                </a:lnTo>
                <a:lnTo>
                  <a:pt x="181" y="15856"/>
                </a:lnTo>
                <a:lnTo>
                  <a:pt x="361" y="16517"/>
                </a:lnTo>
                <a:lnTo>
                  <a:pt x="601" y="17177"/>
                </a:lnTo>
                <a:lnTo>
                  <a:pt x="901" y="17778"/>
                </a:lnTo>
                <a:lnTo>
                  <a:pt x="1322" y="18378"/>
                </a:lnTo>
                <a:lnTo>
                  <a:pt x="1802" y="19039"/>
                </a:lnTo>
                <a:lnTo>
                  <a:pt x="2463" y="19700"/>
                </a:lnTo>
                <a:lnTo>
                  <a:pt x="3184" y="20300"/>
                </a:lnTo>
                <a:lnTo>
                  <a:pt x="3544" y="20600"/>
                </a:lnTo>
                <a:lnTo>
                  <a:pt x="3964" y="20841"/>
                </a:lnTo>
                <a:lnTo>
                  <a:pt x="4084" y="21862"/>
                </a:lnTo>
                <a:lnTo>
                  <a:pt x="4144" y="22342"/>
                </a:lnTo>
                <a:lnTo>
                  <a:pt x="4325" y="22762"/>
                </a:lnTo>
                <a:lnTo>
                  <a:pt x="4505" y="23183"/>
                </a:lnTo>
                <a:lnTo>
                  <a:pt x="4745" y="23543"/>
                </a:lnTo>
                <a:lnTo>
                  <a:pt x="5045" y="23843"/>
                </a:lnTo>
                <a:lnTo>
                  <a:pt x="5346" y="24084"/>
                </a:lnTo>
                <a:lnTo>
                  <a:pt x="5646" y="24204"/>
                </a:lnTo>
                <a:lnTo>
                  <a:pt x="6607" y="25105"/>
                </a:lnTo>
                <a:lnTo>
                  <a:pt x="7388" y="25885"/>
                </a:lnTo>
                <a:lnTo>
                  <a:pt x="7808" y="26186"/>
                </a:lnTo>
                <a:lnTo>
                  <a:pt x="7988" y="26306"/>
                </a:lnTo>
                <a:lnTo>
                  <a:pt x="8288" y="26366"/>
                </a:lnTo>
                <a:lnTo>
                  <a:pt x="8529" y="26366"/>
                </a:lnTo>
                <a:lnTo>
                  <a:pt x="8709" y="26246"/>
                </a:lnTo>
                <a:lnTo>
                  <a:pt x="8829" y="26066"/>
                </a:lnTo>
                <a:lnTo>
                  <a:pt x="8829" y="25825"/>
                </a:lnTo>
                <a:lnTo>
                  <a:pt x="8769" y="25585"/>
                </a:lnTo>
                <a:lnTo>
                  <a:pt x="8649" y="25345"/>
                </a:lnTo>
                <a:lnTo>
                  <a:pt x="8348" y="24924"/>
                </a:lnTo>
                <a:lnTo>
                  <a:pt x="7628" y="24084"/>
                </a:lnTo>
                <a:lnTo>
                  <a:pt x="7267" y="23723"/>
                </a:lnTo>
                <a:lnTo>
                  <a:pt x="7568" y="23363"/>
                </a:lnTo>
                <a:lnTo>
                  <a:pt x="7688" y="23183"/>
                </a:lnTo>
                <a:lnTo>
                  <a:pt x="7808" y="23063"/>
                </a:lnTo>
                <a:lnTo>
                  <a:pt x="8168" y="22943"/>
                </a:lnTo>
                <a:lnTo>
                  <a:pt x="8589" y="22883"/>
                </a:lnTo>
                <a:lnTo>
                  <a:pt x="9369" y="22822"/>
                </a:lnTo>
                <a:lnTo>
                  <a:pt x="10030" y="22702"/>
                </a:lnTo>
                <a:lnTo>
                  <a:pt x="10691" y="22522"/>
                </a:lnTo>
                <a:lnTo>
                  <a:pt x="11231" y="22282"/>
                </a:lnTo>
                <a:lnTo>
                  <a:pt x="11832" y="21922"/>
                </a:lnTo>
                <a:lnTo>
                  <a:pt x="12432" y="21381"/>
                </a:lnTo>
                <a:lnTo>
                  <a:pt x="12793" y="21081"/>
                </a:lnTo>
                <a:lnTo>
                  <a:pt x="13153" y="20901"/>
                </a:lnTo>
                <a:lnTo>
                  <a:pt x="13633" y="20781"/>
                </a:lnTo>
                <a:lnTo>
                  <a:pt x="14054" y="20841"/>
                </a:lnTo>
                <a:lnTo>
                  <a:pt x="14474" y="21021"/>
                </a:lnTo>
                <a:lnTo>
                  <a:pt x="14774" y="21261"/>
                </a:lnTo>
                <a:lnTo>
                  <a:pt x="15075" y="21561"/>
                </a:lnTo>
                <a:lnTo>
                  <a:pt x="15315" y="21982"/>
                </a:lnTo>
                <a:lnTo>
                  <a:pt x="15795" y="22883"/>
                </a:lnTo>
                <a:lnTo>
                  <a:pt x="16216" y="23903"/>
                </a:lnTo>
                <a:lnTo>
                  <a:pt x="16396" y="24324"/>
                </a:lnTo>
                <a:lnTo>
                  <a:pt x="16636" y="24744"/>
                </a:lnTo>
                <a:lnTo>
                  <a:pt x="16937" y="25105"/>
                </a:lnTo>
                <a:lnTo>
                  <a:pt x="17237" y="25405"/>
                </a:lnTo>
                <a:lnTo>
                  <a:pt x="17597" y="25585"/>
                </a:lnTo>
                <a:lnTo>
                  <a:pt x="18018" y="25705"/>
                </a:lnTo>
                <a:lnTo>
                  <a:pt x="18318" y="25645"/>
                </a:lnTo>
                <a:lnTo>
                  <a:pt x="18558" y="25525"/>
                </a:lnTo>
                <a:lnTo>
                  <a:pt x="18798" y="25345"/>
                </a:lnTo>
                <a:lnTo>
                  <a:pt x="18798" y="25165"/>
                </a:lnTo>
                <a:lnTo>
                  <a:pt x="18858" y="25045"/>
                </a:lnTo>
                <a:lnTo>
                  <a:pt x="18798" y="24804"/>
                </a:lnTo>
                <a:lnTo>
                  <a:pt x="18618" y="24564"/>
                </a:lnTo>
                <a:lnTo>
                  <a:pt x="18258" y="24144"/>
                </a:lnTo>
                <a:lnTo>
                  <a:pt x="18018" y="23964"/>
                </a:lnTo>
                <a:lnTo>
                  <a:pt x="17897" y="23723"/>
                </a:lnTo>
                <a:lnTo>
                  <a:pt x="17777" y="23423"/>
                </a:lnTo>
                <a:lnTo>
                  <a:pt x="17837" y="23063"/>
                </a:lnTo>
                <a:lnTo>
                  <a:pt x="17897" y="22642"/>
                </a:lnTo>
                <a:lnTo>
                  <a:pt x="17957" y="22162"/>
                </a:lnTo>
                <a:lnTo>
                  <a:pt x="17957" y="21201"/>
                </a:lnTo>
                <a:lnTo>
                  <a:pt x="18618" y="22102"/>
                </a:lnTo>
                <a:lnTo>
                  <a:pt x="18978" y="22522"/>
                </a:lnTo>
                <a:lnTo>
                  <a:pt x="19399" y="22943"/>
                </a:lnTo>
                <a:lnTo>
                  <a:pt x="19819" y="23243"/>
                </a:lnTo>
                <a:lnTo>
                  <a:pt x="20360" y="23483"/>
                </a:lnTo>
                <a:lnTo>
                  <a:pt x="20660" y="23483"/>
                </a:lnTo>
                <a:lnTo>
                  <a:pt x="20960" y="23543"/>
                </a:lnTo>
                <a:lnTo>
                  <a:pt x="21261" y="23483"/>
                </a:lnTo>
                <a:lnTo>
                  <a:pt x="21621" y="23423"/>
                </a:lnTo>
                <a:lnTo>
                  <a:pt x="21741" y="23363"/>
                </a:lnTo>
                <a:lnTo>
                  <a:pt x="21861" y="23243"/>
                </a:lnTo>
                <a:lnTo>
                  <a:pt x="21861" y="23063"/>
                </a:lnTo>
                <a:lnTo>
                  <a:pt x="21801" y="22883"/>
                </a:lnTo>
                <a:lnTo>
                  <a:pt x="21501" y="22582"/>
                </a:lnTo>
                <a:lnTo>
                  <a:pt x="21201" y="22402"/>
                </a:lnTo>
                <a:lnTo>
                  <a:pt x="20840" y="22162"/>
                </a:lnTo>
                <a:lnTo>
                  <a:pt x="20480" y="21982"/>
                </a:lnTo>
                <a:lnTo>
                  <a:pt x="20240" y="21741"/>
                </a:lnTo>
                <a:lnTo>
                  <a:pt x="20120" y="21501"/>
                </a:lnTo>
                <a:lnTo>
                  <a:pt x="19939" y="21201"/>
                </a:lnTo>
                <a:lnTo>
                  <a:pt x="19879" y="20901"/>
                </a:lnTo>
                <a:lnTo>
                  <a:pt x="19759" y="20300"/>
                </a:lnTo>
                <a:lnTo>
                  <a:pt x="19639" y="19700"/>
                </a:lnTo>
                <a:lnTo>
                  <a:pt x="19699" y="19399"/>
                </a:lnTo>
                <a:lnTo>
                  <a:pt x="19879" y="18979"/>
                </a:lnTo>
                <a:lnTo>
                  <a:pt x="20180" y="18438"/>
                </a:lnTo>
                <a:lnTo>
                  <a:pt x="20660" y="17898"/>
                </a:lnTo>
                <a:lnTo>
                  <a:pt x="21140" y="17417"/>
                </a:lnTo>
                <a:lnTo>
                  <a:pt x="21801" y="16997"/>
                </a:lnTo>
                <a:lnTo>
                  <a:pt x="22101" y="16817"/>
                </a:lnTo>
                <a:lnTo>
                  <a:pt x="22462" y="16697"/>
                </a:lnTo>
                <a:lnTo>
                  <a:pt x="22882" y="16577"/>
                </a:lnTo>
                <a:lnTo>
                  <a:pt x="23242" y="16577"/>
                </a:lnTo>
                <a:lnTo>
                  <a:pt x="23663" y="16517"/>
                </a:lnTo>
                <a:lnTo>
                  <a:pt x="24083" y="16396"/>
                </a:lnTo>
                <a:lnTo>
                  <a:pt x="24504" y="16276"/>
                </a:lnTo>
                <a:lnTo>
                  <a:pt x="24924" y="16096"/>
                </a:lnTo>
                <a:lnTo>
                  <a:pt x="25284" y="15916"/>
                </a:lnTo>
                <a:lnTo>
                  <a:pt x="25585" y="15676"/>
                </a:lnTo>
                <a:lnTo>
                  <a:pt x="25885" y="15436"/>
                </a:lnTo>
                <a:lnTo>
                  <a:pt x="26185" y="15135"/>
                </a:lnTo>
                <a:lnTo>
                  <a:pt x="26365" y="14895"/>
                </a:lnTo>
                <a:lnTo>
                  <a:pt x="26546" y="14595"/>
                </a:lnTo>
                <a:lnTo>
                  <a:pt x="26666" y="14354"/>
                </a:lnTo>
                <a:lnTo>
                  <a:pt x="26726" y="14054"/>
                </a:lnTo>
                <a:lnTo>
                  <a:pt x="26666" y="13814"/>
                </a:lnTo>
                <a:lnTo>
                  <a:pt x="26546" y="13574"/>
                </a:lnTo>
                <a:lnTo>
                  <a:pt x="26365" y="13394"/>
                </a:lnTo>
                <a:lnTo>
                  <a:pt x="26125" y="13213"/>
                </a:lnTo>
                <a:lnTo>
                  <a:pt x="25945" y="13093"/>
                </a:lnTo>
                <a:lnTo>
                  <a:pt x="25825" y="12973"/>
                </a:lnTo>
                <a:lnTo>
                  <a:pt x="25765" y="12793"/>
                </a:lnTo>
                <a:lnTo>
                  <a:pt x="25705" y="12613"/>
                </a:lnTo>
                <a:lnTo>
                  <a:pt x="25645" y="12192"/>
                </a:lnTo>
                <a:lnTo>
                  <a:pt x="25585" y="11712"/>
                </a:lnTo>
                <a:lnTo>
                  <a:pt x="25525" y="11232"/>
                </a:lnTo>
                <a:lnTo>
                  <a:pt x="25344" y="10751"/>
                </a:lnTo>
                <a:lnTo>
                  <a:pt x="25224" y="10511"/>
                </a:lnTo>
                <a:lnTo>
                  <a:pt x="24984" y="10271"/>
                </a:lnTo>
                <a:lnTo>
                  <a:pt x="24744" y="10030"/>
                </a:lnTo>
                <a:lnTo>
                  <a:pt x="24444" y="9850"/>
                </a:lnTo>
                <a:lnTo>
                  <a:pt x="23783" y="9490"/>
                </a:lnTo>
                <a:lnTo>
                  <a:pt x="23122" y="9250"/>
                </a:lnTo>
                <a:lnTo>
                  <a:pt x="22462" y="9130"/>
                </a:lnTo>
                <a:lnTo>
                  <a:pt x="21681" y="9190"/>
                </a:lnTo>
                <a:lnTo>
                  <a:pt x="21261" y="8649"/>
                </a:lnTo>
                <a:lnTo>
                  <a:pt x="20900" y="8169"/>
                </a:lnTo>
                <a:lnTo>
                  <a:pt x="20360" y="7748"/>
                </a:lnTo>
                <a:lnTo>
                  <a:pt x="19759" y="7268"/>
                </a:lnTo>
                <a:lnTo>
                  <a:pt x="19099" y="6968"/>
                </a:lnTo>
                <a:lnTo>
                  <a:pt x="18738" y="6787"/>
                </a:lnTo>
                <a:lnTo>
                  <a:pt x="18378" y="6727"/>
                </a:lnTo>
                <a:lnTo>
                  <a:pt x="17957" y="6667"/>
                </a:lnTo>
                <a:lnTo>
                  <a:pt x="17597" y="6727"/>
                </a:lnTo>
                <a:lnTo>
                  <a:pt x="17477" y="6727"/>
                </a:lnTo>
                <a:lnTo>
                  <a:pt x="17417" y="6847"/>
                </a:lnTo>
                <a:lnTo>
                  <a:pt x="17477" y="7028"/>
                </a:lnTo>
                <a:lnTo>
                  <a:pt x="17537" y="7148"/>
                </a:lnTo>
                <a:lnTo>
                  <a:pt x="17777" y="7508"/>
                </a:lnTo>
                <a:lnTo>
                  <a:pt x="18018" y="7808"/>
                </a:lnTo>
                <a:lnTo>
                  <a:pt x="18078" y="7928"/>
                </a:lnTo>
                <a:lnTo>
                  <a:pt x="18138" y="8169"/>
                </a:lnTo>
                <a:lnTo>
                  <a:pt x="18138" y="8829"/>
                </a:lnTo>
                <a:lnTo>
                  <a:pt x="18198" y="9490"/>
                </a:lnTo>
                <a:lnTo>
                  <a:pt x="18258" y="9730"/>
                </a:lnTo>
                <a:lnTo>
                  <a:pt x="18318" y="9910"/>
                </a:lnTo>
                <a:lnTo>
                  <a:pt x="18498" y="10211"/>
                </a:lnTo>
                <a:lnTo>
                  <a:pt x="18078" y="10511"/>
                </a:lnTo>
                <a:lnTo>
                  <a:pt x="17717" y="10871"/>
                </a:lnTo>
                <a:lnTo>
                  <a:pt x="17357" y="11232"/>
                </a:lnTo>
                <a:lnTo>
                  <a:pt x="17117" y="11652"/>
                </a:lnTo>
                <a:lnTo>
                  <a:pt x="16156" y="11952"/>
                </a:lnTo>
                <a:lnTo>
                  <a:pt x="15135" y="12132"/>
                </a:lnTo>
                <a:lnTo>
                  <a:pt x="14114" y="12192"/>
                </a:lnTo>
                <a:lnTo>
                  <a:pt x="12973" y="12132"/>
                </a:lnTo>
                <a:lnTo>
                  <a:pt x="12192" y="12072"/>
                </a:lnTo>
                <a:lnTo>
                  <a:pt x="11411" y="12072"/>
                </a:lnTo>
                <a:lnTo>
                  <a:pt x="10631" y="12132"/>
                </a:lnTo>
                <a:lnTo>
                  <a:pt x="9910" y="12192"/>
                </a:lnTo>
                <a:lnTo>
                  <a:pt x="9189" y="12373"/>
                </a:lnTo>
                <a:lnTo>
                  <a:pt x="8469" y="12673"/>
                </a:lnTo>
                <a:lnTo>
                  <a:pt x="7748" y="13033"/>
                </a:lnTo>
                <a:lnTo>
                  <a:pt x="7087" y="13454"/>
                </a:lnTo>
                <a:lnTo>
                  <a:pt x="6547" y="13934"/>
                </a:lnTo>
                <a:lnTo>
                  <a:pt x="6066" y="14415"/>
                </a:lnTo>
                <a:lnTo>
                  <a:pt x="5586" y="14955"/>
                </a:lnTo>
                <a:lnTo>
                  <a:pt x="5225" y="15556"/>
                </a:lnTo>
                <a:lnTo>
                  <a:pt x="4865" y="16216"/>
                </a:lnTo>
                <a:lnTo>
                  <a:pt x="4565" y="16877"/>
                </a:lnTo>
                <a:lnTo>
                  <a:pt x="4325" y="17537"/>
                </a:lnTo>
                <a:lnTo>
                  <a:pt x="4144" y="18198"/>
                </a:lnTo>
                <a:lnTo>
                  <a:pt x="4084" y="18739"/>
                </a:lnTo>
                <a:lnTo>
                  <a:pt x="3724" y="18498"/>
                </a:lnTo>
                <a:lnTo>
                  <a:pt x="3604" y="18018"/>
                </a:lnTo>
                <a:lnTo>
                  <a:pt x="3484" y="17598"/>
                </a:lnTo>
                <a:lnTo>
                  <a:pt x="3424" y="17057"/>
                </a:lnTo>
                <a:lnTo>
                  <a:pt x="3364" y="16577"/>
                </a:lnTo>
                <a:lnTo>
                  <a:pt x="3424" y="16096"/>
                </a:lnTo>
                <a:lnTo>
                  <a:pt x="3424" y="15616"/>
                </a:lnTo>
                <a:lnTo>
                  <a:pt x="3544" y="15195"/>
                </a:lnTo>
                <a:lnTo>
                  <a:pt x="3724" y="14715"/>
                </a:lnTo>
                <a:lnTo>
                  <a:pt x="4024" y="14114"/>
                </a:lnTo>
                <a:lnTo>
                  <a:pt x="4385" y="13574"/>
                </a:lnTo>
                <a:lnTo>
                  <a:pt x="4805" y="13093"/>
                </a:lnTo>
                <a:lnTo>
                  <a:pt x="5286" y="12733"/>
                </a:lnTo>
                <a:lnTo>
                  <a:pt x="5886" y="12373"/>
                </a:lnTo>
                <a:lnTo>
                  <a:pt x="6427" y="12132"/>
                </a:lnTo>
                <a:lnTo>
                  <a:pt x="7087" y="11892"/>
                </a:lnTo>
                <a:lnTo>
                  <a:pt x="7688" y="11712"/>
                </a:lnTo>
                <a:lnTo>
                  <a:pt x="9790" y="11111"/>
                </a:lnTo>
                <a:lnTo>
                  <a:pt x="10751" y="10751"/>
                </a:lnTo>
                <a:lnTo>
                  <a:pt x="11712" y="10331"/>
                </a:lnTo>
                <a:lnTo>
                  <a:pt x="12132" y="10090"/>
                </a:lnTo>
                <a:lnTo>
                  <a:pt x="12552" y="9790"/>
                </a:lnTo>
                <a:lnTo>
                  <a:pt x="12913" y="9490"/>
                </a:lnTo>
                <a:lnTo>
                  <a:pt x="13273" y="9130"/>
                </a:lnTo>
                <a:lnTo>
                  <a:pt x="13633" y="8769"/>
                </a:lnTo>
                <a:lnTo>
                  <a:pt x="13874" y="8289"/>
                </a:lnTo>
                <a:lnTo>
                  <a:pt x="14174" y="7808"/>
                </a:lnTo>
                <a:lnTo>
                  <a:pt x="14354" y="7268"/>
                </a:lnTo>
                <a:lnTo>
                  <a:pt x="14534" y="6727"/>
                </a:lnTo>
                <a:lnTo>
                  <a:pt x="14594" y="6247"/>
                </a:lnTo>
                <a:lnTo>
                  <a:pt x="14654" y="5706"/>
                </a:lnTo>
                <a:lnTo>
                  <a:pt x="14654" y="5166"/>
                </a:lnTo>
                <a:lnTo>
                  <a:pt x="14594" y="4685"/>
                </a:lnTo>
                <a:lnTo>
                  <a:pt x="14474" y="4205"/>
                </a:lnTo>
                <a:lnTo>
                  <a:pt x="14294" y="3664"/>
                </a:lnTo>
                <a:lnTo>
                  <a:pt x="14114" y="3244"/>
                </a:lnTo>
                <a:lnTo>
                  <a:pt x="13874" y="2764"/>
                </a:lnTo>
                <a:lnTo>
                  <a:pt x="13573" y="2343"/>
                </a:lnTo>
                <a:lnTo>
                  <a:pt x="13273" y="1923"/>
                </a:lnTo>
                <a:lnTo>
                  <a:pt x="12913" y="1562"/>
                </a:lnTo>
                <a:lnTo>
                  <a:pt x="12552" y="1202"/>
                </a:lnTo>
                <a:lnTo>
                  <a:pt x="12132" y="902"/>
                </a:lnTo>
                <a:lnTo>
                  <a:pt x="11652" y="662"/>
                </a:lnTo>
                <a:lnTo>
                  <a:pt x="11171" y="421"/>
                </a:lnTo>
                <a:lnTo>
                  <a:pt x="10691" y="241"/>
                </a:lnTo>
                <a:lnTo>
                  <a:pt x="10150" y="121"/>
                </a:lnTo>
                <a:lnTo>
                  <a:pt x="9610" y="1"/>
                </a:lnTo>
                <a:close/>
              </a:path>
            </a:pathLst>
          </a:custGeom>
          <a:solidFill>
            <a:srgbClr val="F56737"/>
          </a:solidFill>
          <a:ln>
            <a:noFill/>
          </a:ln>
        </p:spPr>
        <p:txBody>
          <a:bodyPr lIns="91425" tIns="91425" rIns="91425" bIns="91425" anchor="ctr" anchorCtr="0">
            <a:noAutofit/>
          </a:bodyPr>
          <a:lstStyle/>
          <a:p>
            <a:pPr lvl="0">
              <a:spcBef>
                <a:spcPts val="0"/>
              </a:spcBef>
              <a:buNone/>
            </a:pPr>
            <a:endParaRPr/>
          </a:p>
        </p:txBody>
      </p:sp>
      <p:sp>
        <p:nvSpPr>
          <p:cNvPr id="85" name="Shape 85"/>
          <p:cNvSpPr/>
          <p:nvPr/>
        </p:nvSpPr>
        <p:spPr>
          <a:xfrm>
            <a:off x="1484725" y="231352"/>
            <a:ext cx="326326" cy="324373"/>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a:p>
        </p:txBody>
      </p:sp>
      <p:sp>
        <p:nvSpPr>
          <p:cNvPr id="86" name="Shape 86"/>
          <p:cNvSpPr/>
          <p:nvPr/>
        </p:nvSpPr>
        <p:spPr>
          <a:xfrm>
            <a:off x="333269" y="1586122"/>
            <a:ext cx="279325" cy="272177"/>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87" name="Shape 87"/>
          <p:cNvSpPr/>
          <p:nvPr/>
        </p:nvSpPr>
        <p:spPr>
          <a:xfrm rot="2077429">
            <a:off x="8570831" y="4050614"/>
            <a:ext cx="349010" cy="340078"/>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88" name="Shape 88"/>
          <p:cNvSpPr/>
          <p:nvPr/>
        </p:nvSpPr>
        <p:spPr>
          <a:xfrm>
            <a:off x="8040525" y="2193086"/>
            <a:ext cx="318248" cy="33114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89" name="Shape 89"/>
          <p:cNvSpPr/>
          <p:nvPr/>
        </p:nvSpPr>
        <p:spPr>
          <a:xfrm>
            <a:off x="1519975" y="873600"/>
            <a:ext cx="6104099" cy="3396299"/>
          </a:xfrm>
          <a:prstGeom prst="rect">
            <a:avLst/>
          </a:prstGeom>
          <a:solidFill>
            <a:srgbClr val="FFFFFF"/>
          </a:solidFill>
          <a:ln w="76200" cap="flat" cmpd="sng">
            <a:solidFill>
              <a:srgbClr val="CE2F1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90"/>
          <p:cNvSpPr/>
          <p:nvPr/>
        </p:nvSpPr>
        <p:spPr>
          <a:xfrm>
            <a:off x="1634809" y="994500"/>
            <a:ext cx="5874299" cy="3154499"/>
          </a:xfrm>
          <a:prstGeom prst="rect">
            <a:avLst/>
          </a:prstGeom>
          <a:solidFill>
            <a:srgbClr val="FFFFFF"/>
          </a:solidFill>
          <a:ln w="9525" cap="flat" cmpd="sng">
            <a:solidFill>
              <a:srgbClr val="79C6CC"/>
            </a:solidFill>
            <a:prstDash val="dot"/>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 name="Shape 91"/>
          <p:cNvSpPr txBox="1">
            <a:spLocks noGrp="1"/>
          </p:cNvSpPr>
          <p:nvPr>
            <p:ph type="title"/>
          </p:nvPr>
        </p:nvSpPr>
        <p:spPr>
          <a:xfrm>
            <a:off x="1783950" y="1066800"/>
            <a:ext cx="5576100" cy="478200"/>
          </a:xfrm>
          <a:prstGeom prst="rect">
            <a:avLst/>
          </a:prstGeom>
        </p:spPr>
        <p:txBody>
          <a:bodyPr lIns="91425" tIns="91425" rIns="91425" bIns="91425" anchor="t" anchorCtr="0"/>
          <a:lstStyle>
            <a:lvl1pPr lvl="0">
              <a:spcBef>
                <a:spcPts val="0"/>
              </a:spcBef>
              <a:defRPr i="1"/>
            </a:lvl1pPr>
            <a:lvl2pPr lvl="1">
              <a:spcBef>
                <a:spcPts val="0"/>
              </a:spcBef>
              <a:defRPr i="1"/>
            </a:lvl2pPr>
            <a:lvl3pPr lvl="2">
              <a:spcBef>
                <a:spcPts val="0"/>
              </a:spcBef>
              <a:defRPr i="1"/>
            </a:lvl3pPr>
            <a:lvl4pPr lvl="3">
              <a:spcBef>
                <a:spcPts val="0"/>
              </a:spcBef>
              <a:defRPr i="1"/>
            </a:lvl4pPr>
            <a:lvl5pPr lvl="4">
              <a:spcBef>
                <a:spcPts val="0"/>
              </a:spcBef>
              <a:defRPr i="1"/>
            </a:lvl5pPr>
            <a:lvl6pPr lvl="5">
              <a:spcBef>
                <a:spcPts val="0"/>
              </a:spcBef>
              <a:defRPr i="1"/>
            </a:lvl6pPr>
            <a:lvl7pPr lvl="6">
              <a:spcBef>
                <a:spcPts val="0"/>
              </a:spcBef>
              <a:defRPr i="1"/>
            </a:lvl7pPr>
            <a:lvl8pPr lvl="7">
              <a:spcBef>
                <a:spcPts val="0"/>
              </a:spcBef>
              <a:defRPr i="1"/>
            </a:lvl8pPr>
            <a:lvl9pPr lvl="8">
              <a:spcBef>
                <a:spcPts val="0"/>
              </a:spcBef>
              <a:defRPr i="1"/>
            </a:lvl9pPr>
          </a:lstStyle>
          <a:p>
            <a:endParaRPr/>
          </a:p>
        </p:txBody>
      </p:sp>
      <p:sp>
        <p:nvSpPr>
          <p:cNvPr id="92" name="Shape 92"/>
          <p:cNvSpPr txBox="1">
            <a:spLocks noGrp="1"/>
          </p:cNvSpPr>
          <p:nvPr>
            <p:ph type="body" idx="1"/>
          </p:nvPr>
        </p:nvSpPr>
        <p:spPr>
          <a:xfrm>
            <a:off x="1857787" y="1433925"/>
            <a:ext cx="5428499" cy="2394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defTabSz="914378" fontAlgn="base">
              <a:spcBef>
                <a:spcPct val="0"/>
              </a:spcBef>
              <a:spcAft>
                <a:spcPct val="0"/>
              </a:spcAft>
              <a:defRPr/>
            </a:pPr>
            <a:fld id="{58864C8C-2DC4-4F06-AA07-A653FB842A76}" type="slidenum">
              <a:rPr lang="en-US" altLang="en-US" kern="1200" smtClean="0">
                <a:ea typeface="+mn-ea"/>
                <a:cs typeface="+mn-cs"/>
              </a:rPr>
              <a:pPr defTabSz="914378" fontAlgn="base">
                <a:spcBef>
                  <a:spcPct val="0"/>
                </a:spcBef>
                <a:spcAft>
                  <a:spcPct val="0"/>
                </a:spcAft>
                <a:defRPr/>
              </a:pPr>
              <a:t>‹#›</a:t>
            </a:fld>
            <a:endParaRPr lang="en-US" altLang="en-US" kern="1200">
              <a:ea typeface="+mn-ea"/>
              <a:cs typeface="+mn-cs"/>
            </a:endParaRPr>
          </a:p>
        </p:txBody>
      </p:sp>
    </p:spTree>
    <p:extLst>
      <p:ext uri="{BB962C8B-B14F-4D97-AF65-F5344CB8AC3E}">
        <p14:creationId xmlns:p14="http://schemas.microsoft.com/office/powerpoint/2010/main" val="94676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defTabSz="914378" fontAlgn="base">
              <a:spcBef>
                <a:spcPct val="0"/>
              </a:spcBef>
              <a:spcAft>
                <a:spcPct val="0"/>
              </a:spcAft>
              <a:defRPr/>
            </a:pPr>
            <a:fld id="{B3F6BA2E-18F8-4E85-9F9A-7BE17A3E1092}" type="slidenum">
              <a:rPr lang="en-US" altLang="en-US" kern="1200" smtClean="0">
                <a:ea typeface="+mn-ea"/>
                <a:cs typeface="+mn-cs"/>
              </a:rPr>
              <a:pPr defTabSz="914378" fontAlgn="base">
                <a:spcBef>
                  <a:spcPct val="0"/>
                </a:spcBef>
                <a:spcAft>
                  <a:spcPct val="0"/>
                </a:spcAft>
                <a:defRPr/>
              </a:pPr>
              <a:t>‹#›</a:t>
            </a:fld>
            <a:endParaRPr lang="en-US" altLang="en-US" kern="1200">
              <a:ea typeface="+mn-ea"/>
              <a:cs typeface="+mn-cs"/>
            </a:endParaRPr>
          </a:p>
        </p:txBody>
      </p:sp>
    </p:spTree>
    <p:extLst>
      <p:ext uri="{BB962C8B-B14F-4D97-AF65-F5344CB8AC3E}">
        <p14:creationId xmlns:p14="http://schemas.microsoft.com/office/powerpoint/2010/main" val="1449532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defTabSz="914378" fontAlgn="base">
              <a:spcBef>
                <a:spcPct val="0"/>
              </a:spcBef>
              <a:spcAft>
                <a:spcPct val="0"/>
              </a:spcAft>
              <a:defRPr/>
            </a:pPr>
            <a:fld id="{433694B8-DB9B-45BA-8269-663492B02ADA}" type="slidenum">
              <a:rPr lang="en-US" altLang="en-US" kern="1200" smtClean="0">
                <a:ea typeface="+mn-ea"/>
                <a:cs typeface="+mn-cs"/>
              </a:rPr>
              <a:pPr defTabSz="914378" fontAlgn="base">
                <a:spcBef>
                  <a:spcPct val="0"/>
                </a:spcBef>
                <a:spcAft>
                  <a:spcPct val="0"/>
                </a:spcAft>
                <a:defRPr/>
              </a:pPr>
              <a:t>‹#›</a:t>
            </a:fld>
            <a:endParaRPr lang="en-US" altLang="en-US" kern="1200">
              <a:ea typeface="+mn-ea"/>
              <a:cs typeface="+mn-cs"/>
            </a:endParaRPr>
          </a:p>
        </p:txBody>
      </p:sp>
    </p:spTree>
    <p:extLst>
      <p:ext uri="{BB962C8B-B14F-4D97-AF65-F5344CB8AC3E}">
        <p14:creationId xmlns:p14="http://schemas.microsoft.com/office/powerpoint/2010/main" val="2263248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vi-VN" noProof="0" smtClean="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defTabSz="914378" fontAlgn="base">
              <a:spcBef>
                <a:spcPct val="0"/>
              </a:spcBef>
              <a:spcAft>
                <a:spcPct val="0"/>
              </a:spcAft>
              <a:defRPr/>
            </a:pPr>
            <a:fld id="{8D334127-351D-44E3-AB83-3C03704278B6}" type="slidenum">
              <a:rPr lang="en-US" altLang="en-US" kern="1200" smtClean="0">
                <a:ea typeface="+mn-ea"/>
                <a:cs typeface="+mn-cs"/>
              </a:rPr>
              <a:pPr defTabSz="914378" fontAlgn="base">
                <a:spcBef>
                  <a:spcPct val="0"/>
                </a:spcBef>
                <a:spcAft>
                  <a:spcPct val="0"/>
                </a:spcAft>
                <a:defRPr/>
              </a:pPr>
              <a:t>‹#›</a:t>
            </a:fld>
            <a:endParaRPr lang="en-US" altLang="en-US" kern="1200">
              <a:ea typeface="+mn-ea"/>
              <a:cs typeface="+mn-cs"/>
            </a:endParaRPr>
          </a:p>
        </p:txBody>
      </p:sp>
    </p:spTree>
    <p:extLst>
      <p:ext uri="{BB962C8B-B14F-4D97-AF65-F5344CB8AC3E}">
        <p14:creationId xmlns:p14="http://schemas.microsoft.com/office/powerpoint/2010/main" val="3949317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914378" fontAlgn="base">
              <a:spcBef>
                <a:spcPct val="0"/>
              </a:spcBef>
              <a:spcAft>
                <a:spcPct val="0"/>
              </a:spcAft>
              <a:defRPr/>
            </a:pPr>
            <a:fld id="{42873ADB-D4CD-4F8F-9F16-1BE831F41CD2}" type="slidenum">
              <a:rPr lang="en-US" altLang="en-US" kern="1200" smtClean="0">
                <a:ea typeface="+mn-ea"/>
                <a:cs typeface="+mn-cs"/>
              </a:rPr>
              <a:pPr defTabSz="914378" fontAlgn="base">
                <a:spcBef>
                  <a:spcPct val="0"/>
                </a:spcBef>
                <a:spcAft>
                  <a:spcPct val="0"/>
                </a:spcAft>
                <a:defRPr/>
              </a:pPr>
              <a:t>‹#›</a:t>
            </a:fld>
            <a:endParaRPr lang="en-US" altLang="en-US" kern="1200">
              <a:ea typeface="+mn-ea"/>
              <a:cs typeface="+mn-cs"/>
            </a:endParaRPr>
          </a:p>
        </p:txBody>
      </p:sp>
    </p:spTree>
    <p:extLst>
      <p:ext uri="{BB962C8B-B14F-4D97-AF65-F5344CB8AC3E}">
        <p14:creationId xmlns:p14="http://schemas.microsoft.com/office/powerpoint/2010/main" val="576285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2"/>
            <a:ext cx="2057400" cy="4388644"/>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5982"/>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914378" fontAlgn="base">
              <a:spcBef>
                <a:spcPct val="0"/>
              </a:spcBef>
              <a:spcAft>
                <a:spcPct val="0"/>
              </a:spcAft>
              <a:defRPr/>
            </a:pPr>
            <a:fld id="{5B656540-B1C8-448E-9585-60449CAF7BAB}" type="slidenum">
              <a:rPr lang="en-US" altLang="en-US" kern="1200" smtClean="0">
                <a:ea typeface="+mn-ea"/>
                <a:cs typeface="+mn-cs"/>
              </a:rPr>
              <a:pPr defTabSz="914378" fontAlgn="base">
                <a:spcBef>
                  <a:spcPct val="0"/>
                </a:spcBef>
                <a:spcAft>
                  <a:spcPct val="0"/>
                </a:spcAft>
                <a:defRPr/>
              </a:pPr>
              <a:t>‹#›</a:t>
            </a:fld>
            <a:endParaRPr lang="en-US" altLang="en-US" kern="1200">
              <a:ea typeface="+mn-ea"/>
              <a:cs typeface="+mn-cs"/>
            </a:endParaRPr>
          </a:p>
        </p:txBody>
      </p:sp>
    </p:spTree>
    <p:extLst>
      <p:ext uri="{BB962C8B-B14F-4D97-AF65-F5344CB8AC3E}">
        <p14:creationId xmlns:p14="http://schemas.microsoft.com/office/powerpoint/2010/main" val="350526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914378" fontAlgn="base">
              <a:spcBef>
                <a:spcPct val="0"/>
              </a:spcBef>
              <a:spcAft>
                <a:spcPct val="0"/>
              </a:spcAft>
              <a:defRPr/>
            </a:pPr>
            <a:fld id="{E000B2FA-053D-4C22-B479-D77C3EC513C9}" type="slidenum">
              <a:rPr lang="en-US" altLang="en-US" kern="1200" smtClean="0">
                <a:ea typeface="+mn-ea"/>
                <a:cs typeface="+mn-cs"/>
              </a:rPr>
              <a:pPr defTabSz="914378" fontAlgn="base">
                <a:spcBef>
                  <a:spcPct val="0"/>
                </a:spcBef>
                <a:spcAft>
                  <a:spcPct val="0"/>
                </a:spcAft>
                <a:defRPr/>
              </a:pPr>
              <a:t>‹#›</a:t>
            </a:fld>
            <a:endParaRPr lang="en-US" altLang="en-US" kern="1200">
              <a:ea typeface="+mn-ea"/>
              <a:cs typeface="+mn-cs"/>
            </a:endParaRPr>
          </a:p>
        </p:txBody>
      </p:sp>
    </p:spTree>
    <p:extLst>
      <p:ext uri="{BB962C8B-B14F-4D97-AF65-F5344CB8AC3E}">
        <p14:creationId xmlns:p14="http://schemas.microsoft.com/office/powerpoint/2010/main" val="192245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914378" fontAlgn="base">
              <a:spcBef>
                <a:spcPct val="0"/>
              </a:spcBef>
              <a:spcAft>
                <a:spcPct val="0"/>
              </a:spcAft>
              <a:defRPr/>
            </a:pPr>
            <a:fld id="{82964EE0-92C2-4103-BE3C-6EF5A5983DDB}" type="slidenum">
              <a:rPr lang="en-US" altLang="en-US" kern="1200" smtClean="0">
                <a:ea typeface="+mn-ea"/>
                <a:cs typeface="+mn-cs"/>
              </a:rPr>
              <a:pPr defTabSz="914378" fontAlgn="base">
                <a:spcBef>
                  <a:spcPct val="0"/>
                </a:spcBef>
                <a:spcAft>
                  <a:spcPct val="0"/>
                </a:spcAft>
                <a:defRPr/>
              </a:pPr>
              <a:t>‹#›</a:t>
            </a:fld>
            <a:endParaRPr lang="en-US" altLang="en-US" kern="1200">
              <a:ea typeface="+mn-ea"/>
              <a:cs typeface="+mn-cs"/>
            </a:endParaRPr>
          </a:p>
        </p:txBody>
      </p:sp>
    </p:spTree>
    <p:extLst>
      <p:ext uri="{BB962C8B-B14F-4D97-AF65-F5344CB8AC3E}">
        <p14:creationId xmlns:p14="http://schemas.microsoft.com/office/powerpoint/2010/main" val="2024723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6"/>
            <a:ext cx="7772400" cy="1125141"/>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914378" fontAlgn="base">
              <a:spcBef>
                <a:spcPct val="0"/>
              </a:spcBef>
              <a:spcAft>
                <a:spcPct val="0"/>
              </a:spcAft>
              <a:defRPr/>
            </a:pPr>
            <a:fld id="{9E1BD159-818E-4F85-B6FB-98CFE4FBA7D3}" type="slidenum">
              <a:rPr lang="en-US" altLang="en-US" kern="1200" smtClean="0">
                <a:ea typeface="+mn-ea"/>
                <a:cs typeface="+mn-cs"/>
              </a:rPr>
              <a:pPr defTabSz="914378" fontAlgn="base">
                <a:spcBef>
                  <a:spcPct val="0"/>
                </a:spcBef>
                <a:spcAft>
                  <a:spcPct val="0"/>
                </a:spcAft>
                <a:defRPr/>
              </a:pPr>
              <a:t>‹#›</a:t>
            </a:fld>
            <a:endParaRPr lang="en-US" altLang="en-US" kern="1200">
              <a:ea typeface="+mn-ea"/>
              <a:cs typeface="+mn-cs"/>
            </a:endParaRPr>
          </a:p>
        </p:txBody>
      </p:sp>
    </p:spTree>
    <p:extLst>
      <p:ext uri="{BB962C8B-B14F-4D97-AF65-F5344CB8AC3E}">
        <p14:creationId xmlns:p14="http://schemas.microsoft.com/office/powerpoint/2010/main" val="1023894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defTabSz="914378" fontAlgn="base">
              <a:spcBef>
                <a:spcPct val="0"/>
              </a:spcBef>
              <a:spcAft>
                <a:spcPct val="0"/>
              </a:spcAft>
              <a:defRPr/>
            </a:pPr>
            <a:fld id="{9AF9210D-FE8D-4301-AA43-36336867844C}" type="slidenum">
              <a:rPr lang="en-US" altLang="en-US" kern="1200" smtClean="0">
                <a:ea typeface="+mn-ea"/>
                <a:cs typeface="+mn-cs"/>
              </a:rPr>
              <a:pPr defTabSz="914378" fontAlgn="base">
                <a:spcBef>
                  <a:spcPct val="0"/>
                </a:spcBef>
                <a:spcAft>
                  <a:spcPct val="0"/>
                </a:spcAft>
                <a:defRPr/>
              </a:pPr>
              <a:t>‹#›</a:t>
            </a:fld>
            <a:endParaRPr lang="en-US" altLang="en-US" kern="1200">
              <a:ea typeface="+mn-ea"/>
              <a:cs typeface="+mn-cs"/>
            </a:endParaRPr>
          </a:p>
        </p:txBody>
      </p:sp>
    </p:spTree>
    <p:extLst>
      <p:ext uri="{BB962C8B-B14F-4D97-AF65-F5344CB8AC3E}">
        <p14:creationId xmlns:p14="http://schemas.microsoft.com/office/powerpoint/2010/main" val="125418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93"/>
        <p:cNvGrpSpPr/>
        <p:nvPr/>
      </p:nvGrpSpPr>
      <p:grpSpPr>
        <a:xfrm>
          <a:off x="0" y="0"/>
          <a:ext cx="0" cy="0"/>
          <a:chOff x="0" y="0"/>
          <a:chExt cx="0" cy="0"/>
        </a:xfrm>
      </p:grpSpPr>
      <p:sp>
        <p:nvSpPr>
          <p:cNvPr id="94" name="Shape 94"/>
          <p:cNvSpPr/>
          <p:nvPr/>
        </p:nvSpPr>
        <p:spPr>
          <a:xfrm rot="3731686" flipH="1">
            <a:off x="7719892" y="3183655"/>
            <a:ext cx="337873" cy="884411"/>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95" name="Shape 95"/>
          <p:cNvSpPr/>
          <p:nvPr/>
        </p:nvSpPr>
        <p:spPr>
          <a:xfrm rot="3048944">
            <a:off x="7635907" y="2626857"/>
            <a:ext cx="327671" cy="675686"/>
          </a:xfrm>
          <a:custGeom>
            <a:avLst/>
            <a:gdLst/>
            <a:ahLst/>
            <a:cxnLst/>
            <a:rect l="0" t="0" r="0" b="0"/>
            <a:pathLst>
              <a:path w="18378" h="37897" extrusionOk="0">
                <a:moveTo>
                  <a:pt x="4505" y="1"/>
                </a:moveTo>
                <a:lnTo>
                  <a:pt x="4024" y="121"/>
                </a:lnTo>
                <a:lnTo>
                  <a:pt x="3784" y="181"/>
                </a:lnTo>
                <a:lnTo>
                  <a:pt x="3604" y="301"/>
                </a:lnTo>
                <a:lnTo>
                  <a:pt x="3424" y="481"/>
                </a:lnTo>
                <a:lnTo>
                  <a:pt x="3243" y="661"/>
                </a:lnTo>
                <a:lnTo>
                  <a:pt x="3123" y="842"/>
                </a:lnTo>
                <a:lnTo>
                  <a:pt x="3003" y="1082"/>
                </a:lnTo>
                <a:lnTo>
                  <a:pt x="2943" y="1622"/>
                </a:lnTo>
                <a:lnTo>
                  <a:pt x="2883" y="2163"/>
                </a:lnTo>
                <a:lnTo>
                  <a:pt x="2883" y="2763"/>
                </a:lnTo>
                <a:lnTo>
                  <a:pt x="2943" y="3304"/>
                </a:lnTo>
                <a:lnTo>
                  <a:pt x="3063" y="3844"/>
                </a:lnTo>
                <a:lnTo>
                  <a:pt x="3243" y="4325"/>
                </a:lnTo>
                <a:lnTo>
                  <a:pt x="3424" y="4865"/>
                </a:lnTo>
                <a:lnTo>
                  <a:pt x="3664" y="5346"/>
                </a:lnTo>
                <a:lnTo>
                  <a:pt x="4144" y="6247"/>
                </a:lnTo>
                <a:lnTo>
                  <a:pt x="4445" y="6607"/>
                </a:lnTo>
                <a:lnTo>
                  <a:pt x="4745" y="7027"/>
                </a:lnTo>
                <a:lnTo>
                  <a:pt x="5105" y="7268"/>
                </a:lnTo>
                <a:lnTo>
                  <a:pt x="5466" y="7568"/>
                </a:lnTo>
                <a:lnTo>
                  <a:pt x="6246" y="8048"/>
                </a:lnTo>
                <a:lnTo>
                  <a:pt x="6787" y="10210"/>
                </a:lnTo>
                <a:lnTo>
                  <a:pt x="5766" y="9370"/>
                </a:lnTo>
                <a:lnTo>
                  <a:pt x="4685" y="8589"/>
                </a:lnTo>
                <a:lnTo>
                  <a:pt x="3484" y="7568"/>
                </a:lnTo>
                <a:lnTo>
                  <a:pt x="2883" y="7027"/>
                </a:lnTo>
                <a:lnTo>
                  <a:pt x="2283" y="6547"/>
                </a:lnTo>
                <a:lnTo>
                  <a:pt x="1982" y="6367"/>
                </a:lnTo>
                <a:lnTo>
                  <a:pt x="1682" y="6307"/>
                </a:lnTo>
                <a:lnTo>
                  <a:pt x="1442" y="6247"/>
                </a:lnTo>
                <a:lnTo>
                  <a:pt x="1141" y="6307"/>
                </a:lnTo>
                <a:lnTo>
                  <a:pt x="901" y="6427"/>
                </a:lnTo>
                <a:lnTo>
                  <a:pt x="661" y="6607"/>
                </a:lnTo>
                <a:lnTo>
                  <a:pt x="421" y="6787"/>
                </a:lnTo>
                <a:lnTo>
                  <a:pt x="301" y="7027"/>
                </a:lnTo>
                <a:lnTo>
                  <a:pt x="120" y="7328"/>
                </a:lnTo>
                <a:lnTo>
                  <a:pt x="60" y="7568"/>
                </a:lnTo>
                <a:lnTo>
                  <a:pt x="0" y="7868"/>
                </a:lnTo>
                <a:lnTo>
                  <a:pt x="60" y="8168"/>
                </a:lnTo>
                <a:lnTo>
                  <a:pt x="120" y="8469"/>
                </a:lnTo>
                <a:lnTo>
                  <a:pt x="241" y="8709"/>
                </a:lnTo>
                <a:lnTo>
                  <a:pt x="481" y="8949"/>
                </a:lnTo>
                <a:lnTo>
                  <a:pt x="721" y="9189"/>
                </a:lnTo>
                <a:lnTo>
                  <a:pt x="1382" y="9550"/>
                </a:lnTo>
                <a:lnTo>
                  <a:pt x="2042" y="9850"/>
                </a:lnTo>
                <a:lnTo>
                  <a:pt x="3364" y="10511"/>
                </a:lnTo>
                <a:lnTo>
                  <a:pt x="4625" y="11231"/>
                </a:lnTo>
                <a:lnTo>
                  <a:pt x="5946" y="11892"/>
                </a:lnTo>
                <a:lnTo>
                  <a:pt x="6246" y="11952"/>
                </a:lnTo>
                <a:lnTo>
                  <a:pt x="6607" y="11892"/>
                </a:lnTo>
                <a:lnTo>
                  <a:pt x="6847" y="11772"/>
                </a:lnTo>
                <a:lnTo>
                  <a:pt x="7087" y="11592"/>
                </a:lnTo>
                <a:lnTo>
                  <a:pt x="7507" y="13153"/>
                </a:lnTo>
                <a:lnTo>
                  <a:pt x="7808" y="14715"/>
                </a:lnTo>
                <a:lnTo>
                  <a:pt x="7868" y="15075"/>
                </a:lnTo>
                <a:lnTo>
                  <a:pt x="6667" y="14294"/>
                </a:lnTo>
                <a:lnTo>
                  <a:pt x="6066" y="13874"/>
                </a:lnTo>
                <a:lnTo>
                  <a:pt x="5466" y="13513"/>
                </a:lnTo>
                <a:lnTo>
                  <a:pt x="4805" y="13213"/>
                </a:lnTo>
                <a:lnTo>
                  <a:pt x="4144" y="12973"/>
                </a:lnTo>
                <a:lnTo>
                  <a:pt x="3424" y="12733"/>
                </a:lnTo>
                <a:lnTo>
                  <a:pt x="2703" y="12613"/>
                </a:lnTo>
                <a:lnTo>
                  <a:pt x="2403" y="12613"/>
                </a:lnTo>
                <a:lnTo>
                  <a:pt x="2162" y="12673"/>
                </a:lnTo>
                <a:lnTo>
                  <a:pt x="1922" y="12793"/>
                </a:lnTo>
                <a:lnTo>
                  <a:pt x="1742" y="12913"/>
                </a:lnTo>
                <a:lnTo>
                  <a:pt x="1562" y="13093"/>
                </a:lnTo>
                <a:lnTo>
                  <a:pt x="1442" y="13333"/>
                </a:lnTo>
                <a:lnTo>
                  <a:pt x="1382" y="13573"/>
                </a:lnTo>
                <a:lnTo>
                  <a:pt x="1322" y="13814"/>
                </a:lnTo>
                <a:lnTo>
                  <a:pt x="1322" y="14054"/>
                </a:lnTo>
                <a:lnTo>
                  <a:pt x="1322" y="14354"/>
                </a:lnTo>
                <a:lnTo>
                  <a:pt x="1382" y="14594"/>
                </a:lnTo>
                <a:lnTo>
                  <a:pt x="1502" y="14835"/>
                </a:lnTo>
                <a:lnTo>
                  <a:pt x="1682" y="15075"/>
                </a:lnTo>
                <a:lnTo>
                  <a:pt x="1862" y="15255"/>
                </a:lnTo>
                <a:lnTo>
                  <a:pt x="2042" y="15375"/>
                </a:lnTo>
                <a:lnTo>
                  <a:pt x="2343" y="15495"/>
                </a:lnTo>
                <a:lnTo>
                  <a:pt x="3003" y="15675"/>
                </a:lnTo>
                <a:lnTo>
                  <a:pt x="3724" y="15856"/>
                </a:lnTo>
                <a:lnTo>
                  <a:pt x="5105" y="15976"/>
                </a:lnTo>
                <a:lnTo>
                  <a:pt x="6547" y="16156"/>
                </a:lnTo>
                <a:lnTo>
                  <a:pt x="7267" y="16276"/>
                </a:lnTo>
                <a:lnTo>
                  <a:pt x="7928" y="16456"/>
                </a:lnTo>
                <a:lnTo>
                  <a:pt x="8168" y="16456"/>
                </a:lnTo>
                <a:lnTo>
                  <a:pt x="8588" y="19459"/>
                </a:lnTo>
                <a:lnTo>
                  <a:pt x="8949" y="22522"/>
                </a:lnTo>
                <a:lnTo>
                  <a:pt x="8949" y="22642"/>
                </a:lnTo>
                <a:lnTo>
                  <a:pt x="8408" y="22101"/>
                </a:lnTo>
                <a:lnTo>
                  <a:pt x="7748" y="21681"/>
                </a:lnTo>
                <a:lnTo>
                  <a:pt x="7147" y="21201"/>
                </a:lnTo>
                <a:lnTo>
                  <a:pt x="6667" y="20780"/>
                </a:lnTo>
                <a:lnTo>
                  <a:pt x="6186" y="20420"/>
                </a:lnTo>
                <a:lnTo>
                  <a:pt x="5646" y="20000"/>
                </a:lnTo>
                <a:lnTo>
                  <a:pt x="5105" y="19639"/>
                </a:lnTo>
                <a:lnTo>
                  <a:pt x="4445" y="19339"/>
                </a:lnTo>
                <a:lnTo>
                  <a:pt x="3784" y="19099"/>
                </a:lnTo>
                <a:lnTo>
                  <a:pt x="3484" y="19039"/>
                </a:lnTo>
                <a:lnTo>
                  <a:pt x="3123" y="18979"/>
                </a:lnTo>
                <a:lnTo>
                  <a:pt x="2823" y="18979"/>
                </a:lnTo>
                <a:lnTo>
                  <a:pt x="2523" y="19039"/>
                </a:lnTo>
                <a:lnTo>
                  <a:pt x="2222" y="19159"/>
                </a:lnTo>
                <a:lnTo>
                  <a:pt x="1982" y="19339"/>
                </a:lnTo>
                <a:lnTo>
                  <a:pt x="1622" y="19639"/>
                </a:lnTo>
                <a:lnTo>
                  <a:pt x="1382" y="20000"/>
                </a:lnTo>
                <a:lnTo>
                  <a:pt x="1322" y="20180"/>
                </a:lnTo>
                <a:lnTo>
                  <a:pt x="1262" y="20420"/>
                </a:lnTo>
                <a:lnTo>
                  <a:pt x="1262" y="20660"/>
                </a:lnTo>
                <a:lnTo>
                  <a:pt x="1322" y="20840"/>
                </a:lnTo>
                <a:lnTo>
                  <a:pt x="1442" y="21141"/>
                </a:lnTo>
                <a:lnTo>
                  <a:pt x="1562" y="21381"/>
                </a:lnTo>
                <a:lnTo>
                  <a:pt x="1742" y="21621"/>
                </a:lnTo>
                <a:lnTo>
                  <a:pt x="1982" y="21861"/>
                </a:lnTo>
                <a:lnTo>
                  <a:pt x="2463" y="22162"/>
                </a:lnTo>
                <a:lnTo>
                  <a:pt x="3003" y="22462"/>
                </a:lnTo>
                <a:lnTo>
                  <a:pt x="3544" y="22642"/>
                </a:lnTo>
                <a:lnTo>
                  <a:pt x="4204" y="22822"/>
                </a:lnTo>
                <a:lnTo>
                  <a:pt x="5345" y="23062"/>
                </a:lnTo>
                <a:lnTo>
                  <a:pt x="6006" y="23183"/>
                </a:lnTo>
                <a:lnTo>
                  <a:pt x="6607" y="23363"/>
                </a:lnTo>
                <a:lnTo>
                  <a:pt x="7207" y="23603"/>
                </a:lnTo>
                <a:lnTo>
                  <a:pt x="7808" y="23843"/>
                </a:lnTo>
                <a:lnTo>
                  <a:pt x="8468" y="24143"/>
                </a:lnTo>
                <a:lnTo>
                  <a:pt x="8769" y="24264"/>
                </a:lnTo>
                <a:lnTo>
                  <a:pt x="9069" y="24264"/>
                </a:lnTo>
                <a:lnTo>
                  <a:pt x="9129" y="25825"/>
                </a:lnTo>
                <a:lnTo>
                  <a:pt x="9129" y="27447"/>
                </a:lnTo>
                <a:lnTo>
                  <a:pt x="9069" y="30569"/>
                </a:lnTo>
                <a:lnTo>
                  <a:pt x="8408" y="30089"/>
                </a:lnTo>
                <a:lnTo>
                  <a:pt x="7748" y="29609"/>
                </a:lnTo>
                <a:lnTo>
                  <a:pt x="7027" y="29188"/>
                </a:lnTo>
                <a:lnTo>
                  <a:pt x="6366" y="28708"/>
                </a:lnTo>
                <a:lnTo>
                  <a:pt x="5946" y="28407"/>
                </a:lnTo>
                <a:lnTo>
                  <a:pt x="5526" y="28167"/>
                </a:lnTo>
                <a:lnTo>
                  <a:pt x="4565" y="27747"/>
                </a:lnTo>
                <a:lnTo>
                  <a:pt x="3604" y="27386"/>
                </a:lnTo>
                <a:lnTo>
                  <a:pt x="2643" y="27146"/>
                </a:lnTo>
                <a:lnTo>
                  <a:pt x="2222" y="27026"/>
                </a:lnTo>
                <a:lnTo>
                  <a:pt x="1802" y="27086"/>
                </a:lnTo>
                <a:lnTo>
                  <a:pt x="1442" y="27146"/>
                </a:lnTo>
                <a:lnTo>
                  <a:pt x="1141" y="27326"/>
                </a:lnTo>
                <a:lnTo>
                  <a:pt x="901" y="27567"/>
                </a:lnTo>
                <a:lnTo>
                  <a:pt x="721" y="27867"/>
                </a:lnTo>
                <a:lnTo>
                  <a:pt x="601" y="28167"/>
                </a:lnTo>
                <a:lnTo>
                  <a:pt x="481" y="28528"/>
                </a:lnTo>
                <a:lnTo>
                  <a:pt x="481" y="28888"/>
                </a:lnTo>
                <a:lnTo>
                  <a:pt x="481" y="29188"/>
                </a:lnTo>
                <a:lnTo>
                  <a:pt x="601" y="29548"/>
                </a:lnTo>
                <a:lnTo>
                  <a:pt x="781" y="29849"/>
                </a:lnTo>
                <a:lnTo>
                  <a:pt x="1021" y="30149"/>
                </a:lnTo>
                <a:lnTo>
                  <a:pt x="1322" y="30389"/>
                </a:lnTo>
                <a:lnTo>
                  <a:pt x="1682" y="30509"/>
                </a:lnTo>
                <a:lnTo>
                  <a:pt x="2162" y="30630"/>
                </a:lnTo>
                <a:lnTo>
                  <a:pt x="3964" y="30870"/>
                </a:lnTo>
                <a:lnTo>
                  <a:pt x="4865" y="30990"/>
                </a:lnTo>
                <a:lnTo>
                  <a:pt x="5766" y="31050"/>
                </a:lnTo>
                <a:lnTo>
                  <a:pt x="6246" y="31050"/>
                </a:lnTo>
                <a:lnTo>
                  <a:pt x="6667" y="31170"/>
                </a:lnTo>
                <a:lnTo>
                  <a:pt x="7447" y="31530"/>
                </a:lnTo>
                <a:lnTo>
                  <a:pt x="7868" y="31650"/>
                </a:lnTo>
                <a:lnTo>
                  <a:pt x="8228" y="31711"/>
                </a:lnTo>
                <a:lnTo>
                  <a:pt x="9009" y="31831"/>
                </a:lnTo>
                <a:lnTo>
                  <a:pt x="8709" y="37356"/>
                </a:lnTo>
                <a:lnTo>
                  <a:pt x="8709" y="37596"/>
                </a:lnTo>
                <a:lnTo>
                  <a:pt x="8829" y="37716"/>
                </a:lnTo>
                <a:lnTo>
                  <a:pt x="8949" y="37836"/>
                </a:lnTo>
                <a:lnTo>
                  <a:pt x="9129" y="37896"/>
                </a:lnTo>
                <a:lnTo>
                  <a:pt x="9309" y="37896"/>
                </a:lnTo>
                <a:lnTo>
                  <a:pt x="9489" y="37836"/>
                </a:lnTo>
                <a:lnTo>
                  <a:pt x="9609" y="37716"/>
                </a:lnTo>
                <a:lnTo>
                  <a:pt x="9730" y="37536"/>
                </a:lnTo>
                <a:lnTo>
                  <a:pt x="9970" y="36095"/>
                </a:lnTo>
                <a:lnTo>
                  <a:pt x="10210" y="34713"/>
                </a:lnTo>
                <a:lnTo>
                  <a:pt x="10330" y="33272"/>
                </a:lnTo>
                <a:lnTo>
                  <a:pt x="10450" y="31831"/>
                </a:lnTo>
                <a:lnTo>
                  <a:pt x="10690" y="31711"/>
                </a:lnTo>
                <a:lnTo>
                  <a:pt x="11051" y="31410"/>
                </a:lnTo>
                <a:lnTo>
                  <a:pt x="11411" y="31170"/>
                </a:lnTo>
                <a:lnTo>
                  <a:pt x="12252" y="30810"/>
                </a:lnTo>
                <a:lnTo>
                  <a:pt x="13934" y="30089"/>
                </a:lnTo>
                <a:lnTo>
                  <a:pt x="14714" y="29729"/>
                </a:lnTo>
                <a:lnTo>
                  <a:pt x="15495" y="29368"/>
                </a:lnTo>
                <a:lnTo>
                  <a:pt x="16276" y="28948"/>
                </a:lnTo>
                <a:lnTo>
                  <a:pt x="17056" y="28588"/>
                </a:lnTo>
                <a:lnTo>
                  <a:pt x="17537" y="28407"/>
                </a:lnTo>
                <a:lnTo>
                  <a:pt x="17837" y="28107"/>
                </a:lnTo>
                <a:lnTo>
                  <a:pt x="18138" y="27807"/>
                </a:lnTo>
                <a:lnTo>
                  <a:pt x="18258" y="27447"/>
                </a:lnTo>
                <a:lnTo>
                  <a:pt x="18378" y="27086"/>
                </a:lnTo>
                <a:lnTo>
                  <a:pt x="18378" y="26726"/>
                </a:lnTo>
                <a:lnTo>
                  <a:pt x="18378" y="26365"/>
                </a:lnTo>
                <a:lnTo>
                  <a:pt x="18258" y="26005"/>
                </a:lnTo>
                <a:lnTo>
                  <a:pt x="18077" y="25705"/>
                </a:lnTo>
                <a:lnTo>
                  <a:pt x="17837" y="25405"/>
                </a:lnTo>
                <a:lnTo>
                  <a:pt x="17597" y="25164"/>
                </a:lnTo>
                <a:lnTo>
                  <a:pt x="17237" y="24984"/>
                </a:lnTo>
                <a:lnTo>
                  <a:pt x="16876" y="24924"/>
                </a:lnTo>
                <a:lnTo>
                  <a:pt x="16516" y="24864"/>
                </a:lnTo>
                <a:lnTo>
                  <a:pt x="16096" y="24924"/>
                </a:lnTo>
                <a:lnTo>
                  <a:pt x="15615" y="25104"/>
                </a:lnTo>
                <a:lnTo>
                  <a:pt x="14714" y="25585"/>
                </a:lnTo>
                <a:lnTo>
                  <a:pt x="13753" y="26065"/>
                </a:lnTo>
                <a:lnTo>
                  <a:pt x="12913" y="26666"/>
                </a:lnTo>
                <a:lnTo>
                  <a:pt x="12492" y="26966"/>
                </a:lnTo>
                <a:lnTo>
                  <a:pt x="12132" y="27326"/>
                </a:lnTo>
                <a:lnTo>
                  <a:pt x="11651" y="27807"/>
                </a:lnTo>
                <a:lnTo>
                  <a:pt x="11231" y="28347"/>
                </a:lnTo>
                <a:lnTo>
                  <a:pt x="10510" y="29488"/>
                </a:lnTo>
                <a:lnTo>
                  <a:pt x="10510" y="26906"/>
                </a:lnTo>
                <a:lnTo>
                  <a:pt x="10390" y="24324"/>
                </a:lnTo>
                <a:lnTo>
                  <a:pt x="10570" y="24203"/>
                </a:lnTo>
                <a:lnTo>
                  <a:pt x="10751" y="24083"/>
                </a:lnTo>
                <a:lnTo>
                  <a:pt x="11471" y="23183"/>
                </a:lnTo>
                <a:lnTo>
                  <a:pt x="12192" y="22282"/>
                </a:lnTo>
                <a:lnTo>
                  <a:pt x="12612" y="21861"/>
                </a:lnTo>
                <a:lnTo>
                  <a:pt x="13093" y="21441"/>
                </a:lnTo>
                <a:lnTo>
                  <a:pt x="14054" y="20660"/>
                </a:lnTo>
                <a:lnTo>
                  <a:pt x="14955" y="19939"/>
                </a:lnTo>
                <a:lnTo>
                  <a:pt x="15435" y="19519"/>
                </a:lnTo>
                <a:lnTo>
                  <a:pt x="15855" y="19099"/>
                </a:lnTo>
                <a:lnTo>
                  <a:pt x="16216" y="18678"/>
                </a:lnTo>
                <a:lnTo>
                  <a:pt x="16516" y="18198"/>
                </a:lnTo>
                <a:lnTo>
                  <a:pt x="16696" y="17657"/>
                </a:lnTo>
                <a:lnTo>
                  <a:pt x="16696" y="17357"/>
                </a:lnTo>
                <a:lnTo>
                  <a:pt x="16696" y="17057"/>
                </a:lnTo>
                <a:lnTo>
                  <a:pt x="16636" y="16696"/>
                </a:lnTo>
                <a:lnTo>
                  <a:pt x="16516" y="16396"/>
                </a:lnTo>
                <a:lnTo>
                  <a:pt x="16336" y="16096"/>
                </a:lnTo>
                <a:lnTo>
                  <a:pt x="16096" y="15916"/>
                </a:lnTo>
                <a:lnTo>
                  <a:pt x="15855" y="15736"/>
                </a:lnTo>
                <a:lnTo>
                  <a:pt x="15555" y="15615"/>
                </a:lnTo>
                <a:lnTo>
                  <a:pt x="14834" y="15615"/>
                </a:lnTo>
                <a:lnTo>
                  <a:pt x="14534" y="15675"/>
                </a:lnTo>
                <a:lnTo>
                  <a:pt x="14294" y="15796"/>
                </a:lnTo>
                <a:lnTo>
                  <a:pt x="13813" y="16096"/>
                </a:lnTo>
                <a:lnTo>
                  <a:pt x="13393" y="16516"/>
                </a:lnTo>
                <a:lnTo>
                  <a:pt x="13033" y="16937"/>
                </a:lnTo>
                <a:lnTo>
                  <a:pt x="12732" y="17477"/>
                </a:lnTo>
                <a:lnTo>
                  <a:pt x="12492" y="18018"/>
                </a:lnTo>
                <a:lnTo>
                  <a:pt x="12012" y="19039"/>
                </a:lnTo>
                <a:lnTo>
                  <a:pt x="11531" y="20120"/>
                </a:lnTo>
                <a:lnTo>
                  <a:pt x="11291" y="20600"/>
                </a:lnTo>
                <a:lnTo>
                  <a:pt x="10991" y="21081"/>
                </a:lnTo>
                <a:lnTo>
                  <a:pt x="10210" y="22162"/>
                </a:lnTo>
                <a:lnTo>
                  <a:pt x="10210" y="22041"/>
                </a:lnTo>
                <a:lnTo>
                  <a:pt x="9910" y="19699"/>
                </a:lnTo>
                <a:lnTo>
                  <a:pt x="9549" y="17297"/>
                </a:lnTo>
                <a:lnTo>
                  <a:pt x="9850" y="17117"/>
                </a:lnTo>
                <a:lnTo>
                  <a:pt x="10150" y="16817"/>
                </a:lnTo>
                <a:lnTo>
                  <a:pt x="10630" y="16156"/>
                </a:lnTo>
                <a:lnTo>
                  <a:pt x="11111" y="15435"/>
                </a:lnTo>
                <a:lnTo>
                  <a:pt x="11531" y="14775"/>
                </a:lnTo>
                <a:lnTo>
                  <a:pt x="12072" y="13994"/>
                </a:lnTo>
                <a:lnTo>
                  <a:pt x="12732" y="13213"/>
                </a:lnTo>
                <a:lnTo>
                  <a:pt x="13393" y="12492"/>
                </a:lnTo>
                <a:lnTo>
                  <a:pt x="14054" y="11772"/>
                </a:lnTo>
                <a:lnTo>
                  <a:pt x="14294" y="11532"/>
                </a:lnTo>
                <a:lnTo>
                  <a:pt x="14414" y="11291"/>
                </a:lnTo>
                <a:lnTo>
                  <a:pt x="14474" y="10991"/>
                </a:lnTo>
                <a:lnTo>
                  <a:pt x="14534" y="10751"/>
                </a:lnTo>
                <a:lnTo>
                  <a:pt x="14474" y="10451"/>
                </a:lnTo>
                <a:lnTo>
                  <a:pt x="14354" y="10210"/>
                </a:lnTo>
                <a:lnTo>
                  <a:pt x="14234" y="9970"/>
                </a:lnTo>
                <a:lnTo>
                  <a:pt x="14054" y="9790"/>
                </a:lnTo>
                <a:lnTo>
                  <a:pt x="13813" y="9610"/>
                </a:lnTo>
                <a:lnTo>
                  <a:pt x="13573" y="9430"/>
                </a:lnTo>
                <a:lnTo>
                  <a:pt x="13333" y="9370"/>
                </a:lnTo>
                <a:lnTo>
                  <a:pt x="13093" y="9309"/>
                </a:lnTo>
                <a:lnTo>
                  <a:pt x="12792" y="9309"/>
                </a:lnTo>
                <a:lnTo>
                  <a:pt x="12552" y="9370"/>
                </a:lnTo>
                <a:lnTo>
                  <a:pt x="12252" y="9490"/>
                </a:lnTo>
                <a:lnTo>
                  <a:pt x="12012" y="9730"/>
                </a:lnTo>
                <a:lnTo>
                  <a:pt x="11231" y="10571"/>
                </a:lnTo>
                <a:lnTo>
                  <a:pt x="10510" y="11471"/>
                </a:lnTo>
                <a:lnTo>
                  <a:pt x="9850" y="12492"/>
                </a:lnTo>
                <a:lnTo>
                  <a:pt x="9309" y="13513"/>
                </a:lnTo>
                <a:lnTo>
                  <a:pt x="8949" y="14294"/>
                </a:lnTo>
                <a:lnTo>
                  <a:pt x="8288" y="11532"/>
                </a:lnTo>
                <a:lnTo>
                  <a:pt x="8468" y="11471"/>
                </a:lnTo>
                <a:lnTo>
                  <a:pt x="8588" y="11411"/>
                </a:lnTo>
                <a:lnTo>
                  <a:pt x="9489" y="10330"/>
                </a:lnTo>
                <a:lnTo>
                  <a:pt x="9970" y="9790"/>
                </a:lnTo>
                <a:lnTo>
                  <a:pt x="10450" y="9249"/>
                </a:lnTo>
                <a:lnTo>
                  <a:pt x="12552" y="7328"/>
                </a:lnTo>
                <a:lnTo>
                  <a:pt x="13213" y="6607"/>
                </a:lnTo>
                <a:lnTo>
                  <a:pt x="13573" y="6187"/>
                </a:lnTo>
                <a:lnTo>
                  <a:pt x="13873" y="5706"/>
                </a:lnTo>
                <a:lnTo>
                  <a:pt x="14054" y="5226"/>
                </a:lnTo>
                <a:lnTo>
                  <a:pt x="14114" y="4985"/>
                </a:lnTo>
                <a:lnTo>
                  <a:pt x="14114" y="4745"/>
                </a:lnTo>
                <a:lnTo>
                  <a:pt x="14114" y="4505"/>
                </a:lnTo>
                <a:lnTo>
                  <a:pt x="13994" y="4265"/>
                </a:lnTo>
                <a:lnTo>
                  <a:pt x="13873" y="4085"/>
                </a:lnTo>
                <a:lnTo>
                  <a:pt x="13633" y="3904"/>
                </a:lnTo>
                <a:lnTo>
                  <a:pt x="13393" y="3724"/>
                </a:lnTo>
                <a:lnTo>
                  <a:pt x="13093" y="3664"/>
                </a:lnTo>
                <a:lnTo>
                  <a:pt x="12853" y="3604"/>
                </a:lnTo>
                <a:lnTo>
                  <a:pt x="12612" y="3664"/>
                </a:lnTo>
                <a:lnTo>
                  <a:pt x="12312" y="3724"/>
                </a:lnTo>
                <a:lnTo>
                  <a:pt x="12072" y="3844"/>
                </a:lnTo>
                <a:lnTo>
                  <a:pt x="11591" y="4145"/>
                </a:lnTo>
                <a:lnTo>
                  <a:pt x="11111" y="4565"/>
                </a:lnTo>
                <a:lnTo>
                  <a:pt x="10690" y="5045"/>
                </a:lnTo>
                <a:lnTo>
                  <a:pt x="10030" y="5886"/>
                </a:lnTo>
                <a:lnTo>
                  <a:pt x="9309" y="7087"/>
                </a:lnTo>
                <a:lnTo>
                  <a:pt x="8949" y="7748"/>
                </a:lnTo>
                <a:lnTo>
                  <a:pt x="8649" y="8349"/>
                </a:lnTo>
                <a:lnTo>
                  <a:pt x="8288" y="9249"/>
                </a:lnTo>
                <a:lnTo>
                  <a:pt x="7868" y="10090"/>
                </a:lnTo>
                <a:lnTo>
                  <a:pt x="7507" y="9129"/>
                </a:lnTo>
                <a:lnTo>
                  <a:pt x="7147" y="8168"/>
                </a:lnTo>
                <a:lnTo>
                  <a:pt x="7267" y="8108"/>
                </a:lnTo>
                <a:lnTo>
                  <a:pt x="7327" y="7928"/>
                </a:lnTo>
                <a:lnTo>
                  <a:pt x="7327" y="7508"/>
                </a:lnTo>
                <a:lnTo>
                  <a:pt x="7267" y="6967"/>
                </a:lnTo>
                <a:lnTo>
                  <a:pt x="7087" y="6367"/>
                </a:lnTo>
                <a:lnTo>
                  <a:pt x="6667" y="5106"/>
                </a:lnTo>
                <a:lnTo>
                  <a:pt x="6366" y="4205"/>
                </a:lnTo>
                <a:lnTo>
                  <a:pt x="6246" y="3424"/>
                </a:lnTo>
                <a:lnTo>
                  <a:pt x="6186" y="2643"/>
                </a:lnTo>
                <a:lnTo>
                  <a:pt x="6066" y="1862"/>
                </a:lnTo>
                <a:lnTo>
                  <a:pt x="5946" y="1082"/>
                </a:lnTo>
                <a:lnTo>
                  <a:pt x="5886" y="842"/>
                </a:lnTo>
                <a:lnTo>
                  <a:pt x="5766" y="601"/>
                </a:lnTo>
                <a:lnTo>
                  <a:pt x="5586" y="421"/>
                </a:lnTo>
                <a:lnTo>
                  <a:pt x="5405" y="301"/>
                </a:lnTo>
                <a:lnTo>
                  <a:pt x="5225" y="181"/>
                </a:lnTo>
                <a:lnTo>
                  <a:pt x="4985" y="61"/>
                </a:lnTo>
                <a:lnTo>
                  <a:pt x="4505"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96" name="Shape 96"/>
          <p:cNvSpPr/>
          <p:nvPr/>
        </p:nvSpPr>
        <p:spPr>
          <a:xfrm rot="4552656" flipH="1">
            <a:off x="7731168" y="3452553"/>
            <a:ext cx="558563" cy="1091576"/>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97" name="Shape 97"/>
          <p:cNvSpPr/>
          <p:nvPr/>
        </p:nvSpPr>
        <p:spPr>
          <a:xfrm>
            <a:off x="7413025" y="3000800"/>
            <a:ext cx="1335503" cy="352564"/>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a:off x="8313175" y="2788528"/>
            <a:ext cx="383790" cy="403073"/>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rot="2077429">
            <a:off x="8570831" y="4050614"/>
            <a:ext cx="349010" cy="340078"/>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00" name="Shape 100"/>
          <p:cNvSpPr/>
          <p:nvPr/>
        </p:nvSpPr>
        <p:spPr>
          <a:xfrm>
            <a:off x="8040525" y="2193086"/>
            <a:ext cx="318248" cy="33114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rot="-7484905">
            <a:off x="1212369" y="1114531"/>
            <a:ext cx="277787" cy="995520"/>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102" name="Shape 102"/>
          <p:cNvSpPr/>
          <p:nvPr/>
        </p:nvSpPr>
        <p:spPr>
          <a:xfrm rot="-5563591" flipH="1">
            <a:off x="1124665" y="807291"/>
            <a:ext cx="453130" cy="1186106"/>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103" name="Shape 103"/>
          <p:cNvSpPr/>
          <p:nvPr/>
        </p:nvSpPr>
        <p:spPr>
          <a:xfrm rot="-4571370">
            <a:off x="1004019" y="1708694"/>
            <a:ext cx="450421" cy="880240"/>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104" name="Shape 104"/>
          <p:cNvSpPr/>
          <p:nvPr/>
        </p:nvSpPr>
        <p:spPr>
          <a:xfrm flipH="1">
            <a:off x="417125" y="921750"/>
            <a:ext cx="1250725" cy="367875"/>
          </a:xfrm>
          <a:custGeom>
            <a:avLst/>
            <a:gdLst/>
            <a:ahLst/>
            <a:cxnLst/>
            <a:rect l="0" t="0" r="0" b="0"/>
            <a:pathLst>
              <a:path w="50029" h="14715" extrusionOk="0">
                <a:moveTo>
                  <a:pt x="42281" y="1"/>
                </a:moveTo>
                <a:lnTo>
                  <a:pt x="41620" y="121"/>
                </a:lnTo>
                <a:lnTo>
                  <a:pt x="40960" y="301"/>
                </a:lnTo>
                <a:lnTo>
                  <a:pt x="39698" y="721"/>
                </a:lnTo>
                <a:lnTo>
                  <a:pt x="36756" y="1742"/>
                </a:lnTo>
                <a:lnTo>
                  <a:pt x="34413" y="2523"/>
                </a:lnTo>
                <a:lnTo>
                  <a:pt x="33272" y="2943"/>
                </a:lnTo>
                <a:lnTo>
                  <a:pt x="32131" y="3424"/>
                </a:lnTo>
                <a:lnTo>
                  <a:pt x="30149" y="3604"/>
                </a:lnTo>
                <a:lnTo>
                  <a:pt x="28227" y="3784"/>
                </a:lnTo>
                <a:lnTo>
                  <a:pt x="26246" y="4024"/>
                </a:lnTo>
                <a:lnTo>
                  <a:pt x="24324" y="4325"/>
                </a:lnTo>
                <a:lnTo>
                  <a:pt x="22702" y="4625"/>
                </a:lnTo>
                <a:lnTo>
                  <a:pt x="21141" y="4925"/>
                </a:lnTo>
                <a:lnTo>
                  <a:pt x="19579" y="5286"/>
                </a:lnTo>
                <a:lnTo>
                  <a:pt x="18018" y="5706"/>
                </a:lnTo>
                <a:lnTo>
                  <a:pt x="16456" y="6126"/>
                </a:lnTo>
                <a:lnTo>
                  <a:pt x="14895" y="6547"/>
                </a:lnTo>
                <a:lnTo>
                  <a:pt x="11832" y="7568"/>
                </a:lnTo>
                <a:lnTo>
                  <a:pt x="10331" y="8168"/>
                </a:lnTo>
                <a:lnTo>
                  <a:pt x="8829" y="8769"/>
                </a:lnTo>
                <a:lnTo>
                  <a:pt x="5826" y="10090"/>
                </a:lnTo>
                <a:lnTo>
                  <a:pt x="4385" y="10751"/>
                </a:lnTo>
                <a:lnTo>
                  <a:pt x="2884" y="11411"/>
                </a:lnTo>
                <a:lnTo>
                  <a:pt x="2163" y="11832"/>
                </a:lnTo>
                <a:lnTo>
                  <a:pt x="1442" y="12252"/>
                </a:lnTo>
                <a:lnTo>
                  <a:pt x="782" y="12733"/>
                </a:lnTo>
                <a:lnTo>
                  <a:pt x="241" y="13273"/>
                </a:lnTo>
                <a:lnTo>
                  <a:pt x="61" y="13513"/>
                </a:lnTo>
                <a:lnTo>
                  <a:pt x="1" y="13754"/>
                </a:lnTo>
                <a:lnTo>
                  <a:pt x="1" y="14054"/>
                </a:lnTo>
                <a:lnTo>
                  <a:pt x="121" y="14294"/>
                </a:lnTo>
                <a:lnTo>
                  <a:pt x="301" y="14474"/>
                </a:lnTo>
                <a:lnTo>
                  <a:pt x="481" y="14594"/>
                </a:lnTo>
                <a:lnTo>
                  <a:pt x="782" y="14715"/>
                </a:lnTo>
                <a:lnTo>
                  <a:pt x="1082" y="14654"/>
                </a:lnTo>
                <a:lnTo>
                  <a:pt x="1742" y="14474"/>
                </a:lnTo>
                <a:lnTo>
                  <a:pt x="2463" y="14174"/>
                </a:lnTo>
                <a:lnTo>
                  <a:pt x="3184" y="13874"/>
                </a:lnTo>
                <a:lnTo>
                  <a:pt x="3844" y="13513"/>
                </a:lnTo>
                <a:lnTo>
                  <a:pt x="5226" y="12733"/>
                </a:lnTo>
                <a:lnTo>
                  <a:pt x="6547" y="12072"/>
                </a:lnTo>
                <a:lnTo>
                  <a:pt x="7988" y="11411"/>
                </a:lnTo>
                <a:lnTo>
                  <a:pt x="9430" y="10751"/>
                </a:lnTo>
                <a:lnTo>
                  <a:pt x="12433" y="9610"/>
                </a:lnTo>
                <a:lnTo>
                  <a:pt x="14294" y="8949"/>
                </a:lnTo>
                <a:lnTo>
                  <a:pt x="14895" y="8889"/>
                </a:lnTo>
                <a:lnTo>
                  <a:pt x="16216" y="8769"/>
                </a:lnTo>
                <a:lnTo>
                  <a:pt x="17597" y="8769"/>
                </a:lnTo>
                <a:lnTo>
                  <a:pt x="18979" y="8889"/>
                </a:lnTo>
                <a:lnTo>
                  <a:pt x="20420" y="9069"/>
                </a:lnTo>
                <a:lnTo>
                  <a:pt x="21801" y="9309"/>
                </a:lnTo>
                <a:lnTo>
                  <a:pt x="23243" y="9670"/>
                </a:lnTo>
                <a:lnTo>
                  <a:pt x="29008" y="10991"/>
                </a:lnTo>
                <a:lnTo>
                  <a:pt x="29308" y="11592"/>
                </a:lnTo>
                <a:lnTo>
                  <a:pt x="29669" y="12192"/>
                </a:lnTo>
                <a:lnTo>
                  <a:pt x="30450" y="13273"/>
                </a:lnTo>
                <a:lnTo>
                  <a:pt x="30810" y="13754"/>
                </a:lnTo>
                <a:lnTo>
                  <a:pt x="31170" y="14174"/>
                </a:lnTo>
                <a:lnTo>
                  <a:pt x="31350" y="14414"/>
                </a:lnTo>
                <a:lnTo>
                  <a:pt x="31591" y="14534"/>
                </a:lnTo>
                <a:lnTo>
                  <a:pt x="31831" y="14654"/>
                </a:lnTo>
                <a:lnTo>
                  <a:pt x="32131" y="14715"/>
                </a:lnTo>
                <a:lnTo>
                  <a:pt x="32311" y="14715"/>
                </a:lnTo>
                <a:lnTo>
                  <a:pt x="32492" y="14594"/>
                </a:lnTo>
                <a:lnTo>
                  <a:pt x="32612" y="14474"/>
                </a:lnTo>
                <a:lnTo>
                  <a:pt x="32672" y="14294"/>
                </a:lnTo>
                <a:lnTo>
                  <a:pt x="32732" y="13994"/>
                </a:lnTo>
                <a:lnTo>
                  <a:pt x="32672" y="13694"/>
                </a:lnTo>
                <a:lnTo>
                  <a:pt x="32612" y="13393"/>
                </a:lnTo>
                <a:lnTo>
                  <a:pt x="32492" y="13153"/>
                </a:lnTo>
                <a:lnTo>
                  <a:pt x="32131" y="12673"/>
                </a:lnTo>
                <a:lnTo>
                  <a:pt x="31771" y="12192"/>
                </a:lnTo>
                <a:lnTo>
                  <a:pt x="31230" y="11471"/>
                </a:lnTo>
                <a:lnTo>
                  <a:pt x="31230" y="11471"/>
                </a:lnTo>
                <a:lnTo>
                  <a:pt x="31951" y="11652"/>
                </a:lnTo>
                <a:lnTo>
                  <a:pt x="32672" y="11832"/>
                </a:lnTo>
                <a:lnTo>
                  <a:pt x="33332" y="11952"/>
                </a:lnTo>
                <a:lnTo>
                  <a:pt x="33693" y="12012"/>
                </a:lnTo>
                <a:lnTo>
                  <a:pt x="34353" y="12012"/>
                </a:lnTo>
                <a:lnTo>
                  <a:pt x="34714" y="11952"/>
                </a:lnTo>
                <a:lnTo>
                  <a:pt x="34834" y="11832"/>
                </a:lnTo>
                <a:lnTo>
                  <a:pt x="34954" y="11772"/>
                </a:lnTo>
                <a:lnTo>
                  <a:pt x="35074" y="11592"/>
                </a:lnTo>
                <a:lnTo>
                  <a:pt x="35134" y="11471"/>
                </a:lnTo>
                <a:lnTo>
                  <a:pt x="35194" y="11291"/>
                </a:lnTo>
                <a:lnTo>
                  <a:pt x="35134" y="11171"/>
                </a:lnTo>
                <a:lnTo>
                  <a:pt x="35074" y="10991"/>
                </a:lnTo>
                <a:lnTo>
                  <a:pt x="34954" y="10871"/>
                </a:lnTo>
                <a:lnTo>
                  <a:pt x="34714" y="10631"/>
                </a:lnTo>
                <a:lnTo>
                  <a:pt x="34413" y="10451"/>
                </a:lnTo>
                <a:lnTo>
                  <a:pt x="34113" y="10330"/>
                </a:lnTo>
                <a:lnTo>
                  <a:pt x="33813" y="10210"/>
                </a:lnTo>
                <a:lnTo>
                  <a:pt x="33152" y="10030"/>
                </a:lnTo>
                <a:lnTo>
                  <a:pt x="32431" y="9910"/>
                </a:lnTo>
                <a:lnTo>
                  <a:pt x="29188" y="9189"/>
                </a:lnTo>
                <a:lnTo>
                  <a:pt x="25945" y="8409"/>
                </a:lnTo>
                <a:lnTo>
                  <a:pt x="22642" y="7748"/>
                </a:lnTo>
                <a:lnTo>
                  <a:pt x="21321" y="7448"/>
                </a:lnTo>
                <a:lnTo>
                  <a:pt x="19940" y="7268"/>
                </a:lnTo>
                <a:lnTo>
                  <a:pt x="22282" y="6667"/>
                </a:lnTo>
                <a:lnTo>
                  <a:pt x="24624" y="6187"/>
                </a:lnTo>
                <a:lnTo>
                  <a:pt x="26186" y="5886"/>
                </a:lnTo>
                <a:lnTo>
                  <a:pt x="27747" y="5646"/>
                </a:lnTo>
                <a:lnTo>
                  <a:pt x="30870" y="5226"/>
                </a:lnTo>
                <a:lnTo>
                  <a:pt x="33993" y="4985"/>
                </a:lnTo>
                <a:lnTo>
                  <a:pt x="37176" y="4805"/>
                </a:lnTo>
                <a:lnTo>
                  <a:pt x="40299" y="4805"/>
                </a:lnTo>
                <a:lnTo>
                  <a:pt x="43482" y="4865"/>
                </a:lnTo>
                <a:lnTo>
                  <a:pt x="46665" y="5045"/>
                </a:lnTo>
                <a:lnTo>
                  <a:pt x="49788" y="5286"/>
                </a:lnTo>
                <a:lnTo>
                  <a:pt x="49908" y="5226"/>
                </a:lnTo>
                <a:lnTo>
                  <a:pt x="49968" y="5226"/>
                </a:lnTo>
                <a:lnTo>
                  <a:pt x="50028" y="5045"/>
                </a:lnTo>
                <a:lnTo>
                  <a:pt x="49968" y="4925"/>
                </a:lnTo>
                <a:lnTo>
                  <a:pt x="49908" y="4865"/>
                </a:lnTo>
                <a:lnTo>
                  <a:pt x="49848" y="4805"/>
                </a:lnTo>
                <a:lnTo>
                  <a:pt x="48046" y="4445"/>
                </a:lnTo>
                <a:lnTo>
                  <a:pt x="46244" y="4085"/>
                </a:lnTo>
                <a:lnTo>
                  <a:pt x="44443" y="3844"/>
                </a:lnTo>
                <a:lnTo>
                  <a:pt x="42581" y="3604"/>
                </a:lnTo>
                <a:lnTo>
                  <a:pt x="40779" y="3424"/>
                </a:lnTo>
                <a:lnTo>
                  <a:pt x="38918" y="3364"/>
                </a:lnTo>
                <a:lnTo>
                  <a:pt x="37056" y="3304"/>
                </a:lnTo>
                <a:lnTo>
                  <a:pt x="35194" y="3304"/>
                </a:lnTo>
                <a:lnTo>
                  <a:pt x="37236" y="2643"/>
                </a:lnTo>
                <a:lnTo>
                  <a:pt x="39939" y="1742"/>
                </a:lnTo>
                <a:lnTo>
                  <a:pt x="41260" y="1322"/>
                </a:lnTo>
                <a:lnTo>
                  <a:pt x="41920" y="1082"/>
                </a:lnTo>
                <a:lnTo>
                  <a:pt x="42461" y="721"/>
                </a:lnTo>
                <a:lnTo>
                  <a:pt x="42581" y="601"/>
                </a:lnTo>
                <a:lnTo>
                  <a:pt x="42641" y="541"/>
                </a:lnTo>
                <a:lnTo>
                  <a:pt x="42641" y="301"/>
                </a:lnTo>
                <a:lnTo>
                  <a:pt x="42581" y="181"/>
                </a:lnTo>
                <a:lnTo>
                  <a:pt x="42521" y="121"/>
                </a:lnTo>
                <a:lnTo>
                  <a:pt x="42401" y="61"/>
                </a:lnTo>
                <a:lnTo>
                  <a:pt x="42281"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rot="956724">
            <a:off x="842609" y="556784"/>
            <a:ext cx="533116" cy="525935"/>
          </a:xfrm>
          <a:custGeom>
            <a:avLst/>
            <a:gdLst/>
            <a:ahLst/>
            <a:cxnLst/>
            <a:rect l="0" t="0" r="0" b="0"/>
            <a:pathLst>
              <a:path w="26726" h="26366" extrusionOk="0">
                <a:moveTo>
                  <a:pt x="23843" y="11952"/>
                </a:moveTo>
                <a:lnTo>
                  <a:pt x="24023" y="12012"/>
                </a:lnTo>
                <a:lnTo>
                  <a:pt x="24324" y="12253"/>
                </a:lnTo>
                <a:lnTo>
                  <a:pt x="24504" y="12553"/>
                </a:lnTo>
                <a:lnTo>
                  <a:pt x="24624" y="12913"/>
                </a:lnTo>
                <a:lnTo>
                  <a:pt x="24624" y="13093"/>
                </a:lnTo>
                <a:lnTo>
                  <a:pt x="24564" y="13273"/>
                </a:lnTo>
                <a:lnTo>
                  <a:pt x="24444" y="13394"/>
                </a:lnTo>
                <a:lnTo>
                  <a:pt x="24324" y="13574"/>
                </a:lnTo>
                <a:lnTo>
                  <a:pt x="24023" y="13754"/>
                </a:lnTo>
                <a:lnTo>
                  <a:pt x="23843" y="13814"/>
                </a:lnTo>
                <a:lnTo>
                  <a:pt x="23483" y="13814"/>
                </a:lnTo>
                <a:lnTo>
                  <a:pt x="23303" y="13754"/>
                </a:lnTo>
                <a:lnTo>
                  <a:pt x="23002" y="13574"/>
                </a:lnTo>
                <a:lnTo>
                  <a:pt x="22822" y="13273"/>
                </a:lnTo>
                <a:lnTo>
                  <a:pt x="22702" y="12913"/>
                </a:lnTo>
                <a:lnTo>
                  <a:pt x="22762" y="12733"/>
                </a:lnTo>
                <a:lnTo>
                  <a:pt x="22822" y="12553"/>
                </a:lnTo>
                <a:lnTo>
                  <a:pt x="22882" y="12373"/>
                </a:lnTo>
                <a:lnTo>
                  <a:pt x="23002" y="12253"/>
                </a:lnTo>
                <a:lnTo>
                  <a:pt x="23303" y="12012"/>
                </a:lnTo>
                <a:lnTo>
                  <a:pt x="23483" y="11952"/>
                </a:lnTo>
                <a:close/>
                <a:moveTo>
                  <a:pt x="9129" y="1"/>
                </a:moveTo>
                <a:lnTo>
                  <a:pt x="8589" y="61"/>
                </a:lnTo>
                <a:lnTo>
                  <a:pt x="8048" y="121"/>
                </a:lnTo>
                <a:lnTo>
                  <a:pt x="7568" y="241"/>
                </a:lnTo>
                <a:lnTo>
                  <a:pt x="7027" y="421"/>
                </a:lnTo>
                <a:lnTo>
                  <a:pt x="6547" y="662"/>
                </a:lnTo>
                <a:lnTo>
                  <a:pt x="6006" y="962"/>
                </a:lnTo>
                <a:lnTo>
                  <a:pt x="5586" y="1322"/>
                </a:lnTo>
                <a:lnTo>
                  <a:pt x="5165" y="1743"/>
                </a:lnTo>
                <a:lnTo>
                  <a:pt x="4805" y="2163"/>
                </a:lnTo>
                <a:lnTo>
                  <a:pt x="4625" y="2523"/>
                </a:lnTo>
                <a:lnTo>
                  <a:pt x="4505" y="3004"/>
                </a:lnTo>
                <a:lnTo>
                  <a:pt x="4445" y="3484"/>
                </a:lnTo>
                <a:lnTo>
                  <a:pt x="4445" y="3544"/>
                </a:lnTo>
                <a:lnTo>
                  <a:pt x="4505" y="3604"/>
                </a:lnTo>
                <a:lnTo>
                  <a:pt x="4745" y="3604"/>
                </a:lnTo>
                <a:lnTo>
                  <a:pt x="5045" y="3664"/>
                </a:lnTo>
                <a:lnTo>
                  <a:pt x="5406" y="3785"/>
                </a:lnTo>
                <a:lnTo>
                  <a:pt x="5826" y="3965"/>
                </a:lnTo>
                <a:lnTo>
                  <a:pt x="6126" y="4205"/>
                </a:lnTo>
                <a:lnTo>
                  <a:pt x="6246" y="4385"/>
                </a:lnTo>
                <a:lnTo>
                  <a:pt x="6367" y="4625"/>
                </a:lnTo>
                <a:lnTo>
                  <a:pt x="6427" y="4866"/>
                </a:lnTo>
                <a:lnTo>
                  <a:pt x="6427" y="5166"/>
                </a:lnTo>
                <a:lnTo>
                  <a:pt x="6427" y="5406"/>
                </a:lnTo>
                <a:lnTo>
                  <a:pt x="6367" y="5586"/>
                </a:lnTo>
                <a:lnTo>
                  <a:pt x="6186" y="6007"/>
                </a:lnTo>
                <a:lnTo>
                  <a:pt x="5886" y="6367"/>
                </a:lnTo>
                <a:lnTo>
                  <a:pt x="5526" y="6667"/>
                </a:lnTo>
                <a:lnTo>
                  <a:pt x="4925" y="7088"/>
                </a:lnTo>
                <a:lnTo>
                  <a:pt x="4204" y="7508"/>
                </a:lnTo>
                <a:lnTo>
                  <a:pt x="3544" y="7868"/>
                </a:lnTo>
                <a:lnTo>
                  <a:pt x="2883" y="8289"/>
                </a:lnTo>
                <a:lnTo>
                  <a:pt x="2343" y="8769"/>
                </a:lnTo>
                <a:lnTo>
                  <a:pt x="1862" y="9310"/>
                </a:lnTo>
                <a:lnTo>
                  <a:pt x="1382" y="9850"/>
                </a:lnTo>
                <a:lnTo>
                  <a:pt x="1021" y="10451"/>
                </a:lnTo>
                <a:lnTo>
                  <a:pt x="721" y="11051"/>
                </a:lnTo>
                <a:lnTo>
                  <a:pt x="421" y="11712"/>
                </a:lnTo>
                <a:lnTo>
                  <a:pt x="241" y="12433"/>
                </a:lnTo>
                <a:lnTo>
                  <a:pt x="61" y="13093"/>
                </a:lnTo>
                <a:lnTo>
                  <a:pt x="1" y="13814"/>
                </a:lnTo>
                <a:lnTo>
                  <a:pt x="1" y="14475"/>
                </a:lnTo>
                <a:lnTo>
                  <a:pt x="61" y="15195"/>
                </a:lnTo>
                <a:lnTo>
                  <a:pt x="181" y="15856"/>
                </a:lnTo>
                <a:lnTo>
                  <a:pt x="361" y="16517"/>
                </a:lnTo>
                <a:lnTo>
                  <a:pt x="601" y="17177"/>
                </a:lnTo>
                <a:lnTo>
                  <a:pt x="901" y="17778"/>
                </a:lnTo>
                <a:lnTo>
                  <a:pt x="1322" y="18378"/>
                </a:lnTo>
                <a:lnTo>
                  <a:pt x="1802" y="19039"/>
                </a:lnTo>
                <a:lnTo>
                  <a:pt x="2463" y="19700"/>
                </a:lnTo>
                <a:lnTo>
                  <a:pt x="3184" y="20300"/>
                </a:lnTo>
                <a:lnTo>
                  <a:pt x="3544" y="20600"/>
                </a:lnTo>
                <a:lnTo>
                  <a:pt x="3964" y="20841"/>
                </a:lnTo>
                <a:lnTo>
                  <a:pt x="4084" y="21862"/>
                </a:lnTo>
                <a:lnTo>
                  <a:pt x="4144" y="22342"/>
                </a:lnTo>
                <a:lnTo>
                  <a:pt x="4325" y="22762"/>
                </a:lnTo>
                <a:lnTo>
                  <a:pt x="4505" y="23183"/>
                </a:lnTo>
                <a:lnTo>
                  <a:pt x="4745" y="23543"/>
                </a:lnTo>
                <a:lnTo>
                  <a:pt x="5045" y="23843"/>
                </a:lnTo>
                <a:lnTo>
                  <a:pt x="5346" y="24084"/>
                </a:lnTo>
                <a:lnTo>
                  <a:pt x="5646" y="24204"/>
                </a:lnTo>
                <a:lnTo>
                  <a:pt x="6607" y="25105"/>
                </a:lnTo>
                <a:lnTo>
                  <a:pt x="7388" y="25885"/>
                </a:lnTo>
                <a:lnTo>
                  <a:pt x="7808" y="26186"/>
                </a:lnTo>
                <a:lnTo>
                  <a:pt x="7988" y="26306"/>
                </a:lnTo>
                <a:lnTo>
                  <a:pt x="8288" y="26366"/>
                </a:lnTo>
                <a:lnTo>
                  <a:pt x="8529" y="26366"/>
                </a:lnTo>
                <a:lnTo>
                  <a:pt x="8709" y="26246"/>
                </a:lnTo>
                <a:lnTo>
                  <a:pt x="8829" y="26066"/>
                </a:lnTo>
                <a:lnTo>
                  <a:pt x="8829" y="25825"/>
                </a:lnTo>
                <a:lnTo>
                  <a:pt x="8769" y="25585"/>
                </a:lnTo>
                <a:lnTo>
                  <a:pt x="8649" y="25345"/>
                </a:lnTo>
                <a:lnTo>
                  <a:pt x="8348" y="24924"/>
                </a:lnTo>
                <a:lnTo>
                  <a:pt x="7628" y="24084"/>
                </a:lnTo>
                <a:lnTo>
                  <a:pt x="7267" y="23723"/>
                </a:lnTo>
                <a:lnTo>
                  <a:pt x="7568" y="23363"/>
                </a:lnTo>
                <a:lnTo>
                  <a:pt x="7688" y="23183"/>
                </a:lnTo>
                <a:lnTo>
                  <a:pt x="7808" y="23063"/>
                </a:lnTo>
                <a:lnTo>
                  <a:pt x="8168" y="22943"/>
                </a:lnTo>
                <a:lnTo>
                  <a:pt x="8589" y="22883"/>
                </a:lnTo>
                <a:lnTo>
                  <a:pt x="9369" y="22822"/>
                </a:lnTo>
                <a:lnTo>
                  <a:pt x="10030" y="22702"/>
                </a:lnTo>
                <a:lnTo>
                  <a:pt x="10691" y="22522"/>
                </a:lnTo>
                <a:lnTo>
                  <a:pt x="11231" y="22282"/>
                </a:lnTo>
                <a:lnTo>
                  <a:pt x="11832" y="21922"/>
                </a:lnTo>
                <a:lnTo>
                  <a:pt x="12432" y="21381"/>
                </a:lnTo>
                <a:lnTo>
                  <a:pt x="12793" y="21081"/>
                </a:lnTo>
                <a:lnTo>
                  <a:pt x="13153" y="20901"/>
                </a:lnTo>
                <a:lnTo>
                  <a:pt x="13633" y="20781"/>
                </a:lnTo>
                <a:lnTo>
                  <a:pt x="14054" y="20841"/>
                </a:lnTo>
                <a:lnTo>
                  <a:pt x="14474" y="21021"/>
                </a:lnTo>
                <a:lnTo>
                  <a:pt x="14774" y="21261"/>
                </a:lnTo>
                <a:lnTo>
                  <a:pt x="15075" y="21561"/>
                </a:lnTo>
                <a:lnTo>
                  <a:pt x="15315" y="21982"/>
                </a:lnTo>
                <a:lnTo>
                  <a:pt x="15795" y="22883"/>
                </a:lnTo>
                <a:lnTo>
                  <a:pt x="16216" y="23903"/>
                </a:lnTo>
                <a:lnTo>
                  <a:pt x="16396" y="24324"/>
                </a:lnTo>
                <a:lnTo>
                  <a:pt x="16636" y="24744"/>
                </a:lnTo>
                <a:lnTo>
                  <a:pt x="16937" y="25105"/>
                </a:lnTo>
                <a:lnTo>
                  <a:pt x="17237" y="25405"/>
                </a:lnTo>
                <a:lnTo>
                  <a:pt x="17597" y="25585"/>
                </a:lnTo>
                <a:lnTo>
                  <a:pt x="18018" y="25705"/>
                </a:lnTo>
                <a:lnTo>
                  <a:pt x="18318" y="25645"/>
                </a:lnTo>
                <a:lnTo>
                  <a:pt x="18558" y="25525"/>
                </a:lnTo>
                <a:lnTo>
                  <a:pt x="18798" y="25345"/>
                </a:lnTo>
                <a:lnTo>
                  <a:pt x="18798" y="25165"/>
                </a:lnTo>
                <a:lnTo>
                  <a:pt x="18858" y="25045"/>
                </a:lnTo>
                <a:lnTo>
                  <a:pt x="18798" y="24804"/>
                </a:lnTo>
                <a:lnTo>
                  <a:pt x="18618" y="24564"/>
                </a:lnTo>
                <a:lnTo>
                  <a:pt x="18258" y="24144"/>
                </a:lnTo>
                <a:lnTo>
                  <a:pt x="18018" y="23964"/>
                </a:lnTo>
                <a:lnTo>
                  <a:pt x="17897" y="23723"/>
                </a:lnTo>
                <a:lnTo>
                  <a:pt x="17777" y="23423"/>
                </a:lnTo>
                <a:lnTo>
                  <a:pt x="17837" y="23063"/>
                </a:lnTo>
                <a:lnTo>
                  <a:pt x="17897" y="22642"/>
                </a:lnTo>
                <a:lnTo>
                  <a:pt x="17957" y="22162"/>
                </a:lnTo>
                <a:lnTo>
                  <a:pt x="17957" y="21201"/>
                </a:lnTo>
                <a:lnTo>
                  <a:pt x="18618" y="22102"/>
                </a:lnTo>
                <a:lnTo>
                  <a:pt x="18978" y="22522"/>
                </a:lnTo>
                <a:lnTo>
                  <a:pt x="19399" y="22943"/>
                </a:lnTo>
                <a:lnTo>
                  <a:pt x="19819" y="23243"/>
                </a:lnTo>
                <a:lnTo>
                  <a:pt x="20360" y="23483"/>
                </a:lnTo>
                <a:lnTo>
                  <a:pt x="20660" y="23483"/>
                </a:lnTo>
                <a:lnTo>
                  <a:pt x="20960" y="23543"/>
                </a:lnTo>
                <a:lnTo>
                  <a:pt x="21261" y="23483"/>
                </a:lnTo>
                <a:lnTo>
                  <a:pt x="21621" y="23423"/>
                </a:lnTo>
                <a:lnTo>
                  <a:pt x="21741" y="23363"/>
                </a:lnTo>
                <a:lnTo>
                  <a:pt x="21861" y="23243"/>
                </a:lnTo>
                <a:lnTo>
                  <a:pt x="21861" y="23063"/>
                </a:lnTo>
                <a:lnTo>
                  <a:pt x="21801" y="22883"/>
                </a:lnTo>
                <a:lnTo>
                  <a:pt x="21501" y="22582"/>
                </a:lnTo>
                <a:lnTo>
                  <a:pt x="21201" y="22402"/>
                </a:lnTo>
                <a:lnTo>
                  <a:pt x="20840" y="22162"/>
                </a:lnTo>
                <a:lnTo>
                  <a:pt x="20480" y="21982"/>
                </a:lnTo>
                <a:lnTo>
                  <a:pt x="20240" y="21741"/>
                </a:lnTo>
                <a:lnTo>
                  <a:pt x="20120" y="21501"/>
                </a:lnTo>
                <a:lnTo>
                  <a:pt x="19939" y="21201"/>
                </a:lnTo>
                <a:lnTo>
                  <a:pt x="19879" y="20901"/>
                </a:lnTo>
                <a:lnTo>
                  <a:pt x="19759" y="20300"/>
                </a:lnTo>
                <a:lnTo>
                  <a:pt x="19639" y="19700"/>
                </a:lnTo>
                <a:lnTo>
                  <a:pt x="19699" y="19399"/>
                </a:lnTo>
                <a:lnTo>
                  <a:pt x="19879" y="18979"/>
                </a:lnTo>
                <a:lnTo>
                  <a:pt x="20180" y="18438"/>
                </a:lnTo>
                <a:lnTo>
                  <a:pt x="20660" y="17898"/>
                </a:lnTo>
                <a:lnTo>
                  <a:pt x="21140" y="17417"/>
                </a:lnTo>
                <a:lnTo>
                  <a:pt x="21801" y="16997"/>
                </a:lnTo>
                <a:lnTo>
                  <a:pt x="22101" y="16817"/>
                </a:lnTo>
                <a:lnTo>
                  <a:pt x="22462" y="16697"/>
                </a:lnTo>
                <a:lnTo>
                  <a:pt x="22882" y="16577"/>
                </a:lnTo>
                <a:lnTo>
                  <a:pt x="23242" y="16577"/>
                </a:lnTo>
                <a:lnTo>
                  <a:pt x="23663" y="16517"/>
                </a:lnTo>
                <a:lnTo>
                  <a:pt x="24083" y="16396"/>
                </a:lnTo>
                <a:lnTo>
                  <a:pt x="24504" y="16276"/>
                </a:lnTo>
                <a:lnTo>
                  <a:pt x="24924" y="16096"/>
                </a:lnTo>
                <a:lnTo>
                  <a:pt x="25284" y="15916"/>
                </a:lnTo>
                <a:lnTo>
                  <a:pt x="25585" y="15676"/>
                </a:lnTo>
                <a:lnTo>
                  <a:pt x="25885" y="15436"/>
                </a:lnTo>
                <a:lnTo>
                  <a:pt x="26185" y="15135"/>
                </a:lnTo>
                <a:lnTo>
                  <a:pt x="26365" y="14895"/>
                </a:lnTo>
                <a:lnTo>
                  <a:pt x="26546" y="14595"/>
                </a:lnTo>
                <a:lnTo>
                  <a:pt x="26666" y="14354"/>
                </a:lnTo>
                <a:lnTo>
                  <a:pt x="26726" y="14054"/>
                </a:lnTo>
                <a:lnTo>
                  <a:pt x="26666" y="13814"/>
                </a:lnTo>
                <a:lnTo>
                  <a:pt x="26546" y="13574"/>
                </a:lnTo>
                <a:lnTo>
                  <a:pt x="26365" y="13394"/>
                </a:lnTo>
                <a:lnTo>
                  <a:pt x="26125" y="13213"/>
                </a:lnTo>
                <a:lnTo>
                  <a:pt x="25945" y="13093"/>
                </a:lnTo>
                <a:lnTo>
                  <a:pt x="25825" y="12973"/>
                </a:lnTo>
                <a:lnTo>
                  <a:pt x="25765" y="12793"/>
                </a:lnTo>
                <a:lnTo>
                  <a:pt x="25705" y="12613"/>
                </a:lnTo>
                <a:lnTo>
                  <a:pt x="25645" y="12192"/>
                </a:lnTo>
                <a:lnTo>
                  <a:pt x="25585" y="11712"/>
                </a:lnTo>
                <a:lnTo>
                  <a:pt x="25525" y="11232"/>
                </a:lnTo>
                <a:lnTo>
                  <a:pt x="25344" y="10751"/>
                </a:lnTo>
                <a:lnTo>
                  <a:pt x="25224" y="10511"/>
                </a:lnTo>
                <a:lnTo>
                  <a:pt x="24984" y="10271"/>
                </a:lnTo>
                <a:lnTo>
                  <a:pt x="24744" y="10030"/>
                </a:lnTo>
                <a:lnTo>
                  <a:pt x="24444" y="9850"/>
                </a:lnTo>
                <a:lnTo>
                  <a:pt x="23783" y="9490"/>
                </a:lnTo>
                <a:lnTo>
                  <a:pt x="23122" y="9250"/>
                </a:lnTo>
                <a:lnTo>
                  <a:pt x="22462" y="9130"/>
                </a:lnTo>
                <a:lnTo>
                  <a:pt x="21681" y="9190"/>
                </a:lnTo>
                <a:lnTo>
                  <a:pt x="21261" y="8649"/>
                </a:lnTo>
                <a:lnTo>
                  <a:pt x="20900" y="8169"/>
                </a:lnTo>
                <a:lnTo>
                  <a:pt x="20360" y="7748"/>
                </a:lnTo>
                <a:lnTo>
                  <a:pt x="19759" y="7268"/>
                </a:lnTo>
                <a:lnTo>
                  <a:pt x="19099" y="6968"/>
                </a:lnTo>
                <a:lnTo>
                  <a:pt x="18738" y="6787"/>
                </a:lnTo>
                <a:lnTo>
                  <a:pt x="18378" y="6727"/>
                </a:lnTo>
                <a:lnTo>
                  <a:pt x="17957" y="6667"/>
                </a:lnTo>
                <a:lnTo>
                  <a:pt x="17597" y="6727"/>
                </a:lnTo>
                <a:lnTo>
                  <a:pt x="17477" y="6727"/>
                </a:lnTo>
                <a:lnTo>
                  <a:pt x="17417" y="6847"/>
                </a:lnTo>
                <a:lnTo>
                  <a:pt x="17477" y="7028"/>
                </a:lnTo>
                <a:lnTo>
                  <a:pt x="17537" y="7148"/>
                </a:lnTo>
                <a:lnTo>
                  <a:pt x="17777" y="7508"/>
                </a:lnTo>
                <a:lnTo>
                  <a:pt x="18018" y="7808"/>
                </a:lnTo>
                <a:lnTo>
                  <a:pt x="18078" y="7928"/>
                </a:lnTo>
                <a:lnTo>
                  <a:pt x="18138" y="8169"/>
                </a:lnTo>
                <a:lnTo>
                  <a:pt x="18138" y="8829"/>
                </a:lnTo>
                <a:lnTo>
                  <a:pt x="18198" y="9490"/>
                </a:lnTo>
                <a:lnTo>
                  <a:pt x="18258" y="9730"/>
                </a:lnTo>
                <a:lnTo>
                  <a:pt x="18318" y="9910"/>
                </a:lnTo>
                <a:lnTo>
                  <a:pt x="18498" y="10211"/>
                </a:lnTo>
                <a:lnTo>
                  <a:pt x="18078" y="10511"/>
                </a:lnTo>
                <a:lnTo>
                  <a:pt x="17717" y="10871"/>
                </a:lnTo>
                <a:lnTo>
                  <a:pt x="17357" y="11232"/>
                </a:lnTo>
                <a:lnTo>
                  <a:pt x="17117" y="11652"/>
                </a:lnTo>
                <a:lnTo>
                  <a:pt x="16156" y="11952"/>
                </a:lnTo>
                <a:lnTo>
                  <a:pt x="15135" y="12132"/>
                </a:lnTo>
                <a:lnTo>
                  <a:pt x="14114" y="12192"/>
                </a:lnTo>
                <a:lnTo>
                  <a:pt x="12973" y="12132"/>
                </a:lnTo>
                <a:lnTo>
                  <a:pt x="12192" y="12072"/>
                </a:lnTo>
                <a:lnTo>
                  <a:pt x="11411" y="12072"/>
                </a:lnTo>
                <a:lnTo>
                  <a:pt x="10631" y="12132"/>
                </a:lnTo>
                <a:lnTo>
                  <a:pt x="9910" y="12192"/>
                </a:lnTo>
                <a:lnTo>
                  <a:pt x="9189" y="12373"/>
                </a:lnTo>
                <a:lnTo>
                  <a:pt x="8469" y="12673"/>
                </a:lnTo>
                <a:lnTo>
                  <a:pt x="7748" y="13033"/>
                </a:lnTo>
                <a:lnTo>
                  <a:pt x="7087" y="13454"/>
                </a:lnTo>
                <a:lnTo>
                  <a:pt x="6547" y="13934"/>
                </a:lnTo>
                <a:lnTo>
                  <a:pt x="6066" y="14415"/>
                </a:lnTo>
                <a:lnTo>
                  <a:pt x="5586" y="14955"/>
                </a:lnTo>
                <a:lnTo>
                  <a:pt x="5225" y="15556"/>
                </a:lnTo>
                <a:lnTo>
                  <a:pt x="4865" y="16216"/>
                </a:lnTo>
                <a:lnTo>
                  <a:pt x="4565" y="16877"/>
                </a:lnTo>
                <a:lnTo>
                  <a:pt x="4325" y="17537"/>
                </a:lnTo>
                <a:lnTo>
                  <a:pt x="4144" y="18198"/>
                </a:lnTo>
                <a:lnTo>
                  <a:pt x="4084" y="18739"/>
                </a:lnTo>
                <a:lnTo>
                  <a:pt x="3724" y="18498"/>
                </a:lnTo>
                <a:lnTo>
                  <a:pt x="3604" y="18018"/>
                </a:lnTo>
                <a:lnTo>
                  <a:pt x="3484" y="17598"/>
                </a:lnTo>
                <a:lnTo>
                  <a:pt x="3424" y="17057"/>
                </a:lnTo>
                <a:lnTo>
                  <a:pt x="3364" y="16577"/>
                </a:lnTo>
                <a:lnTo>
                  <a:pt x="3424" y="16096"/>
                </a:lnTo>
                <a:lnTo>
                  <a:pt x="3424" y="15616"/>
                </a:lnTo>
                <a:lnTo>
                  <a:pt x="3544" y="15195"/>
                </a:lnTo>
                <a:lnTo>
                  <a:pt x="3724" y="14715"/>
                </a:lnTo>
                <a:lnTo>
                  <a:pt x="4024" y="14114"/>
                </a:lnTo>
                <a:lnTo>
                  <a:pt x="4385" y="13574"/>
                </a:lnTo>
                <a:lnTo>
                  <a:pt x="4805" y="13093"/>
                </a:lnTo>
                <a:lnTo>
                  <a:pt x="5286" y="12733"/>
                </a:lnTo>
                <a:lnTo>
                  <a:pt x="5886" y="12373"/>
                </a:lnTo>
                <a:lnTo>
                  <a:pt x="6427" y="12132"/>
                </a:lnTo>
                <a:lnTo>
                  <a:pt x="7087" y="11892"/>
                </a:lnTo>
                <a:lnTo>
                  <a:pt x="7688" y="11712"/>
                </a:lnTo>
                <a:lnTo>
                  <a:pt x="9790" y="11111"/>
                </a:lnTo>
                <a:lnTo>
                  <a:pt x="10751" y="10751"/>
                </a:lnTo>
                <a:lnTo>
                  <a:pt x="11712" y="10331"/>
                </a:lnTo>
                <a:lnTo>
                  <a:pt x="12132" y="10090"/>
                </a:lnTo>
                <a:lnTo>
                  <a:pt x="12552" y="9790"/>
                </a:lnTo>
                <a:lnTo>
                  <a:pt x="12913" y="9490"/>
                </a:lnTo>
                <a:lnTo>
                  <a:pt x="13273" y="9130"/>
                </a:lnTo>
                <a:lnTo>
                  <a:pt x="13633" y="8769"/>
                </a:lnTo>
                <a:lnTo>
                  <a:pt x="13874" y="8289"/>
                </a:lnTo>
                <a:lnTo>
                  <a:pt x="14174" y="7808"/>
                </a:lnTo>
                <a:lnTo>
                  <a:pt x="14354" y="7268"/>
                </a:lnTo>
                <a:lnTo>
                  <a:pt x="14534" y="6727"/>
                </a:lnTo>
                <a:lnTo>
                  <a:pt x="14594" y="6247"/>
                </a:lnTo>
                <a:lnTo>
                  <a:pt x="14654" y="5706"/>
                </a:lnTo>
                <a:lnTo>
                  <a:pt x="14654" y="5166"/>
                </a:lnTo>
                <a:lnTo>
                  <a:pt x="14594" y="4685"/>
                </a:lnTo>
                <a:lnTo>
                  <a:pt x="14474" y="4205"/>
                </a:lnTo>
                <a:lnTo>
                  <a:pt x="14294" y="3664"/>
                </a:lnTo>
                <a:lnTo>
                  <a:pt x="14114" y="3244"/>
                </a:lnTo>
                <a:lnTo>
                  <a:pt x="13874" y="2764"/>
                </a:lnTo>
                <a:lnTo>
                  <a:pt x="13573" y="2343"/>
                </a:lnTo>
                <a:lnTo>
                  <a:pt x="13273" y="1923"/>
                </a:lnTo>
                <a:lnTo>
                  <a:pt x="12913" y="1562"/>
                </a:lnTo>
                <a:lnTo>
                  <a:pt x="12552" y="1202"/>
                </a:lnTo>
                <a:lnTo>
                  <a:pt x="12132" y="902"/>
                </a:lnTo>
                <a:lnTo>
                  <a:pt x="11652" y="662"/>
                </a:lnTo>
                <a:lnTo>
                  <a:pt x="11171" y="421"/>
                </a:lnTo>
                <a:lnTo>
                  <a:pt x="10691" y="241"/>
                </a:lnTo>
                <a:lnTo>
                  <a:pt x="10150" y="121"/>
                </a:lnTo>
                <a:lnTo>
                  <a:pt x="9610" y="1"/>
                </a:lnTo>
                <a:close/>
              </a:path>
            </a:pathLst>
          </a:custGeom>
          <a:solidFill>
            <a:srgbClr val="F56737"/>
          </a:solidFill>
          <a:ln>
            <a:noFill/>
          </a:ln>
        </p:spPr>
        <p:txBody>
          <a:bodyPr lIns="91425" tIns="91425" rIns="91425" bIns="91425" anchor="ctr" anchorCtr="0">
            <a:noAutofit/>
          </a:bodyPr>
          <a:lstStyle/>
          <a:p>
            <a:pPr lvl="0">
              <a:spcBef>
                <a:spcPts val="0"/>
              </a:spcBef>
              <a:buNone/>
            </a:pPr>
            <a:endParaRPr/>
          </a:p>
        </p:txBody>
      </p:sp>
      <p:sp>
        <p:nvSpPr>
          <p:cNvPr id="106" name="Shape 106"/>
          <p:cNvSpPr/>
          <p:nvPr/>
        </p:nvSpPr>
        <p:spPr>
          <a:xfrm>
            <a:off x="1484725" y="231352"/>
            <a:ext cx="326326" cy="324373"/>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a:p>
        </p:txBody>
      </p:sp>
      <p:sp>
        <p:nvSpPr>
          <p:cNvPr id="107" name="Shape 107"/>
          <p:cNvSpPr/>
          <p:nvPr/>
        </p:nvSpPr>
        <p:spPr>
          <a:xfrm>
            <a:off x="333269" y="1586122"/>
            <a:ext cx="279325" cy="272177"/>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a:off x="1519975" y="873600"/>
            <a:ext cx="6104099" cy="3396299"/>
          </a:xfrm>
          <a:prstGeom prst="rect">
            <a:avLst/>
          </a:prstGeom>
          <a:solidFill>
            <a:srgbClr val="FFFFFF"/>
          </a:solidFill>
          <a:ln w="76200" cap="flat" cmpd="sng">
            <a:solidFill>
              <a:srgbClr val="CE2F1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9" name="Shape 109"/>
          <p:cNvSpPr/>
          <p:nvPr/>
        </p:nvSpPr>
        <p:spPr>
          <a:xfrm>
            <a:off x="1634809" y="994500"/>
            <a:ext cx="5874299" cy="3154499"/>
          </a:xfrm>
          <a:prstGeom prst="rect">
            <a:avLst/>
          </a:prstGeom>
          <a:solidFill>
            <a:srgbClr val="FFFFFF"/>
          </a:solidFill>
          <a:ln w="9525" cap="flat" cmpd="sng">
            <a:solidFill>
              <a:srgbClr val="79C6CC"/>
            </a:solidFill>
            <a:prstDash val="dot"/>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0" name="Shape 110"/>
          <p:cNvSpPr txBox="1">
            <a:spLocks noGrp="1"/>
          </p:cNvSpPr>
          <p:nvPr>
            <p:ph type="title"/>
          </p:nvPr>
        </p:nvSpPr>
        <p:spPr>
          <a:xfrm>
            <a:off x="1857712" y="1064668"/>
            <a:ext cx="5428499" cy="452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11" name="Shape 111"/>
          <p:cNvSpPr txBox="1">
            <a:spLocks noGrp="1"/>
          </p:cNvSpPr>
          <p:nvPr>
            <p:ph type="body" idx="1"/>
          </p:nvPr>
        </p:nvSpPr>
        <p:spPr>
          <a:xfrm>
            <a:off x="1821450" y="1423479"/>
            <a:ext cx="2669999" cy="2581499"/>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112" name="Shape 112"/>
          <p:cNvSpPr txBox="1">
            <a:spLocks noGrp="1"/>
          </p:cNvSpPr>
          <p:nvPr>
            <p:ph type="body" idx="2"/>
          </p:nvPr>
        </p:nvSpPr>
        <p:spPr>
          <a:xfrm>
            <a:off x="4652398" y="1423479"/>
            <a:ext cx="2669999" cy="2581499"/>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7"/>
            <a:ext cx="4040188" cy="479821"/>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7"/>
            <a:ext cx="4040188" cy="29634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30" y="1151337"/>
            <a:ext cx="4041775" cy="479821"/>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7"/>
            <a:ext cx="4041775" cy="29634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defTabSz="914378" fontAlgn="base">
              <a:spcBef>
                <a:spcPct val="0"/>
              </a:spcBef>
              <a:spcAft>
                <a:spcPct val="0"/>
              </a:spcAft>
              <a:defRPr/>
            </a:pPr>
            <a:fld id="{58F4B0B2-9CE5-468F-932E-4E81C4DAC500}" type="slidenum">
              <a:rPr lang="en-US" altLang="en-US" kern="1200" smtClean="0">
                <a:ea typeface="+mn-ea"/>
                <a:cs typeface="+mn-cs"/>
              </a:rPr>
              <a:pPr defTabSz="914378" fontAlgn="base">
                <a:spcBef>
                  <a:spcPct val="0"/>
                </a:spcBef>
                <a:spcAft>
                  <a:spcPct val="0"/>
                </a:spcAft>
                <a:defRPr/>
              </a:pPr>
              <a:t>‹#›</a:t>
            </a:fld>
            <a:endParaRPr lang="en-US" altLang="en-US" kern="1200">
              <a:ea typeface="+mn-ea"/>
              <a:cs typeface="+mn-cs"/>
            </a:endParaRPr>
          </a:p>
        </p:txBody>
      </p:sp>
    </p:spTree>
    <p:extLst>
      <p:ext uri="{BB962C8B-B14F-4D97-AF65-F5344CB8AC3E}">
        <p14:creationId xmlns:p14="http://schemas.microsoft.com/office/powerpoint/2010/main" val="3548038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defTabSz="914378" fontAlgn="base">
              <a:spcBef>
                <a:spcPct val="0"/>
              </a:spcBef>
              <a:spcAft>
                <a:spcPct val="0"/>
              </a:spcAft>
              <a:defRPr/>
            </a:pPr>
            <a:fld id="{58864C8C-2DC4-4F06-AA07-A653FB842A76}" type="slidenum">
              <a:rPr lang="en-US" altLang="en-US" kern="1200" smtClean="0">
                <a:ea typeface="+mn-ea"/>
                <a:cs typeface="+mn-cs"/>
              </a:rPr>
              <a:pPr defTabSz="914378" fontAlgn="base">
                <a:spcBef>
                  <a:spcPct val="0"/>
                </a:spcBef>
                <a:spcAft>
                  <a:spcPct val="0"/>
                </a:spcAft>
                <a:defRPr/>
              </a:pPr>
              <a:t>‹#›</a:t>
            </a:fld>
            <a:endParaRPr lang="en-US" altLang="en-US" kern="1200">
              <a:ea typeface="+mn-ea"/>
              <a:cs typeface="+mn-cs"/>
            </a:endParaRPr>
          </a:p>
        </p:txBody>
      </p:sp>
    </p:spTree>
    <p:extLst>
      <p:ext uri="{BB962C8B-B14F-4D97-AF65-F5344CB8AC3E}">
        <p14:creationId xmlns:p14="http://schemas.microsoft.com/office/powerpoint/2010/main" val="492076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defTabSz="914378" fontAlgn="base">
              <a:spcBef>
                <a:spcPct val="0"/>
              </a:spcBef>
              <a:spcAft>
                <a:spcPct val="0"/>
              </a:spcAft>
              <a:defRPr/>
            </a:pPr>
            <a:fld id="{B3F6BA2E-18F8-4E85-9F9A-7BE17A3E1092}" type="slidenum">
              <a:rPr lang="en-US" altLang="en-US" kern="1200" smtClean="0">
                <a:ea typeface="+mn-ea"/>
                <a:cs typeface="+mn-cs"/>
              </a:rPr>
              <a:pPr defTabSz="914378" fontAlgn="base">
                <a:spcBef>
                  <a:spcPct val="0"/>
                </a:spcBef>
                <a:spcAft>
                  <a:spcPct val="0"/>
                </a:spcAft>
                <a:defRPr/>
              </a:pPr>
              <a:t>‹#›</a:t>
            </a:fld>
            <a:endParaRPr lang="en-US" altLang="en-US" kern="1200">
              <a:ea typeface="+mn-ea"/>
              <a:cs typeface="+mn-cs"/>
            </a:endParaRPr>
          </a:p>
        </p:txBody>
      </p:sp>
    </p:spTree>
    <p:extLst>
      <p:ext uri="{BB962C8B-B14F-4D97-AF65-F5344CB8AC3E}">
        <p14:creationId xmlns:p14="http://schemas.microsoft.com/office/powerpoint/2010/main" val="905559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defTabSz="914378" fontAlgn="base">
              <a:spcBef>
                <a:spcPct val="0"/>
              </a:spcBef>
              <a:spcAft>
                <a:spcPct val="0"/>
              </a:spcAft>
              <a:defRPr/>
            </a:pPr>
            <a:fld id="{433694B8-DB9B-45BA-8269-663492B02ADA}" type="slidenum">
              <a:rPr lang="en-US" altLang="en-US" kern="1200" smtClean="0">
                <a:ea typeface="+mn-ea"/>
                <a:cs typeface="+mn-cs"/>
              </a:rPr>
              <a:pPr defTabSz="914378" fontAlgn="base">
                <a:spcBef>
                  <a:spcPct val="0"/>
                </a:spcBef>
                <a:spcAft>
                  <a:spcPct val="0"/>
                </a:spcAft>
                <a:defRPr/>
              </a:pPr>
              <a:t>‹#›</a:t>
            </a:fld>
            <a:endParaRPr lang="en-US" altLang="en-US" kern="1200">
              <a:ea typeface="+mn-ea"/>
              <a:cs typeface="+mn-cs"/>
            </a:endParaRPr>
          </a:p>
        </p:txBody>
      </p:sp>
    </p:spTree>
    <p:extLst>
      <p:ext uri="{BB962C8B-B14F-4D97-AF65-F5344CB8AC3E}">
        <p14:creationId xmlns:p14="http://schemas.microsoft.com/office/powerpoint/2010/main" val="2619606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vi-VN" noProof="0" smtClean="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defTabSz="914378" fontAlgn="base">
              <a:spcBef>
                <a:spcPct val="0"/>
              </a:spcBef>
              <a:spcAft>
                <a:spcPct val="0"/>
              </a:spcAft>
              <a:defRPr/>
            </a:pPr>
            <a:fld id="{8D334127-351D-44E3-AB83-3C03704278B6}" type="slidenum">
              <a:rPr lang="en-US" altLang="en-US" kern="1200" smtClean="0">
                <a:ea typeface="+mn-ea"/>
                <a:cs typeface="+mn-cs"/>
              </a:rPr>
              <a:pPr defTabSz="914378" fontAlgn="base">
                <a:spcBef>
                  <a:spcPct val="0"/>
                </a:spcBef>
                <a:spcAft>
                  <a:spcPct val="0"/>
                </a:spcAft>
                <a:defRPr/>
              </a:pPr>
              <a:t>‹#›</a:t>
            </a:fld>
            <a:endParaRPr lang="en-US" altLang="en-US" kern="1200">
              <a:ea typeface="+mn-ea"/>
              <a:cs typeface="+mn-cs"/>
            </a:endParaRPr>
          </a:p>
        </p:txBody>
      </p:sp>
    </p:spTree>
    <p:extLst>
      <p:ext uri="{BB962C8B-B14F-4D97-AF65-F5344CB8AC3E}">
        <p14:creationId xmlns:p14="http://schemas.microsoft.com/office/powerpoint/2010/main" val="4033197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914378" fontAlgn="base">
              <a:spcBef>
                <a:spcPct val="0"/>
              </a:spcBef>
              <a:spcAft>
                <a:spcPct val="0"/>
              </a:spcAft>
              <a:defRPr/>
            </a:pPr>
            <a:fld id="{42873ADB-D4CD-4F8F-9F16-1BE831F41CD2}" type="slidenum">
              <a:rPr lang="en-US" altLang="en-US" kern="1200" smtClean="0">
                <a:ea typeface="+mn-ea"/>
                <a:cs typeface="+mn-cs"/>
              </a:rPr>
              <a:pPr defTabSz="914378" fontAlgn="base">
                <a:spcBef>
                  <a:spcPct val="0"/>
                </a:spcBef>
                <a:spcAft>
                  <a:spcPct val="0"/>
                </a:spcAft>
                <a:defRPr/>
              </a:pPr>
              <a:t>‹#›</a:t>
            </a:fld>
            <a:endParaRPr lang="en-US" altLang="en-US" kern="1200">
              <a:ea typeface="+mn-ea"/>
              <a:cs typeface="+mn-cs"/>
            </a:endParaRPr>
          </a:p>
        </p:txBody>
      </p:sp>
    </p:spTree>
    <p:extLst>
      <p:ext uri="{BB962C8B-B14F-4D97-AF65-F5344CB8AC3E}">
        <p14:creationId xmlns:p14="http://schemas.microsoft.com/office/powerpoint/2010/main" val="1261267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2"/>
            <a:ext cx="2057400" cy="4388644"/>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5982"/>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914378" fontAlgn="base">
              <a:spcBef>
                <a:spcPct val="0"/>
              </a:spcBef>
              <a:spcAft>
                <a:spcPct val="0"/>
              </a:spcAft>
              <a:defRPr/>
            </a:pPr>
            <a:fld id="{5B656540-B1C8-448E-9585-60449CAF7BAB}" type="slidenum">
              <a:rPr lang="en-US" altLang="en-US" kern="1200" smtClean="0">
                <a:ea typeface="+mn-ea"/>
                <a:cs typeface="+mn-cs"/>
              </a:rPr>
              <a:pPr defTabSz="914378" fontAlgn="base">
                <a:spcBef>
                  <a:spcPct val="0"/>
                </a:spcBef>
                <a:spcAft>
                  <a:spcPct val="0"/>
                </a:spcAft>
                <a:defRPr/>
              </a:pPr>
              <a:t>‹#›</a:t>
            </a:fld>
            <a:endParaRPr lang="en-US" altLang="en-US" kern="1200">
              <a:ea typeface="+mn-ea"/>
              <a:cs typeface="+mn-cs"/>
            </a:endParaRPr>
          </a:p>
        </p:txBody>
      </p:sp>
    </p:spTree>
    <p:extLst>
      <p:ext uri="{BB962C8B-B14F-4D97-AF65-F5344CB8AC3E}">
        <p14:creationId xmlns:p14="http://schemas.microsoft.com/office/powerpoint/2010/main" val="35169552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a:defRPr/>
            </a:pPr>
            <a:fld id="{E733514A-4128-4BA6-9904-602923891FA1}" type="datetimeFigureOut">
              <a:rPr lang="en-US" kern="1200" smtClean="0">
                <a:solidFill>
                  <a:prstClr val="black">
                    <a:tint val="75000"/>
                  </a:prstClr>
                </a:solidFill>
                <a:latin typeface="Calibri"/>
                <a:ea typeface="+mn-ea"/>
                <a:cs typeface="+mn-cs"/>
              </a:rPr>
              <a:pPr defTabSz="685800">
                <a:defRPr/>
              </a:pPr>
              <a:t>15/10/2024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defRPr/>
            </a:pPr>
            <a:fld id="{56496AB4-F776-4346-9DBA-6BB7CBA5724F}" type="slidenum">
              <a:rPr lang="en-US" kern="1200" smtClean="0">
                <a:solidFill>
                  <a:prstClr val="black">
                    <a:tint val="75000"/>
                  </a:prstClr>
                </a:solidFill>
                <a:latin typeface="Calibri"/>
                <a:ea typeface="+mn-ea"/>
                <a:cs typeface="+mn-cs"/>
              </a:rPr>
              <a:pPr defTabSz="685800">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71461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defRPr/>
            </a:pPr>
            <a:fld id="{E733514A-4128-4BA6-9904-602923891FA1}" type="datetimeFigureOut">
              <a:rPr lang="en-US" kern="1200" smtClean="0">
                <a:solidFill>
                  <a:prstClr val="black">
                    <a:tint val="75000"/>
                  </a:prstClr>
                </a:solidFill>
                <a:latin typeface="Calibri"/>
                <a:ea typeface="+mn-ea"/>
                <a:cs typeface="+mn-cs"/>
              </a:rPr>
              <a:pPr defTabSz="685800">
                <a:defRPr/>
              </a:pPr>
              <a:t>15/10/2024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defRPr/>
            </a:pPr>
            <a:fld id="{56496AB4-F776-4346-9DBA-6BB7CBA5724F}" type="slidenum">
              <a:rPr lang="en-US" kern="1200" smtClean="0">
                <a:solidFill>
                  <a:prstClr val="black">
                    <a:tint val="75000"/>
                  </a:prstClr>
                </a:solidFill>
                <a:latin typeface="Calibri"/>
                <a:ea typeface="+mn-ea"/>
                <a:cs typeface="+mn-cs"/>
              </a:rPr>
              <a:pPr defTabSz="685800">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53954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defRPr/>
            </a:pPr>
            <a:fld id="{E733514A-4128-4BA6-9904-602923891FA1}" type="datetimeFigureOut">
              <a:rPr lang="en-US" kern="1200" smtClean="0">
                <a:solidFill>
                  <a:prstClr val="black">
                    <a:tint val="75000"/>
                  </a:prstClr>
                </a:solidFill>
                <a:latin typeface="Calibri"/>
                <a:ea typeface="+mn-ea"/>
                <a:cs typeface="+mn-cs"/>
              </a:rPr>
              <a:pPr defTabSz="685800">
                <a:defRPr/>
              </a:pPr>
              <a:t>15/10/2024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defRPr/>
            </a:pPr>
            <a:fld id="{56496AB4-F776-4346-9DBA-6BB7CBA5724F}" type="slidenum">
              <a:rPr lang="en-US" kern="1200" smtClean="0">
                <a:solidFill>
                  <a:prstClr val="black">
                    <a:tint val="75000"/>
                  </a:prstClr>
                </a:solidFill>
                <a:latin typeface="Calibri"/>
                <a:ea typeface="+mn-ea"/>
                <a:cs typeface="+mn-cs"/>
              </a:rPr>
              <a:pPr defTabSz="685800">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5078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0"/>
        <p:cNvGrpSpPr/>
        <p:nvPr/>
      </p:nvGrpSpPr>
      <p:grpSpPr>
        <a:xfrm>
          <a:off x="0" y="0"/>
          <a:ext cx="0" cy="0"/>
          <a:chOff x="0" y="0"/>
          <a:chExt cx="0" cy="0"/>
        </a:xfrm>
      </p:grpSpPr>
      <p:sp>
        <p:nvSpPr>
          <p:cNvPr id="171" name="Shape 171"/>
          <p:cNvSpPr/>
          <p:nvPr/>
        </p:nvSpPr>
        <p:spPr>
          <a:xfrm rot="2077193">
            <a:off x="1498055" y="3023638"/>
            <a:ext cx="277319" cy="270222"/>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72" name="Shape 172"/>
          <p:cNvSpPr/>
          <p:nvPr/>
        </p:nvSpPr>
        <p:spPr>
          <a:xfrm>
            <a:off x="1134205" y="2316151"/>
            <a:ext cx="252892" cy="263137"/>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73" name="Shape 173"/>
          <p:cNvSpPr/>
          <p:nvPr/>
        </p:nvSpPr>
        <p:spPr>
          <a:xfrm rot="2852827">
            <a:off x="169596" y="2310035"/>
            <a:ext cx="327167" cy="1117787"/>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174" name="Shape 174"/>
          <p:cNvSpPr/>
          <p:nvPr/>
        </p:nvSpPr>
        <p:spPr>
          <a:xfrm rot="1632989">
            <a:off x="-20989" y="2378026"/>
            <a:ext cx="220711" cy="790975"/>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75" name="Shape 175"/>
          <p:cNvSpPr/>
          <p:nvPr/>
        </p:nvSpPr>
        <p:spPr>
          <a:xfrm rot="3309944">
            <a:off x="1326" y="3732445"/>
            <a:ext cx="508157" cy="715710"/>
          </a:xfrm>
          <a:custGeom>
            <a:avLst/>
            <a:gdLst/>
            <a:ahLst/>
            <a:cxnLst/>
            <a:rect l="0" t="0" r="0" b="0"/>
            <a:pathLst>
              <a:path w="25585" h="36035" extrusionOk="0">
                <a:moveTo>
                  <a:pt x="13874" y="0"/>
                </a:moveTo>
                <a:lnTo>
                  <a:pt x="13514" y="60"/>
                </a:lnTo>
                <a:lnTo>
                  <a:pt x="13213" y="120"/>
                </a:lnTo>
                <a:lnTo>
                  <a:pt x="12973" y="301"/>
                </a:lnTo>
                <a:lnTo>
                  <a:pt x="12733" y="541"/>
                </a:lnTo>
                <a:lnTo>
                  <a:pt x="12553" y="901"/>
                </a:lnTo>
                <a:lnTo>
                  <a:pt x="12493" y="1262"/>
                </a:lnTo>
                <a:lnTo>
                  <a:pt x="12252" y="2162"/>
                </a:lnTo>
                <a:lnTo>
                  <a:pt x="11952" y="3063"/>
                </a:lnTo>
                <a:lnTo>
                  <a:pt x="11292" y="4805"/>
                </a:lnTo>
                <a:lnTo>
                  <a:pt x="10991" y="5526"/>
                </a:lnTo>
                <a:lnTo>
                  <a:pt x="10631" y="6186"/>
                </a:lnTo>
                <a:lnTo>
                  <a:pt x="10271" y="6787"/>
                </a:lnTo>
                <a:lnTo>
                  <a:pt x="9790" y="7387"/>
                </a:lnTo>
                <a:lnTo>
                  <a:pt x="9550" y="6967"/>
                </a:lnTo>
                <a:lnTo>
                  <a:pt x="9310" y="6547"/>
                </a:lnTo>
                <a:lnTo>
                  <a:pt x="9490" y="6366"/>
                </a:lnTo>
                <a:lnTo>
                  <a:pt x="9610" y="6126"/>
                </a:lnTo>
                <a:lnTo>
                  <a:pt x="9610" y="5886"/>
                </a:lnTo>
                <a:lnTo>
                  <a:pt x="9550" y="5586"/>
                </a:lnTo>
                <a:lnTo>
                  <a:pt x="9730" y="5405"/>
                </a:lnTo>
                <a:lnTo>
                  <a:pt x="9910" y="5225"/>
                </a:lnTo>
                <a:lnTo>
                  <a:pt x="9910" y="5165"/>
                </a:lnTo>
                <a:lnTo>
                  <a:pt x="10030" y="5045"/>
                </a:lnTo>
                <a:lnTo>
                  <a:pt x="10150" y="4685"/>
                </a:lnTo>
                <a:lnTo>
                  <a:pt x="10210" y="4384"/>
                </a:lnTo>
                <a:lnTo>
                  <a:pt x="10210" y="4084"/>
                </a:lnTo>
                <a:lnTo>
                  <a:pt x="10150" y="3844"/>
                </a:lnTo>
                <a:lnTo>
                  <a:pt x="10090" y="3664"/>
                </a:lnTo>
                <a:lnTo>
                  <a:pt x="9970" y="3424"/>
                </a:lnTo>
                <a:lnTo>
                  <a:pt x="9790" y="3183"/>
                </a:lnTo>
                <a:lnTo>
                  <a:pt x="9730" y="3123"/>
                </a:lnTo>
                <a:lnTo>
                  <a:pt x="9550" y="2943"/>
                </a:lnTo>
                <a:lnTo>
                  <a:pt x="9250" y="2823"/>
                </a:lnTo>
                <a:lnTo>
                  <a:pt x="9009" y="2763"/>
                </a:lnTo>
                <a:lnTo>
                  <a:pt x="8709" y="2703"/>
                </a:lnTo>
                <a:lnTo>
                  <a:pt x="8409" y="2763"/>
                </a:lnTo>
                <a:lnTo>
                  <a:pt x="8169" y="2823"/>
                </a:lnTo>
                <a:lnTo>
                  <a:pt x="7868" y="2943"/>
                </a:lnTo>
                <a:lnTo>
                  <a:pt x="7688" y="3123"/>
                </a:lnTo>
                <a:lnTo>
                  <a:pt x="7628" y="3183"/>
                </a:lnTo>
                <a:lnTo>
                  <a:pt x="7388" y="3484"/>
                </a:lnTo>
                <a:lnTo>
                  <a:pt x="7268" y="3784"/>
                </a:lnTo>
                <a:lnTo>
                  <a:pt x="7208" y="4084"/>
                </a:lnTo>
                <a:lnTo>
                  <a:pt x="7208" y="4144"/>
                </a:lnTo>
                <a:lnTo>
                  <a:pt x="6847" y="4324"/>
                </a:lnTo>
                <a:lnTo>
                  <a:pt x="6547" y="4505"/>
                </a:lnTo>
                <a:lnTo>
                  <a:pt x="6427" y="4745"/>
                </a:lnTo>
                <a:lnTo>
                  <a:pt x="6307" y="4985"/>
                </a:lnTo>
                <a:lnTo>
                  <a:pt x="6187" y="5225"/>
                </a:lnTo>
                <a:lnTo>
                  <a:pt x="6187" y="5465"/>
                </a:lnTo>
                <a:lnTo>
                  <a:pt x="6187" y="5706"/>
                </a:lnTo>
                <a:lnTo>
                  <a:pt x="6307" y="5946"/>
                </a:lnTo>
                <a:lnTo>
                  <a:pt x="6367" y="6186"/>
                </a:lnTo>
                <a:lnTo>
                  <a:pt x="6547" y="6426"/>
                </a:lnTo>
                <a:lnTo>
                  <a:pt x="6787" y="6547"/>
                </a:lnTo>
                <a:lnTo>
                  <a:pt x="7027" y="6667"/>
                </a:lnTo>
                <a:lnTo>
                  <a:pt x="7268" y="6787"/>
                </a:lnTo>
                <a:lnTo>
                  <a:pt x="7748" y="6787"/>
                </a:lnTo>
                <a:lnTo>
                  <a:pt x="7988" y="6727"/>
                </a:lnTo>
                <a:lnTo>
                  <a:pt x="8229" y="6607"/>
                </a:lnTo>
                <a:lnTo>
                  <a:pt x="8409" y="6426"/>
                </a:lnTo>
                <a:lnTo>
                  <a:pt x="8589" y="6547"/>
                </a:lnTo>
                <a:lnTo>
                  <a:pt x="8769" y="7327"/>
                </a:lnTo>
                <a:lnTo>
                  <a:pt x="8469" y="7207"/>
                </a:lnTo>
                <a:lnTo>
                  <a:pt x="8169" y="7207"/>
                </a:lnTo>
                <a:lnTo>
                  <a:pt x="7808" y="7147"/>
                </a:lnTo>
                <a:lnTo>
                  <a:pt x="7508" y="7087"/>
                </a:lnTo>
                <a:lnTo>
                  <a:pt x="6787" y="6847"/>
                </a:lnTo>
                <a:lnTo>
                  <a:pt x="6007" y="6667"/>
                </a:lnTo>
                <a:lnTo>
                  <a:pt x="5226" y="6486"/>
                </a:lnTo>
                <a:lnTo>
                  <a:pt x="4565" y="6186"/>
                </a:lnTo>
                <a:lnTo>
                  <a:pt x="3844" y="5886"/>
                </a:lnTo>
                <a:lnTo>
                  <a:pt x="3184" y="5526"/>
                </a:lnTo>
                <a:lnTo>
                  <a:pt x="2463" y="5225"/>
                </a:lnTo>
                <a:lnTo>
                  <a:pt x="1983" y="5165"/>
                </a:lnTo>
                <a:lnTo>
                  <a:pt x="1622" y="5225"/>
                </a:lnTo>
                <a:lnTo>
                  <a:pt x="1262" y="5405"/>
                </a:lnTo>
                <a:lnTo>
                  <a:pt x="962" y="5646"/>
                </a:lnTo>
                <a:lnTo>
                  <a:pt x="722" y="5946"/>
                </a:lnTo>
                <a:lnTo>
                  <a:pt x="541" y="6366"/>
                </a:lnTo>
                <a:lnTo>
                  <a:pt x="481" y="6787"/>
                </a:lnTo>
                <a:lnTo>
                  <a:pt x="481" y="7207"/>
                </a:lnTo>
                <a:lnTo>
                  <a:pt x="722" y="7808"/>
                </a:lnTo>
                <a:lnTo>
                  <a:pt x="962" y="8408"/>
                </a:lnTo>
                <a:lnTo>
                  <a:pt x="1382" y="8889"/>
                </a:lnTo>
                <a:lnTo>
                  <a:pt x="1803" y="9309"/>
                </a:lnTo>
                <a:lnTo>
                  <a:pt x="2343" y="9730"/>
                </a:lnTo>
                <a:lnTo>
                  <a:pt x="2944" y="10030"/>
                </a:lnTo>
                <a:lnTo>
                  <a:pt x="3544" y="10330"/>
                </a:lnTo>
                <a:lnTo>
                  <a:pt x="4145" y="10510"/>
                </a:lnTo>
                <a:lnTo>
                  <a:pt x="4805" y="10690"/>
                </a:lnTo>
                <a:lnTo>
                  <a:pt x="5466" y="10811"/>
                </a:lnTo>
                <a:lnTo>
                  <a:pt x="6007" y="10750"/>
                </a:lnTo>
                <a:lnTo>
                  <a:pt x="6607" y="10690"/>
                </a:lnTo>
                <a:lnTo>
                  <a:pt x="7148" y="10510"/>
                </a:lnTo>
                <a:lnTo>
                  <a:pt x="7688" y="10270"/>
                </a:lnTo>
                <a:lnTo>
                  <a:pt x="8829" y="9609"/>
                </a:lnTo>
                <a:lnTo>
                  <a:pt x="9009" y="9489"/>
                </a:lnTo>
                <a:lnTo>
                  <a:pt x="9190" y="9309"/>
                </a:lnTo>
                <a:lnTo>
                  <a:pt x="9310" y="9129"/>
                </a:lnTo>
                <a:lnTo>
                  <a:pt x="9370" y="8949"/>
                </a:lnTo>
                <a:lnTo>
                  <a:pt x="9670" y="9730"/>
                </a:lnTo>
                <a:lnTo>
                  <a:pt x="10271" y="11411"/>
                </a:lnTo>
                <a:lnTo>
                  <a:pt x="10811" y="13093"/>
                </a:lnTo>
                <a:lnTo>
                  <a:pt x="11472" y="15495"/>
                </a:lnTo>
                <a:lnTo>
                  <a:pt x="12012" y="17957"/>
                </a:lnTo>
                <a:lnTo>
                  <a:pt x="12012" y="17957"/>
                </a:lnTo>
                <a:lnTo>
                  <a:pt x="11832" y="17897"/>
                </a:lnTo>
                <a:lnTo>
                  <a:pt x="11712" y="17957"/>
                </a:lnTo>
                <a:lnTo>
                  <a:pt x="11111" y="18137"/>
                </a:lnTo>
                <a:lnTo>
                  <a:pt x="10511" y="18258"/>
                </a:lnTo>
                <a:lnTo>
                  <a:pt x="9970" y="18258"/>
                </a:lnTo>
                <a:lnTo>
                  <a:pt x="9310" y="18077"/>
                </a:lnTo>
                <a:lnTo>
                  <a:pt x="8769" y="17957"/>
                </a:lnTo>
                <a:lnTo>
                  <a:pt x="8229" y="17837"/>
                </a:lnTo>
                <a:lnTo>
                  <a:pt x="7628" y="17777"/>
                </a:lnTo>
                <a:lnTo>
                  <a:pt x="7088" y="17597"/>
                </a:lnTo>
                <a:lnTo>
                  <a:pt x="6067" y="17177"/>
                </a:lnTo>
                <a:lnTo>
                  <a:pt x="5046" y="16756"/>
                </a:lnTo>
                <a:lnTo>
                  <a:pt x="4025" y="16216"/>
                </a:lnTo>
                <a:lnTo>
                  <a:pt x="3064" y="15675"/>
                </a:lnTo>
                <a:lnTo>
                  <a:pt x="2643" y="15435"/>
                </a:lnTo>
                <a:lnTo>
                  <a:pt x="2283" y="15315"/>
                </a:lnTo>
                <a:lnTo>
                  <a:pt x="1863" y="15315"/>
                </a:lnTo>
                <a:lnTo>
                  <a:pt x="1502" y="15375"/>
                </a:lnTo>
                <a:lnTo>
                  <a:pt x="1142" y="15495"/>
                </a:lnTo>
                <a:lnTo>
                  <a:pt x="842" y="15735"/>
                </a:lnTo>
                <a:lnTo>
                  <a:pt x="601" y="16035"/>
                </a:lnTo>
                <a:lnTo>
                  <a:pt x="361" y="16336"/>
                </a:lnTo>
                <a:lnTo>
                  <a:pt x="181" y="16696"/>
                </a:lnTo>
                <a:lnTo>
                  <a:pt x="61" y="17056"/>
                </a:lnTo>
                <a:lnTo>
                  <a:pt x="1" y="17477"/>
                </a:lnTo>
                <a:lnTo>
                  <a:pt x="61" y="17837"/>
                </a:lnTo>
                <a:lnTo>
                  <a:pt x="181" y="18258"/>
                </a:lnTo>
                <a:lnTo>
                  <a:pt x="361" y="18618"/>
                </a:lnTo>
                <a:lnTo>
                  <a:pt x="601" y="18978"/>
                </a:lnTo>
                <a:lnTo>
                  <a:pt x="962" y="19278"/>
                </a:lnTo>
                <a:lnTo>
                  <a:pt x="1622" y="19699"/>
                </a:lnTo>
                <a:lnTo>
                  <a:pt x="2343" y="19999"/>
                </a:lnTo>
                <a:lnTo>
                  <a:pt x="3064" y="20299"/>
                </a:lnTo>
                <a:lnTo>
                  <a:pt x="3784" y="20540"/>
                </a:lnTo>
                <a:lnTo>
                  <a:pt x="4505" y="20720"/>
                </a:lnTo>
                <a:lnTo>
                  <a:pt x="5286" y="20840"/>
                </a:lnTo>
                <a:lnTo>
                  <a:pt x="6787" y="20840"/>
                </a:lnTo>
                <a:lnTo>
                  <a:pt x="7868" y="20720"/>
                </a:lnTo>
                <a:lnTo>
                  <a:pt x="8409" y="20600"/>
                </a:lnTo>
                <a:lnTo>
                  <a:pt x="8949" y="20480"/>
                </a:lnTo>
                <a:lnTo>
                  <a:pt x="9009" y="20840"/>
                </a:lnTo>
                <a:lnTo>
                  <a:pt x="9129" y="21140"/>
                </a:lnTo>
                <a:lnTo>
                  <a:pt x="9250" y="21441"/>
                </a:lnTo>
                <a:lnTo>
                  <a:pt x="9490" y="21741"/>
                </a:lnTo>
                <a:lnTo>
                  <a:pt x="9790" y="21981"/>
                </a:lnTo>
                <a:lnTo>
                  <a:pt x="10150" y="22161"/>
                </a:lnTo>
                <a:lnTo>
                  <a:pt x="10511" y="22281"/>
                </a:lnTo>
                <a:lnTo>
                  <a:pt x="11231" y="22281"/>
                </a:lnTo>
                <a:lnTo>
                  <a:pt x="11592" y="22161"/>
                </a:lnTo>
                <a:lnTo>
                  <a:pt x="11952" y="21981"/>
                </a:lnTo>
                <a:lnTo>
                  <a:pt x="12252" y="21741"/>
                </a:lnTo>
                <a:lnTo>
                  <a:pt x="12493" y="21380"/>
                </a:lnTo>
                <a:lnTo>
                  <a:pt x="12673" y="23122"/>
                </a:lnTo>
                <a:lnTo>
                  <a:pt x="12733" y="24804"/>
                </a:lnTo>
                <a:lnTo>
                  <a:pt x="12793" y="26485"/>
                </a:lnTo>
                <a:lnTo>
                  <a:pt x="12733" y="28167"/>
                </a:lnTo>
                <a:lnTo>
                  <a:pt x="12613" y="29908"/>
                </a:lnTo>
                <a:lnTo>
                  <a:pt x="12553" y="29908"/>
                </a:lnTo>
                <a:lnTo>
                  <a:pt x="11772" y="29788"/>
                </a:lnTo>
                <a:lnTo>
                  <a:pt x="10991" y="29668"/>
                </a:lnTo>
                <a:lnTo>
                  <a:pt x="10271" y="29428"/>
                </a:lnTo>
                <a:lnTo>
                  <a:pt x="9610" y="29188"/>
                </a:lnTo>
                <a:lnTo>
                  <a:pt x="8949" y="28888"/>
                </a:lnTo>
                <a:lnTo>
                  <a:pt x="8289" y="28527"/>
                </a:lnTo>
                <a:lnTo>
                  <a:pt x="7688" y="28047"/>
                </a:lnTo>
                <a:lnTo>
                  <a:pt x="7088" y="27506"/>
                </a:lnTo>
                <a:lnTo>
                  <a:pt x="7027" y="27506"/>
                </a:lnTo>
                <a:lnTo>
                  <a:pt x="7027" y="27566"/>
                </a:lnTo>
                <a:lnTo>
                  <a:pt x="7508" y="28167"/>
                </a:lnTo>
                <a:lnTo>
                  <a:pt x="8109" y="28767"/>
                </a:lnTo>
                <a:lnTo>
                  <a:pt x="8709" y="29308"/>
                </a:lnTo>
                <a:lnTo>
                  <a:pt x="9430" y="29728"/>
                </a:lnTo>
                <a:lnTo>
                  <a:pt x="10150" y="30089"/>
                </a:lnTo>
                <a:lnTo>
                  <a:pt x="10931" y="30389"/>
                </a:lnTo>
                <a:lnTo>
                  <a:pt x="11712" y="30569"/>
                </a:lnTo>
                <a:lnTo>
                  <a:pt x="12553" y="30629"/>
                </a:lnTo>
                <a:lnTo>
                  <a:pt x="12192" y="33212"/>
                </a:lnTo>
                <a:lnTo>
                  <a:pt x="11892" y="35734"/>
                </a:lnTo>
                <a:lnTo>
                  <a:pt x="11892" y="35854"/>
                </a:lnTo>
                <a:lnTo>
                  <a:pt x="11952" y="35914"/>
                </a:lnTo>
                <a:lnTo>
                  <a:pt x="12072" y="35974"/>
                </a:lnTo>
                <a:lnTo>
                  <a:pt x="12192" y="36034"/>
                </a:lnTo>
                <a:lnTo>
                  <a:pt x="12373" y="35974"/>
                </a:lnTo>
                <a:lnTo>
                  <a:pt x="12493" y="35914"/>
                </a:lnTo>
                <a:lnTo>
                  <a:pt x="12553" y="35794"/>
                </a:lnTo>
                <a:lnTo>
                  <a:pt x="12733" y="35193"/>
                </a:lnTo>
                <a:lnTo>
                  <a:pt x="13153" y="35013"/>
                </a:lnTo>
                <a:lnTo>
                  <a:pt x="13574" y="34833"/>
                </a:lnTo>
                <a:lnTo>
                  <a:pt x="14354" y="34353"/>
                </a:lnTo>
                <a:lnTo>
                  <a:pt x="15075" y="33752"/>
                </a:lnTo>
                <a:lnTo>
                  <a:pt x="15796" y="33152"/>
                </a:lnTo>
                <a:lnTo>
                  <a:pt x="16637" y="32431"/>
                </a:lnTo>
                <a:lnTo>
                  <a:pt x="17357" y="31650"/>
                </a:lnTo>
                <a:lnTo>
                  <a:pt x="17958" y="30809"/>
                </a:lnTo>
                <a:lnTo>
                  <a:pt x="18498" y="29848"/>
                </a:lnTo>
                <a:lnTo>
                  <a:pt x="18558" y="29728"/>
                </a:lnTo>
                <a:lnTo>
                  <a:pt x="18498" y="29548"/>
                </a:lnTo>
                <a:lnTo>
                  <a:pt x="18378" y="29488"/>
                </a:lnTo>
                <a:lnTo>
                  <a:pt x="18198" y="29548"/>
                </a:lnTo>
                <a:lnTo>
                  <a:pt x="17417" y="30149"/>
                </a:lnTo>
                <a:lnTo>
                  <a:pt x="16697" y="30749"/>
                </a:lnTo>
                <a:lnTo>
                  <a:pt x="15255" y="32071"/>
                </a:lnTo>
                <a:lnTo>
                  <a:pt x="14174" y="32911"/>
                </a:lnTo>
                <a:lnTo>
                  <a:pt x="13093" y="33752"/>
                </a:lnTo>
                <a:lnTo>
                  <a:pt x="13393" y="32311"/>
                </a:lnTo>
                <a:lnTo>
                  <a:pt x="13634" y="30869"/>
                </a:lnTo>
                <a:lnTo>
                  <a:pt x="13754" y="29428"/>
                </a:lnTo>
                <a:lnTo>
                  <a:pt x="13814" y="27927"/>
                </a:lnTo>
                <a:lnTo>
                  <a:pt x="13874" y="26425"/>
                </a:lnTo>
                <a:lnTo>
                  <a:pt x="13814" y="24924"/>
                </a:lnTo>
                <a:lnTo>
                  <a:pt x="13754" y="23482"/>
                </a:lnTo>
                <a:lnTo>
                  <a:pt x="13634" y="21981"/>
                </a:lnTo>
                <a:lnTo>
                  <a:pt x="14234" y="21801"/>
                </a:lnTo>
                <a:lnTo>
                  <a:pt x="14835" y="21561"/>
                </a:lnTo>
                <a:lnTo>
                  <a:pt x="15375" y="21200"/>
                </a:lnTo>
                <a:lnTo>
                  <a:pt x="15916" y="20840"/>
                </a:lnTo>
                <a:lnTo>
                  <a:pt x="16456" y="20359"/>
                </a:lnTo>
                <a:lnTo>
                  <a:pt x="16937" y="19879"/>
                </a:lnTo>
                <a:lnTo>
                  <a:pt x="17718" y="18978"/>
                </a:lnTo>
                <a:lnTo>
                  <a:pt x="18378" y="18137"/>
                </a:lnTo>
                <a:lnTo>
                  <a:pt x="18979" y="17116"/>
                </a:lnTo>
                <a:lnTo>
                  <a:pt x="19459" y="17297"/>
                </a:lnTo>
                <a:lnTo>
                  <a:pt x="19880" y="17417"/>
                </a:lnTo>
                <a:lnTo>
                  <a:pt x="20360" y="17477"/>
                </a:lnTo>
                <a:lnTo>
                  <a:pt x="20901" y="17477"/>
                </a:lnTo>
                <a:lnTo>
                  <a:pt x="21381" y="17417"/>
                </a:lnTo>
                <a:lnTo>
                  <a:pt x="21861" y="17297"/>
                </a:lnTo>
                <a:lnTo>
                  <a:pt x="22342" y="17116"/>
                </a:lnTo>
                <a:lnTo>
                  <a:pt x="22762" y="16996"/>
                </a:lnTo>
                <a:lnTo>
                  <a:pt x="23243" y="16756"/>
                </a:lnTo>
                <a:lnTo>
                  <a:pt x="23723" y="16396"/>
                </a:lnTo>
                <a:lnTo>
                  <a:pt x="24204" y="16035"/>
                </a:lnTo>
                <a:lnTo>
                  <a:pt x="24624" y="15675"/>
                </a:lnTo>
                <a:lnTo>
                  <a:pt x="25045" y="15195"/>
                </a:lnTo>
                <a:lnTo>
                  <a:pt x="25345" y="14714"/>
                </a:lnTo>
                <a:lnTo>
                  <a:pt x="25525" y="14174"/>
                </a:lnTo>
                <a:lnTo>
                  <a:pt x="25525" y="13933"/>
                </a:lnTo>
                <a:lnTo>
                  <a:pt x="25585" y="13633"/>
                </a:lnTo>
                <a:lnTo>
                  <a:pt x="25465" y="13213"/>
                </a:lnTo>
                <a:lnTo>
                  <a:pt x="25345" y="12852"/>
                </a:lnTo>
                <a:lnTo>
                  <a:pt x="25105" y="12612"/>
                </a:lnTo>
                <a:lnTo>
                  <a:pt x="24804" y="12372"/>
                </a:lnTo>
                <a:lnTo>
                  <a:pt x="24444" y="12252"/>
                </a:lnTo>
                <a:lnTo>
                  <a:pt x="24084" y="12192"/>
                </a:lnTo>
                <a:lnTo>
                  <a:pt x="23723" y="12192"/>
                </a:lnTo>
                <a:lnTo>
                  <a:pt x="23363" y="12372"/>
                </a:lnTo>
                <a:lnTo>
                  <a:pt x="23063" y="12552"/>
                </a:lnTo>
                <a:lnTo>
                  <a:pt x="22762" y="12792"/>
                </a:lnTo>
                <a:lnTo>
                  <a:pt x="22282" y="13393"/>
                </a:lnTo>
                <a:lnTo>
                  <a:pt x="21801" y="13994"/>
                </a:lnTo>
                <a:lnTo>
                  <a:pt x="21561" y="14294"/>
                </a:lnTo>
                <a:lnTo>
                  <a:pt x="21261" y="14534"/>
                </a:lnTo>
                <a:lnTo>
                  <a:pt x="21081" y="14714"/>
                </a:lnTo>
                <a:lnTo>
                  <a:pt x="21141" y="14414"/>
                </a:lnTo>
                <a:lnTo>
                  <a:pt x="21141" y="14114"/>
                </a:lnTo>
                <a:lnTo>
                  <a:pt x="21081" y="13513"/>
                </a:lnTo>
                <a:lnTo>
                  <a:pt x="20961" y="13213"/>
                </a:lnTo>
                <a:lnTo>
                  <a:pt x="20841" y="12912"/>
                </a:lnTo>
                <a:lnTo>
                  <a:pt x="20660" y="12672"/>
                </a:lnTo>
                <a:lnTo>
                  <a:pt x="20480" y="12432"/>
                </a:lnTo>
                <a:lnTo>
                  <a:pt x="20120" y="12192"/>
                </a:lnTo>
                <a:lnTo>
                  <a:pt x="19699" y="11952"/>
                </a:lnTo>
                <a:lnTo>
                  <a:pt x="19279" y="11831"/>
                </a:lnTo>
                <a:lnTo>
                  <a:pt x="18799" y="11771"/>
                </a:lnTo>
                <a:lnTo>
                  <a:pt x="18318" y="11831"/>
                </a:lnTo>
                <a:lnTo>
                  <a:pt x="17898" y="11952"/>
                </a:lnTo>
                <a:lnTo>
                  <a:pt x="17718" y="12072"/>
                </a:lnTo>
                <a:lnTo>
                  <a:pt x="17718" y="11771"/>
                </a:lnTo>
                <a:lnTo>
                  <a:pt x="17658" y="11351"/>
                </a:lnTo>
                <a:lnTo>
                  <a:pt x="17718" y="10931"/>
                </a:lnTo>
                <a:lnTo>
                  <a:pt x="17718" y="10630"/>
                </a:lnTo>
                <a:lnTo>
                  <a:pt x="17718" y="10270"/>
                </a:lnTo>
                <a:lnTo>
                  <a:pt x="17658" y="9970"/>
                </a:lnTo>
                <a:lnTo>
                  <a:pt x="17537" y="9669"/>
                </a:lnTo>
                <a:lnTo>
                  <a:pt x="17357" y="9429"/>
                </a:lnTo>
                <a:lnTo>
                  <a:pt x="17117" y="9189"/>
                </a:lnTo>
                <a:lnTo>
                  <a:pt x="16877" y="9009"/>
                </a:lnTo>
                <a:lnTo>
                  <a:pt x="16516" y="8889"/>
                </a:lnTo>
                <a:lnTo>
                  <a:pt x="16156" y="8829"/>
                </a:lnTo>
                <a:lnTo>
                  <a:pt x="15856" y="8829"/>
                </a:lnTo>
                <a:lnTo>
                  <a:pt x="15556" y="8889"/>
                </a:lnTo>
                <a:lnTo>
                  <a:pt x="15255" y="9069"/>
                </a:lnTo>
                <a:lnTo>
                  <a:pt x="14955" y="9249"/>
                </a:lnTo>
                <a:lnTo>
                  <a:pt x="14775" y="9489"/>
                </a:lnTo>
                <a:lnTo>
                  <a:pt x="14595" y="9730"/>
                </a:lnTo>
                <a:lnTo>
                  <a:pt x="14414" y="10030"/>
                </a:lnTo>
                <a:lnTo>
                  <a:pt x="14294" y="10510"/>
                </a:lnTo>
                <a:lnTo>
                  <a:pt x="14234" y="10991"/>
                </a:lnTo>
                <a:lnTo>
                  <a:pt x="14174" y="11471"/>
                </a:lnTo>
                <a:lnTo>
                  <a:pt x="14234" y="11952"/>
                </a:lnTo>
                <a:lnTo>
                  <a:pt x="14294" y="12372"/>
                </a:lnTo>
                <a:lnTo>
                  <a:pt x="14414" y="12852"/>
                </a:lnTo>
                <a:lnTo>
                  <a:pt x="14655" y="13273"/>
                </a:lnTo>
                <a:lnTo>
                  <a:pt x="14895" y="13633"/>
                </a:lnTo>
                <a:lnTo>
                  <a:pt x="15315" y="14114"/>
                </a:lnTo>
                <a:lnTo>
                  <a:pt x="15736" y="14594"/>
                </a:lnTo>
                <a:lnTo>
                  <a:pt x="16156" y="14954"/>
                </a:lnTo>
                <a:lnTo>
                  <a:pt x="16456" y="15075"/>
                </a:lnTo>
                <a:lnTo>
                  <a:pt x="16697" y="15195"/>
                </a:lnTo>
                <a:lnTo>
                  <a:pt x="16877" y="15495"/>
                </a:lnTo>
                <a:lnTo>
                  <a:pt x="17117" y="15795"/>
                </a:lnTo>
                <a:lnTo>
                  <a:pt x="17537" y="16095"/>
                </a:lnTo>
                <a:lnTo>
                  <a:pt x="18018" y="16336"/>
                </a:lnTo>
                <a:lnTo>
                  <a:pt x="17417" y="17357"/>
                </a:lnTo>
                <a:lnTo>
                  <a:pt x="17057" y="17897"/>
                </a:lnTo>
                <a:lnTo>
                  <a:pt x="16697" y="18378"/>
                </a:lnTo>
                <a:lnTo>
                  <a:pt x="15916" y="19218"/>
                </a:lnTo>
                <a:lnTo>
                  <a:pt x="15015" y="19999"/>
                </a:lnTo>
                <a:lnTo>
                  <a:pt x="14294" y="20540"/>
                </a:lnTo>
                <a:lnTo>
                  <a:pt x="13514" y="21020"/>
                </a:lnTo>
                <a:lnTo>
                  <a:pt x="13454" y="20420"/>
                </a:lnTo>
                <a:lnTo>
                  <a:pt x="13213" y="18558"/>
                </a:lnTo>
                <a:lnTo>
                  <a:pt x="12853" y="16696"/>
                </a:lnTo>
                <a:lnTo>
                  <a:pt x="12433" y="14834"/>
                </a:lnTo>
                <a:lnTo>
                  <a:pt x="11952" y="13033"/>
                </a:lnTo>
                <a:lnTo>
                  <a:pt x="11352" y="11231"/>
                </a:lnTo>
                <a:lnTo>
                  <a:pt x="10691" y="9429"/>
                </a:lnTo>
                <a:lnTo>
                  <a:pt x="10331" y="8588"/>
                </a:lnTo>
                <a:lnTo>
                  <a:pt x="10811" y="8468"/>
                </a:lnTo>
                <a:lnTo>
                  <a:pt x="11292" y="8228"/>
                </a:lnTo>
                <a:lnTo>
                  <a:pt x="12252" y="7748"/>
                </a:lnTo>
                <a:lnTo>
                  <a:pt x="13093" y="7147"/>
                </a:lnTo>
                <a:lnTo>
                  <a:pt x="13874" y="6486"/>
                </a:lnTo>
                <a:lnTo>
                  <a:pt x="14294" y="6066"/>
                </a:lnTo>
                <a:lnTo>
                  <a:pt x="14655" y="5586"/>
                </a:lnTo>
                <a:lnTo>
                  <a:pt x="14955" y="5045"/>
                </a:lnTo>
                <a:lnTo>
                  <a:pt x="15195" y="4505"/>
                </a:lnTo>
                <a:lnTo>
                  <a:pt x="15435" y="3964"/>
                </a:lnTo>
                <a:lnTo>
                  <a:pt x="15616" y="3364"/>
                </a:lnTo>
                <a:lnTo>
                  <a:pt x="15916" y="2222"/>
                </a:lnTo>
                <a:lnTo>
                  <a:pt x="15916" y="1802"/>
                </a:lnTo>
                <a:lnTo>
                  <a:pt x="15916" y="1442"/>
                </a:lnTo>
                <a:lnTo>
                  <a:pt x="15796" y="1081"/>
                </a:lnTo>
                <a:lnTo>
                  <a:pt x="15616" y="781"/>
                </a:lnTo>
                <a:lnTo>
                  <a:pt x="15375" y="541"/>
                </a:lnTo>
                <a:lnTo>
                  <a:pt x="15135" y="361"/>
                </a:lnTo>
                <a:lnTo>
                  <a:pt x="14835" y="181"/>
                </a:lnTo>
                <a:lnTo>
                  <a:pt x="14475" y="60"/>
                </a:lnTo>
                <a:lnTo>
                  <a:pt x="14174" y="0"/>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176" name="Shape 176"/>
          <p:cNvSpPr/>
          <p:nvPr/>
        </p:nvSpPr>
        <p:spPr>
          <a:xfrm flipH="1">
            <a:off x="640433" y="2898555"/>
            <a:ext cx="473641" cy="477216"/>
          </a:xfrm>
          <a:custGeom>
            <a:avLst/>
            <a:gdLst/>
            <a:ahLst/>
            <a:cxnLst/>
            <a:rect l="0" t="0" r="0" b="0"/>
            <a:pathLst>
              <a:path w="23843" h="24023" extrusionOk="0">
                <a:moveTo>
                  <a:pt x="2763" y="10690"/>
                </a:moveTo>
                <a:lnTo>
                  <a:pt x="2883" y="10751"/>
                </a:lnTo>
                <a:lnTo>
                  <a:pt x="3123" y="10931"/>
                </a:lnTo>
                <a:lnTo>
                  <a:pt x="3243" y="11231"/>
                </a:lnTo>
                <a:lnTo>
                  <a:pt x="3303" y="11531"/>
                </a:lnTo>
                <a:lnTo>
                  <a:pt x="3243" y="11832"/>
                </a:lnTo>
                <a:lnTo>
                  <a:pt x="3123" y="12072"/>
                </a:lnTo>
                <a:lnTo>
                  <a:pt x="2883" y="12312"/>
                </a:lnTo>
                <a:lnTo>
                  <a:pt x="2763" y="12372"/>
                </a:lnTo>
                <a:lnTo>
                  <a:pt x="2342" y="12372"/>
                </a:lnTo>
                <a:lnTo>
                  <a:pt x="2162" y="12312"/>
                </a:lnTo>
                <a:lnTo>
                  <a:pt x="2042" y="12192"/>
                </a:lnTo>
                <a:lnTo>
                  <a:pt x="1922" y="12072"/>
                </a:lnTo>
                <a:lnTo>
                  <a:pt x="1742" y="11832"/>
                </a:lnTo>
                <a:lnTo>
                  <a:pt x="1682" y="11531"/>
                </a:lnTo>
                <a:lnTo>
                  <a:pt x="1742" y="11231"/>
                </a:lnTo>
                <a:lnTo>
                  <a:pt x="1922" y="10931"/>
                </a:lnTo>
                <a:lnTo>
                  <a:pt x="2042" y="10811"/>
                </a:lnTo>
                <a:lnTo>
                  <a:pt x="2162" y="10751"/>
                </a:lnTo>
                <a:lnTo>
                  <a:pt x="2342" y="10690"/>
                </a:lnTo>
                <a:close/>
                <a:moveTo>
                  <a:pt x="17236" y="0"/>
                </a:moveTo>
                <a:lnTo>
                  <a:pt x="16816" y="60"/>
                </a:lnTo>
                <a:lnTo>
                  <a:pt x="16335" y="181"/>
                </a:lnTo>
                <a:lnTo>
                  <a:pt x="15915" y="301"/>
                </a:lnTo>
                <a:lnTo>
                  <a:pt x="15495" y="481"/>
                </a:lnTo>
                <a:lnTo>
                  <a:pt x="15074" y="721"/>
                </a:lnTo>
                <a:lnTo>
                  <a:pt x="14714" y="961"/>
                </a:lnTo>
                <a:lnTo>
                  <a:pt x="14294" y="1202"/>
                </a:lnTo>
                <a:lnTo>
                  <a:pt x="13633" y="1862"/>
                </a:lnTo>
                <a:lnTo>
                  <a:pt x="13032" y="2583"/>
                </a:lnTo>
                <a:lnTo>
                  <a:pt x="12552" y="3424"/>
                </a:lnTo>
                <a:lnTo>
                  <a:pt x="12312" y="3964"/>
                </a:lnTo>
                <a:lnTo>
                  <a:pt x="12131" y="4565"/>
                </a:lnTo>
                <a:lnTo>
                  <a:pt x="11951" y="5105"/>
                </a:lnTo>
                <a:lnTo>
                  <a:pt x="11831" y="5646"/>
                </a:lnTo>
                <a:lnTo>
                  <a:pt x="11651" y="6847"/>
                </a:lnTo>
                <a:lnTo>
                  <a:pt x="11591" y="7988"/>
                </a:lnTo>
                <a:lnTo>
                  <a:pt x="11591" y="9129"/>
                </a:lnTo>
                <a:lnTo>
                  <a:pt x="11651" y="10330"/>
                </a:lnTo>
                <a:lnTo>
                  <a:pt x="11831" y="12672"/>
                </a:lnTo>
                <a:lnTo>
                  <a:pt x="11891" y="14114"/>
                </a:lnTo>
                <a:lnTo>
                  <a:pt x="11891" y="15555"/>
                </a:lnTo>
                <a:lnTo>
                  <a:pt x="11831" y="16276"/>
                </a:lnTo>
                <a:lnTo>
                  <a:pt x="11711" y="16996"/>
                </a:lnTo>
                <a:lnTo>
                  <a:pt x="11531" y="17717"/>
                </a:lnTo>
                <a:lnTo>
                  <a:pt x="11291" y="18378"/>
                </a:lnTo>
                <a:lnTo>
                  <a:pt x="10990" y="18918"/>
                </a:lnTo>
                <a:lnTo>
                  <a:pt x="10690" y="19459"/>
                </a:lnTo>
                <a:lnTo>
                  <a:pt x="10330" y="19939"/>
                </a:lnTo>
                <a:lnTo>
                  <a:pt x="9909" y="20360"/>
                </a:lnTo>
                <a:lnTo>
                  <a:pt x="9849" y="20420"/>
                </a:lnTo>
                <a:lnTo>
                  <a:pt x="10330" y="19158"/>
                </a:lnTo>
                <a:lnTo>
                  <a:pt x="10690" y="17837"/>
                </a:lnTo>
                <a:lnTo>
                  <a:pt x="10810" y="17177"/>
                </a:lnTo>
                <a:lnTo>
                  <a:pt x="10870" y="16516"/>
                </a:lnTo>
                <a:lnTo>
                  <a:pt x="10930" y="15795"/>
                </a:lnTo>
                <a:lnTo>
                  <a:pt x="10930" y="15135"/>
                </a:lnTo>
                <a:lnTo>
                  <a:pt x="10870" y="14354"/>
                </a:lnTo>
                <a:lnTo>
                  <a:pt x="10750" y="13513"/>
                </a:lnTo>
                <a:lnTo>
                  <a:pt x="10570" y="12612"/>
                </a:lnTo>
                <a:lnTo>
                  <a:pt x="10270" y="11771"/>
                </a:lnTo>
                <a:lnTo>
                  <a:pt x="9969" y="10871"/>
                </a:lnTo>
                <a:lnTo>
                  <a:pt x="9549" y="10090"/>
                </a:lnTo>
                <a:lnTo>
                  <a:pt x="9069" y="9369"/>
                </a:lnTo>
                <a:lnTo>
                  <a:pt x="8528" y="8769"/>
                </a:lnTo>
                <a:lnTo>
                  <a:pt x="8648" y="8348"/>
                </a:lnTo>
                <a:lnTo>
                  <a:pt x="8768" y="7868"/>
                </a:lnTo>
                <a:lnTo>
                  <a:pt x="8888" y="7327"/>
                </a:lnTo>
                <a:lnTo>
                  <a:pt x="8948" y="6667"/>
                </a:lnTo>
                <a:lnTo>
                  <a:pt x="8888" y="6066"/>
                </a:lnTo>
                <a:lnTo>
                  <a:pt x="8888" y="5766"/>
                </a:lnTo>
                <a:lnTo>
                  <a:pt x="8768" y="5466"/>
                </a:lnTo>
                <a:lnTo>
                  <a:pt x="8648" y="5225"/>
                </a:lnTo>
                <a:lnTo>
                  <a:pt x="8528" y="4985"/>
                </a:lnTo>
                <a:lnTo>
                  <a:pt x="8528" y="4745"/>
                </a:lnTo>
                <a:lnTo>
                  <a:pt x="8468" y="4565"/>
                </a:lnTo>
                <a:lnTo>
                  <a:pt x="8408" y="4445"/>
                </a:lnTo>
                <a:lnTo>
                  <a:pt x="8288" y="4385"/>
                </a:lnTo>
                <a:lnTo>
                  <a:pt x="8048" y="4385"/>
                </a:lnTo>
                <a:lnTo>
                  <a:pt x="7327" y="4685"/>
                </a:lnTo>
                <a:lnTo>
                  <a:pt x="6666" y="5045"/>
                </a:lnTo>
                <a:lnTo>
                  <a:pt x="6066" y="5526"/>
                </a:lnTo>
                <a:lnTo>
                  <a:pt x="5525" y="6066"/>
                </a:lnTo>
                <a:lnTo>
                  <a:pt x="5105" y="6547"/>
                </a:lnTo>
                <a:lnTo>
                  <a:pt x="4624" y="7147"/>
                </a:lnTo>
                <a:lnTo>
                  <a:pt x="4024" y="7207"/>
                </a:lnTo>
                <a:lnTo>
                  <a:pt x="3423" y="7327"/>
                </a:lnTo>
                <a:lnTo>
                  <a:pt x="2943" y="7507"/>
                </a:lnTo>
                <a:lnTo>
                  <a:pt x="2462" y="7688"/>
                </a:lnTo>
                <a:lnTo>
                  <a:pt x="1982" y="7988"/>
                </a:lnTo>
                <a:lnTo>
                  <a:pt x="1622" y="8288"/>
                </a:lnTo>
                <a:lnTo>
                  <a:pt x="1261" y="8588"/>
                </a:lnTo>
                <a:lnTo>
                  <a:pt x="961" y="8949"/>
                </a:lnTo>
                <a:lnTo>
                  <a:pt x="721" y="9309"/>
                </a:lnTo>
                <a:lnTo>
                  <a:pt x="480" y="9730"/>
                </a:lnTo>
                <a:lnTo>
                  <a:pt x="360" y="10150"/>
                </a:lnTo>
                <a:lnTo>
                  <a:pt x="240" y="10570"/>
                </a:lnTo>
                <a:lnTo>
                  <a:pt x="180" y="11051"/>
                </a:lnTo>
                <a:lnTo>
                  <a:pt x="180" y="11471"/>
                </a:lnTo>
                <a:lnTo>
                  <a:pt x="240" y="11892"/>
                </a:lnTo>
                <a:lnTo>
                  <a:pt x="300" y="12312"/>
                </a:lnTo>
                <a:lnTo>
                  <a:pt x="420" y="12552"/>
                </a:lnTo>
                <a:lnTo>
                  <a:pt x="240" y="12732"/>
                </a:lnTo>
                <a:lnTo>
                  <a:pt x="60" y="12973"/>
                </a:lnTo>
                <a:lnTo>
                  <a:pt x="0" y="13093"/>
                </a:lnTo>
                <a:lnTo>
                  <a:pt x="0" y="13273"/>
                </a:lnTo>
                <a:lnTo>
                  <a:pt x="0" y="13453"/>
                </a:lnTo>
                <a:lnTo>
                  <a:pt x="120" y="13633"/>
                </a:lnTo>
                <a:lnTo>
                  <a:pt x="360" y="13994"/>
                </a:lnTo>
                <a:lnTo>
                  <a:pt x="781" y="14294"/>
                </a:lnTo>
                <a:lnTo>
                  <a:pt x="1261" y="14534"/>
                </a:lnTo>
                <a:lnTo>
                  <a:pt x="1802" y="14714"/>
                </a:lnTo>
                <a:lnTo>
                  <a:pt x="2402" y="14834"/>
                </a:lnTo>
                <a:lnTo>
                  <a:pt x="3003" y="14954"/>
                </a:lnTo>
                <a:lnTo>
                  <a:pt x="4144" y="15075"/>
                </a:lnTo>
                <a:lnTo>
                  <a:pt x="3844" y="15615"/>
                </a:lnTo>
                <a:lnTo>
                  <a:pt x="3603" y="16216"/>
                </a:lnTo>
                <a:lnTo>
                  <a:pt x="3603" y="16156"/>
                </a:lnTo>
                <a:lnTo>
                  <a:pt x="3363" y="16035"/>
                </a:lnTo>
                <a:lnTo>
                  <a:pt x="3123" y="15975"/>
                </a:lnTo>
                <a:lnTo>
                  <a:pt x="2943" y="15975"/>
                </a:lnTo>
                <a:lnTo>
                  <a:pt x="2703" y="16035"/>
                </a:lnTo>
                <a:lnTo>
                  <a:pt x="2462" y="16096"/>
                </a:lnTo>
                <a:lnTo>
                  <a:pt x="2282" y="16216"/>
                </a:lnTo>
                <a:lnTo>
                  <a:pt x="2102" y="16396"/>
                </a:lnTo>
                <a:lnTo>
                  <a:pt x="1922" y="16576"/>
                </a:lnTo>
                <a:lnTo>
                  <a:pt x="1862" y="16816"/>
                </a:lnTo>
                <a:lnTo>
                  <a:pt x="1802" y="17056"/>
                </a:lnTo>
                <a:lnTo>
                  <a:pt x="1802" y="17357"/>
                </a:lnTo>
                <a:lnTo>
                  <a:pt x="1862" y="17597"/>
                </a:lnTo>
                <a:lnTo>
                  <a:pt x="1982" y="17837"/>
                </a:lnTo>
                <a:lnTo>
                  <a:pt x="2162" y="18017"/>
                </a:lnTo>
                <a:lnTo>
                  <a:pt x="2402" y="18198"/>
                </a:lnTo>
                <a:lnTo>
                  <a:pt x="2643" y="18318"/>
                </a:lnTo>
                <a:lnTo>
                  <a:pt x="3183" y="18318"/>
                </a:lnTo>
                <a:lnTo>
                  <a:pt x="3183" y="19038"/>
                </a:lnTo>
                <a:lnTo>
                  <a:pt x="3243" y="19699"/>
                </a:lnTo>
                <a:lnTo>
                  <a:pt x="3303" y="20239"/>
                </a:lnTo>
                <a:lnTo>
                  <a:pt x="3423" y="20780"/>
                </a:lnTo>
                <a:lnTo>
                  <a:pt x="3603" y="21320"/>
                </a:lnTo>
                <a:lnTo>
                  <a:pt x="3844" y="21801"/>
                </a:lnTo>
                <a:lnTo>
                  <a:pt x="3303" y="21921"/>
                </a:lnTo>
                <a:lnTo>
                  <a:pt x="2763" y="22041"/>
                </a:lnTo>
                <a:lnTo>
                  <a:pt x="2522" y="22161"/>
                </a:lnTo>
                <a:lnTo>
                  <a:pt x="2342" y="22341"/>
                </a:lnTo>
                <a:lnTo>
                  <a:pt x="2222" y="22582"/>
                </a:lnTo>
                <a:lnTo>
                  <a:pt x="2162" y="22822"/>
                </a:lnTo>
                <a:lnTo>
                  <a:pt x="2222" y="23062"/>
                </a:lnTo>
                <a:lnTo>
                  <a:pt x="2342" y="23302"/>
                </a:lnTo>
                <a:lnTo>
                  <a:pt x="2522" y="23482"/>
                </a:lnTo>
                <a:lnTo>
                  <a:pt x="2763" y="23603"/>
                </a:lnTo>
                <a:lnTo>
                  <a:pt x="3243" y="23723"/>
                </a:lnTo>
                <a:lnTo>
                  <a:pt x="3784" y="23843"/>
                </a:lnTo>
                <a:lnTo>
                  <a:pt x="4925" y="23903"/>
                </a:lnTo>
                <a:lnTo>
                  <a:pt x="6066" y="23963"/>
                </a:lnTo>
                <a:lnTo>
                  <a:pt x="7207" y="23903"/>
                </a:lnTo>
                <a:lnTo>
                  <a:pt x="7807" y="23963"/>
                </a:lnTo>
                <a:lnTo>
                  <a:pt x="8348" y="24023"/>
                </a:lnTo>
                <a:lnTo>
                  <a:pt x="9549" y="24023"/>
                </a:lnTo>
                <a:lnTo>
                  <a:pt x="10690" y="23843"/>
                </a:lnTo>
                <a:lnTo>
                  <a:pt x="11711" y="23663"/>
                </a:lnTo>
                <a:lnTo>
                  <a:pt x="12492" y="23422"/>
                </a:lnTo>
                <a:lnTo>
                  <a:pt x="13212" y="23062"/>
                </a:lnTo>
                <a:lnTo>
                  <a:pt x="13873" y="22702"/>
                </a:lnTo>
                <a:lnTo>
                  <a:pt x="14474" y="22221"/>
                </a:lnTo>
                <a:lnTo>
                  <a:pt x="15014" y="21621"/>
                </a:lnTo>
                <a:lnTo>
                  <a:pt x="15495" y="21020"/>
                </a:lnTo>
                <a:lnTo>
                  <a:pt x="15915" y="20360"/>
                </a:lnTo>
                <a:lnTo>
                  <a:pt x="16275" y="19579"/>
                </a:lnTo>
                <a:lnTo>
                  <a:pt x="16516" y="18738"/>
                </a:lnTo>
                <a:lnTo>
                  <a:pt x="16756" y="17777"/>
                </a:lnTo>
                <a:lnTo>
                  <a:pt x="16876" y="16876"/>
                </a:lnTo>
                <a:lnTo>
                  <a:pt x="16936" y="15975"/>
                </a:lnTo>
                <a:lnTo>
                  <a:pt x="16936" y="14054"/>
                </a:lnTo>
                <a:lnTo>
                  <a:pt x="16996" y="12192"/>
                </a:lnTo>
                <a:lnTo>
                  <a:pt x="17056" y="11171"/>
                </a:lnTo>
                <a:lnTo>
                  <a:pt x="17116" y="10570"/>
                </a:lnTo>
                <a:lnTo>
                  <a:pt x="17236" y="9970"/>
                </a:lnTo>
                <a:lnTo>
                  <a:pt x="17416" y="9429"/>
                </a:lnTo>
                <a:lnTo>
                  <a:pt x="17657" y="8889"/>
                </a:lnTo>
                <a:lnTo>
                  <a:pt x="17957" y="8468"/>
                </a:lnTo>
                <a:lnTo>
                  <a:pt x="18137" y="8228"/>
                </a:lnTo>
                <a:lnTo>
                  <a:pt x="18377" y="8108"/>
                </a:lnTo>
                <a:lnTo>
                  <a:pt x="18678" y="7928"/>
                </a:lnTo>
                <a:lnTo>
                  <a:pt x="18978" y="7868"/>
                </a:lnTo>
                <a:lnTo>
                  <a:pt x="19218" y="7928"/>
                </a:lnTo>
                <a:lnTo>
                  <a:pt x="19458" y="8048"/>
                </a:lnTo>
                <a:lnTo>
                  <a:pt x="19639" y="8168"/>
                </a:lnTo>
                <a:lnTo>
                  <a:pt x="19819" y="8408"/>
                </a:lnTo>
                <a:lnTo>
                  <a:pt x="19939" y="8709"/>
                </a:lnTo>
                <a:lnTo>
                  <a:pt x="19999" y="8949"/>
                </a:lnTo>
                <a:lnTo>
                  <a:pt x="20059" y="9249"/>
                </a:lnTo>
                <a:lnTo>
                  <a:pt x="20059" y="9549"/>
                </a:lnTo>
                <a:lnTo>
                  <a:pt x="19939" y="10150"/>
                </a:lnTo>
                <a:lnTo>
                  <a:pt x="19819" y="10751"/>
                </a:lnTo>
                <a:lnTo>
                  <a:pt x="19699" y="11351"/>
                </a:lnTo>
                <a:lnTo>
                  <a:pt x="19699" y="11471"/>
                </a:lnTo>
                <a:lnTo>
                  <a:pt x="19699" y="11591"/>
                </a:lnTo>
                <a:lnTo>
                  <a:pt x="19819" y="11711"/>
                </a:lnTo>
                <a:lnTo>
                  <a:pt x="19879" y="11771"/>
                </a:lnTo>
                <a:lnTo>
                  <a:pt x="20119" y="11832"/>
                </a:lnTo>
                <a:lnTo>
                  <a:pt x="20479" y="11832"/>
                </a:lnTo>
                <a:lnTo>
                  <a:pt x="20780" y="11771"/>
                </a:lnTo>
                <a:lnTo>
                  <a:pt x="21080" y="11711"/>
                </a:lnTo>
                <a:lnTo>
                  <a:pt x="21260" y="11651"/>
                </a:lnTo>
                <a:lnTo>
                  <a:pt x="21380" y="11591"/>
                </a:lnTo>
                <a:lnTo>
                  <a:pt x="21741" y="11411"/>
                </a:lnTo>
                <a:lnTo>
                  <a:pt x="22101" y="11231"/>
                </a:lnTo>
                <a:lnTo>
                  <a:pt x="22461" y="10931"/>
                </a:lnTo>
                <a:lnTo>
                  <a:pt x="22701" y="10630"/>
                </a:lnTo>
                <a:lnTo>
                  <a:pt x="22942" y="10210"/>
                </a:lnTo>
                <a:lnTo>
                  <a:pt x="23182" y="9790"/>
                </a:lnTo>
                <a:lnTo>
                  <a:pt x="23362" y="9369"/>
                </a:lnTo>
                <a:lnTo>
                  <a:pt x="23542" y="8889"/>
                </a:lnTo>
                <a:lnTo>
                  <a:pt x="23722" y="7868"/>
                </a:lnTo>
                <a:lnTo>
                  <a:pt x="23843" y="6847"/>
                </a:lnTo>
                <a:lnTo>
                  <a:pt x="23843" y="5946"/>
                </a:lnTo>
                <a:lnTo>
                  <a:pt x="23722" y="5165"/>
                </a:lnTo>
                <a:lnTo>
                  <a:pt x="23662" y="4685"/>
                </a:lnTo>
                <a:lnTo>
                  <a:pt x="23482" y="4264"/>
                </a:lnTo>
                <a:lnTo>
                  <a:pt x="23122" y="3364"/>
                </a:lnTo>
                <a:lnTo>
                  <a:pt x="22641" y="2583"/>
                </a:lnTo>
                <a:lnTo>
                  <a:pt x="22041" y="1862"/>
                </a:lnTo>
                <a:lnTo>
                  <a:pt x="21320" y="1262"/>
                </a:lnTo>
                <a:lnTo>
                  <a:pt x="20900" y="961"/>
                </a:lnTo>
                <a:lnTo>
                  <a:pt x="20539" y="721"/>
                </a:lnTo>
                <a:lnTo>
                  <a:pt x="20059" y="481"/>
                </a:lnTo>
                <a:lnTo>
                  <a:pt x="19639" y="361"/>
                </a:lnTo>
                <a:lnTo>
                  <a:pt x="19158" y="181"/>
                </a:lnTo>
                <a:lnTo>
                  <a:pt x="18738" y="60"/>
                </a:lnTo>
                <a:lnTo>
                  <a:pt x="18197"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177" name="Shape 177"/>
          <p:cNvSpPr/>
          <p:nvPr/>
        </p:nvSpPr>
        <p:spPr>
          <a:xfrm rot="2952398">
            <a:off x="9995" y="4294378"/>
            <a:ext cx="620190" cy="794870"/>
          </a:xfrm>
          <a:custGeom>
            <a:avLst/>
            <a:gdLst/>
            <a:ahLst/>
            <a:cxnLst/>
            <a:rect l="0" t="0" r="0" b="0"/>
            <a:pathLst>
              <a:path w="37957" h="48647" extrusionOk="0">
                <a:moveTo>
                  <a:pt x="20840" y="1"/>
                </a:moveTo>
                <a:lnTo>
                  <a:pt x="20600" y="61"/>
                </a:lnTo>
                <a:lnTo>
                  <a:pt x="20540" y="181"/>
                </a:lnTo>
                <a:lnTo>
                  <a:pt x="20480" y="241"/>
                </a:lnTo>
                <a:lnTo>
                  <a:pt x="20240" y="1322"/>
                </a:lnTo>
                <a:lnTo>
                  <a:pt x="20119" y="2403"/>
                </a:lnTo>
                <a:lnTo>
                  <a:pt x="19939" y="4625"/>
                </a:lnTo>
                <a:lnTo>
                  <a:pt x="19159" y="3905"/>
                </a:lnTo>
                <a:lnTo>
                  <a:pt x="18738" y="3424"/>
                </a:lnTo>
                <a:lnTo>
                  <a:pt x="18258" y="2884"/>
                </a:lnTo>
                <a:lnTo>
                  <a:pt x="17777" y="2463"/>
                </a:lnTo>
                <a:lnTo>
                  <a:pt x="17477" y="2343"/>
                </a:lnTo>
                <a:lnTo>
                  <a:pt x="17177" y="2223"/>
                </a:lnTo>
                <a:lnTo>
                  <a:pt x="17057" y="2223"/>
                </a:lnTo>
                <a:lnTo>
                  <a:pt x="16996" y="2283"/>
                </a:lnTo>
                <a:lnTo>
                  <a:pt x="16996" y="2343"/>
                </a:lnTo>
                <a:lnTo>
                  <a:pt x="16936" y="2403"/>
                </a:lnTo>
                <a:lnTo>
                  <a:pt x="17057" y="2704"/>
                </a:lnTo>
                <a:lnTo>
                  <a:pt x="17177" y="3004"/>
                </a:lnTo>
                <a:lnTo>
                  <a:pt x="17537" y="3544"/>
                </a:lnTo>
                <a:lnTo>
                  <a:pt x="17957" y="4025"/>
                </a:lnTo>
                <a:lnTo>
                  <a:pt x="18378" y="4505"/>
                </a:lnTo>
                <a:lnTo>
                  <a:pt x="19279" y="5586"/>
                </a:lnTo>
                <a:lnTo>
                  <a:pt x="19579" y="5887"/>
                </a:lnTo>
                <a:lnTo>
                  <a:pt x="19819" y="6127"/>
                </a:lnTo>
                <a:lnTo>
                  <a:pt x="19819" y="6307"/>
                </a:lnTo>
                <a:lnTo>
                  <a:pt x="19579" y="7868"/>
                </a:lnTo>
                <a:lnTo>
                  <a:pt x="19279" y="9370"/>
                </a:lnTo>
                <a:lnTo>
                  <a:pt x="18618" y="12373"/>
                </a:lnTo>
                <a:lnTo>
                  <a:pt x="18017" y="15556"/>
                </a:lnTo>
                <a:lnTo>
                  <a:pt x="17537" y="18739"/>
                </a:lnTo>
                <a:lnTo>
                  <a:pt x="16516" y="17838"/>
                </a:lnTo>
                <a:lnTo>
                  <a:pt x="14414" y="15796"/>
                </a:lnTo>
                <a:lnTo>
                  <a:pt x="13093" y="14415"/>
                </a:lnTo>
                <a:lnTo>
                  <a:pt x="11772" y="12913"/>
                </a:lnTo>
                <a:lnTo>
                  <a:pt x="11952" y="12493"/>
                </a:lnTo>
                <a:lnTo>
                  <a:pt x="12372" y="11171"/>
                </a:lnTo>
                <a:lnTo>
                  <a:pt x="12672" y="9790"/>
                </a:lnTo>
                <a:lnTo>
                  <a:pt x="12973" y="8529"/>
                </a:lnTo>
                <a:lnTo>
                  <a:pt x="13153" y="7208"/>
                </a:lnTo>
                <a:lnTo>
                  <a:pt x="13153" y="6547"/>
                </a:lnTo>
                <a:lnTo>
                  <a:pt x="13213" y="5887"/>
                </a:lnTo>
                <a:lnTo>
                  <a:pt x="13153" y="5226"/>
                </a:lnTo>
                <a:lnTo>
                  <a:pt x="13033" y="4625"/>
                </a:lnTo>
                <a:lnTo>
                  <a:pt x="12973" y="4505"/>
                </a:lnTo>
                <a:lnTo>
                  <a:pt x="12913" y="4385"/>
                </a:lnTo>
                <a:lnTo>
                  <a:pt x="12672" y="4325"/>
                </a:lnTo>
                <a:lnTo>
                  <a:pt x="12492" y="4445"/>
                </a:lnTo>
                <a:lnTo>
                  <a:pt x="12432" y="4505"/>
                </a:lnTo>
                <a:lnTo>
                  <a:pt x="12372" y="4625"/>
                </a:lnTo>
                <a:lnTo>
                  <a:pt x="12192" y="5226"/>
                </a:lnTo>
                <a:lnTo>
                  <a:pt x="12132" y="5826"/>
                </a:lnTo>
                <a:lnTo>
                  <a:pt x="11952" y="7148"/>
                </a:lnTo>
                <a:lnTo>
                  <a:pt x="11832" y="8409"/>
                </a:lnTo>
                <a:lnTo>
                  <a:pt x="11591" y="9670"/>
                </a:lnTo>
                <a:lnTo>
                  <a:pt x="11291" y="10811"/>
                </a:lnTo>
                <a:lnTo>
                  <a:pt x="10991" y="11892"/>
                </a:lnTo>
                <a:lnTo>
                  <a:pt x="10931" y="11772"/>
                </a:lnTo>
                <a:lnTo>
                  <a:pt x="10030" y="10511"/>
                </a:lnTo>
                <a:lnTo>
                  <a:pt x="9249" y="9190"/>
                </a:lnTo>
                <a:lnTo>
                  <a:pt x="8528" y="7868"/>
                </a:lnTo>
                <a:lnTo>
                  <a:pt x="7988" y="6427"/>
                </a:lnTo>
                <a:lnTo>
                  <a:pt x="7748" y="5706"/>
                </a:lnTo>
                <a:lnTo>
                  <a:pt x="7568" y="4926"/>
                </a:lnTo>
                <a:lnTo>
                  <a:pt x="7267" y="3424"/>
                </a:lnTo>
                <a:lnTo>
                  <a:pt x="7027" y="1863"/>
                </a:lnTo>
                <a:lnTo>
                  <a:pt x="6907" y="301"/>
                </a:lnTo>
                <a:lnTo>
                  <a:pt x="6847" y="241"/>
                </a:lnTo>
                <a:lnTo>
                  <a:pt x="6787" y="181"/>
                </a:lnTo>
                <a:lnTo>
                  <a:pt x="6727" y="181"/>
                </a:lnTo>
                <a:lnTo>
                  <a:pt x="6667" y="241"/>
                </a:lnTo>
                <a:lnTo>
                  <a:pt x="6426" y="782"/>
                </a:lnTo>
                <a:lnTo>
                  <a:pt x="6306" y="1322"/>
                </a:lnTo>
                <a:lnTo>
                  <a:pt x="6186" y="1923"/>
                </a:lnTo>
                <a:lnTo>
                  <a:pt x="6066" y="2463"/>
                </a:lnTo>
                <a:lnTo>
                  <a:pt x="6066" y="3064"/>
                </a:lnTo>
                <a:lnTo>
                  <a:pt x="6066" y="3664"/>
                </a:lnTo>
                <a:lnTo>
                  <a:pt x="6126" y="4805"/>
                </a:lnTo>
                <a:lnTo>
                  <a:pt x="6306" y="5947"/>
                </a:lnTo>
                <a:lnTo>
                  <a:pt x="6607" y="7148"/>
                </a:lnTo>
                <a:lnTo>
                  <a:pt x="6967" y="8229"/>
                </a:lnTo>
                <a:lnTo>
                  <a:pt x="7327" y="9310"/>
                </a:lnTo>
                <a:lnTo>
                  <a:pt x="7868" y="10511"/>
                </a:lnTo>
                <a:lnTo>
                  <a:pt x="8468" y="11712"/>
                </a:lnTo>
                <a:lnTo>
                  <a:pt x="9189" y="12793"/>
                </a:lnTo>
                <a:lnTo>
                  <a:pt x="9910" y="13874"/>
                </a:lnTo>
                <a:lnTo>
                  <a:pt x="10691" y="14895"/>
                </a:lnTo>
                <a:lnTo>
                  <a:pt x="11591" y="15856"/>
                </a:lnTo>
                <a:lnTo>
                  <a:pt x="12432" y="16817"/>
                </a:lnTo>
                <a:lnTo>
                  <a:pt x="13333" y="17778"/>
                </a:lnTo>
                <a:lnTo>
                  <a:pt x="13633" y="18018"/>
                </a:lnTo>
                <a:lnTo>
                  <a:pt x="13273" y="18018"/>
                </a:lnTo>
                <a:lnTo>
                  <a:pt x="12913" y="18078"/>
                </a:lnTo>
                <a:lnTo>
                  <a:pt x="12072" y="18198"/>
                </a:lnTo>
                <a:lnTo>
                  <a:pt x="10570" y="18378"/>
                </a:lnTo>
                <a:lnTo>
                  <a:pt x="9069" y="18498"/>
                </a:lnTo>
                <a:lnTo>
                  <a:pt x="8408" y="18498"/>
                </a:lnTo>
                <a:lnTo>
                  <a:pt x="7688" y="18438"/>
                </a:lnTo>
                <a:lnTo>
                  <a:pt x="6246" y="18378"/>
                </a:lnTo>
                <a:lnTo>
                  <a:pt x="5586" y="18318"/>
                </a:lnTo>
                <a:lnTo>
                  <a:pt x="4865" y="18318"/>
                </a:lnTo>
                <a:lnTo>
                  <a:pt x="4204" y="18378"/>
                </a:lnTo>
                <a:lnTo>
                  <a:pt x="3544" y="18498"/>
                </a:lnTo>
                <a:lnTo>
                  <a:pt x="3484" y="18558"/>
                </a:lnTo>
                <a:lnTo>
                  <a:pt x="3484" y="18679"/>
                </a:lnTo>
                <a:lnTo>
                  <a:pt x="4084" y="18979"/>
                </a:lnTo>
                <a:lnTo>
                  <a:pt x="4745" y="19219"/>
                </a:lnTo>
                <a:lnTo>
                  <a:pt x="5466" y="19399"/>
                </a:lnTo>
                <a:lnTo>
                  <a:pt x="6186" y="19519"/>
                </a:lnTo>
                <a:lnTo>
                  <a:pt x="7688" y="19639"/>
                </a:lnTo>
                <a:lnTo>
                  <a:pt x="9069" y="19699"/>
                </a:lnTo>
                <a:lnTo>
                  <a:pt x="9850" y="19760"/>
                </a:lnTo>
                <a:lnTo>
                  <a:pt x="10691" y="19760"/>
                </a:lnTo>
                <a:lnTo>
                  <a:pt x="12312" y="19699"/>
                </a:lnTo>
                <a:lnTo>
                  <a:pt x="12913" y="19639"/>
                </a:lnTo>
                <a:lnTo>
                  <a:pt x="13453" y="19579"/>
                </a:lnTo>
                <a:lnTo>
                  <a:pt x="13753" y="19519"/>
                </a:lnTo>
                <a:lnTo>
                  <a:pt x="13994" y="19399"/>
                </a:lnTo>
                <a:lnTo>
                  <a:pt x="14234" y="19219"/>
                </a:lnTo>
                <a:lnTo>
                  <a:pt x="14474" y="19039"/>
                </a:lnTo>
                <a:lnTo>
                  <a:pt x="14534" y="18919"/>
                </a:lnTo>
                <a:lnTo>
                  <a:pt x="15135" y="19519"/>
                </a:lnTo>
                <a:lnTo>
                  <a:pt x="16036" y="20360"/>
                </a:lnTo>
                <a:lnTo>
                  <a:pt x="16516" y="20720"/>
                </a:lnTo>
                <a:lnTo>
                  <a:pt x="16756" y="20901"/>
                </a:lnTo>
                <a:lnTo>
                  <a:pt x="17057" y="21021"/>
                </a:lnTo>
                <a:lnTo>
                  <a:pt x="17177" y="21021"/>
                </a:lnTo>
                <a:lnTo>
                  <a:pt x="16576" y="24384"/>
                </a:lnTo>
                <a:lnTo>
                  <a:pt x="15375" y="30329"/>
                </a:lnTo>
                <a:lnTo>
                  <a:pt x="14714" y="33272"/>
                </a:lnTo>
                <a:lnTo>
                  <a:pt x="14054" y="36215"/>
                </a:lnTo>
                <a:lnTo>
                  <a:pt x="13753" y="37416"/>
                </a:lnTo>
                <a:lnTo>
                  <a:pt x="13213" y="37056"/>
                </a:lnTo>
                <a:lnTo>
                  <a:pt x="12612" y="36695"/>
                </a:lnTo>
                <a:lnTo>
                  <a:pt x="11591" y="36035"/>
                </a:lnTo>
                <a:lnTo>
                  <a:pt x="9790" y="34714"/>
                </a:lnTo>
                <a:lnTo>
                  <a:pt x="9850" y="34654"/>
                </a:lnTo>
                <a:lnTo>
                  <a:pt x="9910" y="34173"/>
                </a:lnTo>
                <a:lnTo>
                  <a:pt x="9910" y="33753"/>
                </a:lnTo>
                <a:lnTo>
                  <a:pt x="9850" y="33272"/>
                </a:lnTo>
                <a:lnTo>
                  <a:pt x="9730" y="32792"/>
                </a:lnTo>
                <a:lnTo>
                  <a:pt x="9369" y="31891"/>
                </a:lnTo>
                <a:lnTo>
                  <a:pt x="9069" y="31050"/>
                </a:lnTo>
                <a:lnTo>
                  <a:pt x="8769" y="30149"/>
                </a:lnTo>
                <a:lnTo>
                  <a:pt x="8468" y="29248"/>
                </a:lnTo>
                <a:lnTo>
                  <a:pt x="8288" y="28828"/>
                </a:lnTo>
                <a:lnTo>
                  <a:pt x="8048" y="28408"/>
                </a:lnTo>
                <a:lnTo>
                  <a:pt x="7808" y="28047"/>
                </a:lnTo>
                <a:lnTo>
                  <a:pt x="7508" y="27687"/>
                </a:lnTo>
                <a:lnTo>
                  <a:pt x="7387" y="27627"/>
                </a:lnTo>
                <a:lnTo>
                  <a:pt x="7207" y="27627"/>
                </a:lnTo>
                <a:lnTo>
                  <a:pt x="7027" y="27687"/>
                </a:lnTo>
                <a:lnTo>
                  <a:pt x="6967" y="27867"/>
                </a:lnTo>
                <a:lnTo>
                  <a:pt x="6907" y="28348"/>
                </a:lnTo>
                <a:lnTo>
                  <a:pt x="6907" y="28828"/>
                </a:lnTo>
                <a:lnTo>
                  <a:pt x="6967" y="29309"/>
                </a:lnTo>
                <a:lnTo>
                  <a:pt x="7087" y="29789"/>
                </a:lnTo>
                <a:lnTo>
                  <a:pt x="7387" y="30750"/>
                </a:lnTo>
                <a:lnTo>
                  <a:pt x="7688" y="31651"/>
                </a:lnTo>
                <a:lnTo>
                  <a:pt x="7988" y="32612"/>
                </a:lnTo>
                <a:lnTo>
                  <a:pt x="8108" y="33152"/>
                </a:lnTo>
                <a:lnTo>
                  <a:pt x="8288" y="33633"/>
                </a:lnTo>
                <a:lnTo>
                  <a:pt x="7387" y="32972"/>
                </a:lnTo>
                <a:lnTo>
                  <a:pt x="5466" y="31531"/>
                </a:lnTo>
                <a:lnTo>
                  <a:pt x="4565" y="30810"/>
                </a:lnTo>
                <a:lnTo>
                  <a:pt x="3664" y="30029"/>
                </a:lnTo>
                <a:lnTo>
                  <a:pt x="2883" y="29188"/>
                </a:lnTo>
                <a:lnTo>
                  <a:pt x="2042" y="28408"/>
                </a:lnTo>
                <a:lnTo>
                  <a:pt x="1622" y="27987"/>
                </a:lnTo>
                <a:lnTo>
                  <a:pt x="1202" y="27627"/>
                </a:lnTo>
                <a:lnTo>
                  <a:pt x="721" y="27327"/>
                </a:lnTo>
                <a:lnTo>
                  <a:pt x="241" y="27086"/>
                </a:lnTo>
                <a:lnTo>
                  <a:pt x="60" y="27086"/>
                </a:lnTo>
                <a:lnTo>
                  <a:pt x="60" y="27147"/>
                </a:lnTo>
                <a:lnTo>
                  <a:pt x="0" y="27207"/>
                </a:lnTo>
                <a:lnTo>
                  <a:pt x="121" y="27687"/>
                </a:lnTo>
                <a:lnTo>
                  <a:pt x="241" y="28167"/>
                </a:lnTo>
                <a:lnTo>
                  <a:pt x="481" y="28588"/>
                </a:lnTo>
                <a:lnTo>
                  <a:pt x="721" y="29008"/>
                </a:lnTo>
                <a:lnTo>
                  <a:pt x="1322" y="29789"/>
                </a:lnTo>
                <a:lnTo>
                  <a:pt x="2042" y="30510"/>
                </a:lnTo>
                <a:lnTo>
                  <a:pt x="2943" y="31411"/>
                </a:lnTo>
                <a:lnTo>
                  <a:pt x="3904" y="32251"/>
                </a:lnTo>
                <a:lnTo>
                  <a:pt x="5886" y="33933"/>
                </a:lnTo>
                <a:lnTo>
                  <a:pt x="10090" y="37176"/>
                </a:lnTo>
                <a:lnTo>
                  <a:pt x="12312" y="38918"/>
                </a:lnTo>
                <a:lnTo>
                  <a:pt x="12793" y="39278"/>
                </a:lnTo>
                <a:lnTo>
                  <a:pt x="13213" y="39578"/>
                </a:lnTo>
                <a:lnTo>
                  <a:pt x="12552" y="42041"/>
                </a:lnTo>
                <a:lnTo>
                  <a:pt x="12132" y="43422"/>
                </a:lnTo>
                <a:lnTo>
                  <a:pt x="11711" y="44923"/>
                </a:lnTo>
                <a:lnTo>
                  <a:pt x="11531" y="45704"/>
                </a:lnTo>
                <a:lnTo>
                  <a:pt x="11411" y="46485"/>
                </a:lnTo>
                <a:lnTo>
                  <a:pt x="11351" y="47205"/>
                </a:lnTo>
                <a:lnTo>
                  <a:pt x="11411" y="47926"/>
                </a:lnTo>
                <a:lnTo>
                  <a:pt x="11531" y="48166"/>
                </a:lnTo>
                <a:lnTo>
                  <a:pt x="11651" y="48346"/>
                </a:lnTo>
                <a:lnTo>
                  <a:pt x="11892" y="48527"/>
                </a:lnTo>
                <a:lnTo>
                  <a:pt x="12132" y="48587"/>
                </a:lnTo>
                <a:lnTo>
                  <a:pt x="12372" y="48647"/>
                </a:lnTo>
                <a:lnTo>
                  <a:pt x="12612" y="48587"/>
                </a:lnTo>
                <a:lnTo>
                  <a:pt x="12853" y="48527"/>
                </a:lnTo>
                <a:lnTo>
                  <a:pt x="13033" y="48346"/>
                </a:lnTo>
                <a:lnTo>
                  <a:pt x="13453" y="47866"/>
                </a:lnTo>
                <a:lnTo>
                  <a:pt x="13753" y="47325"/>
                </a:lnTo>
                <a:lnTo>
                  <a:pt x="14054" y="46725"/>
                </a:lnTo>
                <a:lnTo>
                  <a:pt x="14294" y="46064"/>
                </a:lnTo>
                <a:lnTo>
                  <a:pt x="15315" y="45524"/>
                </a:lnTo>
                <a:lnTo>
                  <a:pt x="16336" y="44923"/>
                </a:lnTo>
                <a:lnTo>
                  <a:pt x="18318" y="43662"/>
                </a:lnTo>
                <a:lnTo>
                  <a:pt x="22762" y="40899"/>
                </a:lnTo>
                <a:lnTo>
                  <a:pt x="24263" y="39939"/>
                </a:lnTo>
                <a:lnTo>
                  <a:pt x="24323" y="39999"/>
                </a:lnTo>
                <a:lnTo>
                  <a:pt x="24383" y="40059"/>
                </a:lnTo>
                <a:lnTo>
                  <a:pt x="24864" y="40239"/>
                </a:lnTo>
                <a:lnTo>
                  <a:pt x="25344" y="40359"/>
                </a:lnTo>
                <a:lnTo>
                  <a:pt x="26906" y="40359"/>
                </a:lnTo>
                <a:lnTo>
                  <a:pt x="27446" y="40239"/>
                </a:lnTo>
                <a:lnTo>
                  <a:pt x="28467" y="39999"/>
                </a:lnTo>
                <a:lnTo>
                  <a:pt x="29368" y="39698"/>
                </a:lnTo>
                <a:lnTo>
                  <a:pt x="29849" y="39518"/>
                </a:lnTo>
                <a:lnTo>
                  <a:pt x="30389" y="39278"/>
                </a:lnTo>
                <a:lnTo>
                  <a:pt x="30810" y="39038"/>
                </a:lnTo>
                <a:lnTo>
                  <a:pt x="31230" y="38737"/>
                </a:lnTo>
                <a:lnTo>
                  <a:pt x="31530" y="38377"/>
                </a:lnTo>
                <a:lnTo>
                  <a:pt x="31650" y="38137"/>
                </a:lnTo>
                <a:lnTo>
                  <a:pt x="31710" y="37897"/>
                </a:lnTo>
                <a:lnTo>
                  <a:pt x="31650" y="37716"/>
                </a:lnTo>
                <a:lnTo>
                  <a:pt x="31590" y="37656"/>
                </a:lnTo>
                <a:lnTo>
                  <a:pt x="31470" y="37596"/>
                </a:lnTo>
                <a:lnTo>
                  <a:pt x="31110" y="37596"/>
                </a:lnTo>
                <a:lnTo>
                  <a:pt x="30689" y="37656"/>
                </a:lnTo>
                <a:lnTo>
                  <a:pt x="30269" y="37776"/>
                </a:lnTo>
                <a:lnTo>
                  <a:pt x="29909" y="37957"/>
                </a:lnTo>
                <a:lnTo>
                  <a:pt x="29068" y="38377"/>
                </a:lnTo>
                <a:lnTo>
                  <a:pt x="28708" y="38557"/>
                </a:lnTo>
                <a:lnTo>
                  <a:pt x="28347" y="38737"/>
                </a:lnTo>
                <a:lnTo>
                  <a:pt x="27446" y="38978"/>
                </a:lnTo>
                <a:lnTo>
                  <a:pt x="26546" y="39218"/>
                </a:lnTo>
                <a:lnTo>
                  <a:pt x="25645" y="39398"/>
                </a:lnTo>
                <a:lnTo>
                  <a:pt x="24804" y="39638"/>
                </a:lnTo>
                <a:lnTo>
                  <a:pt x="24804" y="39638"/>
                </a:lnTo>
                <a:lnTo>
                  <a:pt x="27146" y="38137"/>
                </a:lnTo>
                <a:lnTo>
                  <a:pt x="28047" y="37536"/>
                </a:lnTo>
                <a:lnTo>
                  <a:pt x="29008" y="36876"/>
                </a:lnTo>
                <a:lnTo>
                  <a:pt x="29428" y="36515"/>
                </a:lnTo>
                <a:lnTo>
                  <a:pt x="29789" y="36095"/>
                </a:lnTo>
                <a:lnTo>
                  <a:pt x="30149" y="35675"/>
                </a:lnTo>
                <a:lnTo>
                  <a:pt x="30389" y="35194"/>
                </a:lnTo>
                <a:lnTo>
                  <a:pt x="30389" y="35074"/>
                </a:lnTo>
                <a:lnTo>
                  <a:pt x="30329" y="35014"/>
                </a:lnTo>
                <a:lnTo>
                  <a:pt x="29789" y="35074"/>
                </a:lnTo>
                <a:lnTo>
                  <a:pt x="29248" y="35134"/>
                </a:lnTo>
                <a:lnTo>
                  <a:pt x="28708" y="35314"/>
                </a:lnTo>
                <a:lnTo>
                  <a:pt x="28167" y="35494"/>
                </a:lnTo>
                <a:lnTo>
                  <a:pt x="27206" y="36035"/>
                </a:lnTo>
                <a:lnTo>
                  <a:pt x="26245" y="36575"/>
                </a:lnTo>
                <a:lnTo>
                  <a:pt x="23903" y="37957"/>
                </a:lnTo>
                <a:lnTo>
                  <a:pt x="21561" y="39398"/>
                </a:lnTo>
                <a:lnTo>
                  <a:pt x="21501" y="39398"/>
                </a:lnTo>
                <a:lnTo>
                  <a:pt x="21561" y="39338"/>
                </a:lnTo>
                <a:lnTo>
                  <a:pt x="21921" y="38377"/>
                </a:lnTo>
                <a:lnTo>
                  <a:pt x="22342" y="37416"/>
                </a:lnTo>
                <a:lnTo>
                  <a:pt x="22762" y="36515"/>
                </a:lnTo>
                <a:lnTo>
                  <a:pt x="22942" y="36035"/>
                </a:lnTo>
                <a:lnTo>
                  <a:pt x="23122" y="35554"/>
                </a:lnTo>
                <a:lnTo>
                  <a:pt x="23062" y="35314"/>
                </a:lnTo>
                <a:lnTo>
                  <a:pt x="22942" y="35194"/>
                </a:lnTo>
                <a:lnTo>
                  <a:pt x="22822" y="35074"/>
                </a:lnTo>
                <a:lnTo>
                  <a:pt x="22702" y="35134"/>
                </a:lnTo>
                <a:lnTo>
                  <a:pt x="22582" y="35134"/>
                </a:lnTo>
                <a:lnTo>
                  <a:pt x="22281" y="35434"/>
                </a:lnTo>
                <a:lnTo>
                  <a:pt x="21981" y="35735"/>
                </a:lnTo>
                <a:lnTo>
                  <a:pt x="21681" y="36095"/>
                </a:lnTo>
                <a:lnTo>
                  <a:pt x="21441" y="36455"/>
                </a:lnTo>
                <a:lnTo>
                  <a:pt x="21080" y="37176"/>
                </a:lnTo>
                <a:lnTo>
                  <a:pt x="20720" y="38017"/>
                </a:lnTo>
                <a:lnTo>
                  <a:pt x="20480" y="38437"/>
                </a:lnTo>
                <a:lnTo>
                  <a:pt x="20240" y="39038"/>
                </a:lnTo>
                <a:lnTo>
                  <a:pt x="20059" y="39698"/>
                </a:lnTo>
                <a:lnTo>
                  <a:pt x="20059" y="39999"/>
                </a:lnTo>
                <a:lnTo>
                  <a:pt x="20059" y="40299"/>
                </a:lnTo>
                <a:lnTo>
                  <a:pt x="17117" y="42041"/>
                </a:lnTo>
                <a:lnTo>
                  <a:pt x="15075" y="43302"/>
                </a:lnTo>
                <a:lnTo>
                  <a:pt x="15195" y="42761"/>
                </a:lnTo>
                <a:lnTo>
                  <a:pt x="15976" y="39878"/>
                </a:lnTo>
                <a:lnTo>
                  <a:pt x="16696" y="36996"/>
                </a:lnTo>
                <a:lnTo>
                  <a:pt x="17597" y="33092"/>
                </a:lnTo>
                <a:lnTo>
                  <a:pt x="18438" y="29248"/>
                </a:lnTo>
                <a:lnTo>
                  <a:pt x="18738" y="29128"/>
                </a:lnTo>
                <a:lnTo>
                  <a:pt x="19038" y="28948"/>
                </a:lnTo>
                <a:lnTo>
                  <a:pt x="19639" y="28528"/>
                </a:lnTo>
                <a:lnTo>
                  <a:pt x="20720" y="27567"/>
                </a:lnTo>
                <a:lnTo>
                  <a:pt x="21981" y="26486"/>
                </a:lnTo>
                <a:lnTo>
                  <a:pt x="22101" y="26666"/>
                </a:lnTo>
                <a:lnTo>
                  <a:pt x="22342" y="26786"/>
                </a:lnTo>
                <a:lnTo>
                  <a:pt x="22762" y="26906"/>
                </a:lnTo>
                <a:lnTo>
                  <a:pt x="23242" y="26966"/>
                </a:lnTo>
                <a:lnTo>
                  <a:pt x="23723" y="26966"/>
                </a:lnTo>
                <a:lnTo>
                  <a:pt x="24744" y="27086"/>
                </a:lnTo>
                <a:lnTo>
                  <a:pt x="26786" y="27086"/>
                </a:lnTo>
                <a:lnTo>
                  <a:pt x="27807" y="26966"/>
                </a:lnTo>
                <a:lnTo>
                  <a:pt x="28708" y="26906"/>
                </a:lnTo>
                <a:lnTo>
                  <a:pt x="29608" y="26726"/>
                </a:lnTo>
                <a:lnTo>
                  <a:pt x="30509" y="26546"/>
                </a:lnTo>
                <a:lnTo>
                  <a:pt x="31410" y="26306"/>
                </a:lnTo>
                <a:lnTo>
                  <a:pt x="32311" y="26065"/>
                </a:lnTo>
                <a:lnTo>
                  <a:pt x="33212" y="25765"/>
                </a:lnTo>
                <a:lnTo>
                  <a:pt x="34953" y="25105"/>
                </a:lnTo>
                <a:lnTo>
                  <a:pt x="35074" y="24984"/>
                </a:lnTo>
                <a:lnTo>
                  <a:pt x="35194" y="24864"/>
                </a:lnTo>
                <a:lnTo>
                  <a:pt x="35314" y="24624"/>
                </a:lnTo>
                <a:lnTo>
                  <a:pt x="35314" y="24384"/>
                </a:lnTo>
                <a:lnTo>
                  <a:pt x="35194" y="24144"/>
                </a:lnTo>
                <a:lnTo>
                  <a:pt x="35014" y="23903"/>
                </a:lnTo>
                <a:lnTo>
                  <a:pt x="34773" y="23723"/>
                </a:lnTo>
                <a:lnTo>
                  <a:pt x="34473" y="23723"/>
                </a:lnTo>
                <a:lnTo>
                  <a:pt x="34173" y="23783"/>
                </a:lnTo>
                <a:lnTo>
                  <a:pt x="33272" y="24144"/>
                </a:lnTo>
                <a:lnTo>
                  <a:pt x="32311" y="24504"/>
                </a:lnTo>
                <a:lnTo>
                  <a:pt x="31350" y="24804"/>
                </a:lnTo>
                <a:lnTo>
                  <a:pt x="30449" y="25045"/>
                </a:lnTo>
                <a:lnTo>
                  <a:pt x="29428" y="25225"/>
                </a:lnTo>
                <a:lnTo>
                  <a:pt x="28467" y="25405"/>
                </a:lnTo>
                <a:lnTo>
                  <a:pt x="27506" y="25525"/>
                </a:lnTo>
                <a:lnTo>
                  <a:pt x="26485" y="25585"/>
                </a:lnTo>
                <a:lnTo>
                  <a:pt x="25645" y="25645"/>
                </a:lnTo>
                <a:lnTo>
                  <a:pt x="24744" y="25585"/>
                </a:lnTo>
                <a:lnTo>
                  <a:pt x="23062" y="25465"/>
                </a:lnTo>
                <a:lnTo>
                  <a:pt x="23663" y="24864"/>
                </a:lnTo>
                <a:lnTo>
                  <a:pt x="24984" y="23483"/>
                </a:lnTo>
                <a:lnTo>
                  <a:pt x="26305" y="21982"/>
                </a:lnTo>
                <a:lnTo>
                  <a:pt x="27506" y="20480"/>
                </a:lnTo>
                <a:lnTo>
                  <a:pt x="28647" y="18919"/>
                </a:lnTo>
                <a:lnTo>
                  <a:pt x="29729" y="17237"/>
                </a:lnTo>
                <a:lnTo>
                  <a:pt x="30749" y="15496"/>
                </a:lnTo>
                <a:lnTo>
                  <a:pt x="30990" y="15556"/>
                </a:lnTo>
                <a:lnTo>
                  <a:pt x="31170" y="15496"/>
                </a:lnTo>
                <a:lnTo>
                  <a:pt x="31290" y="15435"/>
                </a:lnTo>
                <a:lnTo>
                  <a:pt x="32371" y="14715"/>
                </a:lnTo>
                <a:lnTo>
                  <a:pt x="33392" y="13934"/>
                </a:lnTo>
                <a:lnTo>
                  <a:pt x="34353" y="13093"/>
                </a:lnTo>
                <a:lnTo>
                  <a:pt x="35254" y="12252"/>
                </a:lnTo>
                <a:lnTo>
                  <a:pt x="36095" y="11352"/>
                </a:lnTo>
                <a:lnTo>
                  <a:pt x="36875" y="10451"/>
                </a:lnTo>
                <a:lnTo>
                  <a:pt x="37176" y="9970"/>
                </a:lnTo>
                <a:lnTo>
                  <a:pt x="37476" y="9490"/>
                </a:lnTo>
                <a:lnTo>
                  <a:pt x="37776" y="8949"/>
                </a:lnTo>
                <a:lnTo>
                  <a:pt x="37956" y="8409"/>
                </a:lnTo>
                <a:lnTo>
                  <a:pt x="37956" y="8229"/>
                </a:lnTo>
                <a:lnTo>
                  <a:pt x="37836" y="8109"/>
                </a:lnTo>
                <a:lnTo>
                  <a:pt x="37716" y="8049"/>
                </a:lnTo>
                <a:lnTo>
                  <a:pt x="37596" y="8109"/>
                </a:lnTo>
                <a:lnTo>
                  <a:pt x="37115" y="8409"/>
                </a:lnTo>
                <a:lnTo>
                  <a:pt x="36695" y="8769"/>
                </a:lnTo>
                <a:lnTo>
                  <a:pt x="35914" y="9550"/>
                </a:lnTo>
                <a:lnTo>
                  <a:pt x="35194" y="10331"/>
                </a:lnTo>
                <a:lnTo>
                  <a:pt x="34413" y="11111"/>
                </a:lnTo>
                <a:lnTo>
                  <a:pt x="33212" y="12132"/>
                </a:lnTo>
                <a:lnTo>
                  <a:pt x="31951" y="13093"/>
                </a:lnTo>
                <a:lnTo>
                  <a:pt x="32371" y="12132"/>
                </a:lnTo>
                <a:lnTo>
                  <a:pt x="33092" y="10391"/>
                </a:lnTo>
                <a:lnTo>
                  <a:pt x="33752" y="8649"/>
                </a:lnTo>
                <a:lnTo>
                  <a:pt x="34053" y="7928"/>
                </a:lnTo>
                <a:lnTo>
                  <a:pt x="34293" y="7088"/>
                </a:lnTo>
                <a:lnTo>
                  <a:pt x="34353" y="6667"/>
                </a:lnTo>
                <a:lnTo>
                  <a:pt x="34353" y="6247"/>
                </a:lnTo>
                <a:lnTo>
                  <a:pt x="34353" y="5887"/>
                </a:lnTo>
                <a:lnTo>
                  <a:pt x="34233" y="5526"/>
                </a:lnTo>
                <a:lnTo>
                  <a:pt x="34113" y="5466"/>
                </a:lnTo>
                <a:lnTo>
                  <a:pt x="34053" y="5466"/>
                </a:lnTo>
                <a:lnTo>
                  <a:pt x="33752" y="5706"/>
                </a:lnTo>
                <a:lnTo>
                  <a:pt x="33512" y="5947"/>
                </a:lnTo>
                <a:lnTo>
                  <a:pt x="33332" y="6247"/>
                </a:lnTo>
                <a:lnTo>
                  <a:pt x="33152" y="6607"/>
                </a:lnTo>
                <a:lnTo>
                  <a:pt x="32912" y="7268"/>
                </a:lnTo>
                <a:lnTo>
                  <a:pt x="32671" y="7928"/>
                </a:lnTo>
                <a:lnTo>
                  <a:pt x="31951" y="9790"/>
                </a:lnTo>
                <a:lnTo>
                  <a:pt x="31110" y="11592"/>
                </a:lnTo>
                <a:lnTo>
                  <a:pt x="30269" y="13213"/>
                </a:lnTo>
                <a:lnTo>
                  <a:pt x="29308" y="14835"/>
                </a:lnTo>
                <a:lnTo>
                  <a:pt x="28347" y="16396"/>
                </a:lnTo>
                <a:lnTo>
                  <a:pt x="27266" y="17898"/>
                </a:lnTo>
                <a:lnTo>
                  <a:pt x="26365" y="19219"/>
                </a:lnTo>
                <a:lnTo>
                  <a:pt x="25344" y="20420"/>
                </a:lnTo>
                <a:lnTo>
                  <a:pt x="25224" y="19219"/>
                </a:lnTo>
                <a:lnTo>
                  <a:pt x="25104" y="17958"/>
                </a:lnTo>
                <a:lnTo>
                  <a:pt x="24924" y="16757"/>
                </a:lnTo>
                <a:lnTo>
                  <a:pt x="24744" y="16156"/>
                </a:lnTo>
                <a:lnTo>
                  <a:pt x="24564" y="15616"/>
                </a:lnTo>
                <a:lnTo>
                  <a:pt x="24504" y="15435"/>
                </a:lnTo>
                <a:lnTo>
                  <a:pt x="24383" y="15315"/>
                </a:lnTo>
                <a:lnTo>
                  <a:pt x="24203" y="15255"/>
                </a:lnTo>
                <a:lnTo>
                  <a:pt x="24023" y="15255"/>
                </a:lnTo>
                <a:lnTo>
                  <a:pt x="23903" y="15315"/>
                </a:lnTo>
                <a:lnTo>
                  <a:pt x="23783" y="15435"/>
                </a:lnTo>
                <a:lnTo>
                  <a:pt x="23663" y="15556"/>
                </a:lnTo>
                <a:lnTo>
                  <a:pt x="23603" y="15736"/>
                </a:lnTo>
                <a:lnTo>
                  <a:pt x="23543" y="16456"/>
                </a:lnTo>
                <a:lnTo>
                  <a:pt x="23543" y="17237"/>
                </a:lnTo>
                <a:lnTo>
                  <a:pt x="23603" y="18018"/>
                </a:lnTo>
                <a:lnTo>
                  <a:pt x="23663" y="18799"/>
                </a:lnTo>
                <a:lnTo>
                  <a:pt x="23903" y="20300"/>
                </a:lnTo>
                <a:lnTo>
                  <a:pt x="24143" y="21801"/>
                </a:lnTo>
                <a:lnTo>
                  <a:pt x="23302" y="22762"/>
                </a:lnTo>
                <a:lnTo>
                  <a:pt x="22402" y="23663"/>
                </a:lnTo>
                <a:lnTo>
                  <a:pt x="21020" y="24924"/>
                </a:lnTo>
                <a:lnTo>
                  <a:pt x="19639" y="26186"/>
                </a:lnTo>
                <a:lnTo>
                  <a:pt x="18918" y="26726"/>
                </a:lnTo>
                <a:lnTo>
                  <a:pt x="19279" y="24624"/>
                </a:lnTo>
                <a:lnTo>
                  <a:pt x="19819" y="21621"/>
                </a:lnTo>
                <a:lnTo>
                  <a:pt x="20240" y="18558"/>
                </a:lnTo>
                <a:lnTo>
                  <a:pt x="20660" y="15496"/>
                </a:lnTo>
                <a:lnTo>
                  <a:pt x="20780" y="13994"/>
                </a:lnTo>
                <a:lnTo>
                  <a:pt x="20900" y="12493"/>
                </a:lnTo>
                <a:lnTo>
                  <a:pt x="20900" y="10931"/>
                </a:lnTo>
                <a:lnTo>
                  <a:pt x="20900" y="9370"/>
                </a:lnTo>
                <a:lnTo>
                  <a:pt x="20960" y="7868"/>
                </a:lnTo>
                <a:lnTo>
                  <a:pt x="20960" y="6307"/>
                </a:lnTo>
                <a:lnTo>
                  <a:pt x="21200" y="3304"/>
                </a:lnTo>
                <a:lnTo>
                  <a:pt x="21261" y="1743"/>
                </a:lnTo>
                <a:lnTo>
                  <a:pt x="21261" y="1022"/>
                </a:lnTo>
                <a:lnTo>
                  <a:pt x="21200" y="241"/>
                </a:lnTo>
                <a:lnTo>
                  <a:pt x="21140" y="121"/>
                </a:lnTo>
                <a:lnTo>
                  <a:pt x="21080" y="61"/>
                </a:lnTo>
                <a:lnTo>
                  <a:pt x="20960"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178" name="Shape 178"/>
          <p:cNvSpPr/>
          <p:nvPr/>
        </p:nvSpPr>
        <p:spPr>
          <a:xfrm flipH="1">
            <a:off x="-34016" y="3332080"/>
            <a:ext cx="1123547" cy="317807"/>
          </a:xfrm>
          <a:custGeom>
            <a:avLst/>
            <a:gdLst/>
            <a:ahLst/>
            <a:cxnLst/>
            <a:rect l="0" t="0" r="0" b="0"/>
            <a:pathLst>
              <a:path w="44803" h="12673" extrusionOk="0">
                <a:moveTo>
                  <a:pt x="25164" y="0"/>
                </a:moveTo>
                <a:lnTo>
                  <a:pt x="25104" y="60"/>
                </a:lnTo>
                <a:lnTo>
                  <a:pt x="25344" y="961"/>
                </a:lnTo>
                <a:lnTo>
                  <a:pt x="25705" y="1802"/>
                </a:lnTo>
                <a:lnTo>
                  <a:pt x="26185" y="2643"/>
                </a:lnTo>
                <a:lnTo>
                  <a:pt x="26666" y="3424"/>
                </a:lnTo>
                <a:lnTo>
                  <a:pt x="27086" y="4084"/>
                </a:lnTo>
                <a:lnTo>
                  <a:pt x="25044" y="3604"/>
                </a:lnTo>
                <a:lnTo>
                  <a:pt x="23062" y="3123"/>
                </a:lnTo>
                <a:lnTo>
                  <a:pt x="20240" y="2583"/>
                </a:lnTo>
                <a:lnTo>
                  <a:pt x="17417" y="2162"/>
                </a:lnTo>
                <a:lnTo>
                  <a:pt x="14594" y="1862"/>
                </a:lnTo>
                <a:lnTo>
                  <a:pt x="11772" y="1622"/>
                </a:lnTo>
                <a:lnTo>
                  <a:pt x="10270" y="1502"/>
                </a:lnTo>
                <a:lnTo>
                  <a:pt x="8769" y="1502"/>
                </a:lnTo>
                <a:lnTo>
                  <a:pt x="7267" y="1442"/>
                </a:lnTo>
                <a:lnTo>
                  <a:pt x="5766" y="1502"/>
                </a:lnTo>
                <a:lnTo>
                  <a:pt x="4385" y="1502"/>
                </a:lnTo>
                <a:lnTo>
                  <a:pt x="2943" y="1562"/>
                </a:lnTo>
                <a:lnTo>
                  <a:pt x="2223" y="1622"/>
                </a:lnTo>
                <a:lnTo>
                  <a:pt x="1502" y="1742"/>
                </a:lnTo>
                <a:lnTo>
                  <a:pt x="781" y="1922"/>
                </a:lnTo>
                <a:lnTo>
                  <a:pt x="181" y="2162"/>
                </a:lnTo>
                <a:lnTo>
                  <a:pt x="61" y="2222"/>
                </a:lnTo>
                <a:lnTo>
                  <a:pt x="1" y="2403"/>
                </a:lnTo>
                <a:lnTo>
                  <a:pt x="1" y="2523"/>
                </a:lnTo>
                <a:lnTo>
                  <a:pt x="181" y="2583"/>
                </a:lnTo>
                <a:lnTo>
                  <a:pt x="781" y="2763"/>
                </a:lnTo>
                <a:lnTo>
                  <a:pt x="1442" y="2823"/>
                </a:lnTo>
                <a:lnTo>
                  <a:pt x="2823" y="2883"/>
                </a:lnTo>
                <a:lnTo>
                  <a:pt x="5586" y="2883"/>
                </a:lnTo>
                <a:lnTo>
                  <a:pt x="8469" y="3063"/>
                </a:lnTo>
                <a:lnTo>
                  <a:pt x="11351" y="3243"/>
                </a:lnTo>
                <a:lnTo>
                  <a:pt x="14174" y="3544"/>
                </a:lnTo>
                <a:lnTo>
                  <a:pt x="16937" y="3904"/>
                </a:lnTo>
                <a:lnTo>
                  <a:pt x="19759" y="4384"/>
                </a:lnTo>
                <a:lnTo>
                  <a:pt x="22522" y="4985"/>
                </a:lnTo>
                <a:lnTo>
                  <a:pt x="24984" y="5586"/>
                </a:lnTo>
                <a:lnTo>
                  <a:pt x="27386" y="6246"/>
                </a:lnTo>
                <a:lnTo>
                  <a:pt x="29789" y="6967"/>
                </a:lnTo>
                <a:lnTo>
                  <a:pt x="32191" y="7808"/>
                </a:lnTo>
                <a:lnTo>
                  <a:pt x="29609" y="7808"/>
                </a:lnTo>
                <a:lnTo>
                  <a:pt x="28347" y="7928"/>
                </a:lnTo>
                <a:lnTo>
                  <a:pt x="27086" y="8048"/>
                </a:lnTo>
                <a:lnTo>
                  <a:pt x="25405" y="8288"/>
                </a:lnTo>
                <a:lnTo>
                  <a:pt x="25344" y="8168"/>
                </a:lnTo>
                <a:lnTo>
                  <a:pt x="25224" y="8108"/>
                </a:lnTo>
                <a:lnTo>
                  <a:pt x="24684" y="7808"/>
                </a:lnTo>
                <a:lnTo>
                  <a:pt x="24083" y="7627"/>
                </a:lnTo>
                <a:lnTo>
                  <a:pt x="23483" y="7447"/>
                </a:lnTo>
                <a:lnTo>
                  <a:pt x="22822" y="7267"/>
                </a:lnTo>
                <a:lnTo>
                  <a:pt x="21501" y="7087"/>
                </a:lnTo>
                <a:lnTo>
                  <a:pt x="20300" y="6847"/>
                </a:lnTo>
                <a:lnTo>
                  <a:pt x="19099" y="6667"/>
                </a:lnTo>
                <a:lnTo>
                  <a:pt x="17897" y="6426"/>
                </a:lnTo>
                <a:lnTo>
                  <a:pt x="17297" y="6366"/>
                </a:lnTo>
                <a:lnTo>
                  <a:pt x="16696" y="6306"/>
                </a:lnTo>
                <a:lnTo>
                  <a:pt x="16156" y="6306"/>
                </a:lnTo>
                <a:lnTo>
                  <a:pt x="15555" y="6366"/>
                </a:lnTo>
                <a:lnTo>
                  <a:pt x="15375" y="6486"/>
                </a:lnTo>
                <a:lnTo>
                  <a:pt x="15315" y="6667"/>
                </a:lnTo>
                <a:lnTo>
                  <a:pt x="15375" y="6787"/>
                </a:lnTo>
                <a:lnTo>
                  <a:pt x="15495" y="6967"/>
                </a:lnTo>
                <a:lnTo>
                  <a:pt x="16036" y="7267"/>
                </a:lnTo>
                <a:lnTo>
                  <a:pt x="16576" y="7507"/>
                </a:lnTo>
                <a:lnTo>
                  <a:pt x="17237" y="7688"/>
                </a:lnTo>
                <a:lnTo>
                  <a:pt x="17837" y="7868"/>
                </a:lnTo>
                <a:lnTo>
                  <a:pt x="19099" y="8108"/>
                </a:lnTo>
                <a:lnTo>
                  <a:pt x="20360" y="8348"/>
                </a:lnTo>
                <a:lnTo>
                  <a:pt x="21501" y="8588"/>
                </a:lnTo>
                <a:lnTo>
                  <a:pt x="22702" y="8829"/>
                </a:lnTo>
                <a:lnTo>
                  <a:pt x="22282" y="8949"/>
                </a:lnTo>
                <a:lnTo>
                  <a:pt x="21141" y="9249"/>
                </a:lnTo>
                <a:lnTo>
                  <a:pt x="19999" y="9609"/>
                </a:lnTo>
                <a:lnTo>
                  <a:pt x="19459" y="9850"/>
                </a:lnTo>
                <a:lnTo>
                  <a:pt x="18918" y="10090"/>
                </a:lnTo>
                <a:lnTo>
                  <a:pt x="18438" y="10390"/>
                </a:lnTo>
                <a:lnTo>
                  <a:pt x="17958" y="10750"/>
                </a:lnTo>
                <a:lnTo>
                  <a:pt x="17897" y="10871"/>
                </a:lnTo>
                <a:lnTo>
                  <a:pt x="17837" y="10991"/>
                </a:lnTo>
                <a:lnTo>
                  <a:pt x="17897" y="11231"/>
                </a:lnTo>
                <a:lnTo>
                  <a:pt x="18018" y="11411"/>
                </a:lnTo>
                <a:lnTo>
                  <a:pt x="18138" y="11471"/>
                </a:lnTo>
                <a:lnTo>
                  <a:pt x="18798" y="11471"/>
                </a:lnTo>
                <a:lnTo>
                  <a:pt x="19399" y="11411"/>
                </a:lnTo>
                <a:lnTo>
                  <a:pt x="20540" y="11231"/>
                </a:lnTo>
                <a:lnTo>
                  <a:pt x="21621" y="10931"/>
                </a:lnTo>
                <a:lnTo>
                  <a:pt x="22762" y="10630"/>
                </a:lnTo>
                <a:lnTo>
                  <a:pt x="25104" y="10210"/>
                </a:lnTo>
                <a:lnTo>
                  <a:pt x="27507" y="9910"/>
                </a:lnTo>
                <a:lnTo>
                  <a:pt x="29849" y="9729"/>
                </a:lnTo>
                <a:lnTo>
                  <a:pt x="32131" y="9669"/>
                </a:lnTo>
                <a:lnTo>
                  <a:pt x="33392" y="9729"/>
                </a:lnTo>
                <a:lnTo>
                  <a:pt x="34593" y="9790"/>
                </a:lnTo>
                <a:lnTo>
                  <a:pt x="35794" y="9850"/>
                </a:lnTo>
                <a:lnTo>
                  <a:pt x="36996" y="9790"/>
                </a:lnTo>
                <a:lnTo>
                  <a:pt x="37176" y="9729"/>
                </a:lnTo>
                <a:lnTo>
                  <a:pt x="38497" y="10330"/>
                </a:lnTo>
                <a:lnTo>
                  <a:pt x="41079" y="11591"/>
                </a:lnTo>
                <a:lnTo>
                  <a:pt x="42461" y="12192"/>
                </a:lnTo>
                <a:lnTo>
                  <a:pt x="43782" y="12672"/>
                </a:lnTo>
                <a:lnTo>
                  <a:pt x="44082" y="12672"/>
                </a:lnTo>
                <a:lnTo>
                  <a:pt x="44262" y="12612"/>
                </a:lnTo>
                <a:lnTo>
                  <a:pt x="44503" y="12492"/>
                </a:lnTo>
                <a:lnTo>
                  <a:pt x="44683" y="12252"/>
                </a:lnTo>
                <a:lnTo>
                  <a:pt x="44743" y="12072"/>
                </a:lnTo>
                <a:lnTo>
                  <a:pt x="44803" y="11831"/>
                </a:lnTo>
                <a:lnTo>
                  <a:pt x="44743" y="11591"/>
                </a:lnTo>
                <a:lnTo>
                  <a:pt x="44563" y="11351"/>
                </a:lnTo>
                <a:lnTo>
                  <a:pt x="43422" y="10510"/>
                </a:lnTo>
                <a:lnTo>
                  <a:pt x="42160" y="9729"/>
                </a:lnTo>
                <a:lnTo>
                  <a:pt x="40899" y="9069"/>
                </a:lnTo>
                <a:lnTo>
                  <a:pt x="39578" y="8408"/>
                </a:lnTo>
                <a:lnTo>
                  <a:pt x="38197" y="7868"/>
                </a:lnTo>
                <a:lnTo>
                  <a:pt x="36815" y="7327"/>
                </a:lnTo>
                <a:lnTo>
                  <a:pt x="34113" y="6306"/>
                </a:lnTo>
                <a:lnTo>
                  <a:pt x="31771" y="5526"/>
                </a:lnTo>
                <a:lnTo>
                  <a:pt x="29428" y="4745"/>
                </a:lnTo>
                <a:lnTo>
                  <a:pt x="29248" y="4444"/>
                </a:lnTo>
                <a:lnTo>
                  <a:pt x="29068" y="4084"/>
                </a:lnTo>
                <a:lnTo>
                  <a:pt x="28648" y="3484"/>
                </a:lnTo>
                <a:lnTo>
                  <a:pt x="27687" y="2343"/>
                </a:lnTo>
                <a:lnTo>
                  <a:pt x="27146" y="1682"/>
                </a:lnTo>
                <a:lnTo>
                  <a:pt x="26546" y="1021"/>
                </a:lnTo>
                <a:lnTo>
                  <a:pt x="25945" y="481"/>
                </a:lnTo>
                <a:lnTo>
                  <a:pt x="25224" y="0"/>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179" name="Shape 179"/>
          <p:cNvSpPr/>
          <p:nvPr/>
        </p:nvSpPr>
        <p:spPr>
          <a:xfrm>
            <a:off x="7838240" y="1508293"/>
            <a:ext cx="276627" cy="275022"/>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a:p>
        </p:txBody>
      </p:sp>
      <p:sp>
        <p:nvSpPr>
          <p:cNvPr id="180" name="Shape 180"/>
          <p:cNvSpPr/>
          <p:nvPr/>
        </p:nvSpPr>
        <p:spPr>
          <a:xfrm>
            <a:off x="8645810" y="222087"/>
            <a:ext cx="236832" cy="230771"/>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81" name="Shape 181"/>
          <p:cNvSpPr/>
          <p:nvPr/>
        </p:nvSpPr>
        <p:spPr>
          <a:xfrm rot="-7785323">
            <a:off x="8863585" y="2718730"/>
            <a:ext cx="286441" cy="749782"/>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82" name="Shape 182"/>
          <p:cNvSpPr/>
          <p:nvPr/>
        </p:nvSpPr>
        <p:spPr>
          <a:xfrm>
            <a:off x="8087798" y="622210"/>
            <a:ext cx="290244" cy="414998"/>
          </a:xfrm>
          <a:custGeom>
            <a:avLst/>
            <a:gdLst/>
            <a:ahLst/>
            <a:cxnLst/>
            <a:rect l="0" t="0" r="0" b="0"/>
            <a:pathLst>
              <a:path w="13694" h="19580" extrusionOk="0">
                <a:moveTo>
                  <a:pt x="5946" y="2223"/>
                </a:moveTo>
                <a:lnTo>
                  <a:pt x="6126" y="2343"/>
                </a:lnTo>
                <a:lnTo>
                  <a:pt x="6367" y="2463"/>
                </a:lnTo>
                <a:lnTo>
                  <a:pt x="6487" y="2583"/>
                </a:lnTo>
                <a:lnTo>
                  <a:pt x="6667" y="2763"/>
                </a:lnTo>
                <a:lnTo>
                  <a:pt x="6727" y="3004"/>
                </a:lnTo>
                <a:lnTo>
                  <a:pt x="6787" y="3184"/>
                </a:lnTo>
                <a:lnTo>
                  <a:pt x="6787" y="3424"/>
                </a:lnTo>
                <a:lnTo>
                  <a:pt x="6787" y="3664"/>
                </a:lnTo>
                <a:lnTo>
                  <a:pt x="6727" y="3844"/>
                </a:lnTo>
                <a:lnTo>
                  <a:pt x="6667" y="4085"/>
                </a:lnTo>
                <a:lnTo>
                  <a:pt x="6487" y="4265"/>
                </a:lnTo>
                <a:lnTo>
                  <a:pt x="6367" y="4385"/>
                </a:lnTo>
                <a:lnTo>
                  <a:pt x="6126" y="4505"/>
                </a:lnTo>
                <a:lnTo>
                  <a:pt x="5946" y="4625"/>
                </a:lnTo>
                <a:lnTo>
                  <a:pt x="5346" y="4625"/>
                </a:lnTo>
                <a:lnTo>
                  <a:pt x="5166" y="4505"/>
                </a:lnTo>
                <a:lnTo>
                  <a:pt x="4925" y="4385"/>
                </a:lnTo>
                <a:lnTo>
                  <a:pt x="4805" y="4265"/>
                </a:lnTo>
                <a:lnTo>
                  <a:pt x="4625" y="4085"/>
                </a:lnTo>
                <a:lnTo>
                  <a:pt x="4565" y="3844"/>
                </a:lnTo>
                <a:lnTo>
                  <a:pt x="4505" y="3664"/>
                </a:lnTo>
                <a:lnTo>
                  <a:pt x="4505" y="3424"/>
                </a:lnTo>
                <a:lnTo>
                  <a:pt x="4505" y="3184"/>
                </a:lnTo>
                <a:lnTo>
                  <a:pt x="4565" y="3004"/>
                </a:lnTo>
                <a:lnTo>
                  <a:pt x="4625" y="2763"/>
                </a:lnTo>
                <a:lnTo>
                  <a:pt x="4805" y="2583"/>
                </a:lnTo>
                <a:lnTo>
                  <a:pt x="4925" y="2463"/>
                </a:lnTo>
                <a:lnTo>
                  <a:pt x="5166" y="2343"/>
                </a:lnTo>
                <a:lnTo>
                  <a:pt x="5346" y="2223"/>
                </a:lnTo>
                <a:close/>
                <a:moveTo>
                  <a:pt x="6187" y="1"/>
                </a:moveTo>
                <a:lnTo>
                  <a:pt x="5526" y="121"/>
                </a:lnTo>
                <a:lnTo>
                  <a:pt x="4985" y="241"/>
                </a:lnTo>
                <a:lnTo>
                  <a:pt x="4505" y="481"/>
                </a:lnTo>
                <a:lnTo>
                  <a:pt x="4024" y="722"/>
                </a:lnTo>
                <a:lnTo>
                  <a:pt x="3604" y="1082"/>
                </a:lnTo>
                <a:lnTo>
                  <a:pt x="3184" y="1442"/>
                </a:lnTo>
                <a:lnTo>
                  <a:pt x="2883" y="1863"/>
                </a:lnTo>
                <a:lnTo>
                  <a:pt x="2583" y="2343"/>
                </a:lnTo>
                <a:lnTo>
                  <a:pt x="2403" y="2884"/>
                </a:lnTo>
                <a:lnTo>
                  <a:pt x="1682" y="2763"/>
                </a:lnTo>
                <a:lnTo>
                  <a:pt x="902" y="2703"/>
                </a:lnTo>
                <a:lnTo>
                  <a:pt x="541" y="2703"/>
                </a:lnTo>
                <a:lnTo>
                  <a:pt x="181" y="2823"/>
                </a:lnTo>
                <a:lnTo>
                  <a:pt x="1" y="2944"/>
                </a:lnTo>
                <a:lnTo>
                  <a:pt x="1" y="3124"/>
                </a:lnTo>
                <a:lnTo>
                  <a:pt x="1" y="3304"/>
                </a:lnTo>
                <a:lnTo>
                  <a:pt x="61" y="3484"/>
                </a:lnTo>
                <a:lnTo>
                  <a:pt x="421" y="3724"/>
                </a:lnTo>
                <a:lnTo>
                  <a:pt x="781" y="3844"/>
                </a:lnTo>
                <a:lnTo>
                  <a:pt x="1502" y="4025"/>
                </a:lnTo>
                <a:lnTo>
                  <a:pt x="2223" y="4145"/>
                </a:lnTo>
                <a:lnTo>
                  <a:pt x="2943" y="4265"/>
                </a:lnTo>
                <a:lnTo>
                  <a:pt x="2763" y="4745"/>
                </a:lnTo>
                <a:lnTo>
                  <a:pt x="2643" y="5226"/>
                </a:lnTo>
                <a:lnTo>
                  <a:pt x="2523" y="6187"/>
                </a:lnTo>
                <a:lnTo>
                  <a:pt x="2523" y="7148"/>
                </a:lnTo>
                <a:lnTo>
                  <a:pt x="2583" y="8048"/>
                </a:lnTo>
                <a:lnTo>
                  <a:pt x="2643" y="8709"/>
                </a:lnTo>
                <a:lnTo>
                  <a:pt x="2823" y="9370"/>
                </a:lnTo>
                <a:lnTo>
                  <a:pt x="3004" y="9970"/>
                </a:lnTo>
                <a:lnTo>
                  <a:pt x="3304" y="10631"/>
                </a:lnTo>
                <a:lnTo>
                  <a:pt x="3604" y="11231"/>
                </a:lnTo>
                <a:lnTo>
                  <a:pt x="3964" y="11772"/>
                </a:lnTo>
                <a:lnTo>
                  <a:pt x="4325" y="12312"/>
                </a:lnTo>
                <a:lnTo>
                  <a:pt x="4745" y="12853"/>
                </a:lnTo>
                <a:lnTo>
                  <a:pt x="5226" y="13273"/>
                </a:lnTo>
                <a:lnTo>
                  <a:pt x="5706" y="13634"/>
                </a:lnTo>
                <a:lnTo>
                  <a:pt x="5586" y="14835"/>
                </a:lnTo>
                <a:lnTo>
                  <a:pt x="5586" y="16036"/>
                </a:lnTo>
                <a:lnTo>
                  <a:pt x="5586" y="17237"/>
                </a:lnTo>
                <a:lnTo>
                  <a:pt x="5646" y="17838"/>
                </a:lnTo>
                <a:lnTo>
                  <a:pt x="5766" y="18378"/>
                </a:lnTo>
                <a:lnTo>
                  <a:pt x="5766" y="18498"/>
                </a:lnTo>
                <a:lnTo>
                  <a:pt x="5886" y="18558"/>
                </a:lnTo>
                <a:lnTo>
                  <a:pt x="6066" y="18618"/>
                </a:lnTo>
                <a:lnTo>
                  <a:pt x="6187" y="18498"/>
                </a:lnTo>
                <a:lnTo>
                  <a:pt x="6247" y="18438"/>
                </a:lnTo>
                <a:lnTo>
                  <a:pt x="6307" y="18318"/>
                </a:lnTo>
                <a:lnTo>
                  <a:pt x="6367" y="17237"/>
                </a:lnTo>
                <a:lnTo>
                  <a:pt x="6367" y="16096"/>
                </a:lnTo>
                <a:lnTo>
                  <a:pt x="6247" y="15015"/>
                </a:lnTo>
                <a:lnTo>
                  <a:pt x="6066" y="13934"/>
                </a:lnTo>
                <a:lnTo>
                  <a:pt x="6727" y="14294"/>
                </a:lnTo>
                <a:lnTo>
                  <a:pt x="7388" y="14655"/>
                </a:lnTo>
                <a:lnTo>
                  <a:pt x="8108" y="14895"/>
                </a:lnTo>
                <a:lnTo>
                  <a:pt x="8829" y="15135"/>
                </a:lnTo>
                <a:lnTo>
                  <a:pt x="8709" y="15616"/>
                </a:lnTo>
                <a:lnTo>
                  <a:pt x="8649" y="16156"/>
                </a:lnTo>
                <a:lnTo>
                  <a:pt x="8649" y="16697"/>
                </a:lnTo>
                <a:lnTo>
                  <a:pt x="8649" y="17237"/>
                </a:lnTo>
                <a:lnTo>
                  <a:pt x="8769" y="18318"/>
                </a:lnTo>
                <a:lnTo>
                  <a:pt x="8949" y="19339"/>
                </a:lnTo>
                <a:lnTo>
                  <a:pt x="9009" y="19459"/>
                </a:lnTo>
                <a:lnTo>
                  <a:pt x="9069" y="19579"/>
                </a:lnTo>
                <a:lnTo>
                  <a:pt x="9309" y="19579"/>
                </a:lnTo>
                <a:lnTo>
                  <a:pt x="9430" y="19519"/>
                </a:lnTo>
                <a:lnTo>
                  <a:pt x="9490" y="19459"/>
                </a:lnTo>
                <a:lnTo>
                  <a:pt x="9550" y="19339"/>
                </a:lnTo>
                <a:lnTo>
                  <a:pt x="9550" y="19219"/>
                </a:lnTo>
                <a:lnTo>
                  <a:pt x="9370" y="17958"/>
                </a:lnTo>
                <a:lnTo>
                  <a:pt x="9309" y="16697"/>
                </a:lnTo>
                <a:lnTo>
                  <a:pt x="9370" y="15976"/>
                </a:lnTo>
                <a:lnTo>
                  <a:pt x="9430" y="15255"/>
                </a:lnTo>
                <a:lnTo>
                  <a:pt x="10150" y="15315"/>
                </a:lnTo>
                <a:lnTo>
                  <a:pt x="10811" y="15375"/>
                </a:lnTo>
                <a:lnTo>
                  <a:pt x="11532" y="15375"/>
                </a:lnTo>
                <a:lnTo>
                  <a:pt x="12192" y="15255"/>
                </a:lnTo>
                <a:lnTo>
                  <a:pt x="12793" y="15135"/>
                </a:lnTo>
                <a:lnTo>
                  <a:pt x="13033" y="15015"/>
                </a:lnTo>
                <a:lnTo>
                  <a:pt x="13273" y="14835"/>
                </a:lnTo>
                <a:lnTo>
                  <a:pt x="13453" y="14655"/>
                </a:lnTo>
                <a:lnTo>
                  <a:pt x="13573" y="14234"/>
                </a:lnTo>
                <a:lnTo>
                  <a:pt x="13694" y="13874"/>
                </a:lnTo>
                <a:lnTo>
                  <a:pt x="13694" y="13694"/>
                </a:lnTo>
                <a:lnTo>
                  <a:pt x="13634" y="13634"/>
                </a:lnTo>
                <a:lnTo>
                  <a:pt x="13573" y="13273"/>
                </a:lnTo>
                <a:lnTo>
                  <a:pt x="13453" y="13033"/>
                </a:lnTo>
                <a:lnTo>
                  <a:pt x="13333" y="12913"/>
                </a:lnTo>
                <a:lnTo>
                  <a:pt x="13153" y="12793"/>
                </a:lnTo>
                <a:lnTo>
                  <a:pt x="12312" y="12793"/>
                </a:lnTo>
                <a:lnTo>
                  <a:pt x="11832" y="12733"/>
                </a:lnTo>
                <a:lnTo>
                  <a:pt x="11472" y="12613"/>
                </a:lnTo>
                <a:lnTo>
                  <a:pt x="11171" y="12372"/>
                </a:lnTo>
                <a:lnTo>
                  <a:pt x="10931" y="12132"/>
                </a:lnTo>
                <a:lnTo>
                  <a:pt x="10751" y="11772"/>
                </a:lnTo>
                <a:lnTo>
                  <a:pt x="10631" y="11412"/>
                </a:lnTo>
                <a:lnTo>
                  <a:pt x="10571" y="11051"/>
                </a:lnTo>
                <a:lnTo>
                  <a:pt x="10511" y="10631"/>
                </a:lnTo>
                <a:lnTo>
                  <a:pt x="10511" y="10150"/>
                </a:lnTo>
                <a:lnTo>
                  <a:pt x="10571" y="9310"/>
                </a:lnTo>
                <a:lnTo>
                  <a:pt x="10691" y="8469"/>
                </a:lnTo>
                <a:lnTo>
                  <a:pt x="10811" y="7688"/>
                </a:lnTo>
                <a:lnTo>
                  <a:pt x="10931" y="6967"/>
                </a:lnTo>
                <a:lnTo>
                  <a:pt x="11051" y="6187"/>
                </a:lnTo>
                <a:lnTo>
                  <a:pt x="11111" y="5466"/>
                </a:lnTo>
                <a:lnTo>
                  <a:pt x="11111" y="4685"/>
                </a:lnTo>
                <a:lnTo>
                  <a:pt x="11051" y="3965"/>
                </a:lnTo>
                <a:lnTo>
                  <a:pt x="10871" y="3244"/>
                </a:lnTo>
                <a:lnTo>
                  <a:pt x="10571" y="2583"/>
                </a:lnTo>
                <a:lnTo>
                  <a:pt x="10150" y="1923"/>
                </a:lnTo>
                <a:lnTo>
                  <a:pt x="9730" y="1442"/>
                </a:lnTo>
                <a:lnTo>
                  <a:pt x="9249" y="1022"/>
                </a:lnTo>
                <a:lnTo>
                  <a:pt x="8649" y="661"/>
                </a:lnTo>
                <a:lnTo>
                  <a:pt x="8108" y="361"/>
                </a:lnTo>
                <a:lnTo>
                  <a:pt x="7448" y="121"/>
                </a:lnTo>
                <a:lnTo>
                  <a:pt x="6787" y="61"/>
                </a:lnTo>
                <a:lnTo>
                  <a:pt x="6187" y="1"/>
                </a:lnTo>
                <a:close/>
              </a:path>
            </a:pathLst>
          </a:custGeom>
          <a:solidFill>
            <a:srgbClr val="F56737"/>
          </a:solidFill>
          <a:ln>
            <a:noFill/>
          </a:ln>
        </p:spPr>
        <p:txBody>
          <a:bodyPr lIns="91425" tIns="91425" rIns="91425" bIns="91425" anchor="ctr" anchorCtr="0">
            <a:noAutofit/>
          </a:bodyPr>
          <a:lstStyle/>
          <a:p>
            <a:pPr lvl="0">
              <a:spcBef>
                <a:spcPts val="0"/>
              </a:spcBef>
              <a:buNone/>
            </a:pPr>
            <a:endParaRPr/>
          </a:p>
        </p:txBody>
      </p:sp>
      <p:sp>
        <p:nvSpPr>
          <p:cNvPr id="183" name="Shape 183"/>
          <p:cNvSpPr/>
          <p:nvPr/>
        </p:nvSpPr>
        <p:spPr>
          <a:xfrm>
            <a:off x="7755023" y="2445825"/>
            <a:ext cx="443065" cy="339085"/>
          </a:xfrm>
          <a:custGeom>
            <a:avLst/>
            <a:gdLst/>
            <a:ahLst/>
            <a:cxnLst/>
            <a:rect l="0" t="0" r="0" b="0"/>
            <a:pathLst>
              <a:path w="34293" h="26245" extrusionOk="0">
                <a:moveTo>
                  <a:pt x="12552" y="8949"/>
                </a:moveTo>
                <a:lnTo>
                  <a:pt x="12732" y="9009"/>
                </a:lnTo>
                <a:lnTo>
                  <a:pt x="12973" y="9129"/>
                </a:lnTo>
                <a:lnTo>
                  <a:pt x="13153" y="9309"/>
                </a:lnTo>
                <a:lnTo>
                  <a:pt x="13273" y="9489"/>
                </a:lnTo>
                <a:lnTo>
                  <a:pt x="13393" y="9669"/>
                </a:lnTo>
                <a:lnTo>
                  <a:pt x="13453" y="9909"/>
                </a:lnTo>
                <a:lnTo>
                  <a:pt x="13513" y="10150"/>
                </a:lnTo>
                <a:lnTo>
                  <a:pt x="13453" y="10390"/>
                </a:lnTo>
                <a:lnTo>
                  <a:pt x="13393" y="10570"/>
                </a:lnTo>
                <a:lnTo>
                  <a:pt x="13273" y="10810"/>
                </a:lnTo>
                <a:lnTo>
                  <a:pt x="13153" y="10990"/>
                </a:lnTo>
                <a:lnTo>
                  <a:pt x="13093" y="11050"/>
                </a:lnTo>
                <a:lnTo>
                  <a:pt x="12913" y="11171"/>
                </a:lnTo>
                <a:lnTo>
                  <a:pt x="12732" y="11291"/>
                </a:lnTo>
                <a:lnTo>
                  <a:pt x="12492" y="11351"/>
                </a:lnTo>
                <a:lnTo>
                  <a:pt x="12012" y="11351"/>
                </a:lnTo>
                <a:lnTo>
                  <a:pt x="11832" y="11291"/>
                </a:lnTo>
                <a:lnTo>
                  <a:pt x="11591" y="11171"/>
                </a:lnTo>
                <a:lnTo>
                  <a:pt x="11411" y="11050"/>
                </a:lnTo>
                <a:lnTo>
                  <a:pt x="11291" y="10870"/>
                </a:lnTo>
                <a:lnTo>
                  <a:pt x="11171" y="10630"/>
                </a:lnTo>
                <a:lnTo>
                  <a:pt x="11111" y="10390"/>
                </a:lnTo>
                <a:lnTo>
                  <a:pt x="11051" y="10150"/>
                </a:lnTo>
                <a:lnTo>
                  <a:pt x="11111" y="9969"/>
                </a:lnTo>
                <a:lnTo>
                  <a:pt x="11171" y="9729"/>
                </a:lnTo>
                <a:lnTo>
                  <a:pt x="11291" y="9489"/>
                </a:lnTo>
                <a:lnTo>
                  <a:pt x="11411" y="9309"/>
                </a:lnTo>
                <a:lnTo>
                  <a:pt x="11471" y="9309"/>
                </a:lnTo>
                <a:lnTo>
                  <a:pt x="11651" y="9129"/>
                </a:lnTo>
                <a:lnTo>
                  <a:pt x="11832" y="9009"/>
                </a:lnTo>
                <a:lnTo>
                  <a:pt x="12072" y="8949"/>
                </a:lnTo>
                <a:close/>
                <a:moveTo>
                  <a:pt x="32611" y="0"/>
                </a:moveTo>
                <a:lnTo>
                  <a:pt x="32011" y="60"/>
                </a:lnTo>
                <a:lnTo>
                  <a:pt x="31410" y="120"/>
                </a:lnTo>
                <a:lnTo>
                  <a:pt x="30749" y="300"/>
                </a:lnTo>
                <a:lnTo>
                  <a:pt x="29789" y="601"/>
                </a:lnTo>
                <a:lnTo>
                  <a:pt x="28587" y="1021"/>
                </a:lnTo>
                <a:lnTo>
                  <a:pt x="27446" y="1502"/>
                </a:lnTo>
                <a:lnTo>
                  <a:pt x="26305" y="2102"/>
                </a:lnTo>
                <a:lnTo>
                  <a:pt x="25284" y="2823"/>
                </a:lnTo>
                <a:lnTo>
                  <a:pt x="24323" y="3543"/>
                </a:lnTo>
                <a:lnTo>
                  <a:pt x="23423" y="4324"/>
                </a:lnTo>
                <a:lnTo>
                  <a:pt x="22582" y="5165"/>
                </a:lnTo>
                <a:lnTo>
                  <a:pt x="21801" y="6066"/>
                </a:lnTo>
                <a:lnTo>
                  <a:pt x="21080" y="7027"/>
                </a:lnTo>
                <a:lnTo>
                  <a:pt x="20720" y="7567"/>
                </a:lnTo>
                <a:lnTo>
                  <a:pt x="20420" y="8168"/>
                </a:lnTo>
                <a:lnTo>
                  <a:pt x="19819" y="7687"/>
                </a:lnTo>
                <a:lnTo>
                  <a:pt x="19098" y="7147"/>
                </a:lnTo>
                <a:lnTo>
                  <a:pt x="18258" y="6726"/>
                </a:lnTo>
                <a:lnTo>
                  <a:pt x="17477" y="6426"/>
                </a:lnTo>
                <a:lnTo>
                  <a:pt x="16576" y="6186"/>
                </a:lnTo>
                <a:lnTo>
                  <a:pt x="15735" y="6066"/>
                </a:lnTo>
                <a:lnTo>
                  <a:pt x="14834" y="6066"/>
                </a:lnTo>
                <a:lnTo>
                  <a:pt x="13934" y="6186"/>
                </a:lnTo>
                <a:lnTo>
                  <a:pt x="13033" y="6426"/>
                </a:lnTo>
                <a:lnTo>
                  <a:pt x="12072" y="6726"/>
                </a:lnTo>
                <a:lnTo>
                  <a:pt x="11171" y="7147"/>
                </a:lnTo>
                <a:lnTo>
                  <a:pt x="10270" y="7687"/>
                </a:lnTo>
                <a:lnTo>
                  <a:pt x="9369" y="8288"/>
                </a:lnTo>
                <a:lnTo>
                  <a:pt x="8528" y="8949"/>
                </a:lnTo>
                <a:lnTo>
                  <a:pt x="7748" y="9669"/>
                </a:lnTo>
                <a:lnTo>
                  <a:pt x="7147" y="10450"/>
                </a:lnTo>
                <a:lnTo>
                  <a:pt x="6607" y="11291"/>
                </a:lnTo>
                <a:lnTo>
                  <a:pt x="6607" y="11351"/>
                </a:lnTo>
                <a:lnTo>
                  <a:pt x="6727" y="11411"/>
                </a:lnTo>
                <a:lnTo>
                  <a:pt x="7087" y="11531"/>
                </a:lnTo>
                <a:lnTo>
                  <a:pt x="7688" y="11771"/>
                </a:lnTo>
                <a:lnTo>
                  <a:pt x="8408" y="12071"/>
                </a:lnTo>
                <a:lnTo>
                  <a:pt x="8769" y="12252"/>
                </a:lnTo>
                <a:lnTo>
                  <a:pt x="9129" y="12552"/>
                </a:lnTo>
                <a:lnTo>
                  <a:pt x="9489" y="12852"/>
                </a:lnTo>
                <a:lnTo>
                  <a:pt x="9850" y="13213"/>
                </a:lnTo>
                <a:lnTo>
                  <a:pt x="10150" y="13633"/>
                </a:lnTo>
                <a:lnTo>
                  <a:pt x="10390" y="14173"/>
                </a:lnTo>
                <a:lnTo>
                  <a:pt x="10630" y="14714"/>
                </a:lnTo>
                <a:lnTo>
                  <a:pt x="10751" y="15375"/>
                </a:lnTo>
                <a:lnTo>
                  <a:pt x="10811" y="15615"/>
                </a:lnTo>
                <a:lnTo>
                  <a:pt x="10570" y="15555"/>
                </a:lnTo>
                <a:lnTo>
                  <a:pt x="9850" y="15495"/>
                </a:lnTo>
                <a:lnTo>
                  <a:pt x="9069" y="15555"/>
                </a:lnTo>
                <a:lnTo>
                  <a:pt x="8348" y="15675"/>
                </a:lnTo>
                <a:lnTo>
                  <a:pt x="7628" y="15795"/>
                </a:lnTo>
                <a:lnTo>
                  <a:pt x="6847" y="16035"/>
                </a:lnTo>
                <a:lnTo>
                  <a:pt x="6186" y="16275"/>
                </a:lnTo>
                <a:lnTo>
                  <a:pt x="5466" y="16636"/>
                </a:lnTo>
                <a:lnTo>
                  <a:pt x="4745" y="16936"/>
                </a:lnTo>
                <a:lnTo>
                  <a:pt x="4084" y="17356"/>
                </a:lnTo>
                <a:lnTo>
                  <a:pt x="3484" y="17777"/>
                </a:lnTo>
                <a:lnTo>
                  <a:pt x="2823" y="18257"/>
                </a:lnTo>
                <a:lnTo>
                  <a:pt x="2222" y="18738"/>
                </a:lnTo>
                <a:lnTo>
                  <a:pt x="1682" y="19278"/>
                </a:lnTo>
                <a:lnTo>
                  <a:pt x="1202" y="19819"/>
                </a:lnTo>
                <a:lnTo>
                  <a:pt x="721" y="20359"/>
                </a:lnTo>
                <a:lnTo>
                  <a:pt x="241" y="20960"/>
                </a:lnTo>
                <a:lnTo>
                  <a:pt x="120" y="21140"/>
                </a:lnTo>
                <a:lnTo>
                  <a:pt x="120" y="21200"/>
                </a:lnTo>
                <a:lnTo>
                  <a:pt x="60" y="21260"/>
                </a:lnTo>
                <a:lnTo>
                  <a:pt x="0" y="21380"/>
                </a:lnTo>
                <a:lnTo>
                  <a:pt x="60" y="21620"/>
                </a:lnTo>
                <a:lnTo>
                  <a:pt x="120" y="21801"/>
                </a:lnTo>
                <a:lnTo>
                  <a:pt x="241" y="21981"/>
                </a:lnTo>
                <a:lnTo>
                  <a:pt x="361" y="22161"/>
                </a:lnTo>
                <a:lnTo>
                  <a:pt x="541" y="22281"/>
                </a:lnTo>
                <a:lnTo>
                  <a:pt x="781" y="22341"/>
                </a:lnTo>
                <a:lnTo>
                  <a:pt x="961" y="22401"/>
                </a:lnTo>
                <a:lnTo>
                  <a:pt x="1442" y="22401"/>
                </a:lnTo>
                <a:lnTo>
                  <a:pt x="2162" y="22461"/>
                </a:lnTo>
                <a:lnTo>
                  <a:pt x="2943" y="22401"/>
                </a:lnTo>
                <a:lnTo>
                  <a:pt x="3784" y="22341"/>
                </a:lnTo>
                <a:lnTo>
                  <a:pt x="4505" y="22161"/>
                </a:lnTo>
                <a:lnTo>
                  <a:pt x="4925" y="22822"/>
                </a:lnTo>
                <a:lnTo>
                  <a:pt x="5466" y="23422"/>
                </a:lnTo>
                <a:lnTo>
                  <a:pt x="6006" y="23963"/>
                </a:lnTo>
                <a:lnTo>
                  <a:pt x="6667" y="24443"/>
                </a:lnTo>
                <a:lnTo>
                  <a:pt x="7327" y="24803"/>
                </a:lnTo>
                <a:lnTo>
                  <a:pt x="8048" y="25104"/>
                </a:lnTo>
                <a:lnTo>
                  <a:pt x="8829" y="25344"/>
                </a:lnTo>
                <a:lnTo>
                  <a:pt x="9549" y="25524"/>
                </a:lnTo>
                <a:lnTo>
                  <a:pt x="10330" y="25584"/>
                </a:lnTo>
                <a:lnTo>
                  <a:pt x="11111" y="25584"/>
                </a:lnTo>
                <a:lnTo>
                  <a:pt x="11892" y="25524"/>
                </a:lnTo>
                <a:lnTo>
                  <a:pt x="12672" y="25404"/>
                </a:lnTo>
                <a:lnTo>
                  <a:pt x="13393" y="25164"/>
                </a:lnTo>
                <a:lnTo>
                  <a:pt x="14114" y="24863"/>
                </a:lnTo>
                <a:lnTo>
                  <a:pt x="14774" y="24443"/>
                </a:lnTo>
                <a:lnTo>
                  <a:pt x="15435" y="23963"/>
                </a:lnTo>
                <a:lnTo>
                  <a:pt x="16156" y="24563"/>
                </a:lnTo>
                <a:lnTo>
                  <a:pt x="16996" y="25104"/>
                </a:lnTo>
                <a:lnTo>
                  <a:pt x="17897" y="25524"/>
                </a:lnTo>
                <a:lnTo>
                  <a:pt x="18798" y="25884"/>
                </a:lnTo>
                <a:lnTo>
                  <a:pt x="19339" y="26065"/>
                </a:lnTo>
                <a:lnTo>
                  <a:pt x="19939" y="26185"/>
                </a:lnTo>
                <a:lnTo>
                  <a:pt x="20480" y="26245"/>
                </a:lnTo>
                <a:lnTo>
                  <a:pt x="21621" y="26245"/>
                </a:lnTo>
                <a:lnTo>
                  <a:pt x="22221" y="26185"/>
                </a:lnTo>
                <a:lnTo>
                  <a:pt x="23302" y="26005"/>
                </a:lnTo>
                <a:lnTo>
                  <a:pt x="24443" y="25704"/>
                </a:lnTo>
                <a:lnTo>
                  <a:pt x="25524" y="25284"/>
                </a:lnTo>
                <a:lnTo>
                  <a:pt x="26545" y="24743"/>
                </a:lnTo>
                <a:lnTo>
                  <a:pt x="27506" y="24143"/>
                </a:lnTo>
                <a:lnTo>
                  <a:pt x="27566" y="24083"/>
                </a:lnTo>
                <a:lnTo>
                  <a:pt x="28287" y="24263"/>
                </a:lnTo>
                <a:lnTo>
                  <a:pt x="29008" y="24323"/>
                </a:lnTo>
                <a:lnTo>
                  <a:pt x="29728" y="24323"/>
                </a:lnTo>
                <a:lnTo>
                  <a:pt x="30449" y="24263"/>
                </a:lnTo>
                <a:lnTo>
                  <a:pt x="31110" y="24203"/>
                </a:lnTo>
                <a:lnTo>
                  <a:pt x="31830" y="24083"/>
                </a:lnTo>
                <a:lnTo>
                  <a:pt x="32131" y="23963"/>
                </a:lnTo>
                <a:lnTo>
                  <a:pt x="32431" y="23843"/>
                </a:lnTo>
                <a:lnTo>
                  <a:pt x="32731" y="23602"/>
                </a:lnTo>
                <a:lnTo>
                  <a:pt x="32972" y="23362"/>
                </a:lnTo>
                <a:lnTo>
                  <a:pt x="33032" y="23182"/>
                </a:lnTo>
                <a:lnTo>
                  <a:pt x="32972" y="23002"/>
                </a:lnTo>
                <a:lnTo>
                  <a:pt x="32851" y="22822"/>
                </a:lnTo>
                <a:lnTo>
                  <a:pt x="32671" y="22761"/>
                </a:lnTo>
                <a:lnTo>
                  <a:pt x="32371" y="22641"/>
                </a:lnTo>
                <a:lnTo>
                  <a:pt x="32071" y="22641"/>
                </a:lnTo>
                <a:lnTo>
                  <a:pt x="31410" y="22701"/>
                </a:lnTo>
                <a:lnTo>
                  <a:pt x="30749" y="22882"/>
                </a:lnTo>
                <a:lnTo>
                  <a:pt x="30089" y="23002"/>
                </a:lnTo>
                <a:lnTo>
                  <a:pt x="29428" y="23062"/>
                </a:lnTo>
                <a:lnTo>
                  <a:pt x="28828" y="23062"/>
                </a:lnTo>
                <a:lnTo>
                  <a:pt x="29728" y="22161"/>
                </a:lnTo>
                <a:lnTo>
                  <a:pt x="30569" y="21260"/>
                </a:lnTo>
                <a:lnTo>
                  <a:pt x="31290" y="21200"/>
                </a:lnTo>
                <a:lnTo>
                  <a:pt x="32071" y="21020"/>
                </a:lnTo>
                <a:lnTo>
                  <a:pt x="32791" y="20840"/>
                </a:lnTo>
                <a:lnTo>
                  <a:pt x="33452" y="20599"/>
                </a:lnTo>
                <a:lnTo>
                  <a:pt x="33632" y="20539"/>
                </a:lnTo>
                <a:lnTo>
                  <a:pt x="33812" y="20419"/>
                </a:lnTo>
                <a:lnTo>
                  <a:pt x="33932" y="20239"/>
                </a:lnTo>
                <a:lnTo>
                  <a:pt x="33992" y="20059"/>
                </a:lnTo>
                <a:lnTo>
                  <a:pt x="34053" y="19699"/>
                </a:lnTo>
                <a:lnTo>
                  <a:pt x="33992" y="19579"/>
                </a:lnTo>
                <a:lnTo>
                  <a:pt x="33932" y="19398"/>
                </a:lnTo>
                <a:lnTo>
                  <a:pt x="33752" y="19218"/>
                </a:lnTo>
                <a:lnTo>
                  <a:pt x="33512" y="19098"/>
                </a:lnTo>
                <a:lnTo>
                  <a:pt x="33272" y="19038"/>
                </a:lnTo>
                <a:lnTo>
                  <a:pt x="33032" y="19038"/>
                </a:lnTo>
                <a:lnTo>
                  <a:pt x="32251" y="19158"/>
                </a:lnTo>
                <a:lnTo>
                  <a:pt x="33092" y="17957"/>
                </a:lnTo>
                <a:lnTo>
                  <a:pt x="33512" y="17356"/>
                </a:lnTo>
                <a:lnTo>
                  <a:pt x="33812" y="16756"/>
                </a:lnTo>
                <a:lnTo>
                  <a:pt x="33872" y="16456"/>
                </a:lnTo>
                <a:lnTo>
                  <a:pt x="33812" y="16215"/>
                </a:lnTo>
                <a:lnTo>
                  <a:pt x="33632" y="15915"/>
                </a:lnTo>
                <a:lnTo>
                  <a:pt x="33452" y="15675"/>
                </a:lnTo>
                <a:lnTo>
                  <a:pt x="33032" y="15194"/>
                </a:lnTo>
                <a:lnTo>
                  <a:pt x="32791" y="14954"/>
                </a:lnTo>
                <a:lnTo>
                  <a:pt x="31891" y="14774"/>
                </a:lnTo>
                <a:lnTo>
                  <a:pt x="31050" y="14654"/>
                </a:lnTo>
                <a:lnTo>
                  <a:pt x="30149" y="14534"/>
                </a:lnTo>
                <a:lnTo>
                  <a:pt x="29308" y="14414"/>
                </a:lnTo>
                <a:lnTo>
                  <a:pt x="29728" y="13873"/>
                </a:lnTo>
                <a:lnTo>
                  <a:pt x="30149" y="13273"/>
                </a:lnTo>
                <a:lnTo>
                  <a:pt x="30509" y="12672"/>
                </a:lnTo>
                <a:lnTo>
                  <a:pt x="30809" y="12011"/>
                </a:lnTo>
                <a:lnTo>
                  <a:pt x="30990" y="11351"/>
                </a:lnTo>
                <a:lnTo>
                  <a:pt x="31110" y="10690"/>
                </a:lnTo>
                <a:lnTo>
                  <a:pt x="31170" y="9969"/>
                </a:lnTo>
                <a:lnTo>
                  <a:pt x="31170" y="9309"/>
                </a:lnTo>
                <a:lnTo>
                  <a:pt x="31050" y="8588"/>
                </a:lnTo>
                <a:lnTo>
                  <a:pt x="30870" y="7928"/>
                </a:lnTo>
                <a:lnTo>
                  <a:pt x="30629" y="7267"/>
                </a:lnTo>
                <a:lnTo>
                  <a:pt x="30329" y="6666"/>
                </a:lnTo>
                <a:lnTo>
                  <a:pt x="31110" y="6186"/>
                </a:lnTo>
                <a:lnTo>
                  <a:pt x="31770" y="5585"/>
                </a:lnTo>
                <a:lnTo>
                  <a:pt x="32371" y="4985"/>
                </a:lnTo>
                <a:lnTo>
                  <a:pt x="32911" y="4204"/>
                </a:lnTo>
                <a:lnTo>
                  <a:pt x="33212" y="3724"/>
                </a:lnTo>
                <a:lnTo>
                  <a:pt x="33512" y="3123"/>
                </a:lnTo>
                <a:lnTo>
                  <a:pt x="33692" y="2522"/>
                </a:lnTo>
                <a:lnTo>
                  <a:pt x="33752" y="2222"/>
                </a:lnTo>
                <a:lnTo>
                  <a:pt x="33752" y="1862"/>
                </a:lnTo>
                <a:lnTo>
                  <a:pt x="33992" y="1682"/>
                </a:lnTo>
                <a:lnTo>
                  <a:pt x="34173" y="1441"/>
                </a:lnTo>
                <a:lnTo>
                  <a:pt x="34293" y="1201"/>
                </a:lnTo>
                <a:lnTo>
                  <a:pt x="34293" y="961"/>
                </a:lnTo>
                <a:lnTo>
                  <a:pt x="34233" y="721"/>
                </a:lnTo>
                <a:lnTo>
                  <a:pt x="34053" y="481"/>
                </a:lnTo>
                <a:lnTo>
                  <a:pt x="33872" y="300"/>
                </a:lnTo>
                <a:lnTo>
                  <a:pt x="33692" y="180"/>
                </a:lnTo>
                <a:lnTo>
                  <a:pt x="33452" y="120"/>
                </a:lnTo>
                <a:lnTo>
                  <a:pt x="33212" y="60"/>
                </a:lnTo>
                <a:lnTo>
                  <a:pt x="32611"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84" name="Shape 184"/>
          <p:cNvSpPr/>
          <p:nvPr/>
        </p:nvSpPr>
        <p:spPr>
          <a:xfrm rot="-4528896">
            <a:off x="8560581" y="2386617"/>
            <a:ext cx="407286" cy="795941"/>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185" name="Shape 185"/>
          <p:cNvSpPr/>
          <p:nvPr/>
        </p:nvSpPr>
        <p:spPr>
          <a:xfrm flipH="1">
            <a:off x="7897676" y="847783"/>
            <a:ext cx="1284547" cy="339112"/>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186" name="Shape 186"/>
          <p:cNvSpPr/>
          <p:nvPr/>
        </p:nvSpPr>
        <p:spPr>
          <a:xfrm rot="-4024651" flipH="1">
            <a:off x="8530475" y="1723647"/>
            <a:ext cx="349068" cy="1192612"/>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187" name="Shape 187"/>
          <p:cNvSpPr/>
          <p:nvPr/>
        </p:nvSpPr>
        <p:spPr>
          <a:xfrm rot="-2089223">
            <a:off x="8561516" y="1563410"/>
            <a:ext cx="492636" cy="953417"/>
          </a:xfrm>
          <a:custGeom>
            <a:avLst/>
            <a:gdLst/>
            <a:ahLst/>
            <a:cxnLst/>
            <a:rect l="0" t="0" r="0" b="0"/>
            <a:pathLst>
              <a:path w="23243" h="44983" extrusionOk="0">
                <a:moveTo>
                  <a:pt x="11772" y="0"/>
                </a:moveTo>
                <a:lnTo>
                  <a:pt x="11471" y="60"/>
                </a:lnTo>
                <a:lnTo>
                  <a:pt x="11111" y="120"/>
                </a:lnTo>
                <a:lnTo>
                  <a:pt x="10871" y="301"/>
                </a:lnTo>
                <a:lnTo>
                  <a:pt x="10571" y="481"/>
                </a:lnTo>
                <a:lnTo>
                  <a:pt x="10390" y="721"/>
                </a:lnTo>
                <a:lnTo>
                  <a:pt x="10210" y="1021"/>
                </a:lnTo>
                <a:lnTo>
                  <a:pt x="10150" y="1382"/>
                </a:lnTo>
                <a:lnTo>
                  <a:pt x="10090" y="1682"/>
                </a:lnTo>
                <a:lnTo>
                  <a:pt x="10150" y="1982"/>
                </a:lnTo>
                <a:lnTo>
                  <a:pt x="10210" y="2343"/>
                </a:lnTo>
                <a:lnTo>
                  <a:pt x="10390" y="2583"/>
                </a:lnTo>
                <a:lnTo>
                  <a:pt x="10571" y="2883"/>
                </a:lnTo>
                <a:lnTo>
                  <a:pt x="10811" y="3063"/>
                </a:lnTo>
                <a:lnTo>
                  <a:pt x="11051" y="3183"/>
                </a:lnTo>
                <a:lnTo>
                  <a:pt x="11291" y="3303"/>
                </a:lnTo>
                <a:lnTo>
                  <a:pt x="11592" y="3364"/>
                </a:lnTo>
                <a:lnTo>
                  <a:pt x="11471" y="4204"/>
                </a:lnTo>
                <a:lnTo>
                  <a:pt x="11351" y="5045"/>
                </a:lnTo>
                <a:lnTo>
                  <a:pt x="11231" y="6727"/>
                </a:lnTo>
                <a:lnTo>
                  <a:pt x="11051" y="9910"/>
                </a:lnTo>
                <a:lnTo>
                  <a:pt x="10571" y="9129"/>
                </a:lnTo>
                <a:lnTo>
                  <a:pt x="10150" y="8348"/>
                </a:lnTo>
                <a:lnTo>
                  <a:pt x="9850" y="7567"/>
                </a:lnTo>
                <a:lnTo>
                  <a:pt x="9490" y="6787"/>
                </a:lnTo>
                <a:lnTo>
                  <a:pt x="9189" y="6006"/>
                </a:lnTo>
                <a:lnTo>
                  <a:pt x="8769" y="5285"/>
                </a:lnTo>
                <a:lnTo>
                  <a:pt x="9009" y="4925"/>
                </a:lnTo>
                <a:lnTo>
                  <a:pt x="9129" y="4505"/>
                </a:lnTo>
                <a:lnTo>
                  <a:pt x="9129" y="4084"/>
                </a:lnTo>
                <a:lnTo>
                  <a:pt x="9069" y="3664"/>
                </a:lnTo>
                <a:lnTo>
                  <a:pt x="8889" y="3303"/>
                </a:lnTo>
                <a:lnTo>
                  <a:pt x="8589" y="3003"/>
                </a:lnTo>
                <a:lnTo>
                  <a:pt x="8409" y="2883"/>
                </a:lnTo>
                <a:lnTo>
                  <a:pt x="8168" y="2763"/>
                </a:lnTo>
                <a:lnTo>
                  <a:pt x="7928" y="2703"/>
                </a:lnTo>
                <a:lnTo>
                  <a:pt x="7688" y="2703"/>
                </a:lnTo>
                <a:lnTo>
                  <a:pt x="7328" y="2763"/>
                </a:lnTo>
                <a:lnTo>
                  <a:pt x="7027" y="2823"/>
                </a:lnTo>
                <a:lnTo>
                  <a:pt x="6787" y="3003"/>
                </a:lnTo>
                <a:lnTo>
                  <a:pt x="6607" y="3183"/>
                </a:lnTo>
                <a:lnTo>
                  <a:pt x="6427" y="3424"/>
                </a:lnTo>
                <a:lnTo>
                  <a:pt x="6307" y="3664"/>
                </a:lnTo>
                <a:lnTo>
                  <a:pt x="6247" y="3964"/>
                </a:lnTo>
                <a:lnTo>
                  <a:pt x="6247" y="4204"/>
                </a:lnTo>
                <a:lnTo>
                  <a:pt x="6247" y="4505"/>
                </a:lnTo>
                <a:lnTo>
                  <a:pt x="6307" y="4805"/>
                </a:lnTo>
                <a:lnTo>
                  <a:pt x="6427" y="5045"/>
                </a:lnTo>
                <a:lnTo>
                  <a:pt x="6607" y="5285"/>
                </a:lnTo>
                <a:lnTo>
                  <a:pt x="6787" y="5465"/>
                </a:lnTo>
                <a:lnTo>
                  <a:pt x="7027" y="5646"/>
                </a:lnTo>
                <a:lnTo>
                  <a:pt x="7328" y="5706"/>
                </a:lnTo>
                <a:lnTo>
                  <a:pt x="7688" y="5766"/>
                </a:lnTo>
                <a:lnTo>
                  <a:pt x="7808" y="5766"/>
                </a:lnTo>
                <a:lnTo>
                  <a:pt x="7928" y="6607"/>
                </a:lnTo>
                <a:lnTo>
                  <a:pt x="8168" y="7447"/>
                </a:lnTo>
                <a:lnTo>
                  <a:pt x="8469" y="8228"/>
                </a:lnTo>
                <a:lnTo>
                  <a:pt x="8829" y="9009"/>
                </a:lnTo>
                <a:lnTo>
                  <a:pt x="9189" y="9910"/>
                </a:lnTo>
                <a:lnTo>
                  <a:pt x="9670" y="10871"/>
                </a:lnTo>
                <a:lnTo>
                  <a:pt x="9910" y="11291"/>
                </a:lnTo>
                <a:lnTo>
                  <a:pt x="10210" y="11711"/>
                </a:lnTo>
                <a:lnTo>
                  <a:pt x="10571" y="12072"/>
                </a:lnTo>
                <a:lnTo>
                  <a:pt x="10991" y="12312"/>
                </a:lnTo>
                <a:lnTo>
                  <a:pt x="10991" y="12432"/>
                </a:lnTo>
                <a:lnTo>
                  <a:pt x="10991" y="15255"/>
                </a:lnTo>
                <a:lnTo>
                  <a:pt x="11111" y="18017"/>
                </a:lnTo>
                <a:lnTo>
                  <a:pt x="11291" y="20840"/>
                </a:lnTo>
                <a:lnTo>
                  <a:pt x="11652" y="23603"/>
                </a:lnTo>
                <a:lnTo>
                  <a:pt x="11892" y="25464"/>
                </a:lnTo>
                <a:lnTo>
                  <a:pt x="12192" y="27326"/>
                </a:lnTo>
                <a:lnTo>
                  <a:pt x="8769" y="24383"/>
                </a:lnTo>
                <a:lnTo>
                  <a:pt x="7267" y="23182"/>
                </a:lnTo>
                <a:lnTo>
                  <a:pt x="5826" y="21981"/>
                </a:lnTo>
                <a:lnTo>
                  <a:pt x="4325" y="20840"/>
                </a:lnTo>
                <a:lnTo>
                  <a:pt x="2763" y="19699"/>
                </a:lnTo>
                <a:lnTo>
                  <a:pt x="2823" y="19399"/>
                </a:lnTo>
                <a:lnTo>
                  <a:pt x="2883" y="19098"/>
                </a:lnTo>
                <a:lnTo>
                  <a:pt x="2823" y="18798"/>
                </a:lnTo>
                <a:lnTo>
                  <a:pt x="2703" y="18498"/>
                </a:lnTo>
                <a:lnTo>
                  <a:pt x="2403" y="18077"/>
                </a:lnTo>
                <a:lnTo>
                  <a:pt x="2223" y="17837"/>
                </a:lnTo>
                <a:lnTo>
                  <a:pt x="1982" y="17657"/>
                </a:lnTo>
                <a:lnTo>
                  <a:pt x="1742" y="17537"/>
                </a:lnTo>
                <a:lnTo>
                  <a:pt x="1142" y="17537"/>
                </a:lnTo>
                <a:lnTo>
                  <a:pt x="901" y="17657"/>
                </a:lnTo>
                <a:lnTo>
                  <a:pt x="661" y="17837"/>
                </a:lnTo>
                <a:lnTo>
                  <a:pt x="481" y="18077"/>
                </a:lnTo>
                <a:lnTo>
                  <a:pt x="181" y="18498"/>
                </a:lnTo>
                <a:lnTo>
                  <a:pt x="61" y="18858"/>
                </a:lnTo>
                <a:lnTo>
                  <a:pt x="1" y="19218"/>
                </a:lnTo>
                <a:lnTo>
                  <a:pt x="61" y="19579"/>
                </a:lnTo>
                <a:lnTo>
                  <a:pt x="241" y="19939"/>
                </a:lnTo>
                <a:lnTo>
                  <a:pt x="421" y="20239"/>
                </a:lnTo>
                <a:lnTo>
                  <a:pt x="721" y="20420"/>
                </a:lnTo>
                <a:lnTo>
                  <a:pt x="1082" y="20600"/>
                </a:lnTo>
                <a:lnTo>
                  <a:pt x="1442" y="20660"/>
                </a:lnTo>
                <a:lnTo>
                  <a:pt x="1682" y="20600"/>
                </a:lnTo>
                <a:lnTo>
                  <a:pt x="1922" y="20540"/>
                </a:lnTo>
                <a:lnTo>
                  <a:pt x="2163" y="20480"/>
                </a:lnTo>
                <a:lnTo>
                  <a:pt x="2343" y="20299"/>
                </a:lnTo>
                <a:lnTo>
                  <a:pt x="4385" y="22341"/>
                </a:lnTo>
                <a:lnTo>
                  <a:pt x="6487" y="24323"/>
                </a:lnTo>
                <a:lnTo>
                  <a:pt x="5466" y="24984"/>
                </a:lnTo>
                <a:lnTo>
                  <a:pt x="2943" y="26545"/>
                </a:lnTo>
                <a:lnTo>
                  <a:pt x="2823" y="26665"/>
                </a:lnTo>
                <a:lnTo>
                  <a:pt x="2763" y="26786"/>
                </a:lnTo>
                <a:lnTo>
                  <a:pt x="2763" y="26906"/>
                </a:lnTo>
                <a:lnTo>
                  <a:pt x="2823" y="27026"/>
                </a:lnTo>
                <a:lnTo>
                  <a:pt x="2883" y="27146"/>
                </a:lnTo>
                <a:lnTo>
                  <a:pt x="3003" y="27206"/>
                </a:lnTo>
                <a:lnTo>
                  <a:pt x="3304" y="27206"/>
                </a:lnTo>
                <a:lnTo>
                  <a:pt x="5826" y="25945"/>
                </a:lnTo>
                <a:lnTo>
                  <a:pt x="6607" y="25524"/>
                </a:lnTo>
                <a:lnTo>
                  <a:pt x="7027" y="25344"/>
                </a:lnTo>
                <a:lnTo>
                  <a:pt x="7388" y="25104"/>
                </a:lnTo>
                <a:lnTo>
                  <a:pt x="7868" y="25584"/>
                </a:lnTo>
                <a:lnTo>
                  <a:pt x="11111" y="28407"/>
                </a:lnTo>
                <a:lnTo>
                  <a:pt x="11892" y="29068"/>
                </a:lnTo>
                <a:lnTo>
                  <a:pt x="12673" y="29728"/>
                </a:lnTo>
                <a:lnTo>
                  <a:pt x="13153" y="32071"/>
                </a:lnTo>
                <a:lnTo>
                  <a:pt x="13754" y="34353"/>
                </a:lnTo>
                <a:lnTo>
                  <a:pt x="14234" y="36274"/>
                </a:lnTo>
                <a:lnTo>
                  <a:pt x="14835" y="38256"/>
                </a:lnTo>
                <a:lnTo>
                  <a:pt x="15435" y="40118"/>
                </a:lnTo>
                <a:lnTo>
                  <a:pt x="16216" y="42040"/>
                </a:lnTo>
                <a:lnTo>
                  <a:pt x="15796" y="41800"/>
                </a:lnTo>
                <a:lnTo>
                  <a:pt x="15315" y="41740"/>
                </a:lnTo>
                <a:lnTo>
                  <a:pt x="14414" y="41619"/>
                </a:lnTo>
                <a:lnTo>
                  <a:pt x="11952" y="41259"/>
                </a:lnTo>
                <a:lnTo>
                  <a:pt x="10150" y="41019"/>
                </a:lnTo>
                <a:lnTo>
                  <a:pt x="9249" y="40839"/>
                </a:lnTo>
                <a:lnTo>
                  <a:pt x="8409" y="40659"/>
                </a:lnTo>
                <a:lnTo>
                  <a:pt x="8409" y="40358"/>
                </a:lnTo>
                <a:lnTo>
                  <a:pt x="8409" y="40118"/>
                </a:lnTo>
                <a:lnTo>
                  <a:pt x="8348" y="39818"/>
                </a:lnTo>
                <a:lnTo>
                  <a:pt x="8228" y="39578"/>
                </a:lnTo>
                <a:lnTo>
                  <a:pt x="8048" y="39397"/>
                </a:lnTo>
                <a:lnTo>
                  <a:pt x="7808" y="39217"/>
                </a:lnTo>
                <a:lnTo>
                  <a:pt x="7508" y="39157"/>
                </a:lnTo>
                <a:lnTo>
                  <a:pt x="7207" y="39097"/>
                </a:lnTo>
                <a:lnTo>
                  <a:pt x="6907" y="39157"/>
                </a:lnTo>
                <a:lnTo>
                  <a:pt x="6667" y="39217"/>
                </a:lnTo>
                <a:lnTo>
                  <a:pt x="6487" y="39337"/>
                </a:lnTo>
                <a:lnTo>
                  <a:pt x="6307" y="39518"/>
                </a:lnTo>
                <a:lnTo>
                  <a:pt x="6186" y="39698"/>
                </a:lnTo>
                <a:lnTo>
                  <a:pt x="6066" y="39878"/>
                </a:lnTo>
                <a:lnTo>
                  <a:pt x="6006" y="40118"/>
                </a:lnTo>
                <a:lnTo>
                  <a:pt x="6006" y="40358"/>
                </a:lnTo>
                <a:lnTo>
                  <a:pt x="6006" y="40599"/>
                </a:lnTo>
                <a:lnTo>
                  <a:pt x="6066" y="40839"/>
                </a:lnTo>
                <a:lnTo>
                  <a:pt x="6186" y="41019"/>
                </a:lnTo>
                <a:lnTo>
                  <a:pt x="6307" y="41199"/>
                </a:lnTo>
                <a:lnTo>
                  <a:pt x="6487" y="41379"/>
                </a:lnTo>
                <a:lnTo>
                  <a:pt x="6667" y="41499"/>
                </a:lnTo>
                <a:lnTo>
                  <a:pt x="6907" y="41559"/>
                </a:lnTo>
                <a:lnTo>
                  <a:pt x="7207" y="41619"/>
                </a:lnTo>
                <a:lnTo>
                  <a:pt x="7508" y="41559"/>
                </a:lnTo>
                <a:lnTo>
                  <a:pt x="7808" y="41499"/>
                </a:lnTo>
                <a:lnTo>
                  <a:pt x="8048" y="41319"/>
                </a:lnTo>
                <a:lnTo>
                  <a:pt x="8228" y="41079"/>
                </a:lnTo>
                <a:lnTo>
                  <a:pt x="9910" y="41920"/>
                </a:lnTo>
                <a:lnTo>
                  <a:pt x="10811" y="42280"/>
                </a:lnTo>
                <a:lnTo>
                  <a:pt x="11652" y="42580"/>
                </a:lnTo>
                <a:lnTo>
                  <a:pt x="12793" y="42941"/>
                </a:lnTo>
                <a:lnTo>
                  <a:pt x="13393" y="43121"/>
                </a:lnTo>
                <a:lnTo>
                  <a:pt x="13994" y="43241"/>
                </a:lnTo>
                <a:lnTo>
                  <a:pt x="14654" y="43301"/>
                </a:lnTo>
                <a:lnTo>
                  <a:pt x="15255" y="43301"/>
                </a:lnTo>
                <a:lnTo>
                  <a:pt x="15856" y="43241"/>
                </a:lnTo>
                <a:lnTo>
                  <a:pt x="16336" y="43001"/>
                </a:lnTo>
                <a:lnTo>
                  <a:pt x="16456" y="42941"/>
                </a:lnTo>
                <a:lnTo>
                  <a:pt x="16576" y="42821"/>
                </a:lnTo>
                <a:lnTo>
                  <a:pt x="17057" y="43842"/>
                </a:lnTo>
                <a:lnTo>
                  <a:pt x="17597" y="44802"/>
                </a:lnTo>
                <a:lnTo>
                  <a:pt x="17717" y="44923"/>
                </a:lnTo>
                <a:lnTo>
                  <a:pt x="17837" y="44983"/>
                </a:lnTo>
                <a:lnTo>
                  <a:pt x="18138" y="44983"/>
                </a:lnTo>
                <a:lnTo>
                  <a:pt x="18258" y="44863"/>
                </a:lnTo>
                <a:lnTo>
                  <a:pt x="18378" y="44742"/>
                </a:lnTo>
                <a:lnTo>
                  <a:pt x="18378" y="44622"/>
                </a:lnTo>
                <a:lnTo>
                  <a:pt x="18378" y="44442"/>
                </a:lnTo>
                <a:lnTo>
                  <a:pt x="18078" y="43121"/>
                </a:lnTo>
                <a:lnTo>
                  <a:pt x="17657" y="41800"/>
                </a:lnTo>
                <a:lnTo>
                  <a:pt x="16877" y="39157"/>
                </a:lnTo>
                <a:lnTo>
                  <a:pt x="16997" y="39037"/>
                </a:lnTo>
                <a:lnTo>
                  <a:pt x="17477" y="38497"/>
                </a:lnTo>
                <a:lnTo>
                  <a:pt x="17958" y="37956"/>
                </a:lnTo>
                <a:lnTo>
                  <a:pt x="18858" y="36695"/>
                </a:lnTo>
                <a:lnTo>
                  <a:pt x="19639" y="35434"/>
                </a:lnTo>
                <a:lnTo>
                  <a:pt x="20360" y="34112"/>
                </a:lnTo>
                <a:lnTo>
                  <a:pt x="21441" y="32071"/>
                </a:lnTo>
                <a:lnTo>
                  <a:pt x="21981" y="30989"/>
                </a:lnTo>
                <a:lnTo>
                  <a:pt x="22162" y="30449"/>
                </a:lnTo>
                <a:lnTo>
                  <a:pt x="22342" y="29908"/>
                </a:lnTo>
                <a:lnTo>
                  <a:pt x="22522" y="29728"/>
                </a:lnTo>
                <a:lnTo>
                  <a:pt x="22702" y="29488"/>
                </a:lnTo>
                <a:lnTo>
                  <a:pt x="22882" y="29188"/>
                </a:lnTo>
                <a:lnTo>
                  <a:pt x="22942" y="28888"/>
                </a:lnTo>
                <a:lnTo>
                  <a:pt x="23002" y="28587"/>
                </a:lnTo>
                <a:lnTo>
                  <a:pt x="22942" y="28287"/>
                </a:lnTo>
                <a:lnTo>
                  <a:pt x="22882" y="27987"/>
                </a:lnTo>
                <a:lnTo>
                  <a:pt x="22702" y="27686"/>
                </a:lnTo>
                <a:lnTo>
                  <a:pt x="22522" y="27446"/>
                </a:lnTo>
                <a:lnTo>
                  <a:pt x="22282" y="27266"/>
                </a:lnTo>
                <a:lnTo>
                  <a:pt x="21981" y="27086"/>
                </a:lnTo>
                <a:lnTo>
                  <a:pt x="21681" y="27026"/>
                </a:lnTo>
                <a:lnTo>
                  <a:pt x="21381" y="26966"/>
                </a:lnTo>
                <a:lnTo>
                  <a:pt x="21081" y="27026"/>
                </a:lnTo>
                <a:lnTo>
                  <a:pt x="20780" y="27086"/>
                </a:lnTo>
                <a:lnTo>
                  <a:pt x="20480" y="27266"/>
                </a:lnTo>
                <a:lnTo>
                  <a:pt x="20240" y="27446"/>
                </a:lnTo>
                <a:lnTo>
                  <a:pt x="20060" y="27686"/>
                </a:lnTo>
                <a:lnTo>
                  <a:pt x="19879" y="27987"/>
                </a:lnTo>
                <a:lnTo>
                  <a:pt x="19819" y="28287"/>
                </a:lnTo>
                <a:lnTo>
                  <a:pt x="19759" y="28587"/>
                </a:lnTo>
                <a:lnTo>
                  <a:pt x="19819" y="28888"/>
                </a:lnTo>
                <a:lnTo>
                  <a:pt x="19879" y="29188"/>
                </a:lnTo>
                <a:lnTo>
                  <a:pt x="20060" y="29488"/>
                </a:lnTo>
                <a:lnTo>
                  <a:pt x="20240" y="29728"/>
                </a:lnTo>
                <a:lnTo>
                  <a:pt x="20480" y="29908"/>
                </a:lnTo>
                <a:lnTo>
                  <a:pt x="20780" y="30089"/>
                </a:lnTo>
                <a:lnTo>
                  <a:pt x="20360" y="30929"/>
                </a:lnTo>
                <a:lnTo>
                  <a:pt x="20000" y="31770"/>
                </a:lnTo>
                <a:lnTo>
                  <a:pt x="19639" y="32611"/>
                </a:lnTo>
                <a:lnTo>
                  <a:pt x="19219" y="33452"/>
                </a:lnTo>
                <a:lnTo>
                  <a:pt x="19159" y="33572"/>
                </a:lnTo>
                <a:lnTo>
                  <a:pt x="18858" y="32611"/>
                </a:lnTo>
                <a:lnTo>
                  <a:pt x="18618" y="31710"/>
                </a:lnTo>
                <a:lnTo>
                  <a:pt x="18438" y="30749"/>
                </a:lnTo>
                <a:lnTo>
                  <a:pt x="18318" y="29788"/>
                </a:lnTo>
                <a:lnTo>
                  <a:pt x="18198" y="27867"/>
                </a:lnTo>
                <a:lnTo>
                  <a:pt x="18138" y="27746"/>
                </a:lnTo>
                <a:lnTo>
                  <a:pt x="18018" y="27686"/>
                </a:lnTo>
                <a:lnTo>
                  <a:pt x="17898" y="27746"/>
                </a:lnTo>
                <a:lnTo>
                  <a:pt x="17837" y="27806"/>
                </a:lnTo>
                <a:lnTo>
                  <a:pt x="17657" y="28647"/>
                </a:lnTo>
                <a:lnTo>
                  <a:pt x="17537" y="29488"/>
                </a:lnTo>
                <a:lnTo>
                  <a:pt x="17477" y="30449"/>
                </a:lnTo>
                <a:lnTo>
                  <a:pt x="17477" y="31410"/>
                </a:lnTo>
                <a:lnTo>
                  <a:pt x="17537" y="32311"/>
                </a:lnTo>
                <a:lnTo>
                  <a:pt x="17717" y="33212"/>
                </a:lnTo>
                <a:lnTo>
                  <a:pt x="18018" y="34052"/>
                </a:lnTo>
                <a:lnTo>
                  <a:pt x="18198" y="34473"/>
                </a:lnTo>
                <a:lnTo>
                  <a:pt x="18438" y="34833"/>
                </a:lnTo>
                <a:lnTo>
                  <a:pt x="17477" y="36455"/>
                </a:lnTo>
                <a:lnTo>
                  <a:pt x="16516" y="38076"/>
                </a:lnTo>
                <a:lnTo>
                  <a:pt x="15856" y="36034"/>
                </a:lnTo>
                <a:lnTo>
                  <a:pt x="15255" y="33932"/>
                </a:lnTo>
                <a:lnTo>
                  <a:pt x="14835" y="32071"/>
                </a:lnTo>
                <a:lnTo>
                  <a:pt x="14174" y="28888"/>
                </a:lnTo>
                <a:lnTo>
                  <a:pt x="13513" y="25524"/>
                </a:lnTo>
                <a:lnTo>
                  <a:pt x="13153" y="23182"/>
                </a:lnTo>
                <a:lnTo>
                  <a:pt x="12793" y="19879"/>
                </a:lnTo>
                <a:lnTo>
                  <a:pt x="13333" y="19519"/>
                </a:lnTo>
                <a:lnTo>
                  <a:pt x="13814" y="19158"/>
                </a:lnTo>
                <a:lnTo>
                  <a:pt x="14835" y="18318"/>
                </a:lnTo>
                <a:lnTo>
                  <a:pt x="15735" y="17357"/>
                </a:lnTo>
                <a:lnTo>
                  <a:pt x="16696" y="16396"/>
                </a:lnTo>
                <a:lnTo>
                  <a:pt x="17237" y="16696"/>
                </a:lnTo>
                <a:lnTo>
                  <a:pt x="17837" y="16936"/>
                </a:lnTo>
                <a:lnTo>
                  <a:pt x="19039" y="17357"/>
                </a:lnTo>
                <a:lnTo>
                  <a:pt x="20780" y="17957"/>
                </a:lnTo>
                <a:lnTo>
                  <a:pt x="21681" y="18137"/>
                </a:lnTo>
                <a:lnTo>
                  <a:pt x="22162" y="18197"/>
                </a:lnTo>
                <a:lnTo>
                  <a:pt x="22762" y="18197"/>
                </a:lnTo>
                <a:lnTo>
                  <a:pt x="22882" y="18137"/>
                </a:lnTo>
                <a:lnTo>
                  <a:pt x="23002" y="18017"/>
                </a:lnTo>
                <a:lnTo>
                  <a:pt x="23002" y="17897"/>
                </a:lnTo>
                <a:lnTo>
                  <a:pt x="23062" y="17717"/>
                </a:lnTo>
                <a:lnTo>
                  <a:pt x="23002" y="17597"/>
                </a:lnTo>
                <a:lnTo>
                  <a:pt x="22942" y="17477"/>
                </a:lnTo>
                <a:lnTo>
                  <a:pt x="22822" y="17357"/>
                </a:lnTo>
                <a:lnTo>
                  <a:pt x="22462" y="17116"/>
                </a:lnTo>
                <a:lnTo>
                  <a:pt x="22041" y="16936"/>
                </a:lnTo>
                <a:lnTo>
                  <a:pt x="21141" y="16576"/>
                </a:lnTo>
                <a:lnTo>
                  <a:pt x="19339" y="16156"/>
                </a:lnTo>
                <a:lnTo>
                  <a:pt x="18438" y="15855"/>
                </a:lnTo>
                <a:lnTo>
                  <a:pt x="17417" y="15615"/>
                </a:lnTo>
                <a:lnTo>
                  <a:pt x="19519" y="13693"/>
                </a:lnTo>
                <a:lnTo>
                  <a:pt x="20480" y="12612"/>
                </a:lnTo>
                <a:lnTo>
                  <a:pt x="20960" y="12072"/>
                </a:lnTo>
                <a:lnTo>
                  <a:pt x="21381" y="11471"/>
                </a:lnTo>
                <a:lnTo>
                  <a:pt x="21741" y="11411"/>
                </a:lnTo>
                <a:lnTo>
                  <a:pt x="22101" y="11351"/>
                </a:lnTo>
                <a:lnTo>
                  <a:pt x="22402" y="11171"/>
                </a:lnTo>
                <a:lnTo>
                  <a:pt x="22702" y="10931"/>
                </a:lnTo>
                <a:lnTo>
                  <a:pt x="22942" y="10630"/>
                </a:lnTo>
                <a:lnTo>
                  <a:pt x="23062" y="10330"/>
                </a:lnTo>
                <a:lnTo>
                  <a:pt x="23243" y="9970"/>
                </a:lnTo>
                <a:lnTo>
                  <a:pt x="23243" y="9609"/>
                </a:lnTo>
                <a:lnTo>
                  <a:pt x="23183" y="9249"/>
                </a:lnTo>
                <a:lnTo>
                  <a:pt x="23122" y="8889"/>
                </a:lnTo>
                <a:lnTo>
                  <a:pt x="22942" y="8588"/>
                </a:lnTo>
                <a:lnTo>
                  <a:pt x="22702" y="8288"/>
                </a:lnTo>
                <a:lnTo>
                  <a:pt x="22402" y="8048"/>
                </a:lnTo>
                <a:lnTo>
                  <a:pt x="22101" y="7868"/>
                </a:lnTo>
                <a:lnTo>
                  <a:pt x="21741" y="7808"/>
                </a:lnTo>
                <a:lnTo>
                  <a:pt x="21381" y="7748"/>
                </a:lnTo>
                <a:lnTo>
                  <a:pt x="21020" y="7808"/>
                </a:lnTo>
                <a:lnTo>
                  <a:pt x="20660" y="7868"/>
                </a:lnTo>
                <a:lnTo>
                  <a:pt x="20360" y="8048"/>
                </a:lnTo>
                <a:lnTo>
                  <a:pt x="20060" y="8288"/>
                </a:lnTo>
                <a:lnTo>
                  <a:pt x="19819" y="8588"/>
                </a:lnTo>
                <a:lnTo>
                  <a:pt x="19699" y="8889"/>
                </a:lnTo>
                <a:lnTo>
                  <a:pt x="19519" y="9249"/>
                </a:lnTo>
                <a:lnTo>
                  <a:pt x="19519" y="9609"/>
                </a:lnTo>
                <a:lnTo>
                  <a:pt x="19579" y="9970"/>
                </a:lnTo>
                <a:lnTo>
                  <a:pt x="19639" y="10270"/>
                </a:lnTo>
                <a:lnTo>
                  <a:pt x="19819" y="10570"/>
                </a:lnTo>
                <a:lnTo>
                  <a:pt x="20000" y="10871"/>
                </a:lnTo>
                <a:lnTo>
                  <a:pt x="19519" y="11291"/>
                </a:lnTo>
                <a:lnTo>
                  <a:pt x="19039" y="11771"/>
                </a:lnTo>
                <a:lnTo>
                  <a:pt x="18078" y="12792"/>
                </a:lnTo>
                <a:lnTo>
                  <a:pt x="17177" y="13813"/>
                </a:lnTo>
                <a:lnTo>
                  <a:pt x="16336" y="14774"/>
                </a:lnTo>
                <a:lnTo>
                  <a:pt x="15435" y="15675"/>
                </a:lnTo>
                <a:lnTo>
                  <a:pt x="14474" y="16636"/>
                </a:lnTo>
                <a:lnTo>
                  <a:pt x="13513" y="17597"/>
                </a:lnTo>
                <a:lnTo>
                  <a:pt x="13093" y="18077"/>
                </a:lnTo>
                <a:lnTo>
                  <a:pt x="12673" y="18618"/>
                </a:lnTo>
                <a:lnTo>
                  <a:pt x="12492" y="15555"/>
                </a:lnTo>
                <a:lnTo>
                  <a:pt x="12372" y="12432"/>
                </a:lnTo>
                <a:lnTo>
                  <a:pt x="12372" y="9790"/>
                </a:lnTo>
                <a:lnTo>
                  <a:pt x="12432" y="7147"/>
                </a:lnTo>
                <a:lnTo>
                  <a:pt x="12492" y="6186"/>
                </a:lnTo>
                <a:lnTo>
                  <a:pt x="12613" y="5165"/>
                </a:lnTo>
                <a:lnTo>
                  <a:pt x="12673" y="4084"/>
                </a:lnTo>
                <a:lnTo>
                  <a:pt x="12673" y="3063"/>
                </a:lnTo>
                <a:lnTo>
                  <a:pt x="12973" y="2883"/>
                </a:lnTo>
                <a:lnTo>
                  <a:pt x="13153" y="2643"/>
                </a:lnTo>
                <a:lnTo>
                  <a:pt x="13333" y="2343"/>
                </a:lnTo>
                <a:lnTo>
                  <a:pt x="13393" y="1982"/>
                </a:lnTo>
                <a:lnTo>
                  <a:pt x="13453" y="1682"/>
                </a:lnTo>
                <a:lnTo>
                  <a:pt x="13393" y="1382"/>
                </a:lnTo>
                <a:lnTo>
                  <a:pt x="13333" y="1021"/>
                </a:lnTo>
                <a:lnTo>
                  <a:pt x="13153" y="781"/>
                </a:lnTo>
                <a:lnTo>
                  <a:pt x="12973" y="481"/>
                </a:lnTo>
                <a:lnTo>
                  <a:pt x="12673" y="301"/>
                </a:lnTo>
                <a:lnTo>
                  <a:pt x="12432" y="120"/>
                </a:lnTo>
                <a:lnTo>
                  <a:pt x="12072" y="60"/>
                </a:lnTo>
                <a:lnTo>
                  <a:pt x="11772" y="0"/>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defRPr/>
            </a:pPr>
            <a:fld id="{E733514A-4128-4BA6-9904-602923891FA1}" type="datetimeFigureOut">
              <a:rPr lang="en-US" kern="1200" smtClean="0">
                <a:solidFill>
                  <a:prstClr val="black">
                    <a:tint val="75000"/>
                  </a:prstClr>
                </a:solidFill>
                <a:latin typeface="Calibri"/>
                <a:ea typeface="+mn-ea"/>
                <a:cs typeface="+mn-cs"/>
              </a:rPr>
              <a:pPr defTabSz="685800">
                <a:defRPr/>
              </a:pPr>
              <a:t>15/10/2024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defRPr/>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defRPr/>
            </a:pPr>
            <a:fld id="{56496AB4-F776-4346-9DBA-6BB7CBA5724F}" type="slidenum">
              <a:rPr lang="en-US" kern="1200" smtClean="0">
                <a:solidFill>
                  <a:prstClr val="black">
                    <a:tint val="75000"/>
                  </a:prstClr>
                </a:solidFill>
                <a:latin typeface="Calibri"/>
                <a:ea typeface="+mn-ea"/>
                <a:cs typeface="+mn-cs"/>
              </a:rPr>
              <a:pPr defTabSz="685800">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039015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defRPr/>
            </a:pPr>
            <a:fld id="{E733514A-4128-4BA6-9904-602923891FA1}" type="datetimeFigureOut">
              <a:rPr lang="en-US" kern="1200" smtClean="0">
                <a:solidFill>
                  <a:prstClr val="black">
                    <a:tint val="75000"/>
                  </a:prstClr>
                </a:solidFill>
                <a:latin typeface="Calibri"/>
                <a:ea typeface="+mn-ea"/>
                <a:cs typeface="+mn-cs"/>
              </a:rPr>
              <a:pPr defTabSz="685800">
                <a:defRPr/>
              </a:pPr>
              <a:t>15/10/2024</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685800">
              <a:defRPr/>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685800">
              <a:defRPr/>
            </a:pPr>
            <a:fld id="{56496AB4-F776-4346-9DBA-6BB7CBA5724F}" type="slidenum">
              <a:rPr lang="en-US" kern="1200" smtClean="0">
                <a:solidFill>
                  <a:prstClr val="black">
                    <a:tint val="75000"/>
                  </a:prstClr>
                </a:solidFill>
                <a:latin typeface="Calibri"/>
                <a:ea typeface="+mn-ea"/>
                <a:cs typeface="+mn-cs"/>
              </a:rPr>
              <a:pPr defTabSz="685800">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56038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defRPr/>
            </a:pPr>
            <a:fld id="{E733514A-4128-4BA6-9904-602923891FA1}" type="datetimeFigureOut">
              <a:rPr lang="en-US" kern="1200" smtClean="0">
                <a:solidFill>
                  <a:prstClr val="black">
                    <a:tint val="75000"/>
                  </a:prstClr>
                </a:solidFill>
                <a:latin typeface="Calibri"/>
                <a:ea typeface="+mn-ea"/>
                <a:cs typeface="+mn-cs"/>
              </a:rPr>
              <a:pPr defTabSz="685800">
                <a:defRPr/>
              </a:pPr>
              <a:t>15/10/2024</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685800">
              <a:defRPr/>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685800">
              <a:defRPr/>
            </a:pPr>
            <a:fld id="{56496AB4-F776-4346-9DBA-6BB7CBA5724F}" type="slidenum">
              <a:rPr lang="en-US" kern="1200" smtClean="0">
                <a:solidFill>
                  <a:prstClr val="black">
                    <a:tint val="75000"/>
                  </a:prstClr>
                </a:solidFill>
                <a:latin typeface="Calibri"/>
                <a:ea typeface="+mn-ea"/>
                <a:cs typeface="+mn-cs"/>
              </a:rPr>
              <a:pPr defTabSz="685800">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55769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defRPr/>
            </a:pPr>
            <a:fld id="{E733514A-4128-4BA6-9904-602923891FA1}" type="datetimeFigureOut">
              <a:rPr lang="en-US" kern="1200" smtClean="0">
                <a:solidFill>
                  <a:prstClr val="black">
                    <a:tint val="75000"/>
                  </a:prstClr>
                </a:solidFill>
                <a:latin typeface="Calibri"/>
                <a:ea typeface="+mn-ea"/>
                <a:cs typeface="+mn-cs"/>
              </a:rPr>
              <a:pPr defTabSz="685800">
                <a:defRPr/>
              </a:pPr>
              <a:t>15/10/2024</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685800">
              <a:defRPr/>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685800">
              <a:defRPr/>
            </a:pPr>
            <a:fld id="{56496AB4-F776-4346-9DBA-6BB7CBA5724F}" type="slidenum">
              <a:rPr lang="en-US" kern="1200" smtClean="0">
                <a:solidFill>
                  <a:prstClr val="black">
                    <a:tint val="75000"/>
                  </a:prstClr>
                </a:solidFill>
                <a:latin typeface="Calibri"/>
                <a:ea typeface="+mn-ea"/>
                <a:cs typeface="+mn-cs"/>
              </a:rPr>
              <a:pPr defTabSz="685800">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4177867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defRPr/>
            </a:pPr>
            <a:fld id="{E733514A-4128-4BA6-9904-602923891FA1}" type="datetimeFigureOut">
              <a:rPr lang="en-US" kern="1200" smtClean="0">
                <a:solidFill>
                  <a:prstClr val="black">
                    <a:tint val="75000"/>
                  </a:prstClr>
                </a:solidFill>
                <a:latin typeface="Calibri"/>
                <a:ea typeface="+mn-ea"/>
                <a:cs typeface="+mn-cs"/>
              </a:rPr>
              <a:pPr defTabSz="685800">
                <a:defRPr/>
              </a:pPr>
              <a:t>15/10/2024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defRPr/>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defRPr/>
            </a:pPr>
            <a:fld id="{56496AB4-F776-4346-9DBA-6BB7CBA5724F}" type="slidenum">
              <a:rPr lang="en-US" kern="1200" smtClean="0">
                <a:solidFill>
                  <a:prstClr val="black">
                    <a:tint val="75000"/>
                  </a:prstClr>
                </a:solidFill>
                <a:latin typeface="Calibri"/>
                <a:ea typeface="+mn-ea"/>
                <a:cs typeface="+mn-cs"/>
              </a:rPr>
              <a:pPr defTabSz="685800">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40179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defRPr/>
            </a:pPr>
            <a:fld id="{E733514A-4128-4BA6-9904-602923891FA1}" type="datetimeFigureOut">
              <a:rPr lang="en-US" kern="1200" smtClean="0">
                <a:solidFill>
                  <a:prstClr val="black">
                    <a:tint val="75000"/>
                  </a:prstClr>
                </a:solidFill>
                <a:latin typeface="Calibri"/>
                <a:ea typeface="+mn-ea"/>
                <a:cs typeface="+mn-cs"/>
              </a:rPr>
              <a:pPr defTabSz="685800">
                <a:defRPr/>
              </a:pPr>
              <a:t>15/10/2024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defRPr/>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defRPr/>
            </a:pPr>
            <a:fld id="{56496AB4-F776-4346-9DBA-6BB7CBA5724F}" type="slidenum">
              <a:rPr lang="en-US" kern="1200" smtClean="0">
                <a:solidFill>
                  <a:prstClr val="black">
                    <a:tint val="75000"/>
                  </a:prstClr>
                </a:solidFill>
                <a:latin typeface="Calibri"/>
                <a:ea typeface="+mn-ea"/>
                <a:cs typeface="+mn-cs"/>
              </a:rPr>
              <a:pPr defTabSz="685800">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251103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defRPr/>
            </a:pPr>
            <a:fld id="{E733514A-4128-4BA6-9904-602923891FA1}" type="datetimeFigureOut">
              <a:rPr lang="en-US" kern="1200" smtClean="0">
                <a:solidFill>
                  <a:prstClr val="black">
                    <a:tint val="75000"/>
                  </a:prstClr>
                </a:solidFill>
                <a:latin typeface="Calibri"/>
                <a:ea typeface="+mn-ea"/>
                <a:cs typeface="+mn-cs"/>
              </a:rPr>
              <a:pPr defTabSz="685800">
                <a:defRPr/>
              </a:pPr>
              <a:t>15/10/2024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defRPr/>
            </a:pPr>
            <a:fld id="{56496AB4-F776-4346-9DBA-6BB7CBA5724F}" type="slidenum">
              <a:rPr lang="en-US" kern="1200" smtClean="0">
                <a:solidFill>
                  <a:prstClr val="black">
                    <a:tint val="75000"/>
                  </a:prstClr>
                </a:solidFill>
                <a:latin typeface="Calibri"/>
                <a:ea typeface="+mn-ea"/>
                <a:cs typeface="+mn-cs"/>
              </a:rPr>
              <a:pPr defTabSz="685800">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74742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defRPr/>
            </a:pPr>
            <a:fld id="{E733514A-4128-4BA6-9904-602923891FA1}" type="datetimeFigureOut">
              <a:rPr lang="en-US" kern="1200" smtClean="0">
                <a:solidFill>
                  <a:prstClr val="black">
                    <a:tint val="75000"/>
                  </a:prstClr>
                </a:solidFill>
                <a:latin typeface="Calibri"/>
                <a:ea typeface="+mn-ea"/>
                <a:cs typeface="+mn-cs"/>
              </a:rPr>
              <a:pPr defTabSz="685800">
                <a:defRPr/>
              </a:pPr>
              <a:t>15/10/2024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defRPr/>
            </a:pPr>
            <a:fld id="{56496AB4-F776-4346-9DBA-6BB7CBA5724F}" type="slidenum">
              <a:rPr lang="en-US" kern="1200" smtClean="0">
                <a:solidFill>
                  <a:prstClr val="black">
                    <a:tint val="75000"/>
                  </a:prstClr>
                </a:solidFill>
                <a:latin typeface="Calibri"/>
                <a:ea typeface="+mn-ea"/>
                <a:cs typeface="+mn-cs"/>
              </a:rPr>
              <a:pPr defTabSz="685800">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414491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1_Title + 3 columns">
    <p:spTree>
      <p:nvGrpSpPr>
        <p:cNvPr id="1" name="Shape 62"/>
        <p:cNvGrpSpPr/>
        <p:nvPr/>
      </p:nvGrpSpPr>
      <p:grpSpPr>
        <a:xfrm>
          <a:off x="0" y="0"/>
          <a:ext cx="0" cy="0"/>
          <a:chOff x="0" y="0"/>
          <a:chExt cx="0" cy="0"/>
        </a:xfrm>
      </p:grpSpPr>
      <p:sp>
        <p:nvSpPr>
          <p:cNvPr id="63" name="Google Shape;63;p8"/>
          <p:cNvSpPr/>
          <p:nvPr/>
        </p:nvSpPr>
        <p:spPr>
          <a:xfrm>
            <a:off x="0" y="0"/>
            <a:ext cx="9143954" cy="5143389"/>
          </a:xfrm>
          <a:custGeom>
            <a:avLst/>
            <a:gdLst/>
            <a:ahLst/>
            <a:cxnLst/>
            <a:rect l="l" t="t" r="r" b="b"/>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a:off x="2007373" y="2801981"/>
            <a:ext cx="1494925" cy="907315"/>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rot="758744">
            <a:off x="1198314" y="3395329"/>
            <a:ext cx="582376" cy="869781"/>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a:off x="1993115" y="0"/>
            <a:ext cx="1828888" cy="1393078"/>
          </a:xfrm>
          <a:custGeom>
            <a:avLst/>
            <a:gdLst/>
            <a:ahLst/>
            <a:cxnLst/>
            <a:rect l="l" t="t" r="r" b="b"/>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a:off x="1793105" y="4243274"/>
            <a:ext cx="1271637" cy="900137"/>
          </a:xfrm>
          <a:custGeom>
            <a:avLst/>
            <a:gdLst/>
            <a:ahLst/>
            <a:cxnLst/>
            <a:rect l="l" t="t" r="r" b="b"/>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0" y="2907418"/>
            <a:ext cx="971624" cy="1607346"/>
          </a:xfrm>
          <a:custGeom>
            <a:avLst/>
            <a:gdLst/>
            <a:ahLst/>
            <a:cxnLst/>
            <a:rect l="l" t="t" r="r" b="b"/>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txBox="1">
            <a:spLocks noGrp="1"/>
          </p:cNvSpPr>
          <p:nvPr>
            <p:ph type="title"/>
          </p:nvPr>
        </p:nvSpPr>
        <p:spPr>
          <a:xfrm>
            <a:off x="3822000" y="893225"/>
            <a:ext cx="4864800" cy="6909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0" name="Google Shape;70;p8"/>
          <p:cNvSpPr txBox="1">
            <a:spLocks noGrp="1"/>
          </p:cNvSpPr>
          <p:nvPr>
            <p:ph type="body" idx="1"/>
          </p:nvPr>
        </p:nvSpPr>
        <p:spPr>
          <a:xfrm>
            <a:off x="3822000" y="1777175"/>
            <a:ext cx="1547400" cy="29964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1" name="Google Shape;71;p8"/>
          <p:cNvSpPr txBox="1">
            <a:spLocks noGrp="1"/>
          </p:cNvSpPr>
          <p:nvPr>
            <p:ph type="body" idx="2"/>
          </p:nvPr>
        </p:nvSpPr>
        <p:spPr>
          <a:xfrm>
            <a:off x="5448638" y="1777175"/>
            <a:ext cx="1547400" cy="29964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2" name="Google Shape;72;p8"/>
          <p:cNvSpPr txBox="1">
            <a:spLocks noGrp="1"/>
          </p:cNvSpPr>
          <p:nvPr>
            <p:ph type="body" idx="3"/>
          </p:nvPr>
        </p:nvSpPr>
        <p:spPr>
          <a:xfrm>
            <a:off x="7075276" y="1777175"/>
            <a:ext cx="1547400" cy="29964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3" name="Google Shape;73;p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extLst>
      <p:ext uri="{BB962C8B-B14F-4D97-AF65-F5344CB8AC3E}">
        <p14:creationId xmlns:p14="http://schemas.microsoft.com/office/powerpoint/2010/main" val="1777363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914378" fontAlgn="base">
              <a:spcBef>
                <a:spcPct val="0"/>
              </a:spcBef>
              <a:spcAft>
                <a:spcPct val="0"/>
              </a:spcAft>
              <a:defRPr/>
            </a:pPr>
            <a:fld id="{E000B2FA-053D-4C22-B479-D77C3EC513C9}" type="slidenum">
              <a:rPr lang="en-US" altLang="en-US" kern="1200" smtClean="0">
                <a:ea typeface="+mn-ea"/>
                <a:cs typeface="+mn-cs"/>
              </a:rPr>
              <a:pPr defTabSz="914378" fontAlgn="base">
                <a:spcBef>
                  <a:spcPct val="0"/>
                </a:spcBef>
                <a:spcAft>
                  <a:spcPct val="0"/>
                </a:spcAft>
                <a:defRPr/>
              </a:pPr>
              <a:t>‹#›</a:t>
            </a:fld>
            <a:endParaRPr lang="en-US" altLang="en-US" kern="1200">
              <a:ea typeface="+mn-ea"/>
              <a:cs typeface="+mn-cs"/>
            </a:endParaRPr>
          </a:p>
        </p:txBody>
      </p:sp>
    </p:spTree>
    <p:extLst>
      <p:ext uri="{BB962C8B-B14F-4D97-AF65-F5344CB8AC3E}">
        <p14:creationId xmlns:p14="http://schemas.microsoft.com/office/powerpoint/2010/main" val="418823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914378" fontAlgn="base">
              <a:spcBef>
                <a:spcPct val="0"/>
              </a:spcBef>
              <a:spcAft>
                <a:spcPct val="0"/>
              </a:spcAft>
              <a:defRPr/>
            </a:pPr>
            <a:fld id="{82964EE0-92C2-4103-BE3C-6EF5A5983DDB}" type="slidenum">
              <a:rPr lang="en-US" altLang="en-US" kern="1200" smtClean="0">
                <a:ea typeface="+mn-ea"/>
                <a:cs typeface="+mn-cs"/>
              </a:rPr>
              <a:pPr defTabSz="914378" fontAlgn="base">
                <a:spcBef>
                  <a:spcPct val="0"/>
                </a:spcBef>
                <a:spcAft>
                  <a:spcPct val="0"/>
                </a:spcAft>
                <a:defRPr/>
              </a:pPr>
              <a:t>‹#›</a:t>
            </a:fld>
            <a:endParaRPr lang="en-US" altLang="en-US" kern="1200">
              <a:ea typeface="+mn-ea"/>
              <a:cs typeface="+mn-cs"/>
            </a:endParaRPr>
          </a:p>
        </p:txBody>
      </p:sp>
    </p:spTree>
    <p:extLst>
      <p:ext uri="{BB962C8B-B14F-4D97-AF65-F5344CB8AC3E}">
        <p14:creationId xmlns:p14="http://schemas.microsoft.com/office/powerpoint/2010/main" val="354225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6"/>
            <a:ext cx="7772400" cy="1125141"/>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914378" fontAlgn="base">
              <a:spcBef>
                <a:spcPct val="0"/>
              </a:spcBef>
              <a:spcAft>
                <a:spcPct val="0"/>
              </a:spcAft>
              <a:defRPr/>
            </a:pPr>
            <a:fld id="{9E1BD159-818E-4F85-B6FB-98CFE4FBA7D3}" type="slidenum">
              <a:rPr lang="en-US" altLang="en-US" kern="1200" smtClean="0">
                <a:ea typeface="+mn-ea"/>
                <a:cs typeface="+mn-cs"/>
              </a:rPr>
              <a:pPr defTabSz="914378" fontAlgn="base">
                <a:spcBef>
                  <a:spcPct val="0"/>
                </a:spcBef>
                <a:spcAft>
                  <a:spcPct val="0"/>
                </a:spcAft>
                <a:defRPr/>
              </a:pPr>
              <a:t>‹#›</a:t>
            </a:fld>
            <a:endParaRPr lang="en-US" altLang="en-US" kern="1200">
              <a:ea typeface="+mn-ea"/>
              <a:cs typeface="+mn-cs"/>
            </a:endParaRPr>
          </a:p>
        </p:txBody>
      </p:sp>
    </p:spTree>
    <p:extLst>
      <p:ext uri="{BB962C8B-B14F-4D97-AF65-F5344CB8AC3E}">
        <p14:creationId xmlns:p14="http://schemas.microsoft.com/office/powerpoint/2010/main" val="406927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defTabSz="914378" fontAlgn="base">
              <a:spcBef>
                <a:spcPct val="0"/>
              </a:spcBef>
              <a:spcAft>
                <a:spcPct val="0"/>
              </a:spcAft>
              <a:defRPr/>
            </a:pPr>
            <a:fld id="{9AF9210D-FE8D-4301-AA43-36336867844C}" type="slidenum">
              <a:rPr lang="en-US" altLang="en-US" kern="1200" smtClean="0">
                <a:ea typeface="+mn-ea"/>
                <a:cs typeface="+mn-cs"/>
              </a:rPr>
              <a:pPr defTabSz="914378" fontAlgn="base">
                <a:spcBef>
                  <a:spcPct val="0"/>
                </a:spcBef>
                <a:spcAft>
                  <a:spcPct val="0"/>
                </a:spcAft>
                <a:defRPr/>
              </a:pPr>
              <a:t>‹#›</a:t>
            </a:fld>
            <a:endParaRPr lang="en-US" altLang="en-US" kern="1200">
              <a:ea typeface="+mn-ea"/>
              <a:cs typeface="+mn-cs"/>
            </a:endParaRPr>
          </a:p>
        </p:txBody>
      </p:sp>
    </p:spTree>
    <p:extLst>
      <p:ext uri="{BB962C8B-B14F-4D97-AF65-F5344CB8AC3E}">
        <p14:creationId xmlns:p14="http://schemas.microsoft.com/office/powerpoint/2010/main" val="3648989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7"/>
            <a:ext cx="4040188" cy="479821"/>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7"/>
            <a:ext cx="4040188" cy="29634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30" y="1151337"/>
            <a:ext cx="4041775" cy="479821"/>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7"/>
            <a:ext cx="4041775" cy="29634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defTabSz="914378" fontAlgn="base">
              <a:spcBef>
                <a:spcPct val="0"/>
              </a:spcBef>
              <a:spcAft>
                <a:spcPct val="0"/>
              </a:spcAft>
              <a:defRPr/>
            </a:pPr>
            <a:endParaRPr lang="en-US" kern="120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defTabSz="914378" fontAlgn="base">
              <a:spcBef>
                <a:spcPct val="0"/>
              </a:spcBef>
              <a:spcAft>
                <a:spcPct val="0"/>
              </a:spcAft>
              <a:defRPr/>
            </a:pPr>
            <a:fld id="{58F4B0B2-9CE5-468F-932E-4E81C4DAC500}" type="slidenum">
              <a:rPr lang="en-US" altLang="en-US" kern="1200" smtClean="0">
                <a:ea typeface="+mn-ea"/>
                <a:cs typeface="+mn-cs"/>
              </a:rPr>
              <a:pPr defTabSz="914378" fontAlgn="base">
                <a:spcBef>
                  <a:spcPct val="0"/>
                </a:spcBef>
                <a:spcAft>
                  <a:spcPct val="0"/>
                </a:spcAft>
                <a:defRPr/>
              </a:pPr>
              <a:t>‹#›</a:t>
            </a:fld>
            <a:endParaRPr lang="en-US" altLang="en-US" kern="1200">
              <a:ea typeface="+mn-ea"/>
              <a:cs typeface="+mn-cs"/>
            </a:endParaRPr>
          </a:p>
        </p:txBody>
      </p:sp>
    </p:spTree>
    <p:extLst>
      <p:ext uri="{BB962C8B-B14F-4D97-AF65-F5344CB8AC3E}">
        <p14:creationId xmlns:p14="http://schemas.microsoft.com/office/powerpoint/2010/main" val="32857279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857712" y="1070700"/>
            <a:ext cx="5428499" cy="452999"/>
          </a:xfrm>
          <a:prstGeom prst="rect">
            <a:avLst/>
          </a:prstGeom>
          <a:noFill/>
          <a:ln>
            <a:noFill/>
          </a:ln>
        </p:spPr>
        <p:txBody>
          <a:bodyPr lIns="91425" tIns="91425" rIns="91425" bIns="91425" anchor="t" anchorCtr="0"/>
          <a:lstStyle>
            <a:lvl1pPr lvl="0"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1pPr>
            <a:lvl2pPr lvl="1"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2pPr>
            <a:lvl3pPr lvl="2"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3pPr>
            <a:lvl4pPr lvl="3"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4pPr>
            <a:lvl5pPr lvl="4"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5pPr>
            <a:lvl6pPr lvl="5"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6pPr>
            <a:lvl7pPr lvl="6"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7pPr>
            <a:lvl8pPr lvl="7"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8pPr>
            <a:lvl9pPr lvl="8"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1857787" y="1510125"/>
            <a:ext cx="5428499" cy="2394600"/>
          </a:xfrm>
          <a:prstGeom prst="rect">
            <a:avLst/>
          </a:prstGeom>
          <a:noFill/>
          <a:ln>
            <a:noFill/>
          </a:ln>
        </p:spPr>
        <p:txBody>
          <a:bodyPr lIns="91425" tIns="91425" rIns="91425" bIns="91425" anchor="t" anchorCtr="0"/>
          <a:lstStyle>
            <a:lvl1pPr lvl="0">
              <a:spcBef>
                <a:spcPts val="600"/>
              </a:spcBef>
              <a:buClr>
                <a:srgbClr val="134F5C"/>
              </a:buClr>
              <a:buSzPct val="100000"/>
              <a:buFont typeface="Droid Serif"/>
              <a:buChar char="❄"/>
              <a:defRPr sz="1800">
                <a:solidFill>
                  <a:srgbClr val="134F5C"/>
                </a:solidFill>
                <a:latin typeface="Droid Serif"/>
                <a:ea typeface="Droid Serif"/>
                <a:cs typeface="Droid Serif"/>
                <a:sym typeface="Droid Serif"/>
              </a:defRPr>
            </a:lvl1pPr>
            <a:lvl2pPr lvl="1">
              <a:spcBef>
                <a:spcPts val="480"/>
              </a:spcBef>
              <a:buClr>
                <a:srgbClr val="134F5C"/>
              </a:buClr>
              <a:buSzPct val="100000"/>
              <a:buFont typeface="Droid Serif"/>
              <a:buChar char="☆"/>
              <a:defRPr sz="1800">
                <a:solidFill>
                  <a:srgbClr val="134F5C"/>
                </a:solidFill>
                <a:latin typeface="Droid Serif"/>
                <a:ea typeface="Droid Serif"/>
                <a:cs typeface="Droid Serif"/>
                <a:sym typeface="Droid Serif"/>
              </a:defRPr>
            </a:lvl2pPr>
            <a:lvl3pPr lvl="2">
              <a:spcBef>
                <a:spcPts val="480"/>
              </a:spcBef>
              <a:buClr>
                <a:srgbClr val="134F5C"/>
              </a:buClr>
              <a:buSzPct val="100000"/>
              <a:buFont typeface="Droid Serif"/>
              <a:defRPr sz="1800">
                <a:solidFill>
                  <a:srgbClr val="134F5C"/>
                </a:solidFill>
                <a:latin typeface="Droid Serif"/>
                <a:ea typeface="Droid Serif"/>
                <a:cs typeface="Droid Serif"/>
                <a:sym typeface="Droid Serif"/>
              </a:defRPr>
            </a:lvl3pPr>
            <a:lvl4pPr lvl="3">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4pPr>
            <a:lvl5pPr lvl="4">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5pPr>
            <a:lvl6pPr lvl="5">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6pPr>
            <a:lvl7pPr lvl="6">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7pPr>
            <a:lvl8pPr lvl="7">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8pPr>
            <a:lvl9pPr lvl="8">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6" r:id="rId3"/>
    <p:sldLayoutId id="214748366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19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199827"/>
            <a:ext cx="8229600" cy="339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4027"/>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defTabSz="914378" fontAlgn="base">
              <a:spcBef>
                <a:spcPct val="0"/>
              </a:spcBef>
              <a:spcAft>
                <a:spcPct val="0"/>
              </a:spcAft>
              <a:defRPr/>
            </a:pPr>
            <a:endParaRPr lang="en-US" kern="1200">
              <a:ea typeface="+mn-ea"/>
              <a:cs typeface="+mn-cs"/>
            </a:endParaRPr>
          </a:p>
        </p:txBody>
      </p:sp>
      <p:sp>
        <p:nvSpPr>
          <p:cNvPr id="1029" name="Rectangle 5"/>
          <p:cNvSpPr>
            <a:spLocks noGrp="1" noChangeArrowheads="1"/>
          </p:cNvSpPr>
          <p:nvPr>
            <p:ph type="ftr" sz="quarter" idx="3"/>
          </p:nvPr>
        </p:nvSpPr>
        <p:spPr bwMode="auto">
          <a:xfrm>
            <a:off x="3124200" y="4684027"/>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defTabSz="914378" fontAlgn="base">
              <a:spcBef>
                <a:spcPct val="0"/>
              </a:spcBef>
              <a:spcAft>
                <a:spcPct val="0"/>
              </a:spcAft>
              <a:defRPr/>
            </a:pPr>
            <a:endParaRPr lang="en-US" kern="1200">
              <a:ea typeface="+mn-ea"/>
              <a:cs typeface="+mn-cs"/>
            </a:endParaRPr>
          </a:p>
        </p:txBody>
      </p:sp>
      <p:sp>
        <p:nvSpPr>
          <p:cNvPr id="1030" name="Rectangle 6"/>
          <p:cNvSpPr>
            <a:spLocks noGrp="1" noChangeArrowheads="1"/>
          </p:cNvSpPr>
          <p:nvPr>
            <p:ph type="sldNum" sz="quarter" idx="4"/>
          </p:nvPr>
        </p:nvSpPr>
        <p:spPr bwMode="auto">
          <a:xfrm>
            <a:off x="6553200" y="4684027"/>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378" fontAlgn="base">
              <a:spcBef>
                <a:spcPct val="0"/>
              </a:spcBef>
              <a:spcAft>
                <a:spcPct val="0"/>
              </a:spcAft>
              <a:defRPr/>
            </a:pPr>
            <a:fld id="{CD2C0EB6-2818-4FB2-8A73-FC311249010D}" type="slidenum">
              <a:rPr lang="en-US" altLang="en-US" kern="1200" smtClean="0">
                <a:ea typeface="+mn-ea"/>
                <a:cs typeface="+mn-cs"/>
              </a:rPr>
              <a:pPr defTabSz="914378" fontAlgn="base">
                <a:spcBef>
                  <a:spcPct val="0"/>
                </a:spcBef>
                <a:spcAft>
                  <a:spcPct val="0"/>
                </a:spcAft>
                <a:defRPr/>
              </a:pPr>
              <a:t>‹#›</a:t>
            </a:fld>
            <a:endParaRPr lang="en-US" altLang="en-US" kern="1200">
              <a:ea typeface="+mn-ea"/>
              <a:cs typeface="+mn-cs"/>
            </a:endParaRPr>
          </a:p>
        </p:txBody>
      </p:sp>
    </p:spTree>
    <p:extLst>
      <p:ext uri="{BB962C8B-B14F-4D97-AF65-F5344CB8AC3E}">
        <p14:creationId xmlns:p14="http://schemas.microsoft.com/office/powerpoint/2010/main" val="232450041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8"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1" indent="-285743" algn="l" rtl="0" eaLnBrk="0" fontAlgn="base" hangingPunct="0">
        <a:spcBef>
          <a:spcPct val="20000"/>
        </a:spcBef>
        <a:spcAft>
          <a:spcPct val="0"/>
        </a:spcAft>
        <a:buChar char="–"/>
        <a:defRPr sz="2800">
          <a:solidFill>
            <a:schemeClr val="tx1"/>
          </a:solidFill>
          <a:latin typeface="+mn-lt"/>
        </a:defRPr>
      </a:lvl2pPr>
      <a:lvl3pPr marL="1142972"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8"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5"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19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199827"/>
            <a:ext cx="8229600" cy="339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4027"/>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defTabSz="914378" fontAlgn="base">
              <a:spcBef>
                <a:spcPct val="0"/>
              </a:spcBef>
              <a:spcAft>
                <a:spcPct val="0"/>
              </a:spcAft>
              <a:defRPr/>
            </a:pPr>
            <a:endParaRPr lang="en-US" kern="1200">
              <a:ea typeface="+mn-ea"/>
              <a:cs typeface="+mn-cs"/>
            </a:endParaRPr>
          </a:p>
        </p:txBody>
      </p:sp>
      <p:sp>
        <p:nvSpPr>
          <p:cNvPr id="1029" name="Rectangle 5"/>
          <p:cNvSpPr>
            <a:spLocks noGrp="1" noChangeArrowheads="1"/>
          </p:cNvSpPr>
          <p:nvPr>
            <p:ph type="ftr" sz="quarter" idx="3"/>
          </p:nvPr>
        </p:nvSpPr>
        <p:spPr bwMode="auto">
          <a:xfrm>
            <a:off x="3124200" y="4684027"/>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defTabSz="914378" fontAlgn="base">
              <a:spcBef>
                <a:spcPct val="0"/>
              </a:spcBef>
              <a:spcAft>
                <a:spcPct val="0"/>
              </a:spcAft>
              <a:defRPr/>
            </a:pPr>
            <a:endParaRPr lang="en-US" kern="1200">
              <a:ea typeface="+mn-ea"/>
              <a:cs typeface="+mn-cs"/>
            </a:endParaRPr>
          </a:p>
        </p:txBody>
      </p:sp>
      <p:sp>
        <p:nvSpPr>
          <p:cNvPr id="1030" name="Rectangle 6"/>
          <p:cNvSpPr>
            <a:spLocks noGrp="1" noChangeArrowheads="1"/>
          </p:cNvSpPr>
          <p:nvPr>
            <p:ph type="sldNum" sz="quarter" idx="4"/>
          </p:nvPr>
        </p:nvSpPr>
        <p:spPr bwMode="auto">
          <a:xfrm>
            <a:off x="6553200" y="4684027"/>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378" fontAlgn="base">
              <a:spcBef>
                <a:spcPct val="0"/>
              </a:spcBef>
              <a:spcAft>
                <a:spcPct val="0"/>
              </a:spcAft>
              <a:defRPr/>
            </a:pPr>
            <a:fld id="{CD2C0EB6-2818-4FB2-8A73-FC311249010D}" type="slidenum">
              <a:rPr lang="en-US" altLang="en-US" kern="1200" smtClean="0">
                <a:ea typeface="+mn-ea"/>
                <a:cs typeface="+mn-cs"/>
              </a:rPr>
              <a:pPr defTabSz="914378" fontAlgn="base">
                <a:spcBef>
                  <a:spcPct val="0"/>
                </a:spcBef>
                <a:spcAft>
                  <a:spcPct val="0"/>
                </a:spcAft>
                <a:defRPr/>
              </a:pPr>
              <a:t>‹#›</a:t>
            </a:fld>
            <a:endParaRPr lang="en-US" altLang="en-US" kern="1200">
              <a:ea typeface="+mn-ea"/>
              <a:cs typeface="+mn-cs"/>
            </a:endParaRPr>
          </a:p>
        </p:txBody>
      </p:sp>
    </p:spTree>
    <p:extLst>
      <p:ext uri="{BB962C8B-B14F-4D97-AF65-F5344CB8AC3E}">
        <p14:creationId xmlns:p14="http://schemas.microsoft.com/office/powerpoint/2010/main" val="30933777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8"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1" indent="-285743" algn="l" rtl="0" eaLnBrk="0" fontAlgn="base" hangingPunct="0">
        <a:spcBef>
          <a:spcPct val="20000"/>
        </a:spcBef>
        <a:spcAft>
          <a:spcPct val="0"/>
        </a:spcAft>
        <a:buChar char="–"/>
        <a:defRPr sz="2800">
          <a:solidFill>
            <a:schemeClr val="tx1"/>
          </a:solidFill>
          <a:latin typeface="+mn-lt"/>
        </a:defRPr>
      </a:lvl2pPr>
      <a:lvl3pPr marL="1142972"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8"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5"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E733514A-4128-4BA6-9904-602923891FA1}" type="datetimeFigureOut">
              <a:rPr lang="en-US" kern="1200" smtClean="0">
                <a:solidFill>
                  <a:prstClr val="black">
                    <a:tint val="75000"/>
                  </a:prstClr>
                </a:solidFill>
                <a:latin typeface="Calibri"/>
                <a:ea typeface="+mn-ea"/>
                <a:cs typeface="+mn-cs"/>
              </a:rPr>
              <a:pPr defTabSz="685800">
                <a:defRPr/>
              </a:pPr>
              <a:t>15/10/2024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56496AB4-F776-4346-9DBA-6BB7CBA5724F}" type="slidenum">
              <a:rPr lang="en-US" kern="1200" smtClean="0">
                <a:solidFill>
                  <a:prstClr val="black">
                    <a:tint val="75000"/>
                  </a:prstClr>
                </a:solidFill>
                <a:latin typeface="Calibri"/>
                <a:ea typeface="+mn-ea"/>
                <a:cs typeface="+mn-cs"/>
              </a:rPr>
              <a:pPr defTabSz="685800">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2700607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685800" rtl="0" eaLnBrk="1" latinLnBrk="0" hangingPunct="1">
        <a:spcBef>
          <a:spcPct val="0"/>
        </a:spcBef>
        <a:buNone/>
        <a:defRPr sz="3300" b="0" i="0" u="none"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b="0" i="0" u="none"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14.jpg"/><Relationship Id="rId12" Type="http://schemas.openxmlformats.org/officeDocument/2006/relationships/image" Target="../media/image18.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microsoft.com/office/2007/relationships/hdphoto" Target="../media/hdphoto1.wdp"/><Relationship Id="rId5" Type="http://schemas.openxmlformats.org/officeDocument/2006/relationships/slideLayout" Target="../slideLayouts/slideLayout33.xml"/><Relationship Id="rId10" Type="http://schemas.openxmlformats.org/officeDocument/2006/relationships/image" Target="../media/image17.png"/><Relationship Id="rId4" Type="http://schemas.openxmlformats.org/officeDocument/2006/relationships/audio" Target="../media/media2.mp3"/><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microsoft.com/office/2007/relationships/hdphoto" Target="../media/hdphoto1.wdp"/><Relationship Id="rId3" Type="http://schemas.microsoft.com/office/2007/relationships/media" Target="../media/media2.mp3"/><Relationship Id="rId7" Type="http://schemas.openxmlformats.org/officeDocument/2006/relationships/image" Target="../media/image20.jpg"/><Relationship Id="rId12"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16.png"/><Relationship Id="rId5" Type="http://schemas.openxmlformats.org/officeDocument/2006/relationships/slideLayout" Target="../slideLayouts/slideLayout33.xml"/><Relationship Id="rId10" Type="http://schemas.openxmlformats.org/officeDocument/2006/relationships/image" Target="../media/image15.png"/><Relationship Id="rId4" Type="http://schemas.openxmlformats.org/officeDocument/2006/relationships/audio" Target="../media/media2.mp3"/><Relationship Id="rId9" Type="http://schemas.microsoft.com/office/2007/relationships/hdphoto" Target="../media/hdphoto2.wdp"/><Relationship Id="rId1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14.jpg"/><Relationship Id="rId12" Type="http://schemas.openxmlformats.org/officeDocument/2006/relationships/image" Target="../media/image18.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microsoft.com/office/2007/relationships/hdphoto" Target="../media/hdphoto1.wdp"/><Relationship Id="rId5" Type="http://schemas.openxmlformats.org/officeDocument/2006/relationships/slideLayout" Target="../slideLayouts/slideLayout33.xml"/><Relationship Id="rId10" Type="http://schemas.openxmlformats.org/officeDocument/2006/relationships/image" Target="../media/image17.png"/><Relationship Id="rId4" Type="http://schemas.openxmlformats.org/officeDocument/2006/relationships/audio" Target="../media/media2.mp3"/><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4374845" y="955128"/>
            <a:ext cx="3200550" cy="2581499"/>
          </a:xfrm>
        </p:spPr>
        <p:txBody>
          <a:bodyPr/>
          <a:lstStyle/>
          <a:p>
            <a:pPr algn="just"/>
            <a:r>
              <a:rPr lang="en-US" sz="2400" kern="100" dirty="0">
                <a:latin typeface="Times New Roman" panose="02020603050405020304" pitchFamily="18" charset="0"/>
                <a:ea typeface="Calibri" panose="020F0502020204030204" pitchFamily="34" charset="0"/>
                <a:cs typeface="Times New Roman" panose="02020603050405020304" pitchFamily="18" charset="0"/>
              </a:rPr>
              <a:t>HS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đứng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yên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hay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vận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mở</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kiếm</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dinh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dưỡng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thái</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a:t>
            </a:r>
          </a:p>
          <a:p>
            <a:pPr>
              <a:buNone/>
            </a:pPr>
            <a:endParaRPr lang="en-US" dirty="0"/>
          </a:p>
        </p:txBody>
      </p:sp>
      <p:pic>
        <p:nvPicPr>
          <p:cNvPr id="1026" name="Picture 2" descr="Cây Xấu Hổ: Đặc Điểm, Công Dụng Và Cách Dùng Hiệu Quả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09" y="722576"/>
            <a:ext cx="4029320" cy="390321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7460D928-7C04-4437-BF05-C207B840700A}"/>
              </a:ext>
            </a:extLst>
          </p:cNvPr>
          <p:cNvSpPr/>
          <p:nvPr/>
        </p:nvSpPr>
        <p:spPr>
          <a:xfrm>
            <a:off x="1" y="12591"/>
            <a:ext cx="9144000" cy="635000"/>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anchor="ctr"/>
          <a:lstStyle/>
          <a:p>
            <a:pPr algn="ctr" defTabSz="1219170" fontAlgn="base">
              <a:spcBef>
                <a:spcPct val="0"/>
              </a:spcBef>
              <a:spcAft>
                <a:spcPts val="600"/>
              </a:spcAft>
              <a:defRPr/>
            </a:pPr>
            <a:r>
              <a:rPr lang="en-US" sz="4200" b="1" kern="1200" dirty="0">
                <a:ln w="9525">
                  <a:solidFill>
                    <a:prstClr val="white"/>
                  </a:solidFill>
                  <a:prstDash val="solid"/>
                </a:ln>
                <a:solidFill>
                  <a:srgbClr val="002060"/>
                </a:solidFill>
                <a:effectLst>
                  <a:outerShdw blurRad="12700" dist="38100" dir="2700000" algn="tl" rotWithShape="0">
                    <a:prstClr val="white">
                      <a:lumMod val="50000"/>
                    </a:prstClr>
                  </a:outerShdw>
                </a:effectLst>
                <a:latin typeface="#9Slide03 SFU Futura_07" panose="00000900000000000000" pitchFamily="2" charset="0"/>
                <a:ea typeface="+mn-ea"/>
                <a:cs typeface="#9Slide03 Arima Madurai Black" panose="00000A00000000000000" pitchFamily="2" charset="0"/>
              </a:rPr>
              <a:t>KHỞI ĐỘNG</a:t>
            </a:r>
          </a:p>
        </p:txBody>
      </p:sp>
    </p:spTree>
    <p:extLst>
      <p:ext uri="{BB962C8B-B14F-4D97-AF65-F5344CB8AC3E}">
        <p14:creationId xmlns:p14="http://schemas.microsoft.com/office/powerpoint/2010/main" val="2062523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14"/>
          <p:cNvSpPr txBox="1">
            <a:spLocks/>
          </p:cNvSpPr>
          <p:nvPr/>
        </p:nvSpPr>
        <p:spPr>
          <a:xfrm>
            <a:off x="37068" y="30891"/>
            <a:ext cx="9057503" cy="540609"/>
          </a:xfrm>
          <a:prstGeom prst="rect">
            <a:avLst/>
          </a:prstGeom>
          <a:solidFill>
            <a:schemeClr val="accent1">
              <a:lumMod val="75000"/>
            </a:schemeClr>
          </a:solid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9C6CC"/>
              </a:buClr>
              <a:buFont typeface="Old Standard TT"/>
              <a:buNone/>
              <a:defRPr sz="1400" b="0" i="1" u="none" strike="noStrike" cap="none">
                <a:solidFill>
                  <a:srgbClr val="79C6CC"/>
                </a:solidFill>
                <a:latin typeface="Old Standard TT"/>
                <a:ea typeface="Old Standard TT"/>
                <a:cs typeface="Old Standard TT"/>
                <a:sym typeface="Old Standard TT"/>
                <a:rtl val="0"/>
              </a:defRPr>
            </a:lvl1pPr>
            <a:lvl2pPr lvl="1"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2pPr>
            <a:lvl3pPr lvl="2"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3pPr>
            <a:lvl4pPr lvl="3"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4pPr>
            <a:lvl5pPr lvl="4"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5pPr>
            <a:lvl6pPr lvl="5"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6pPr>
            <a:lvl7pPr lvl="6"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7pPr>
            <a:lvl8pPr lvl="7"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8pPr>
            <a:lvl9pPr lvl="8"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9pPr>
          </a:lstStyle>
          <a:p>
            <a:pPr lvl="0"/>
            <a:r>
              <a:rPr lang="vi-VN" sz="2600" b="1" dirty="0"/>
              <a:t>Tìm hiểu một số hình thức biểu hiện của cảm ứng ở thực vật</a:t>
            </a:r>
            <a:endParaRPr kumimoji="0" lang="en-US" sz="2600" b="0" i="1" u="none" strike="noStrike" kern="0" cap="none" spc="0" normalizeH="0" baseline="0" noProof="0" dirty="0">
              <a:ln>
                <a:noFill/>
              </a:ln>
              <a:solidFill>
                <a:srgbClr val="79C6CC"/>
              </a:solidFill>
              <a:effectLst/>
              <a:uLnTx/>
              <a:uFillTx/>
              <a:sym typeface="Old Standard TT"/>
              <a:rtl val="0"/>
            </a:endParaRPr>
          </a:p>
        </p:txBody>
      </p:sp>
      <p:graphicFrame>
        <p:nvGraphicFramePr>
          <p:cNvPr id="3" name="Table 2"/>
          <p:cNvGraphicFramePr>
            <a:graphicFrameLocks noGrp="1"/>
          </p:cNvGraphicFramePr>
          <p:nvPr>
            <p:extLst>
              <p:ext uri="{D42A27DB-BD31-4B8C-83A1-F6EECF244321}">
                <p14:modId xmlns:p14="http://schemas.microsoft.com/office/powerpoint/2010/main" val="2000503245"/>
              </p:ext>
            </p:extLst>
          </p:nvPr>
        </p:nvGraphicFramePr>
        <p:xfrm>
          <a:off x="37068" y="627764"/>
          <a:ext cx="9057503" cy="5308035"/>
        </p:xfrm>
        <a:graphic>
          <a:graphicData uri="http://schemas.openxmlformats.org/drawingml/2006/table">
            <a:tbl>
              <a:tblPr firstRow="1" firstCol="1" bandRow="1"/>
              <a:tblGrid>
                <a:gridCol w="1685137">
                  <a:extLst>
                    <a:ext uri="{9D8B030D-6E8A-4147-A177-3AD203B41FA5}">
                      <a16:colId xmlns:a16="http://schemas.microsoft.com/office/drawing/2014/main" val="495253893"/>
                    </a:ext>
                  </a:extLst>
                </a:gridCol>
                <a:gridCol w="3295174">
                  <a:extLst>
                    <a:ext uri="{9D8B030D-6E8A-4147-A177-3AD203B41FA5}">
                      <a16:colId xmlns:a16="http://schemas.microsoft.com/office/drawing/2014/main" val="2528249257"/>
                    </a:ext>
                  </a:extLst>
                </a:gridCol>
                <a:gridCol w="1182883">
                  <a:extLst>
                    <a:ext uri="{9D8B030D-6E8A-4147-A177-3AD203B41FA5}">
                      <a16:colId xmlns:a16="http://schemas.microsoft.com/office/drawing/2014/main" val="606801766"/>
                    </a:ext>
                  </a:extLst>
                </a:gridCol>
                <a:gridCol w="2894309">
                  <a:extLst>
                    <a:ext uri="{9D8B030D-6E8A-4147-A177-3AD203B41FA5}">
                      <a16:colId xmlns:a16="http://schemas.microsoft.com/office/drawing/2014/main" val="1666272282"/>
                    </a:ext>
                  </a:extLst>
                </a:gridCol>
              </a:tblGrid>
              <a:tr h="169898">
                <a:tc gridSpan="4">
                  <a:txBody>
                    <a:bodyPr/>
                    <a:lstStyle/>
                    <a:p>
                      <a:pPr algn="ctr">
                        <a:lnSpc>
                          <a:spcPct val="100000"/>
                        </a:lnSpc>
                        <a:spcAft>
                          <a:spcPts val="0"/>
                        </a:spcAft>
                        <a:tabLst>
                          <a:tab pos="177800" algn="l"/>
                        </a:tabLst>
                      </a:pPr>
                      <a:r>
                        <a:rPr lang="nl-NL" sz="2000" b="1" kern="100" dirty="0" smtClean="0">
                          <a:effectLst/>
                          <a:latin typeface="Times New Roman" panose="02020603050405020304" pitchFamily="18" charset="0"/>
                          <a:ea typeface="Calibri" panose="020F0502020204030204" pitchFamily="34" charset="0"/>
                          <a:cs typeface="Times New Roman" panose="02020603050405020304" pitchFamily="18" charset="0"/>
                        </a:rPr>
                        <a:t>ĐÁP</a:t>
                      </a:r>
                      <a:r>
                        <a:rPr lang="nl-NL" sz="2000" b="1" kern="100" baseline="0" dirty="0" smtClean="0">
                          <a:effectLst/>
                          <a:latin typeface="Times New Roman" panose="02020603050405020304" pitchFamily="18" charset="0"/>
                          <a:ea typeface="Calibri" panose="020F0502020204030204" pitchFamily="34" charset="0"/>
                          <a:cs typeface="Times New Roman" panose="02020603050405020304" pitchFamily="18" charset="0"/>
                        </a:rPr>
                        <a:t> ÁN </a:t>
                      </a:r>
                      <a:r>
                        <a:rPr lang="nl-NL" sz="2000" b="1" kern="100" dirty="0" smtClean="0">
                          <a:effectLst/>
                          <a:latin typeface="Times New Roman" panose="02020603050405020304" pitchFamily="18" charset="0"/>
                          <a:ea typeface="Calibri" panose="020F0502020204030204" pitchFamily="34" charset="0"/>
                          <a:cs typeface="Times New Roman" panose="02020603050405020304" pitchFamily="18" charset="0"/>
                        </a:rPr>
                        <a:t>PHIẾU </a:t>
                      </a:r>
                      <a:r>
                        <a:rPr lang="nl-NL" sz="2000" b="1" kern="100" dirty="0">
                          <a:effectLst/>
                          <a:latin typeface="Times New Roman" panose="02020603050405020304" pitchFamily="18" charset="0"/>
                          <a:ea typeface="Calibri" panose="020F0502020204030204" pitchFamily="34" charset="0"/>
                          <a:cs typeface="Times New Roman" panose="02020603050405020304" pitchFamily="18" charset="0"/>
                        </a:rPr>
                        <a:t>HỌC TẬP SỐ 2</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39846390"/>
                  </a:ext>
                </a:extLst>
              </a:tr>
              <a:tr h="509693">
                <a:tc gridSpan="4">
                  <a:txBody>
                    <a:bodyPr/>
                    <a:lstStyle/>
                    <a:p>
                      <a:pPr algn="just">
                        <a:lnSpc>
                          <a:spcPct val="100000"/>
                        </a:lnSpc>
                        <a:spcAft>
                          <a:spcPts val="0"/>
                        </a:spcAft>
                        <a:tabLst>
                          <a:tab pos="177800" algn="l"/>
                        </a:tabLst>
                      </a:pPr>
                      <a:r>
                        <a:rPr lang="nl-NL" sz="1800" b="1" i="1" kern="100" dirty="0">
                          <a:effectLst/>
                          <a:latin typeface="Times New Roman" panose="02020603050405020304" pitchFamily="18" charset="0"/>
                          <a:ea typeface="Calibri" panose="020F0502020204030204" pitchFamily="34" charset="0"/>
                          <a:cs typeface="Times New Roman" panose="02020603050405020304" pitchFamily="18" charset="0"/>
                        </a:rPr>
                        <a:t>1. </a:t>
                      </a:r>
                      <a:r>
                        <a:rPr lang="nl-NL" sz="1800" b="1" i="1" kern="100" dirty="0" smtClean="0">
                          <a:effectLst/>
                          <a:latin typeface="Times New Roman" panose="02020603050405020304" pitchFamily="18" charset="0"/>
                          <a:ea typeface="Calibri" panose="020F0502020204030204" pitchFamily="34" charset="0"/>
                          <a:cs typeface="Times New Roman" panose="02020603050405020304" pitchFamily="18" charset="0"/>
                        </a:rPr>
                        <a:t>Khái niệm: </a:t>
                      </a:r>
                      <a:r>
                        <a:rPr lang="nl-NL" sz="1800" i="1" kern="100" dirty="0">
                          <a:effectLst/>
                          <a:latin typeface="Times New Roman" panose="02020603050405020304" pitchFamily="18" charset="0"/>
                          <a:ea typeface="Calibri" panose="020F0502020204030204" pitchFamily="34" charset="0"/>
                          <a:cs typeface="Times New Roman" panose="02020603050405020304" pitchFamily="18" charset="0"/>
                        </a:rPr>
                        <a:t>- Hướng động là phản ứng vận động sinh trưởng của thực vật đối với tác nhân kích thích theo một hướng xác định</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177800" algn="l"/>
                        </a:tabLst>
                      </a:pPr>
                      <a:r>
                        <a:rPr lang="nl-NL" sz="1800" b="1" i="1" kern="100" dirty="0">
                          <a:effectLst/>
                          <a:latin typeface="Times New Roman" panose="02020603050405020304" pitchFamily="18" charset="0"/>
                          <a:ea typeface="Calibri" panose="020F0502020204030204" pitchFamily="34" charset="0"/>
                          <a:cs typeface="Times New Roman" panose="02020603050405020304" pitchFamily="18" charset="0"/>
                        </a:rPr>
                        <a:t>2. Hoàn thành bảng sau:</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3052073"/>
                  </a:ext>
                </a:extLst>
              </a:tr>
              <a:tr h="339795">
                <a:tc>
                  <a:txBody>
                    <a:bodyPr/>
                    <a:lstStyle/>
                    <a:p>
                      <a:pPr algn="ctr">
                        <a:lnSpc>
                          <a:spcPct val="100000"/>
                        </a:lnSpc>
                        <a:spcAft>
                          <a:spcPts val="0"/>
                        </a:spcAft>
                        <a:tabLst>
                          <a:tab pos="177800" algn="l"/>
                        </a:tabLst>
                      </a:pPr>
                      <a:r>
                        <a:rPr lang="nl-NL" sz="1800" b="1" kern="100" dirty="0">
                          <a:effectLst/>
                          <a:latin typeface="Times New Roman" panose="02020603050405020304" pitchFamily="18" charset="0"/>
                          <a:ea typeface="Calibri" panose="020F0502020204030204" pitchFamily="34" charset="0"/>
                          <a:cs typeface="Times New Roman" panose="02020603050405020304" pitchFamily="18" charset="0"/>
                        </a:rPr>
                        <a:t>Các </a:t>
                      </a:r>
                      <a:r>
                        <a:rPr lang="nl-NL" sz="1800" b="1" kern="100" dirty="0" smtClean="0">
                          <a:effectLst/>
                          <a:latin typeface="Times New Roman" panose="02020603050405020304" pitchFamily="18" charset="0"/>
                          <a:ea typeface="Calibri" panose="020F0502020204030204" pitchFamily="34" charset="0"/>
                          <a:cs typeface="Times New Roman" panose="02020603050405020304" pitchFamily="18" charset="0"/>
                        </a:rPr>
                        <a:t>kiểu</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0000"/>
                        </a:lnSpc>
                        <a:spcAft>
                          <a:spcPts val="0"/>
                        </a:spcAft>
                        <a:tabLst>
                          <a:tab pos="177800" algn="l"/>
                        </a:tabLst>
                      </a:pPr>
                      <a:r>
                        <a:rPr lang="nl-NL" sz="1800" b="1" kern="100">
                          <a:effectLst/>
                          <a:latin typeface="Times New Roman" panose="02020603050405020304" pitchFamily="18" charset="0"/>
                          <a:ea typeface="Calibri" panose="020F0502020204030204" pitchFamily="34" charset="0"/>
                          <a:cs typeface="Times New Roman" panose="02020603050405020304" pitchFamily="18" charset="0"/>
                        </a:rPr>
                        <a:t>Khái niệm</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0000"/>
                        </a:lnSpc>
                        <a:spcAft>
                          <a:spcPts val="0"/>
                        </a:spcAft>
                        <a:tabLst>
                          <a:tab pos="177800" algn="l"/>
                        </a:tabLst>
                      </a:pPr>
                      <a:r>
                        <a:rPr lang="nl-NL" sz="1800" b="1" kern="100">
                          <a:effectLst/>
                          <a:latin typeface="Times New Roman" panose="02020603050405020304" pitchFamily="18" charset="0"/>
                          <a:ea typeface="Calibri" panose="020F0502020204030204" pitchFamily="34" charset="0"/>
                          <a:cs typeface="Times New Roman" panose="02020603050405020304" pitchFamily="18" charset="0"/>
                        </a:rPr>
                        <a:t>Tác nhân</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0000"/>
                        </a:lnSpc>
                        <a:spcAft>
                          <a:spcPts val="0"/>
                        </a:spcAft>
                        <a:tabLst>
                          <a:tab pos="177800" algn="l"/>
                        </a:tabLst>
                      </a:pPr>
                      <a:r>
                        <a:rPr lang="nl-NL" sz="1800" b="1" kern="100">
                          <a:effectLst/>
                          <a:latin typeface="Times New Roman" panose="02020603050405020304" pitchFamily="18" charset="0"/>
                          <a:ea typeface="Calibri" panose="020F0502020204030204" pitchFamily="34" charset="0"/>
                          <a:cs typeface="Times New Roman" panose="02020603050405020304" pitchFamily="18" charset="0"/>
                        </a:rPr>
                        <a:t>Đặc điểm</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171686517"/>
                  </a:ext>
                </a:extLst>
              </a:tr>
              <a:tr h="509693">
                <a:tc>
                  <a:txBody>
                    <a:bodyPr/>
                    <a:lstStyle/>
                    <a:p>
                      <a:pPr algn="just">
                        <a:lnSpc>
                          <a:spcPct val="100000"/>
                        </a:lnSpc>
                        <a:spcAft>
                          <a:spcPts val="0"/>
                        </a:spcAft>
                        <a:tabLst>
                          <a:tab pos="177800" algn="l"/>
                        </a:tabLst>
                      </a:pPr>
                      <a:r>
                        <a:rPr lang="nl-NL" sz="1800" kern="100">
                          <a:effectLst/>
                          <a:latin typeface="Times New Roman" panose="02020603050405020304" pitchFamily="18" charset="0"/>
                          <a:ea typeface="Calibri" panose="020F0502020204030204" pitchFamily="34" charset="0"/>
                          <a:cs typeface="Times New Roman" panose="02020603050405020304" pitchFamily="18" charset="0"/>
                        </a:rPr>
                        <a:t>1. Hướng sáng</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0000"/>
                        </a:lnSpc>
                        <a:spcAft>
                          <a:spcPts val="0"/>
                        </a:spcAft>
                        <a:tabLst>
                          <a:tab pos="177800" algn="l"/>
                        </a:tabLst>
                      </a:pPr>
                      <a:r>
                        <a:rPr lang="nl-NL" sz="1800" i="1" kern="100" dirty="0">
                          <a:effectLst/>
                          <a:latin typeface="Times New Roman" panose="02020603050405020304" pitchFamily="18" charset="0"/>
                          <a:ea typeface="Calibri" panose="020F0502020204030204" pitchFamily="34" charset="0"/>
                          <a:cs typeface="Times New Roman" panose="02020603050405020304" pitchFamily="18" charset="0"/>
                        </a:rPr>
                        <a:t>Phản ứng </a:t>
                      </a:r>
                      <a:r>
                        <a:rPr lang="nl-NL" sz="1800" i="1" kern="100" dirty="0" smtClean="0">
                          <a:effectLst/>
                          <a:latin typeface="Times New Roman" panose="02020603050405020304" pitchFamily="18" charset="0"/>
                          <a:ea typeface="Calibri" panose="020F0502020204030204" pitchFamily="34" charset="0"/>
                          <a:cs typeface="Times New Roman" panose="02020603050405020304" pitchFamily="18" charset="0"/>
                        </a:rPr>
                        <a:t>ST của </a:t>
                      </a:r>
                      <a:r>
                        <a:rPr lang="nl-NL" sz="1800" i="1" kern="100" dirty="0">
                          <a:effectLst/>
                          <a:latin typeface="Times New Roman" panose="02020603050405020304" pitchFamily="18" charset="0"/>
                          <a:ea typeface="Calibri" panose="020F0502020204030204" pitchFamily="34" charset="0"/>
                          <a:cs typeface="Times New Roman" panose="02020603050405020304" pitchFamily="18" charset="0"/>
                        </a:rPr>
                        <a:t>thực vật đáp ứng lại tác động của ánh sáng</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0000"/>
                        </a:lnSpc>
                        <a:spcAft>
                          <a:spcPts val="0"/>
                        </a:spcAft>
                        <a:tabLst>
                          <a:tab pos="177800" algn="l"/>
                        </a:tabLst>
                      </a:pPr>
                      <a:r>
                        <a:rPr lang="nl-NL" sz="1800" i="1" kern="100">
                          <a:effectLst/>
                          <a:latin typeface="Times New Roman" panose="02020603050405020304" pitchFamily="18" charset="0"/>
                          <a:ea typeface="Calibri" panose="020F0502020204030204" pitchFamily="34" charset="0"/>
                          <a:cs typeface="Times New Roman" panose="02020603050405020304" pitchFamily="18" charset="0"/>
                        </a:rPr>
                        <a:t>Ánh sáng</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0000"/>
                        </a:lnSpc>
                        <a:spcAft>
                          <a:spcPts val="0"/>
                        </a:spcAft>
                        <a:tabLst>
                          <a:tab pos="177800" algn="l"/>
                        </a:tabLst>
                      </a:pPr>
                      <a:r>
                        <a:rPr lang="nl-NL" sz="1800" i="1" kern="100">
                          <a:effectLst/>
                          <a:latin typeface="Times New Roman" panose="02020603050405020304" pitchFamily="18" charset="0"/>
                          <a:ea typeface="Calibri" panose="020F0502020204030204" pitchFamily="34" charset="0"/>
                          <a:cs typeface="Times New Roman" panose="02020603050405020304" pitchFamily="18" charset="0"/>
                        </a:rPr>
                        <a:t>Thân:hướng sáng dương. Rễ: hướng sáng âm</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560148423"/>
                  </a:ext>
                </a:extLst>
              </a:tr>
              <a:tr h="509693">
                <a:tc>
                  <a:txBody>
                    <a:bodyPr/>
                    <a:lstStyle/>
                    <a:p>
                      <a:pPr algn="just">
                        <a:lnSpc>
                          <a:spcPct val="100000"/>
                        </a:lnSpc>
                        <a:spcAft>
                          <a:spcPts val="0"/>
                        </a:spcAft>
                        <a:tabLst>
                          <a:tab pos="177800" algn="l"/>
                        </a:tabLst>
                      </a:pPr>
                      <a:r>
                        <a:rPr lang="nl-NL" sz="1800" kern="100" dirty="0">
                          <a:effectLst/>
                          <a:latin typeface="Times New Roman" panose="02020603050405020304" pitchFamily="18" charset="0"/>
                          <a:ea typeface="Calibri" panose="020F0502020204030204" pitchFamily="34" charset="0"/>
                          <a:cs typeface="Times New Roman" panose="02020603050405020304" pitchFamily="18" charset="0"/>
                        </a:rPr>
                        <a:t>2. Hướng trọng lực</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0000"/>
                        </a:lnSpc>
                        <a:spcAft>
                          <a:spcPts val="0"/>
                        </a:spcAft>
                        <a:tabLst>
                          <a:tab pos="177800" algn="l"/>
                        </a:tabLst>
                      </a:pPr>
                      <a:r>
                        <a:rPr lang="nl-NL" sz="1800" i="1" kern="100" dirty="0">
                          <a:effectLst/>
                          <a:latin typeface="Times New Roman" panose="02020603050405020304" pitchFamily="18" charset="0"/>
                          <a:ea typeface="Calibri" panose="020F0502020204030204" pitchFamily="34" charset="0"/>
                          <a:cs typeface="Times New Roman" panose="02020603050405020304" pitchFamily="18" charset="0"/>
                        </a:rPr>
                        <a:t>Phản ứng </a:t>
                      </a:r>
                      <a:r>
                        <a:rPr lang="nl-NL" sz="1800" i="1" kern="100" dirty="0" smtClean="0">
                          <a:effectLst/>
                          <a:latin typeface="Times New Roman" panose="02020603050405020304" pitchFamily="18" charset="0"/>
                          <a:ea typeface="Calibri" panose="020F0502020204030204" pitchFamily="34" charset="0"/>
                          <a:cs typeface="Times New Roman" panose="02020603050405020304" pitchFamily="18" charset="0"/>
                        </a:rPr>
                        <a:t>ST của TV đáp </a:t>
                      </a:r>
                      <a:r>
                        <a:rPr lang="nl-NL" sz="1800" i="1" kern="100" dirty="0">
                          <a:effectLst/>
                          <a:latin typeface="Times New Roman" panose="02020603050405020304" pitchFamily="18" charset="0"/>
                          <a:ea typeface="Calibri" panose="020F0502020204030204" pitchFamily="34" charset="0"/>
                          <a:cs typeface="Times New Roman" panose="02020603050405020304" pitchFamily="18" charset="0"/>
                        </a:rPr>
                        <a:t>ứng lại tác động của trọng lực </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0000"/>
                        </a:lnSpc>
                        <a:spcAft>
                          <a:spcPts val="0"/>
                        </a:spcAft>
                        <a:tabLst>
                          <a:tab pos="177800" algn="l"/>
                        </a:tabLst>
                      </a:pPr>
                      <a:r>
                        <a:rPr lang="nl-NL" sz="1800" i="1" kern="100">
                          <a:effectLst/>
                          <a:latin typeface="Times New Roman" panose="02020603050405020304" pitchFamily="18" charset="0"/>
                          <a:ea typeface="Calibri" panose="020F0502020204030204" pitchFamily="34" charset="0"/>
                          <a:cs typeface="Times New Roman" panose="02020603050405020304" pitchFamily="18" charset="0"/>
                        </a:rPr>
                        <a:t>Trọng lực</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0000"/>
                        </a:lnSpc>
                        <a:spcAft>
                          <a:spcPts val="0"/>
                        </a:spcAft>
                        <a:tabLst>
                          <a:tab pos="177800" algn="l"/>
                        </a:tabLst>
                      </a:pPr>
                      <a:r>
                        <a:rPr lang="nl-NL" sz="1800" i="1" kern="100" dirty="0">
                          <a:effectLst/>
                          <a:latin typeface="Times New Roman" panose="02020603050405020304" pitchFamily="18" charset="0"/>
                          <a:ea typeface="Calibri" panose="020F0502020204030204" pitchFamily="34" charset="0"/>
                          <a:cs typeface="Times New Roman" panose="02020603050405020304" pitchFamily="18" charset="0"/>
                        </a:rPr>
                        <a:t>Thân: Hướng trọng lực âm.         </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177800" algn="l"/>
                        </a:tabLst>
                      </a:pPr>
                      <a:r>
                        <a:rPr lang="nl-NL" sz="1800" i="1" kern="100" dirty="0" smtClean="0">
                          <a:effectLst/>
                          <a:latin typeface="Times New Roman" panose="02020603050405020304" pitchFamily="18" charset="0"/>
                          <a:ea typeface="Calibri" panose="020F0502020204030204" pitchFamily="34" charset="0"/>
                          <a:cs typeface="Times New Roman" panose="02020603050405020304" pitchFamily="18" charset="0"/>
                        </a:rPr>
                        <a:t>Rễ:Hướng </a:t>
                      </a:r>
                      <a:r>
                        <a:rPr lang="nl-NL" sz="1800" i="1" kern="100" dirty="0">
                          <a:effectLst/>
                          <a:latin typeface="Times New Roman" panose="02020603050405020304" pitchFamily="18" charset="0"/>
                          <a:ea typeface="Calibri" panose="020F0502020204030204" pitchFamily="34" charset="0"/>
                          <a:cs typeface="Times New Roman" panose="02020603050405020304" pitchFamily="18" charset="0"/>
                        </a:rPr>
                        <a:t>trọng lực dương</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586054614"/>
                  </a:ext>
                </a:extLst>
              </a:tr>
              <a:tr h="509693">
                <a:tc>
                  <a:txBody>
                    <a:bodyPr/>
                    <a:lstStyle/>
                    <a:p>
                      <a:pPr algn="just">
                        <a:lnSpc>
                          <a:spcPct val="100000"/>
                        </a:lnSpc>
                        <a:spcAft>
                          <a:spcPts val="0"/>
                        </a:spcAft>
                        <a:tabLst>
                          <a:tab pos="177800" algn="l"/>
                        </a:tabLst>
                      </a:pPr>
                      <a:r>
                        <a:rPr lang="nl-NL" sz="1800" kern="100" dirty="0">
                          <a:effectLst/>
                          <a:latin typeface="Times New Roman" panose="02020603050405020304" pitchFamily="18" charset="0"/>
                          <a:ea typeface="Calibri" panose="020F0502020204030204" pitchFamily="34" charset="0"/>
                          <a:cs typeface="Times New Roman" panose="02020603050405020304" pitchFamily="18" charset="0"/>
                        </a:rPr>
                        <a:t>3. Hương hoá</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0000"/>
                        </a:lnSpc>
                        <a:spcAft>
                          <a:spcPts val="0"/>
                        </a:spcAft>
                        <a:tabLst>
                          <a:tab pos="177800" algn="l"/>
                        </a:tabLst>
                      </a:pPr>
                      <a:r>
                        <a:rPr lang="nl-NL" sz="1800" i="1" kern="100" dirty="0">
                          <a:effectLst/>
                          <a:latin typeface="Times New Roman" panose="02020603050405020304" pitchFamily="18" charset="0"/>
                          <a:ea typeface="Calibri" panose="020F0502020204030204" pitchFamily="34" charset="0"/>
                          <a:cs typeface="Times New Roman" panose="02020603050405020304" pitchFamily="18" charset="0"/>
                        </a:rPr>
                        <a:t>Phản ứng </a:t>
                      </a:r>
                      <a:r>
                        <a:rPr lang="nl-NL" sz="1800" i="1" kern="100" dirty="0" smtClean="0">
                          <a:effectLst/>
                          <a:latin typeface="Times New Roman" panose="02020603050405020304" pitchFamily="18" charset="0"/>
                          <a:ea typeface="Calibri" panose="020F0502020204030204" pitchFamily="34" charset="0"/>
                          <a:cs typeface="Times New Roman" panose="02020603050405020304" pitchFamily="18" charset="0"/>
                        </a:rPr>
                        <a:t>ST của </a:t>
                      </a:r>
                      <a:r>
                        <a:rPr lang="nl-NL" sz="1800" i="1" kern="100" dirty="0">
                          <a:effectLst/>
                          <a:latin typeface="Times New Roman" panose="02020603050405020304" pitchFamily="18" charset="0"/>
                          <a:ea typeface="Calibri" panose="020F0502020204030204" pitchFamily="34" charset="0"/>
                          <a:cs typeface="Times New Roman" panose="02020603050405020304" pitchFamily="18" charset="0"/>
                        </a:rPr>
                        <a:t>thực vật đáp ứng lại tác động của hoá chất </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0000"/>
                        </a:lnSpc>
                        <a:spcAft>
                          <a:spcPts val="0"/>
                        </a:spcAft>
                        <a:tabLst>
                          <a:tab pos="177800" algn="l"/>
                        </a:tabLst>
                      </a:pPr>
                      <a:r>
                        <a:rPr lang="nl-NL" sz="1800" i="1" kern="100">
                          <a:effectLst/>
                          <a:latin typeface="Times New Roman" panose="02020603050405020304" pitchFamily="18" charset="0"/>
                          <a:ea typeface="Calibri" panose="020F0502020204030204" pitchFamily="34" charset="0"/>
                          <a:cs typeface="Times New Roman" panose="02020603050405020304" pitchFamily="18" charset="0"/>
                        </a:rPr>
                        <a:t>Hoá chất</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0000"/>
                        </a:lnSpc>
                        <a:spcAft>
                          <a:spcPts val="0"/>
                        </a:spcAft>
                        <a:tabLst>
                          <a:tab pos="177800" algn="l"/>
                        </a:tabLst>
                      </a:pPr>
                      <a:r>
                        <a:rPr lang="nl-NL" sz="1800" i="1" kern="100">
                          <a:effectLst/>
                          <a:latin typeface="Times New Roman" panose="02020603050405020304" pitchFamily="18" charset="0"/>
                          <a:ea typeface="Calibri" panose="020F0502020204030204" pitchFamily="34" charset="0"/>
                          <a:cs typeface="Times New Roman" panose="02020603050405020304" pitchFamily="18" charset="0"/>
                        </a:rPr>
                        <a:t>Rễ: Sinh trưởng về hướng có chất dinh dưỡng, tránh xa hóa chất gây độc</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714558440"/>
                  </a:ext>
                </a:extLst>
              </a:tr>
              <a:tr h="339795">
                <a:tc>
                  <a:txBody>
                    <a:bodyPr/>
                    <a:lstStyle/>
                    <a:p>
                      <a:pPr algn="just">
                        <a:lnSpc>
                          <a:spcPct val="100000"/>
                        </a:lnSpc>
                        <a:spcAft>
                          <a:spcPts val="0"/>
                        </a:spcAft>
                        <a:tabLst>
                          <a:tab pos="177800" algn="l"/>
                        </a:tabLst>
                      </a:pPr>
                      <a:r>
                        <a:rPr lang="nl-NL" sz="1800" kern="100">
                          <a:effectLst/>
                          <a:latin typeface="Times New Roman" panose="02020603050405020304" pitchFamily="18" charset="0"/>
                          <a:ea typeface="Calibri" panose="020F0502020204030204" pitchFamily="34" charset="0"/>
                          <a:cs typeface="Times New Roman" panose="02020603050405020304" pitchFamily="18" charset="0"/>
                        </a:rPr>
                        <a:t>4. Hướng nước</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0000"/>
                        </a:lnSpc>
                        <a:spcAft>
                          <a:spcPts val="0"/>
                        </a:spcAft>
                        <a:tabLst>
                          <a:tab pos="177800" algn="l"/>
                        </a:tabLst>
                      </a:pPr>
                      <a:r>
                        <a:rPr lang="nl-NL" sz="1800" i="1" kern="100" dirty="0">
                          <a:effectLst/>
                          <a:latin typeface="Times New Roman" panose="02020603050405020304" pitchFamily="18" charset="0"/>
                          <a:ea typeface="Calibri" panose="020F0502020204030204" pitchFamily="34" charset="0"/>
                          <a:cs typeface="Times New Roman" panose="02020603050405020304" pitchFamily="18" charset="0"/>
                        </a:rPr>
                        <a:t>Phản ứng </a:t>
                      </a:r>
                      <a:r>
                        <a:rPr lang="nl-NL" sz="1800" i="1" kern="100" dirty="0" smtClean="0">
                          <a:effectLst/>
                          <a:latin typeface="Times New Roman" panose="02020603050405020304" pitchFamily="18" charset="0"/>
                          <a:ea typeface="Calibri" panose="020F0502020204030204" pitchFamily="34" charset="0"/>
                          <a:cs typeface="Times New Roman" panose="02020603050405020304" pitchFamily="18" charset="0"/>
                        </a:rPr>
                        <a:t>ST của </a:t>
                      </a:r>
                      <a:r>
                        <a:rPr lang="nl-NL" sz="1800" i="1" kern="100" dirty="0">
                          <a:effectLst/>
                          <a:latin typeface="Times New Roman" panose="02020603050405020304" pitchFamily="18" charset="0"/>
                          <a:ea typeface="Calibri" panose="020F0502020204030204" pitchFamily="34" charset="0"/>
                          <a:cs typeface="Times New Roman" panose="02020603050405020304" pitchFamily="18" charset="0"/>
                        </a:rPr>
                        <a:t>thực vật hướng tới nguồn nước </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0000"/>
                        </a:lnSpc>
                        <a:spcAft>
                          <a:spcPts val="0"/>
                        </a:spcAft>
                        <a:tabLst>
                          <a:tab pos="177800" algn="l"/>
                        </a:tabLst>
                      </a:pPr>
                      <a:r>
                        <a:rPr lang="nl-NL" sz="1800" i="1" kern="100">
                          <a:effectLst/>
                          <a:latin typeface="Times New Roman" panose="02020603050405020304" pitchFamily="18" charset="0"/>
                          <a:ea typeface="Calibri" panose="020F0502020204030204" pitchFamily="34" charset="0"/>
                          <a:cs typeface="Times New Roman" panose="02020603050405020304" pitchFamily="18" charset="0"/>
                        </a:rPr>
                        <a:t>Nước</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0000"/>
                        </a:lnSpc>
                        <a:spcAft>
                          <a:spcPts val="0"/>
                        </a:spcAft>
                        <a:tabLst>
                          <a:tab pos="177800" algn="l"/>
                        </a:tabLst>
                      </a:pPr>
                      <a:r>
                        <a:rPr lang="nl-NL" sz="1800" i="1" kern="100">
                          <a:effectLst/>
                          <a:latin typeface="Times New Roman" panose="02020603050405020304" pitchFamily="18" charset="0"/>
                          <a:ea typeface="Calibri" panose="020F0502020204030204" pitchFamily="34" charset="0"/>
                          <a:cs typeface="Times New Roman" panose="02020603050405020304" pitchFamily="18" charset="0"/>
                        </a:rPr>
                        <a:t>Rễ cây sinh trưởng mạnh về phía có  nguồn nước</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519491336"/>
                  </a:ext>
                </a:extLst>
              </a:tr>
              <a:tr h="509693">
                <a:tc>
                  <a:txBody>
                    <a:bodyPr/>
                    <a:lstStyle/>
                    <a:p>
                      <a:pPr algn="just">
                        <a:lnSpc>
                          <a:spcPct val="100000"/>
                        </a:lnSpc>
                        <a:spcAft>
                          <a:spcPts val="0"/>
                        </a:spcAft>
                        <a:tabLst>
                          <a:tab pos="177800" algn="l"/>
                        </a:tabLst>
                      </a:pPr>
                      <a:r>
                        <a:rPr lang="nl-NL" sz="1800" kern="100">
                          <a:effectLst/>
                          <a:latin typeface="Times New Roman" panose="02020603050405020304" pitchFamily="18" charset="0"/>
                          <a:ea typeface="Calibri" panose="020F0502020204030204" pitchFamily="34" charset="0"/>
                          <a:cs typeface="Times New Roman" panose="02020603050405020304" pitchFamily="18" charset="0"/>
                        </a:rPr>
                        <a:t>5. Hướng tiếp xúc</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0000"/>
                        </a:lnSpc>
                        <a:spcAft>
                          <a:spcPts val="0"/>
                        </a:spcAft>
                        <a:tabLst>
                          <a:tab pos="177800" algn="l"/>
                        </a:tabLst>
                      </a:pPr>
                      <a:r>
                        <a:rPr lang="nl-NL" sz="1800" i="1" kern="100" dirty="0">
                          <a:effectLst/>
                          <a:latin typeface="Times New Roman" panose="02020603050405020304" pitchFamily="18" charset="0"/>
                          <a:ea typeface="Calibri" panose="020F0502020204030204" pitchFamily="34" charset="0"/>
                          <a:cs typeface="Times New Roman" panose="02020603050405020304" pitchFamily="18" charset="0"/>
                        </a:rPr>
                        <a:t>Phản ứng </a:t>
                      </a:r>
                      <a:r>
                        <a:rPr lang="nl-NL" sz="1800" i="1" kern="100" dirty="0" smtClean="0">
                          <a:effectLst/>
                          <a:latin typeface="Times New Roman" panose="02020603050405020304" pitchFamily="18" charset="0"/>
                          <a:ea typeface="Calibri" panose="020F0502020204030204" pitchFamily="34" charset="0"/>
                          <a:cs typeface="Times New Roman" panose="02020603050405020304" pitchFamily="18" charset="0"/>
                        </a:rPr>
                        <a:t>ST của TV đáp </a:t>
                      </a:r>
                      <a:r>
                        <a:rPr lang="nl-NL" sz="1800" i="1" kern="100" dirty="0">
                          <a:effectLst/>
                          <a:latin typeface="Times New Roman" panose="02020603050405020304" pitchFamily="18" charset="0"/>
                          <a:ea typeface="Calibri" panose="020F0502020204030204" pitchFamily="34" charset="0"/>
                          <a:cs typeface="Times New Roman" panose="02020603050405020304" pitchFamily="18" charset="0"/>
                        </a:rPr>
                        <a:t>ứng lại tác động tiếp xúc cơ học</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0000"/>
                        </a:lnSpc>
                        <a:spcAft>
                          <a:spcPts val="0"/>
                        </a:spcAft>
                        <a:tabLst>
                          <a:tab pos="177800" algn="l"/>
                        </a:tabLst>
                      </a:pPr>
                      <a:r>
                        <a:rPr lang="nl-NL" sz="1800" i="1" kern="100">
                          <a:effectLst/>
                          <a:latin typeface="Times New Roman" panose="02020603050405020304" pitchFamily="18" charset="0"/>
                          <a:ea typeface="Calibri" panose="020F0502020204030204" pitchFamily="34" charset="0"/>
                          <a:cs typeface="Times New Roman" panose="02020603050405020304" pitchFamily="18" charset="0"/>
                        </a:rPr>
                        <a:t>Giá đỡ, cọc leo</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0000"/>
                        </a:lnSpc>
                        <a:spcAft>
                          <a:spcPts val="0"/>
                        </a:spcAft>
                        <a:tabLst>
                          <a:tab pos="177800" algn="l"/>
                        </a:tabLst>
                      </a:pPr>
                      <a:r>
                        <a:rPr lang="nl-NL" sz="1800" i="1" kern="100">
                          <a:effectLst/>
                          <a:latin typeface="Times New Roman" panose="02020603050405020304" pitchFamily="18" charset="0"/>
                          <a:ea typeface="Calibri" panose="020F0502020204030204" pitchFamily="34" charset="0"/>
                          <a:cs typeface="Times New Roman" panose="02020603050405020304" pitchFamily="18" charset="0"/>
                        </a:rPr>
                        <a:t>Sự leo lên giàn của cây mướp nhờ tua cuốn</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267948402"/>
                  </a:ext>
                </a:extLst>
              </a:tr>
              <a:tr h="679590">
                <a:tc>
                  <a:txBody>
                    <a:bodyPr/>
                    <a:lstStyle/>
                    <a:p>
                      <a:pPr algn="ctr">
                        <a:lnSpc>
                          <a:spcPct val="100000"/>
                        </a:lnSpc>
                        <a:spcAft>
                          <a:spcPts val="0"/>
                        </a:spcAft>
                        <a:tabLst>
                          <a:tab pos="177800" algn="l"/>
                        </a:tabLst>
                      </a:pPr>
                      <a:r>
                        <a:rPr lang="nl-NL" sz="1800" b="1" kern="100">
                          <a:effectLst/>
                          <a:latin typeface="Times New Roman" panose="02020603050405020304" pitchFamily="18" charset="0"/>
                          <a:ea typeface="Calibri" panose="020F0502020204030204" pitchFamily="34" charset="0"/>
                          <a:cs typeface="Times New Roman" panose="02020603050405020304" pitchFamily="18" charset="0"/>
                        </a:rPr>
                        <a:t>Cơ chế chung</a:t>
                      </a:r>
                      <a:endParaRPr lang="en-US"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3">
                  <a:txBody>
                    <a:bodyPr/>
                    <a:lstStyle/>
                    <a:p>
                      <a:pPr algn="just">
                        <a:lnSpc>
                          <a:spcPct val="100000"/>
                        </a:lnSpc>
                        <a:spcAft>
                          <a:spcPts val="0"/>
                        </a:spcAft>
                        <a:tabLst>
                          <a:tab pos="177800" algn="l"/>
                        </a:tabLst>
                      </a:pPr>
                      <a:r>
                        <a:rPr lang="nl-NL" sz="1800" i="1" kern="100" dirty="0">
                          <a:effectLst/>
                          <a:latin typeface="Times New Roman" panose="02020603050405020304" pitchFamily="18" charset="0"/>
                          <a:ea typeface="Calibri" panose="020F0502020204030204" pitchFamily="34" charset="0"/>
                          <a:cs typeface="Times New Roman" panose="02020603050405020304" pitchFamily="18" charset="0"/>
                        </a:rPr>
                        <a:t>Do tốc độ </a:t>
                      </a:r>
                      <a:r>
                        <a:rPr lang="nl-NL" sz="1800" i="1" kern="100" dirty="0" smtClean="0">
                          <a:effectLst/>
                          <a:latin typeface="Times New Roman" panose="02020603050405020304" pitchFamily="18" charset="0"/>
                          <a:ea typeface="Calibri" panose="020F0502020204030204" pitchFamily="34" charset="0"/>
                          <a:cs typeface="Times New Roman" panose="02020603050405020304" pitchFamily="18" charset="0"/>
                        </a:rPr>
                        <a:t>ST không </a:t>
                      </a:r>
                      <a:r>
                        <a:rPr lang="nl-NL" sz="1800" i="1" kern="100" dirty="0">
                          <a:effectLst/>
                          <a:latin typeface="Times New Roman" panose="02020603050405020304" pitchFamily="18" charset="0"/>
                          <a:ea typeface="Calibri" panose="020F0502020204030204" pitchFamily="34" charset="0"/>
                          <a:cs typeface="Times New Roman" panose="02020603050405020304" pitchFamily="18" charset="0"/>
                        </a:rPr>
                        <a:t>đều của các tế bào ở 2 phía đối diện </a:t>
                      </a:r>
                      <a:r>
                        <a:rPr lang="nl-NL" sz="1800" i="1" kern="100" dirty="0" smtClean="0">
                          <a:effectLst/>
                          <a:latin typeface="Times New Roman" panose="02020603050405020304" pitchFamily="18" charset="0"/>
                          <a:ea typeface="Calibri" panose="020F0502020204030204" pitchFamily="34" charset="0"/>
                          <a:cs typeface="Times New Roman" panose="02020603050405020304" pitchFamily="18" charset="0"/>
                        </a:rPr>
                        <a:t>của </a:t>
                      </a:r>
                      <a:r>
                        <a:rPr lang="nl-NL" sz="1800" i="1" kern="100" dirty="0">
                          <a:effectLst/>
                          <a:latin typeface="Times New Roman" panose="02020603050405020304" pitchFamily="18" charset="0"/>
                          <a:ea typeface="Calibri" panose="020F0502020204030204" pitchFamily="34" charset="0"/>
                          <a:cs typeface="Times New Roman" panose="02020603050405020304" pitchFamily="18" charset="0"/>
                        </a:rPr>
                        <a:t>cơ </a:t>
                      </a:r>
                      <a:r>
                        <a:rPr lang="nl-NL" sz="1800" i="1" kern="100" dirty="0" smtClean="0">
                          <a:effectLst/>
                          <a:latin typeface="Times New Roman" panose="02020603050405020304" pitchFamily="18" charset="0"/>
                          <a:ea typeface="Calibri" panose="020F0502020204030204" pitchFamily="34" charset="0"/>
                          <a:cs typeface="Times New Roman" panose="02020603050405020304" pitchFamily="18" charset="0"/>
                        </a:rPr>
                        <a:t>quan. </a:t>
                      </a:r>
                      <a:r>
                        <a:rPr lang="nl-NL" sz="1800" i="1" kern="100" dirty="0">
                          <a:effectLst/>
                          <a:latin typeface="Times New Roman" panose="02020603050405020304" pitchFamily="18" charset="0"/>
                          <a:ea typeface="Calibri" panose="020F0502020204030204" pitchFamily="34" charset="0"/>
                          <a:cs typeface="Times New Roman" panose="02020603050405020304" pitchFamily="18" charset="0"/>
                        </a:rPr>
                        <a:t>Sự khác biệt về tốc độ </a:t>
                      </a:r>
                      <a:r>
                        <a:rPr lang="nl-NL" sz="1800" i="1" kern="100" dirty="0" smtClean="0">
                          <a:effectLst/>
                          <a:latin typeface="Times New Roman" panose="02020603050405020304" pitchFamily="18" charset="0"/>
                          <a:ea typeface="Calibri" panose="020F0502020204030204" pitchFamily="34" charset="0"/>
                          <a:cs typeface="Times New Roman" panose="02020603050405020304" pitchFamily="18" charset="0"/>
                        </a:rPr>
                        <a:t>ST</a:t>
                      </a:r>
                      <a:r>
                        <a:rPr lang="nl-NL" sz="1800" i="1" kern="1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nl-NL" sz="1800" i="1" kern="100" dirty="0" smtClean="0">
                          <a:effectLst/>
                          <a:latin typeface="Times New Roman" panose="02020603050405020304" pitchFamily="18" charset="0"/>
                          <a:ea typeface="Calibri" panose="020F0502020204030204" pitchFamily="34" charset="0"/>
                          <a:cs typeface="Times New Roman" panose="02020603050405020304" pitchFamily="18" charset="0"/>
                        </a:rPr>
                        <a:t>như </a:t>
                      </a:r>
                      <a:r>
                        <a:rPr lang="nl-NL" sz="1800" i="1" kern="100" dirty="0">
                          <a:effectLst/>
                          <a:latin typeface="Times New Roman" panose="02020603050405020304" pitchFamily="18" charset="0"/>
                          <a:ea typeface="Calibri" panose="020F0502020204030204" pitchFamily="34" charset="0"/>
                          <a:cs typeface="Times New Roman" panose="02020603050405020304" pitchFamily="18" charset="0"/>
                        </a:rPr>
                        <a:t>vậy chủ yếu là do sự phân bố nồng độ hormone sinh trưởng (auxin) không </a:t>
                      </a:r>
                      <a:r>
                        <a:rPr lang="nl-NL" sz="1800" i="1" kern="100" dirty="0" smtClean="0">
                          <a:effectLst/>
                          <a:latin typeface="Times New Roman" panose="02020603050405020304" pitchFamily="18" charset="0"/>
                          <a:ea typeface="Calibri" panose="020F0502020204030204" pitchFamily="34" charset="0"/>
                          <a:cs typeface="Times New Roman" panose="02020603050405020304" pitchFamily="18" charset="0"/>
                        </a:rPr>
                        <a:t>đều </a:t>
                      </a:r>
                      <a:r>
                        <a:rPr lang="nl-NL" sz="1800" i="1" kern="100" dirty="0">
                          <a:effectLst/>
                          <a:latin typeface="Times New Roman" panose="02020603050405020304" pitchFamily="18" charset="0"/>
                          <a:ea typeface="Calibri" panose="020F0502020204030204" pitchFamily="34" charset="0"/>
                          <a:cs typeface="Times New Roman" panose="02020603050405020304" pitchFamily="18" charset="0"/>
                        </a:rPr>
                        <a:t>tại hai phía của cơ quan </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793" marR="28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6342463"/>
                  </a:ext>
                </a:extLst>
              </a:tr>
            </a:tbl>
          </a:graphicData>
        </a:graphic>
      </p:graphicFrame>
    </p:spTree>
    <p:extLst>
      <p:ext uri="{BB962C8B-B14F-4D97-AF65-F5344CB8AC3E}">
        <p14:creationId xmlns:p14="http://schemas.microsoft.com/office/powerpoint/2010/main" val="2807168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14"/>
          <p:cNvSpPr txBox="1">
            <a:spLocks/>
          </p:cNvSpPr>
          <p:nvPr/>
        </p:nvSpPr>
        <p:spPr>
          <a:xfrm>
            <a:off x="37068" y="30891"/>
            <a:ext cx="9057503" cy="540609"/>
          </a:xfrm>
          <a:prstGeom prst="rect">
            <a:avLst/>
          </a:prstGeom>
          <a:solidFill>
            <a:schemeClr val="accent1">
              <a:lumMod val="75000"/>
            </a:schemeClr>
          </a:solid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9C6CC"/>
              </a:buClr>
              <a:buFont typeface="Old Standard TT"/>
              <a:buNone/>
              <a:defRPr sz="1400" b="0" i="1" u="none" strike="noStrike" cap="none">
                <a:solidFill>
                  <a:srgbClr val="79C6CC"/>
                </a:solidFill>
                <a:latin typeface="Old Standard TT"/>
                <a:ea typeface="Old Standard TT"/>
                <a:cs typeface="Old Standard TT"/>
                <a:sym typeface="Old Standard TT"/>
                <a:rtl val="0"/>
              </a:defRPr>
            </a:lvl1pPr>
            <a:lvl2pPr lvl="1"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2pPr>
            <a:lvl3pPr lvl="2"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3pPr>
            <a:lvl4pPr lvl="3"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4pPr>
            <a:lvl5pPr lvl="4"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5pPr>
            <a:lvl6pPr lvl="5"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6pPr>
            <a:lvl7pPr lvl="6"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7pPr>
            <a:lvl8pPr lvl="7"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8pPr>
            <a:lvl9pPr lvl="8"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9pPr>
          </a:lstStyle>
          <a:p>
            <a:pPr marL="0" marR="0" lvl="0" indent="0" algn="ctr" defTabSz="914400" rtl="0" eaLnBrk="1" fontAlgn="auto" latinLnBrk="0" hangingPunct="1">
              <a:lnSpc>
                <a:spcPct val="100000"/>
              </a:lnSpc>
              <a:spcBef>
                <a:spcPts val="0"/>
              </a:spcBef>
              <a:spcAft>
                <a:spcPts val="0"/>
              </a:spcAft>
              <a:buClr>
                <a:srgbClr val="79C6CC"/>
              </a:buClr>
              <a:buSzTx/>
              <a:buFont typeface="Old Standard TT"/>
              <a:buNone/>
              <a:tabLst/>
              <a:defRPr/>
            </a:pPr>
            <a:r>
              <a:rPr kumimoji="0" lang="vi-VN" sz="2600" b="1" i="1" u="none" strike="noStrike" kern="0" cap="none" spc="0" normalizeH="0" baseline="0" noProof="0" dirty="0">
                <a:ln>
                  <a:noFill/>
                </a:ln>
                <a:solidFill>
                  <a:srgbClr val="79C6CC"/>
                </a:solidFill>
                <a:effectLst/>
                <a:uLnTx/>
                <a:uFillTx/>
                <a:ea typeface="Old Standard TT"/>
                <a:cs typeface="Old Standard TT"/>
                <a:sym typeface="Old Standard TT"/>
                <a:rtl val="0"/>
              </a:rPr>
              <a:t>Tìm hiểu một số hình thức biểu hiện của cảm ứng ở thực vật</a:t>
            </a:r>
            <a:endParaRPr kumimoji="0" lang="en-US" sz="2600" b="0" i="1" u="none" strike="noStrike" kern="0" cap="none" spc="0" normalizeH="0" baseline="0" noProof="0" dirty="0">
              <a:ln>
                <a:noFill/>
              </a:ln>
              <a:solidFill>
                <a:srgbClr val="79C6CC"/>
              </a:solidFill>
              <a:effectLst/>
              <a:uLnTx/>
              <a:uFillTx/>
              <a:latin typeface="Old Standard TT"/>
              <a:ea typeface="Old Standard TT"/>
              <a:cs typeface="Old Standard TT"/>
              <a:sym typeface="Old Standard TT"/>
              <a:rtl val="0"/>
            </a:endParaRPr>
          </a:p>
        </p:txBody>
      </p:sp>
      <p:graphicFrame>
        <p:nvGraphicFramePr>
          <p:cNvPr id="2" name="Table 1"/>
          <p:cNvGraphicFramePr>
            <a:graphicFrameLocks noGrp="1"/>
          </p:cNvGraphicFramePr>
          <p:nvPr>
            <p:extLst>
              <p:ext uri="{D42A27DB-BD31-4B8C-83A1-F6EECF244321}">
                <p14:modId xmlns:p14="http://schemas.microsoft.com/office/powerpoint/2010/main" val="2178208729"/>
              </p:ext>
            </p:extLst>
          </p:nvPr>
        </p:nvGraphicFramePr>
        <p:xfrm>
          <a:off x="37068" y="571500"/>
          <a:ext cx="9057504" cy="4808982"/>
        </p:xfrm>
        <a:graphic>
          <a:graphicData uri="http://schemas.openxmlformats.org/drawingml/2006/table">
            <a:tbl>
              <a:tblPr firstRow="1" firstCol="1" lastRow="1" lastCol="1" bandRow="1" bandCol="1"/>
              <a:tblGrid>
                <a:gridCol w="1329275">
                  <a:extLst>
                    <a:ext uri="{9D8B030D-6E8A-4147-A177-3AD203B41FA5}">
                      <a16:colId xmlns:a16="http://schemas.microsoft.com/office/drawing/2014/main" val="228472847"/>
                    </a:ext>
                  </a:extLst>
                </a:gridCol>
                <a:gridCol w="2984046">
                  <a:extLst>
                    <a:ext uri="{9D8B030D-6E8A-4147-A177-3AD203B41FA5}">
                      <a16:colId xmlns:a16="http://schemas.microsoft.com/office/drawing/2014/main" val="2309450677"/>
                    </a:ext>
                  </a:extLst>
                </a:gridCol>
                <a:gridCol w="1172168">
                  <a:extLst>
                    <a:ext uri="{9D8B030D-6E8A-4147-A177-3AD203B41FA5}">
                      <a16:colId xmlns:a16="http://schemas.microsoft.com/office/drawing/2014/main" val="2457852086"/>
                    </a:ext>
                  </a:extLst>
                </a:gridCol>
                <a:gridCol w="2175945">
                  <a:extLst>
                    <a:ext uri="{9D8B030D-6E8A-4147-A177-3AD203B41FA5}">
                      <a16:colId xmlns:a16="http://schemas.microsoft.com/office/drawing/2014/main" val="1066652484"/>
                    </a:ext>
                  </a:extLst>
                </a:gridCol>
                <a:gridCol w="1396070">
                  <a:extLst>
                    <a:ext uri="{9D8B030D-6E8A-4147-A177-3AD203B41FA5}">
                      <a16:colId xmlns:a16="http://schemas.microsoft.com/office/drawing/2014/main" val="3709012178"/>
                    </a:ext>
                  </a:extLst>
                </a:gridCol>
              </a:tblGrid>
              <a:tr h="254001">
                <a:tc gridSpan="5">
                  <a:txBody>
                    <a:bodyPr/>
                    <a:lstStyle/>
                    <a:p>
                      <a:pPr algn="ctr">
                        <a:lnSpc>
                          <a:spcPct val="107000"/>
                        </a:lnSpc>
                        <a:spcAft>
                          <a:spcPts val="0"/>
                        </a:spcAft>
                        <a:tabLst>
                          <a:tab pos="177800" algn="l"/>
                        </a:tabLst>
                      </a:pPr>
                      <a:r>
                        <a:rPr lang="pt-BR" sz="1800" b="1" kern="100" dirty="0" smtClean="0">
                          <a:effectLst/>
                          <a:latin typeface="Times New Roman" panose="02020603050405020304" pitchFamily="18" charset="0"/>
                          <a:ea typeface="Calibri" panose="020F0502020204030204" pitchFamily="34" charset="0"/>
                          <a:cs typeface="Times New Roman" panose="02020603050405020304" pitchFamily="18" charset="0"/>
                        </a:rPr>
                        <a:t>ĐÁP</a:t>
                      </a:r>
                      <a:r>
                        <a:rPr lang="pt-BR" sz="1800" b="1" kern="100" baseline="0" dirty="0" smtClean="0">
                          <a:effectLst/>
                          <a:latin typeface="Times New Roman" panose="02020603050405020304" pitchFamily="18" charset="0"/>
                          <a:ea typeface="Calibri" panose="020F0502020204030204" pitchFamily="34" charset="0"/>
                          <a:cs typeface="Times New Roman" panose="02020603050405020304" pitchFamily="18" charset="0"/>
                        </a:rPr>
                        <a:t> ÁN </a:t>
                      </a:r>
                      <a:r>
                        <a:rPr lang="pt-BR" sz="1800" b="1" kern="100" dirty="0" smtClean="0">
                          <a:effectLst/>
                          <a:latin typeface="Times New Roman" panose="02020603050405020304" pitchFamily="18" charset="0"/>
                          <a:ea typeface="Calibri" panose="020F0502020204030204" pitchFamily="34" charset="0"/>
                          <a:cs typeface="Times New Roman" panose="02020603050405020304" pitchFamily="18" charset="0"/>
                        </a:rPr>
                        <a:t>PHIẾU </a:t>
                      </a:r>
                      <a:r>
                        <a:rPr lang="pt-BR" sz="1800" b="1" kern="100" dirty="0">
                          <a:effectLst/>
                          <a:latin typeface="Times New Roman" panose="02020603050405020304" pitchFamily="18" charset="0"/>
                          <a:ea typeface="Calibri" panose="020F0502020204030204" pitchFamily="34" charset="0"/>
                          <a:cs typeface="Times New Roman" panose="02020603050405020304" pitchFamily="18" charset="0"/>
                        </a:rPr>
                        <a:t>HỌC TẬP SỐ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981" marR="39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8734568"/>
                  </a:ext>
                </a:extLst>
              </a:tr>
              <a:tr h="762000">
                <a:tc gridSpan="5">
                  <a:txBody>
                    <a:bodyPr/>
                    <a:lstStyle/>
                    <a:p>
                      <a:pPr algn="just">
                        <a:lnSpc>
                          <a:spcPct val="107000"/>
                        </a:lnSpc>
                        <a:spcAft>
                          <a:spcPts val="0"/>
                        </a:spcAft>
                        <a:tabLst>
                          <a:tab pos="177800" algn="l"/>
                        </a:tabLst>
                      </a:pPr>
                      <a:r>
                        <a:rPr lang="pt-BR" sz="1800" kern="100">
                          <a:effectLst/>
                          <a:latin typeface="Times New Roman" panose="02020603050405020304" pitchFamily="18" charset="0"/>
                          <a:ea typeface="Calibri" panose="020F0502020204030204" pitchFamily="34" charset="0"/>
                          <a:cs typeface="Times New Roman" panose="02020603050405020304" pitchFamily="18" charset="0"/>
                        </a:rPr>
                        <a:t>1. Khái niệm: Ứng động là phản ứng vận động của thực vật đối với tác nhân kích thích không định hướng của môi trường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177800" algn="l"/>
                        </a:tabLst>
                      </a:pPr>
                      <a:r>
                        <a:rPr lang="pt-BR" sz="1800" kern="100">
                          <a:effectLst/>
                          <a:latin typeface="Times New Roman" panose="02020603050405020304" pitchFamily="18" charset="0"/>
                          <a:ea typeface="Calibri" panose="020F0502020204030204" pitchFamily="34" charset="0"/>
                          <a:cs typeface="Times New Roman" panose="02020603050405020304" pitchFamily="18" charset="0"/>
                        </a:rPr>
                        <a:t>2. Hoàn thành bảng sau: Phân biệt các kiểu ứng động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9981" marR="39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7977426"/>
                  </a:ext>
                </a:extLst>
              </a:tr>
              <a:tr h="508000">
                <a:tc>
                  <a:txBody>
                    <a:bodyPr/>
                    <a:lstStyle/>
                    <a:p>
                      <a:pPr algn="ctr">
                        <a:lnSpc>
                          <a:spcPct val="107000"/>
                        </a:lnSpc>
                        <a:spcAft>
                          <a:spcPts val="0"/>
                        </a:spcAft>
                        <a:tabLst>
                          <a:tab pos="177800" algn="l"/>
                        </a:tabLst>
                      </a:pPr>
                      <a:r>
                        <a:rPr lang="pt-BR" sz="1800" b="1" kern="100">
                          <a:effectLst/>
                          <a:latin typeface="Times New Roman" panose="02020603050405020304" pitchFamily="18" charset="0"/>
                          <a:ea typeface="Calibri" panose="020F0502020204030204" pitchFamily="34" charset="0"/>
                          <a:cs typeface="Times New Roman" panose="02020603050405020304" pitchFamily="18" charset="0"/>
                        </a:rPr>
                        <a:t>Loại ứng động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9981" marR="39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tabLst>
                          <a:tab pos="177800" algn="l"/>
                        </a:tabLst>
                      </a:pPr>
                      <a:r>
                        <a:rPr lang="pt-BR" sz="1800" b="1" kern="100">
                          <a:effectLst/>
                          <a:latin typeface="Times New Roman" panose="02020603050405020304" pitchFamily="18" charset="0"/>
                          <a:ea typeface="Calibri" panose="020F0502020204030204" pitchFamily="34" charset="0"/>
                          <a:cs typeface="Times New Roman" panose="02020603050405020304" pitchFamily="18" charset="0"/>
                        </a:rPr>
                        <a:t>Khái niệm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9981" marR="39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tabLst>
                          <a:tab pos="177800" algn="l"/>
                        </a:tabLst>
                      </a:pPr>
                      <a:r>
                        <a:rPr lang="pt-BR" sz="1800" b="1" kern="100">
                          <a:effectLst/>
                          <a:latin typeface="Times New Roman" panose="02020603050405020304" pitchFamily="18" charset="0"/>
                          <a:ea typeface="Calibri" panose="020F0502020204030204" pitchFamily="34" charset="0"/>
                          <a:cs typeface="Times New Roman" panose="02020603050405020304" pitchFamily="18" charset="0"/>
                        </a:rPr>
                        <a:t>Nguyên nhân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9981" marR="39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tabLst>
                          <a:tab pos="177800" algn="l"/>
                        </a:tabLst>
                      </a:pPr>
                      <a:r>
                        <a:rPr lang="pt-BR" sz="1800" b="1" kern="100">
                          <a:effectLst/>
                          <a:latin typeface="Times New Roman" panose="02020603050405020304" pitchFamily="18" charset="0"/>
                          <a:ea typeface="Calibri" panose="020F0502020204030204" pitchFamily="34" charset="0"/>
                          <a:cs typeface="Times New Roman" panose="02020603050405020304" pitchFamily="18" charset="0"/>
                        </a:rPr>
                        <a:t>Cơ chế</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9981" marR="39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tabLst>
                          <a:tab pos="177800" algn="l"/>
                        </a:tabLst>
                      </a:pPr>
                      <a:r>
                        <a:rPr lang="pt-BR" sz="1800" b="1" kern="100">
                          <a:effectLst/>
                          <a:latin typeface="Times New Roman" panose="02020603050405020304" pitchFamily="18" charset="0"/>
                          <a:ea typeface="Calibri" panose="020F0502020204030204" pitchFamily="34" charset="0"/>
                          <a:cs typeface="Times New Roman" panose="02020603050405020304" pitchFamily="18" charset="0"/>
                        </a:rPr>
                        <a:t>Ví dụ</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9981" marR="39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87651393"/>
                  </a:ext>
                </a:extLst>
              </a:tr>
              <a:tr h="1524000">
                <a:tc>
                  <a:txBody>
                    <a:bodyPr/>
                    <a:lstStyle/>
                    <a:p>
                      <a:pPr algn="just">
                        <a:lnSpc>
                          <a:spcPct val="107000"/>
                        </a:lnSpc>
                        <a:spcAft>
                          <a:spcPts val="0"/>
                        </a:spcAft>
                        <a:tabLst>
                          <a:tab pos="177800" algn="l"/>
                        </a:tabLst>
                      </a:pPr>
                      <a:r>
                        <a:rPr lang="pt-BR" sz="1800" b="1" kern="100">
                          <a:effectLst/>
                          <a:latin typeface="Times New Roman" panose="02020603050405020304" pitchFamily="18" charset="0"/>
                          <a:ea typeface="Calibri" panose="020F0502020204030204" pitchFamily="34" charset="0"/>
                          <a:cs typeface="Times New Roman" panose="02020603050405020304" pitchFamily="18" charset="0"/>
                        </a:rPr>
                        <a:t>Ứng động sinh trưởng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9981" marR="39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7000"/>
                        </a:lnSpc>
                        <a:spcAft>
                          <a:spcPts val="0"/>
                        </a:spcAft>
                      </a:pPr>
                      <a:r>
                        <a:rPr lang="nl-NL" sz="1800" kern="100">
                          <a:effectLst/>
                          <a:latin typeface="Times New Roman" panose="02020603050405020304" pitchFamily="18" charset="0"/>
                          <a:ea typeface="Calibri" panose="020F0502020204030204" pitchFamily="34" charset="0"/>
                          <a:cs typeface="Times New Roman" panose="02020603050405020304" pitchFamily="18" charset="0"/>
                        </a:rPr>
                        <a:t>Là vận động cảm ứng do sự khác biệt về tốc độ ST của các tế bào tại hai phía đối diện nhau của cơ quan. Thường là liên quan đến đồng hồ sinh học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9981" marR="39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7000"/>
                        </a:lnSpc>
                        <a:spcAft>
                          <a:spcPts val="0"/>
                        </a:spcAft>
                        <a:tabLst>
                          <a:tab pos="177800" algn="l"/>
                        </a:tabLst>
                      </a:pPr>
                      <a:r>
                        <a:rPr lang="pt-BR" sz="1800" kern="100">
                          <a:effectLst/>
                          <a:latin typeface="Times New Roman" panose="02020603050405020304" pitchFamily="18" charset="0"/>
                          <a:ea typeface="Calibri" panose="020F0502020204030204" pitchFamily="34" charset="0"/>
                          <a:cs typeface="Times New Roman" panose="02020603050405020304" pitchFamily="18" charset="0"/>
                        </a:rPr>
                        <a:t>Do biến đổi tác nhân từ mọi phía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9981" marR="39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7000"/>
                        </a:lnSpc>
                        <a:spcAft>
                          <a:spcPts val="0"/>
                        </a:spcAft>
                        <a:tabLst>
                          <a:tab pos="177800" algn="l"/>
                        </a:tabLst>
                      </a:pPr>
                      <a:r>
                        <a:rPr lang="pt-BR" sz="1800" kern="100">
                          <a:effectLst/>
                          <a:latin typeface="Times New Roman" panose="02020603050405020304" pitchFamily="18" charset="0"/>
                          <a:ea typeface="Calibri" panose="020F0502020204030204" pitchFamily="34" charset="0"/>
                          <a:cs typeface="Times New Roman" panose="02020603050405020304" pitchFamily="18" charset="0"/>
                        </a:rPr>
                        <a:t>Do tốc độ sinh trưởng không đồng đều tại 2 phía đối diện của cơ quan gây nên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9981" marR="39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7000"/>
                        </a:lnSpc>
                        <a:spcAft>
                          <a:spcPts val="0"/>
                        </a:spcAft>
                        <a:tabLst>
                          <a:tab pos="177800" algn="l"/>
                        </a:tabLst>
                      </a:pPr>
                      <a:r>
                        <a:rPr lang="pt-BR" sz="1800" kern="100">
                          <a:effectLst/>
                          <a:latin typeface="Times New Roman" panose="02020603050405020304" pitchFamily="18" charset="0"/>
                          <a:ea typeface="Calibri" panose="020F0502020204030204" pitchFamily="34" charset="0"/>
                          <a:cs typeface="Times New Roman" panose="02020603050405020304" pitchFamily="18" charset="0"/>
                        </a:rPr>
                        <a:t>Nở hoa của cây Bồ công anh...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9981" marR="39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089359840"/>
                  </a:ext>
                </a:extLst>
              </a:tr>
              <a:tr h="1524000">
                <a:tc>
                  <a:txBody>
                    <a:bodyPr/>
                    <a:lstStyle/>
                    <a:p>
                      <a:pPr algn="just">
                        <a:lnSpc>
                          <a:spcPct val="107000"/>
                        </a:lnSpc>
                        <a:spcAft>
                          <a:spcPts val="0"/>
                        </a:spcAft>
                        <a:tabLst>
                          <a:tab pos="177800" algn="l"/>
                        </a:tabLst>
                      </a:pPr>
                      <a:r>
                        <a:rPr lang="pt-BR" sz="1800" b="1" kern="100">
                          <a:effectLst/>
                          <a:latin typeface="Times New Roman" panose="02020603050405020304" pitchFamily="18" charset="0"/>
                          <a:ea typeface="Calibri" panose="020F0502020204030204" pitchFamily="34" charset="0"/>
                          <a:cs typeface="Times New Roman" panose="02020603050405020304" pitchFamily="18" charset="0"/>
                        </a:rPr>
                        <a:t>Ưng động không sinh trưởng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9981" marR="39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7000"/>
                        </a:lnSpc>
                        <a:spcAft>
                          <a:spcPts val="0"/>
                        </a:spcAft>
                        <a:tabLst>
                          <a:tab pos="177800" algn="l"/>
                        </a:tabLst>
                      </a:pPr>
                      <a:r>
                        <a:rPr lang="nl-NL" sz="1800" kern="100">
                          <a:effectLst/>
                          <a:latin typeface="Times New Roman" panose="02020603050405020304" pitchFamily="18" charset="0"/>
                          <a:ea typeface="Calibri" panose="020F0502020204030204" pitchFamily="34" charset="0"/>
                          <a:cs typeface="Times New Roman" panose="02020603050405020304" pitchFamily="18" charset="0"/>
                        </a:rPr>
                        <a:t>Là vận động cảm ứng có liên quan đến sức trương nước của các miền chuyên hoá</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9981" marR="39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7000"/>
                        </a:lnSpc>
                        <a:spcAft>
                          <a:spcPts val="0"/>
                        </a:spcAft>
                        <a:tabLst>
                          <a:tab pos="177800" algn="l"/>
                        </a:tabLst>
                      </a:pPr>
                      <a:r>
                        <a:rPr lang="pt-BR" sz="1800" kern="100">
                          <a:effectLst/>
                          <a:latin typeface="Times New Roman" panose="02020603050405020304" pitchFamily="18" charset="0"/>
                          <a:ea typeface="Calibri" panose="020F0502020204030204" pitchFamily="34" charset="0"/>
                          <a:cs typeface="Times New Roman" panose="02020603050405020304" pitchFamily="18" charset="0"/>
                        </a:rPr>
                        <a:t>Tác nhân kích thích MT từ mọi phía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9981" marR="39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7000"/>
                        </a:lnSpc>
                        <a:spcAft>
                          <a:spcPts val="0"/>
                        </a:spcAft>
                        <a:tabLst>
                          <a:tab pos="177800" algn="l"/>
                        </a:tabLst>
                      </a:pPr>
                      <a:r>
                        <a:rPr lang="pt-BR" sz="1800" kern="100">
                          <a:effectLst/>
                          <a:latin typeface="Times New Roman" panose="02020603050405020304" pitchFamily="18" charset="0"/>
                          <a:ea typeface="Calibri" panose="020F0502020204030204" pitchFamily="34" charset="0"/>
                          <a:cs typeface="Times New Roman" panose="02020603050405020304" pitchFamily="18" charset="0"/>
                        </a:rPr>
                        <a:t>Do biến đổi hàm lượng nước trong TB chuyên hoá và sự xuất hiện điện thế lan truyền  kích thích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9981" marR="39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7000"/>
                        </a:lnSpc>
                        <a:spcAft>
                          <a:spcPts val="0"/>
                        </a:spcAft>
                        <a:tabLst>
                          <a:tab pos="177800" algn="l"/>
                        </a:tabLst>
                      </a:pPr>
                      <a:r>
                        <a:rPr lang="pt-BR" sz="1800" kern="100" dirty="0">
                          <a:effectLst/>
                          <a:latin typeface="Times New Roman" panose="02020603050405020304" pitchFamily="18" charset="0"/>
                          <a:ea typeface="Calibri" panose="020F0502020204030204" pitchFamily="34" charset="0"/>
                          <a:cs typeface="Times New Roman" panose="02020603050405020304" pitchFamily="18" charset="0"/>
                        </a:rPr>
                        <a:t>Cụp lá của cây Trinh nữ, đóng mở của khí khổng...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9981" marR="39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016141022"/>
                  </a:ext>
                </a:extLst>
              </a:tr>
            </a:tbl>
          </a:graphicData>
        </a:graphic>
      </p:graphicFrame>
    </p:spTree>
    <p:extLst>
      <p:ext uri="{BB962C8B-B14F-4D97-AF65-F5344CB8AC3E}">
        <p14:creationId xmlns:p14="http://schemas.microsoft.com/office/powerpoint/2010/main" val="1756333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14"/>
          <p:cNvSpPr txBox="1">
            <a:spLocks/>
          </p:cNvSpPr>
          <p:nvPr/>
        </p:nvSpPr>
        <p:spPr>
          <a:xfrm>
            <a:off x="37068" y="30890"/>
            <a:ext cx="9057503" cy="846437"/>
          </a:xfrm>
          <a:prstGeom prst="rect">
            <a:avLst/>
          </a:prstGeom>
          <a:solidFill>
            <a:schemeClr val="accent1">
              <a:lumMod val="75000"/>
            </a:schemeClr>
          </a:solid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9C6CC"/>
              </a:buClr>
              <a:buFont typeface="Old Standard TT"/>
              <a:buNone/>
              <a:defRPr sz="1400" b="0" i="1" u="none" strike="noStrike" cap="none">
                <a:solidFill>
                  <a:srgbClr val="79C6CC"/>
                </a:solidFill>
                <a:latin typeface="Old Standard TT"/>
                <a:ea typeface="Old Standard TT"/>
                <a:cs typeface="Old Standard TT"/>
                <a:sym typeface="Old Standard TT"/>
                <a:rtl val="0"/>
              </a:defRPr>
            </a:lvl1pPr>
            <a:lvl2pPr lvl="1"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2pPr>
            <a:lvl3pPr lvl="2"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3pPr>
            <a:lvl4pPr lvl="3"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4pPr>
            <a:lvl5pPr lvl="4"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5pPr>
            <a:lvl6pPr lvl="5"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6pPr>
            <a:lvl7pPr lvl="6"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7pPr>
            <a:lvl8pPr lvl="7"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8pPr>
            <a:lvl9pPr lvl="8"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9pPr>
          </a:lstStyle>
          <a:p>
            <a:pPr lvl="0"/>
            <a:r>
              <a:rPr lang="vi-VN" sz="2600" b="1"/>
              <a:t>Tìm hiểu một số hình thức biểu hiện của cảm ứng ở thực vật</a:t>
            </a:r>
            <a:endParaRPr kumimoji="0" lang="en-US" sz="2600" b="0" i="1" u="none" strike="noStrike" kern="0" cap="none" spc="0" normalizeH="0" baseline="0" noProof="0">
              <a:ln>
                <a:noFill/>
              </a:ln>
              <a:solidFill>
                <a:srgbClr val="79C6CC"/>
              </a:solidFill>
              <a:effectLst/>
              <a:uLnTx/>
              <a:uFillTx/>
              <a:sym typeface="Old Standard TT"/>
              <a:rtl val="0"/>
            </a:endParaRPr>
          </a:p>
        </p:txBody>
      </p:sp>
      <p:pic>
        <p:nvPicPr>
          <p:cNvPr id="2" name="Picture 1"/>
          <p:cNvPicPr>
            <a:picLocks noChangeAspect="1"/>
          </p:cNvPicPr>
          <p:nvPr/>
        </p:nvPicPr>
        <p:blipFill>
          <a:blip r:embed="rId2"/>
          <a:stretch>
            <a:fillRect/>
          </a:stretch>
        </p:blipFill>
        <p:spPr>
          <a:xfrm>
            <a:off x="308722" y="1253378"/>
            <a:ext cx="8096250" cy="2152650"/>
          </a:xfrm>
          <a:prstGeom prst="rect">
            <a:avLst/>
          </a:prstGeom>
        </p:spPr>
      </p:pic>
    </p:spTree>
    <p:extLst>
      <p:ext uri="{BB962C8B-B14F-4D97-AF65-F5344CB8AC3E}">
        <p14:creationId xmlns:p14="http://schemas.microsoft.com/office/powerpoint/2010/main" val="2910884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14"/>
          <p:cNvSpPr txBox="1">
            <a:spLocks/>
          </p:cNvSpPr>
          <p:nvPr/>
        </p:nvSpPr>
        <p:spPr>
          <a:xfrm>
            <a:off x="37068" y="8587"/>
            <a:ext cx="9057503" cy="846437"/>
          </a:xfrm>
          <a:prstGeom prst="rect">
            <a:avLst/>
          </a:prstGeom>
          <a:solidFill>
            <a:schemeClr val="accent1">
              <a:lumMod val="75000"/>
            </a:schemeClr>
          </a:solid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9C6CC"/>
              </a:buClr>
              <a:buFont typeface="Old Standard TT"/>
              <a:buNone/>
              <a:defRPr sz="1400" b="0" i="1" u="none" strike="noStrike" cap="none">
                <a:solidFill>
                  <a:srgbClr val="79C6CC"/>
                </a:solidFill>
                <a:latin typeface="Old Standard TT"/>
                <a:ea typeface="Old Standard TT"/>
                <a:cs typeface="Old Standard TT"/>
                <a:sym typeface="Old Standard TT"/>
                <a:rtl val="0"/>
              </a:defRPr>
            </a:lvl1pPr>
            <a:lvl2pPr lvl="1"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2pPr>
            <a:lvl3pPr lvl="2"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3pPr>
            <a:lvl4pPr lvl="3"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4pPr>
            <a:lvl5pPr lvl="4"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5pPr>
            <a:lvl6pPr lvl="5"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6pPr>
            <a:lvl7pPr lvl="6"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7pPr>
            <a:lvl8pPr lvl="7"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8pPr>
            <a:lvl9pPr lvl="8"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9pPr>
          </a:lstStyle>
          <a:p>
            <a:pPr lvl="0"/>
            <a:r>
              <a:rPr lang="vi-VN" sz="2600" b="1" dirty="0"/>
              <a:t>Tìm hiểu ứng dụng cảm ứng ở thực </a:t>
            </a:r>
            <a:r>
              <a:rPr lang="vi-VN" sz="2600" b="1" dirty="0" smtClean="0"/>
              <a:t>vật</a:t>
            </a:r>
            <a:endParaRPr kumimoji="0" lang="en-US" sz="2600" b="0" i="1" u="none" strike="noStrike" kern="0" cap="none" spc="0" normalizeH="0" baseline="0" noProof="0" dirty="0">
              <a:ln>
                <a:noFill/>
              </a:ln>
              <a:solidFill>
                <a:srgbClr val="79C6CC"/>
              </a:solidFill>
              <a:effectLst/>
              <a:uLnTx/>
              <a:uFillTx/>
              <a:sym typeface="Old Standard TT"/>
              <a:rtl val="0"/>
            </a:endParaRPr>
          </a:p>
        </p:txBody>
      </p:sp>
      <p:sp>
        <p:nvSpPr>
          <p:cNvPr id="3" name="Rectangle 2"/>
          <p:cNvSpPr/>
          <p:nvPr/>
        </p:nvSpPr>
        <p:spPr>
          <a:xfrm>
            <a:off x="1457092" y="1042230"/>
            <a:ext cx="6304157" cy="3453253"/>
          </a:xfrm>
          <a:prstGeom prst="rect">
            <a:avLst/>
          </a:prstGeom>
          <a:solidFill>
            <a:schemeClr val="bg1"/>
          </a:solidFill>
          <a:ln w="19050">
            <a:solidFill>
              <a:schemeClr val="accent1"/>
            </a:solidFill>
          </a:ln>
        </p:spPr>
        <p:txBody>
          <a:bodyPr wrap="square">
            <a:spAutoFit/>
          </a:bodyPr>
          <a:lstStyle/>
          <a:p>
            <a:pPr algn="just">
              <a:lnSpc>
                <a:spcPct val="130000"/>
              </a:lnSpc>
            </a:pPr>
            <a:r>
              <a:rPr lang="en-US" sz="2800" kern="100" dirty="0" err="1" smtClean="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800" kern="100" dirty="0" smtClean="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nhóm</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tìm</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ứng</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tiễn</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ứng</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bị</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trò</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chơi</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mặt</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liệt</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kê</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chỉ</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giáo</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viên</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nhóm</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bị</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trùng</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đáp</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án</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vòng</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5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giây</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đưa</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đáp</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án</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thì</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bị</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8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2501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16000" r="-16000"/>
          </a:stretch>
        </a:blipFill>
        <a:effectLst/>
      </p:bgPr>
    </p:bg>
    <p:spTree>
      <p:nvGrpSpPr>
        <p:cNvPr id="1" name=""/>
        <p:cNvGrpSpPr/>
        <p:nvPr/>
      </p:nvGrpSpPr>
      <p:grpSpPr>
        <a:xfrm>
          <a:off x="0" y="0"/>
          <a:ext cx="0" cy="0"/>
          <a:chOff x="0" y="0"/>
          <a:chExt cx="0" cy="0"/>
        </a:xfrm>
      </p:grpSpPr>
      <p:sp>
        <p:nvSpPr>
          <p:cNvPr id="2" name="Rounded Rectangle 1"/>
          <p:cNvSpPr/>
          <p:nvPr/>
        </p:nvSpPr>
        <p:spPr>
          <a:xfrm>
            <a:off x="225160" y="540833"/>
            <a:ext cx="6679217" cy="108585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685800">
              <a:defRPr/>
            </a:pPr>
            <a:endParaRPr lang="en-US" sz="1500" kern="120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05016" y="496240"/>
            <a:ext cx="6665603" cy="1004699"/>
          </a:xfrm>
          <a:prstGeom prst="rect">
            <a:avLst/>
          </a:prstGeom>
          <a:noFill/>
        </p:spPr>
        <p:txBody>
          <a:bodyPr wrap="square" rtlCol="0">
            <a:spAutoFit/>
          </a:bodyPr>
          <a:lstStyle/>
          <a:p>
            <a:pPr algn="just">
              <a:lnSpc>
                <a:spcPct val="130000"/>
              </a:lnSpc>
            </a:pPr>
            <a:r>
              <a:rPr lang="en-US" sz="2400" b="1" kern="1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252525"/>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1485900" y="3285378"/>
            <a:ext cx="3240848"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defTabSz="685800">
              <a:defRPr/>
            </a:pPr>
            <a:r>
              <a:rPr lang="pt-BR" sz="1500" kern="1200" dirty="0">
                <a:solidFill>
                  <a:prstClr val="black"/>
                </a:solidFill>
                <a:latin typeface="Calibri"/>
              </a:rPr>
              <a:t>C: </a:t>
            </a:r>
            <a:r>
              <a:rPr lang="en-US" sz="1600" dirty="0" err="1">
                <a:solidFill>
                  <a:srgbClr val="000000"/>
                </a:solidFill>
                <a:latin typeface="Times New Roman" panose="02020603050405020304" pitchFamily="18" charset="0"/>
                <a:ea typeface="Times New Roman" panose="02020603050405020304" pitchFamily="18" charset="0"/>
              </a:rPr>
              <a:t>chậm</a:t>
            </a:r>
            <a:r>
              <a:rPr lang="en-US" sz="1600" dirty="0">
                <a:solidFill>
                  <a:srgbClr val="000000"/>
                </a:solidFill>
                <a:latin typeface="Times New Roman" panose="02020603050405020304" pitchFamily="18" charset="0"/>
                <a:ea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rPr>
              <a:t>khó</a:t>
            </a:r>
            <a:r>
              <a:rPr lang="en-US" sz="1600" dirty="0">
                <a:solidFill>
                  <a:srgbClr val="000000"/>
                </a:solidFill>
                <a:latin typeface="Times New Roman" panose="02020603050405020304" pitchFamily="18" charset="0"/>
                <a:ea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rPr>
              <a:t>nhận</a:t>
            </a:r>
            <a:r>
              <a:rPr lang="en-US" sz="1600" dirty="0">
                <a:solidFill>
                  <a:srgbClr val="000000"/>
                </a:solidFill>
                <a:latin typeface="Times New Roman" panose="02020603050405020304" pitchFamily="18" charset="0"/>
                <a:ea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rPr>
              <a:t>thấy</a:t>
            </a:r>
            <a:endParaRPr lang="en-US" sz="1500" kern="1200" dirty="0">
              <a:solidFill>
                <a:prstClr val="black"/>
              </a:solidFill>
              <a:latin typeface="Calibri"/>
            </a:endParaRPr>
          </a:p>
        </p:txBody>
      </p:sp>
      <p:sp>
        <p:nvSpPr>
          <p:cNvPr id="6" name="TextBox 5"/>
          <p:cNvSpPr txBox="1"/>
          <p:nvPr/>
        </p:nvSpPr>
        <p:spPr>
          <a:xfrm>
            <a:off x="1485900" y="3943351"/>
            <a:ext cx="3240848"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defTabSz="685800">
              <a:defRPr/>
            </a:pPr>
            <a:r>
              <a:rPr lang="pt-BR" sz="1500" kern="1200" dirty="0">
                <a:solidFill>
                  <a:prstClr val="black"/>
                </a:solidFill>
                <a:latin typeface="Calibri"/>
              </a:rPr>
              <a:t>D: </a:t>
            </a:r>
            <a:r>
              <a:rPr lang="en-US" sz="1600" dirty="0" err="1" smtClean="0">
                <a:solidFill>
                  <a:srgbClr val="000000"/>
                </a:solidFill>
                <a:latin typeface="Times New Roman" panose="02020603050405020304" pitchFamily="18" charset="0"/>
              </a:rPr>
              <a:t>nhanh</a:t>
            </a:r>
            <a:r>
              <a:rPr lang="en-US" sz="1600" dirty="0" smtClean="0">
                <a:solidFill>
                  <a:srgbClr val="000000"/>
                </a:solidFill>
                <a:latin typeface="Times New Roman" panose="02020603050405020304" pitchFamily="18" charset="0"/>
                <a:ea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rPr>
              <a:t>khó</a:t>
            </a:r>
            <a:r>
              <a:rPr lang="en-US" sz="1600" dirty="0">
                <a:solidFill>
                  <a:srgbClr val="000000"/>
                </a:solidFill>
                <a:latin typeface="Times New Roman" panose="02020603050405020304" pitchFamily="18" charset="0"/>
                <a:ea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rPr>
              <a:t>nhận</a:t>
            </a:r>
            <a:r>
              <a:rPr lang="en-US" sz="1600" dirty="0">
                <a:solidFill>
                  <a:srgbClr val="000000"/>
                </a:solidFill>
                <a:latin typeface="Times New Roman" panose="02020603050405020304" pitchFamily="18" charset="0"/>
                <a:ea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rPr>
              <a:t>thấy</a:t>
            </a:r>
            <a:endParaRPr lang="en-US" sz="1500" kern="1200" dirty="0">
              <a:solidFill>
                <a:prstClr val="black"/>
              </a:solidFill>
              <a:latin typeface="Calibri"/>
            </a:endParaRPr>
          </a:p>
        </p:txBody>
      </p:sp>
      <p:sp>
        <p:nvSpPr>
          <p:cNvPr id="7" name="TextBox 6"/>
          <p:cNvSpPr txBox="1"/>
          <p:nvPr/>
        </p:nvSpPr>
        <p:spPr>
          <a:xfrm>
            <a:off x="1485900" y="1658117"/>
            <a:ext cx="3240848"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defTabSz="685800">
              <a:defRPr/>
            </a:pPr>
            <a:r>
              <a:rPr lang="pt-BR" sz="1500" kern="1200" dirty="0">
                <a:solidFill>
                  <a:prstClr val="black"/>
                </a:solidFill>
                <a:latin typeface="Calibri"/>
              </a:rPr>
              <a:t>A: </a:t>
            </a:r>
            <a:r>
              <a:rPr lang="en-US" sz="1600" dirty="0" err="1">
                <a:solidFill>
                  <a:srgbClr val="000000"/>
                </a:solidFill>
                <a:latin typeface="Times New Roman" panose="02020603050405020304" pitchFamily="18" charset="0"/>
                <a:ea typeface="Times New Roman" panose="02020603050405020304" pitchFamily="18" charset="0"/>
              </a:rPr>
              <a:t>chậm</a:t>
            </a:r>
            <a:r>
              <a:rPr lang="en-US" sz="1600" dirty="0">
                <a:solidFill>
                  <a:srgbClr val="000000"/>
                </a:solidFill>
                <a:latin typeface="Times New Roman" panose="02020603050405020304" pitchFamily="18" charset="0"/>
                <a:ea typeface="Times New Roman" panose="02020603050405020304" pitchFamily="18" charset="0"/>
              </a:rPr>
              <a:t>, </a:t>
            </a:r>
            <a:r>
              <a:rPr lang="en-US" sz="1600" dirty="0" err="1" smtClean="0">
                <a:solidFill>
                  <a:srgbClr val="000000"/>
                </a:solidFill>
                <a:latin typeface="Times New Roman" panose="02020603050405020304" pitchFamily="18" charset="0"/>
                <a:ea typeface="Times New Roman" panose="02020603050405020304" pitchFamily="18" charset="0"/>
              </a:rPr>
              <a:t>dễ</a:t>
            </a:r>
            <a:r>
              <a:rPr lang="en-US" sz="1600" dirty="0" smtClean="0">
                <a:solidFill>
                  <a:srgbClr val="000000"/>
                </a:solidFill>
                <a:latin typeface="Times New Roman" panose="02020603050405020304" pitchFamily="18" charset="0"/>
                <a:ea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rPr>
              <a:t>nhận</a:t>
            </a:r>
            <a:r>
              <a:rPr lang="en-US" sz="1600" dirty="0">
                <a:solidFill>
                  <a:srgbClr val="000000"/>
                </a:solidFill>
                <a:latin typeface="Times New Roman" panose="02020603050405020304" pitchFamily="18" charset="0"/>
                <a:ea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rPr>
              <a:t>thấy</a:t>
            </a:r>
            <a:endParaRPr lang="en-US" sz="1500" kern="1200" dirty="0">
              <a:solidFill>
                <a:prstClr val="black"/>
              </a:solidFill>
              <a:latin typeface="Times New Roman" panose="02020603050405020304" pitchFamily="18" charset="0"/>
              <a:cs typeface="Times New Roman" pitchFamily="18" charset="0"/>
            </a:endParaRPr>
          </a:p>
        </p:txBody>
      </p:sp>
      <p:sp>
        <p:nvSpPr>
          <p:cNvPr id="8" name="TextBox 7"/>
          <p:cNvSpPr txBox="1"/>
          <p:nvPr/>
        </p:nvSpPr>
        <p:spPr>
          <a:xfrm>
            <a:off x="1485900" y="2553132"/>
            <a:ext cx="3240848"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defTabSz="685800">
              <a:defRPr/>
            </a:pPr>
            <a:r>
              <a:rPr lang="pt-BR" sz="1500" kern="1200" dirty="0">
                <a:solidFill>
                  <a:prstClr val="black"/>
                </a:solidFill>
                <a:latin typeface="Calibri"/>
              </a:rPr>
              <a:t>B: </a:t>
            </a:r>
            <a:r>
              <a:rPr lang="en-US" sz="1600" dirty="0" err="1" smtClean="0">
                <a:solidFill>
                  <a:srgbClr val="000000"/>
                </a:solidFill>
                <a:latin typeface="Times New Roman" panose="02020603050405020304" pitchFamily="18" charset="0"/>
              </a:rPr>
              <a:t>nhanh</a:t>
            </a:r>
            <a:r>
              <a:rPr lang="en-US" sz="1600" dirty="0" smtClean="0">
                <a:solidFill>
                  <a:srgbClr val="000000"/>
                </a:solidFill>
                <a:latin typeface="Times New Roman" panose="02020603050405020304" pitchFamily="18" charset="0"/>
                <a:ea typeface="Times New Roman" panose="02020603050405020304" pitchFamily="18" charset="0"/>
              </a:rPr>
              <a:t>, </a:t>
            </a:r>
            <a:r>
              <a:rPr lang="en-US" sz="1600" dirty="0" err="1" smtClean="0">
                <a:solidFill>
                  <a:srgbClr val="000000"/>
                </a:solidFill>
                <a:latin typeface="Times New Roman" panose="02020603050405020304" pitchFamily="18" charset="0"/>
                <a:ea typeface="Times New Roman" panose="02020603050405020304" pitchFamily="18" charset="0"/>
              </a:rPr>
              <a:t>dễ</a:t>
            </a:r>
            <a:r>
              <a:rPr lang="en-US" sz="1600" dirty="0" smtClean="0">
                <a:solidFill>
                  <a:srgbClr val="000000"/>
                </a:solidFill>
                <a:latin typeface="Times New Roman" panose="02020603050405020304" pitchFamily="18" charset="0"/>
                <a:ea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rPr>
              <a:t>nhận</a:t>
            </a:r>
            <a:r>
              <a:rPr lang="en-US" sz="1600" dirty="0">
                <a:solidFill>
                  <a:srgbClr val="000000"/>
                </a:solidFill>
                <a:latin typeface="Times New Roman" panose="02020603050405020304" pitchFamily="18" charset="0"/>
                <a:ea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rPr>
              <a:t>thấy</a:t>
            </a:r>
            <a:endParaRPr lang="en-US" sz="1500" kern="1200" dirty="0">
              <a:solidFill>
                <a:prstClr val="black"/>
              </a:solidFill>
              <a:latin typeface="Times New Roman" panose="02020603050405020304" pitchFamily="18" charset="0"/>
              <a:cs typeface="Times New Roman"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216736" y="88322"/>
            <a:ext cx="457200" cy="4572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16736" y="990815"/>
            <a:ext cx="457200" cy="4572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86541" y="2772422"/>
            <a:ext cx="457200" cy="4572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19248" y="1759351"/>
            <a:ext cx="457200" cy="457200"/>
          </a:xfrm>
          <a:prstGeom prst="rect">
            <a:avLst/>
          </a:prstGeom>
        </p:spPr>
      </p:pic>
      <p:sp>
        <p:nvSpPr>
          <p:cNvPr id="16" name="Cloud 15"/>
          <p:cNvSpPr/>
          <p:nvPr/>
        </p:nvSpPr>
        <p:spPr>
          <a:xfrm>
            <a:off x="3072458" y="1836055"/>
            <a:ext cx="2628900" cy="1648040"/>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685800">
              <a:defRPr/>
            </a:pPr>
            <a:endParaRPr lang="en-US" sz="1350" kern="1200">
              <a:solidFill>
                <a:prstClr val="white"/>
              </a:solidFill>
              <a:latin typeface="Calibri"/>
            </a:endParaRPr>
          </a:p>
        </p:txBody>
      </p:sp>
      <p:sp>
        <p:nvSpPr>
          <p:cNvPr id="17" name="TextBox 16"/>
          <p:cNvSpPr txBox="1"/>
          <p:nvPr/>
        </p:nvSpPr>
        <p:spPr>
          <a:xfrm>
            <a:off x="3959575" y="2204392"/>
            <a:ext cx="1314450" cy="830997"/>
          </a:xfrm>
          <a:prstGeom prst="rect">
            <a:avLst/>
          </a:prstGeom>
          <a:noFill/>
        </p:spPr>
        <p:txBody>
          <a:bodyPr wrap="square" rtlCol="0">
            <a:spAutoFit/>
          </a:bodyPr>
          <a:lstStyle/>
          <a:p>
            <a:pPr defTabSz="685800">
              <a:defRPr/>
            </a:pPr>
            <a:r>
              <a:rPr lang="en-US" sz="2400" kern="1200" dirty="0">
                <a:solidFill>
                  <a:prstClr val="black"/>
                </a:solidFill>
                <a:latin typeface="Times New Roman" pitchFamily="18" charset="0"/>
                <a:ea typeface="+mn-ea"/>
                <a:cs typeface="Times New Roman" pitchFamily="18" charset="0"/>
              </a:rPr>
              <a:t>CHÚC MỪNG</a:t>
            </a:r>
          </a:p>
        </p:txBody>
      </p:sp>
      <p:pic>
        <p:nvPicPr>
          <p:cNvPr id="18" name="Picture 17"/>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023504" y="1340427"/>
            <a:ext cx="924791" cy="942051"/>
          </a:xfrm>
          <a:prstGeom prst="rect">
            <a:avLst/>
          </a:prstGeom>
        </p:spPr>
      </p:pic>
      <p:pic>
        <p:nvPicPr>
          <p:cNvPr id="19" name="Picture 18"/>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943418" y="3746652"/>
            <a:ext cx="924791" cy="942051"/>
          </a:xfrm>
          <a:prstGeom prst="rect">
            <a:avLst/>
          </a:prstGeom>
        </p:spPr>
      </p:pic>
      <p:pic>
        <p:nvPicPr>
          <p:cNvPr id="20" name="Picture 19"/>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968129" y="2246660"/>
            <a:ext cx="924791" cy="942051"/>
          </a:xfrm>
          <a:prstGeom prst="rect">
            <a:avLst/>
          </a:prstGeom>
        </p:spPr>
      </p:pic>
      <p:pic>
        <p:nvPicPr>
          <p:cNvPr id="21" name="q3">
            <a:hlinkClick r:id="" action="ppaction://noaction"/>
          </p:cNvPr>
          <p:cNvPicPr>
            <a:picLocks noChangeAspect="1"/>
          </p:cNvPicPr>
          <p:nvPr/>
        </p:nvPicPr>
        <p:blipFill rotWithShape="1">
          <a:blip r:embed="rId12" cstate="screen">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p:blipFill>
        <p:spPr>
          <a:xfrm>
            <a:off x="7072065" y="4162640"/>
            <a:ext cx="928935" cy="949419"/>
          </a:xfrm>
          <a:prstGeom prst="rect">
            <a:avLst/>
          </a:prstGeom>
        </p:spPr>
      </p:pic>
      <p:grpSp>
        <p:nvGrpSpPr>
          <p:cNvPr id="22" name="times up"/>
          <p:cNvGrpSpPr/>
          <p:nvPr/>
        </p:nvGrpSpPr>
        <p:grpSpPr>
          <a:xfrm>
            <a:off x="7036862" y="1337266"/>
            <a:ext cx="904218" cy="271829"/>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685800">
                <a:defRPr/>
              </a:pPr>
              <a:endParaRPr lang="en-GB" sz="2100" dirty="0">
                <a:solidFill>
                  <a:sysClr val="window" lastClr="FFFFFF"/>
                </a:solidFill>
                <a:latin typeface="Arial" panose="020B0604020202020204" pitchFamily="34" charset="0"/>
                <a:ea typeface="+mn-ea"/>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685800">
                <a:defRPr/>
              </a:pPr>
              <a:r>
                <a:rPr lang="en-GB" sz="1050" dirty="0" err="1">
                  <a:solidFill>
                    <a:sysClr val="window" lastClr="FFFFFF"/>
                  </a:solidFill>
                  <a:latin typeface="Arial" panose="020B0604020202020204" pitchFamily="34" charset="0"/>
                  <a:ea typeface="+mn-ea"/>
                  <a:cs typeface="Arial" panose="020B0604020202020204" pitchFamily="34" charset="0"/>
                </a:rPr>
                <a:t>Hết</a:t>
              </a:r>
              <a:r>
                <a:rPr lang="en-GB" sz="1050" dirty="0">
                  <a:solidFill>
                    <a:sysClr val="window" lastClr="FFFFFF"/>
                  </a:solidFill>
                  <a:latin typeface="Arial" panose="020B0604020202020204" pitchFamily="34" charset="0"/>
                  <a:ea typeface="+mn-ea"/>
                  <a:cs typeface="Arial" panose="020B0604020202020204" pitchFamily="34" charset="0"/>
                </a:rPr>
                <a:t> </a:t>
              </a:r>
              <a:r>
                <a:rPr lang="en-GB" sz="1050" dirty="0" err="1">
                  <a:solidFill>
                    <a:sysClr val="window" lastClr="FFFFFF"/>
                  </a:solidFill>
                  <a:latin typeface="Arial" panose="020B0604020202020204" pitchFamily="34" charset="0"/>
                  <a:ea typeface="+mn-ea"/>
                  <a:cs typeface="Arial" panose="020B0604020202020204" pitchFamily="34" charset="0"/>
                </a:rPr>
                <a:t>Giờ</a:t>
              </a:r>
              <a:endParaRPr lang="en-GB" sz="1050" dirty="0">
                <a:solidFill>
                  <a:sysClr val="window" lastClr="FFFFFF"/>
                </a:solidFill>
                <a:latin typeface="Arial" panose="020B0604020202020204" pitchFamily="34" charset="0"/>
                <a:ea typeface="+mn-ea"/>
                <a:cs typeface="Arial" panose="020B0604020202020204" pitchFamily="34" charset="0"/>
              </a:endParaRPr>
            </a:p>
          </p:txBody>
        </p:sp>
      </p:grpSp>
      <p:sp>
        <p:nvSpPr>
          <p:cNvPr id="25" name="Rectangle 24"/>
          <p:cNvSpPr/>
          <p:nvPr/>
        </p:nvSpPr>
        <p:spPr>
          <a:xfrm>
            <a:off x="7273198" y="23559"/>
            <a:ext cx="411153" cy="228286"/>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685800">
              <a:defRPr/>
            </a:pPr>
            <a:r>
              <a:rPr lang="en-US" sz="788" dirty="0">
                <a:solidFill>
                  <a:srgbClr val="FF0000"/>
                </a:solidFill>
                <a:latin typeface="Calibri"/>
                <a:ea typeface="+mn-ea"/>
                <a:cs typeface="+mn-cs"/>
              </a:rPr>
              <a:t>START</a:t>
            </a:r>
          </a:p>
        </p:txBody>
      </p:sp>
      <p:pic>
        <p:nvPicPr>
          <p:cNvPr id="26" name="Picture 25"/>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6972997" y="251844"/>
            <a:ext cx="1028003" cy="102474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7289862" y="684873"/>
            <a:ext cx="394276" cy="382078"/>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350" dirty="0">
                <a:solidFill>
                  <a:sysClr val="windowText" lastClr="000000"/>
                </a:solidFill>
                <a:latin typeface="Calibri"/>
                <a:ea typeface="+mn-ea"/>
                <a:cs typeface="+mn-cs"/>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350" dirty="0">
                <a:solidFill>
                  <a:sysClr val="windowText" lastClr="000000"/>
                </a:solidFill>
                <a:latin typeface="Calibri"/>
                <a:ea typeface="+mn-ea"/>
                <a:cs typeface="+mn-cs"/>
              </a:endParaRPr>
            </a:p>
          </p:txBody>
        </p:sp>
      </p:grpSp>
      <p:sp>
        <p:nvSpPr>
          <p:cNvPr id="30" name="TextBox 29"/>
          <p:cNvSpPr txBox="1"/>
          <p:nvPr/>
        </p:nvSpPr>
        <p:spPr>
          <a:xfrm>
            <a:off x="7605075" y="718895"/>
            <a:ext cx="210774" cy="207749"/>
          </a:xfrm>
          <a:prstGeom prst="rect">
            <a:avLst/>
          </a:prstGeom>
          <a:noFill/>
        </p:spPr>
        <p:txBody>
          <a:bodyPr wrap="square" rtlCol="0">
            <a:spAutoFit/>
          </a:bodyPr>
          <a:lstStyle/>
          <a:p>
            <a:pPr defTabSz="685800">
              <a:defRPr/>
            </a:pPr>
            <a:r>
              <a:rPr lang="en-US" sz="750" b="1" dirty="0">
                <a:solidFill>
                  <a:srgbClr val="99B2C8"/>
                </a:solidFill>
                <a:latin typeface="Calibri"/>
                <a:ea typeface="+mn-ea"/>
                <a:cs typeface="+mn-cs"/>
              </a:rPr>
              <a:t>3</a:t>
            </a:r>
          </a:p>
        </p:txBody>
      </p:sp>
      <p:sp>
        <p:nvSpPr>
          <p:cNvPr id="31" name="TextBox 30"/>
          <p:cNvSpPr txBox="1"/>
          <p:nvPr/>
        </p:nvSpPr>
        <p:spPr>
          <a:xfrm>
            <a:off x="7415636" y="909130"/>
            <a:ext cx="255815" cy="207749"/>
          </a:xfrm>
          <a:prstGeom prst="rect">
            <a:avLst/>
          </a:prstGeom>
          <a:noFill/>
        </p:spPr>
        <p:txBody>
          <a:bodyPr wrap="square" rtlCol="0">
            <a:spAutoFit/>
          </a:bodyPr>
          <a:lstStyle/>
          <a:p>
            <a:pPr defTabSz="685800">
              <a:defRPr/>
            </a:pPr>
            <a:r>
              <a:rPr lang="en-US" sz="750" b="1" dirty="0">
                <a:solidFill>
                  <a:srgbClr val="99B2C8"/>
                </a:solidFill>
                <a:latin typeface="Calibri"/>
                <a:ea typeface="+mn-ea"/>
                <a:cs typeface="+mn-cs"/>
              </a:rPr>
              <a:t>6</a:t>
            </a:r>
          </a:p>
        </p:txBody>
      </p:sp>
      <p:sp>
        <p:nvSpPr>
          <p:cNvPr id="32" name="TextBox 31"/>
          <p:cNvSpPr txBox="1"/>
          <p:nvPr/>
        </p:nvSpPr>
        <p:spPr>
          <a:xfrm>
            <a:off x="7156342" y="747072"/>
            <a:ext cx="231341" cy="207749"/>
          </a:xfrm>
          <a:prstGeom prst="rect">
            <a:avLst/>
          </a:prstGeom>
          <a:noFill/>
        </p:spPr>
        <p:txBody>
          <a:bodyPr wrap="square" rtlCol="0">
            <a:spAutoFit/>
          </a:bodyPr>
          <a:lstStyle/>
          <a:p>
            <a:pPr defTabSz="685800">
              <a:defRPr/>
            </a:pPr>
            <a:r>
              <a:rPr lang="en-US" sz="750" b="1" dirty="0">
                <a:solidFill>
                  <a:srgbClr val="99B2C8"/>
                </a:solidFill>
                <a:latin typeface="Calibri"/>
                <a:ea typeface="+mn-ea"/>
                <a:cs typeface="+mn-cs"/>
              </a:rPr>
              <a:t>9</a:t>
            </a:r>
          </a:p>
        </p:txBody>
      </p:sp>
      <p:sp>
        <p:nvSpPr>
          <p:cNvPr id="33" name="TextBox 32"/>
          <p:cNvSpPr txBox="1"/>
          <p:nvPr/>
        </p:nvSpPr>
        <p:spPr>
          <a:xfrm>
            <a:off x="7369264" y="534229"/>
            <a:ext cx="278555" cy="207749"/>
          </a:xfrm>
          <a:prstGeom prst="rect">
            <a:avLst/>
          </a:prstGeom>
          <a:noFill/>
        </p:spPr>
        <p:txBody>
          <a:bodyPr wrap="square" rtlCol="0">
            <a:spAutoFit/>
          </a:bodyPr>
          <a:lstStyle/>
          <a:p>
            <a:pPr defTabSz="685800">
              <a:defRPr/>
            </a:pPr>
            <a:r>
              <a:rPr lang="en-US" sz="750" b="1" dirty="0">
                <a:solidFill>
                  <a:srgbClr val="99B2C8"/>
                </a:solidFill>
                <a:latin typeface="Calibri"/>
                <a:ea typeface="+mn-ea"/>
                <a:cs typeface="+mn-cs"/>
              </a:rPr>
              <a:t>12</a:t>
            </a:r>
          </a:p>
        </p:txBody>
      </p:sp>
      <p:sp>
        <p:nvSpPr>
          <p:cNvPr id="34" name="Google Shape;176;p22"/>
          <p:cNvSpPr txBox="1">
            <a:spLocks/>
          </p:cNvSpPr>
          <p:nvPr/>
        </p:nvSpPr>
        <p:spPr>
          <a:xfrm>
            <a:off x="1383957" y="-17108"/>
            <a:ext cx="6617043" cy="516379"/>
          </a:xfrm>
          <a:prstGeom prst="rect">
            <a:avLst/>
          </a:prstGeom>
          <a:solidFill>
            <a:srgbClr val="3A81BA">
              <a:lumMod val="60000"/>
              <a:lumOff val="40000"/>
            </a:srgbClr>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9C6CC"/>
              </a:buClr>
              <a:buSzPts val="3600"/>
              <a:buFont typeface="Old Standard TT"/>
              <a:buNone/>
              <a:defRPr sz="1400" b="0" i="1" u="none" strike="noStrike" cap="none">
                <a:solidFill>
                  <a:srgbClr val="79C6CC"/>
                </a:solidFill>
                <a:latin typeface="Old Standard TT"/>
                <a:ea typeface="Old Standard TT"/>
                <a:cs typeface="Old Standard TT"/>
                <a:sym typeface="Old Standard TT"/>
                <a:rtl val="0"/>
              </a:defRPr>
            </a:lvl1pPr>
            <a:lvl2pPr lvl="1" algn="ctr" rtl="0">
              <a:spcBef>
                <a:spcPts val="0"/>
              </a:spcBef>
              <a:spcAft>
                <a:spcPts val="0"/>
              </a:spcAft>
              <a:buClr>
                <a:srgbClr val="79C6CC"/>
              </a:buClr>
              <a:buSzPts val="3600"/>
              <a:buFont typeface="Old Standard TT"/>
              <a:buNone/>
              <a:defRPr i="1">
                <a:solidFill>
                  <a:srgbClr val="79C6CC"/>
                </a:solidFill>
                <a:latin typeface="Old Standard TT"/>
                <a:ea typeface="Old Standard TT"/>
                <a:cs typeface="Old Standard TT"/>
                <a:sym typeface="Old Standard TT"/>
              </a:defRPr>
            </a:lvl2pPr>
            <a:lvl3pPr lvl="2" algn="ctr" rtl="0">
              <a:spcBef>
                <a:spcPts val="0"/>
              </a:spcBef>
              <a:spcAft>
                <a:spcPts val="0"/>
              </a:spcAft>
              <a:buClr>
                <a:srgbClr val="79C6CC"/>
              </a:buClr>
              <a:buSzPts val="3600"/>
              <a:buFont typeface="Old Standard TT"/>
              <a:buNone/>
              <a:defRPr i="1">
                <a:solidFill>
                  <a:srgbClr val="79C6CC"/>
                </a:solidFill>
                <a:latin typeface="Old Standard TT"/>
                <a:ea typeface="Old Standard TT"/>
                <a:cs typeface="Old Standard TT"/>
                <a:sym typeface="Old Standard TT"/>
              </a:defRPr>
            </a:lvl3pPr>
            <a:lvl4pPr lvl="3" algn="ctr" rtl="0">
              <a:spcBef>
                <a:spcPts val="0"/>
              </a:spcBef>
              <a:spcAft>
                <a:spcPts val="0"/>
              </a:spcAft>
              <a:buClr>
                <a:srgbClr val="79C6CC"/>
              </a:buClr>
              <a:buSzPts val="3600"/>
              <a:buFont typeface="Old Standard TT"/>
              <a:buNone/>
              <a:defRPr i="1">
                <a:solidFill>
                  <a:srgbClr val="79C6CC"/>
                </a:solidFill>
                <a:latin typeface="Old Standard TT"/>
                <a:ea typeface="Old Standard TT"/>
                <a:cs typeface="Old Standard TT"/>
                <a:sym typeface="Old Standard TT"/>
              </a:defRPr>
            </a:lvl4pPr>
            <a:lvl5pPr lvl="4" algn="ctr" rtl="0">
              <a:spcBef>
                <a:spcPts val="0"/>
              </a:spcBef>
              <a:spcAft>
                <a:spcPts val="0"/>
              </a:spcAft>
              <a:buClr>
                <a:srgbClr val="79C6CC"/>
              </a:buClr>
              <a:buSzPts val="3600"/>
              <a:buFont typeface="Old Standard TT"/>
              <a:buNone/>
              <a:defRPr i="1">
                <a:solidFill>
                  <a:srgbClr val="79C6CC"/>
                </a:solidFill>
                <a:latin typeface="Old Standard TT"/>
                <a:ea typeface="Old Standard TT"/>
                <a:cs typeface="Old Standard TT"/>
                <a:sym typeface="Old Standard TT"/>
              </a:defRPr>
            </a:lvl5pPr>
            <a:lvl6pPr lvl="5" algn="ctr" rtl="0">
              <a:spcBef>
                <a:spcPts val="0"/>
              </a:spcBef>
              <a:spcAft>
                <a:spcPts val="0"/>
              </a:spcAft>
              <a:buClr>
                <a:srgbClr val="79C6CC"/>
              </a:buClr>
              <a:buSzPts val="3600"/>
              <a:buFont typeface="Old Standard TT"/>
              <a:buNone/>
              <a:defRPr i="1">
                <a:solidFill>
                  <a:srgbClr val="79C6CC"/>
                </a:solidFill>
                <a:latin typeface="Old Standard TT"/>
                <a:ea typeface="Old Standard TT"/>
                <a:cs typeface="Old Standard TT"/>
                <a:sym typeface="Old Standard TT"/>
              </a:defRPr>
            </a:lvl6pPr>
            <a:lvl7pPr lvl="6" algn="ctr" rtl="0">
              <a:spcBef>
                <a:spcPts val="0"/>
              </a:spcBef>
              <a:spcAft>
                <a:spcPts val="0"/>
              </a:spcAft>
              <a:buClr>
                <a:srgbClr val="79C6CC"/>
              </a:buClr>
              <a:buSzPts val="3600"/>
              <a:buFont typeface="Old Standard TT"/>
              <a:buNone/>
              <a:defRPr i="1">
                <a:solidFill>
                  <a:srgbClr val="79C6CC"/>
                </a:solidFill>
                <a:latin typeface="Old Standard TT"/>
                <a:ea typeface="Old Standard TT"/>
                <a:cs typeface="Old Standard TT"/>
                <a:sym typeface="Old Standard TT"/>
              </a:defRPr>
            </a:lvl7pPr>
            <a:lvl8pPr lvl="7" algn="ctr" rtl="0">
              <a:spcBef>
                <a:spcPts val="0"/>
              </a:spcBef>
              <a:spcAft>
                <a:spcPts val="0"/>
              </a:spcAft>
              <a:buClr>
                <a:srgbClr val="79C6CC"/>
              </a:buClr>
              <a:buSzPts val="3600"/>
              <a:buFont typeface="Old Standard TT"/>
              <a:buNone/>
              <a:defRPr i="1">
                <a:solidFill>
                  <a:srgbClr val="79C6CC"/>
                </a:solidFill>
                <a:latin typeface="Old Standard TT"/>
                <a:ea typeface="Old Standard TT"/>
                <a:cs typeface="Old Standard TT"/>
                <a:sym typeface="Old Standard TT"/>
              </a:defRPr>
            </a:lvl8pPr>
            <a:lvl9pPr lvl="8" algn="ctr" rtl="0">
              <a:spcBef>
                <a:spcPts val="0"/>
              </a:spcBef>
              <a:spcAft>
                <a:spcPts val="0"/>
              </a:spcAft>
              <a:buClr>
                <a:srgbClr val="79C6CC"/>
              </a:buClr>
              <a:buSzPts val="3600"/>
              <a:buFont typeface="Old Standard TT"/>
              <a:buNone/>
              <a:defRPr i="1">
                <a:solidFill>
                  <a:srgbClr val="79C6CC"/>
                </a:solidFill>
                <a:latin typeface="Old Standard TT"/>
                <a:ea typeface="Old Standard TT"/>
                <a:cs typeface="Old Standard TT"/>
                <a:sym typeface="Old Standard TT"/>
              </a:defRPr>
            </a:lvl9pPr>
          </a:lstStyle>
          <a:p>
            <a:pPr marL="0" marR="0" lvl="0" indent="0" algn="ctr" defTabSz="914400" rtl="0" eaLnBrk="1" fontAlgn="auto" latinLnBrk="0" hangingPunct="1">
              <a:lnSpc>
                <a:spcPct val="100000"/>
              </a:lnSpc>
              <a:spcBef>
                <a:spcPts val="0"/>
              </a:spcBef>
              <a:spcAft>
                <a:spcPts val="0"/>
              </a:spcAft>
              <a:buClr>
                <a:srgbClr val="79C6CC"/>
              </a:buClr>
              <a:buSzPts val="3600"/>
              <a:buFont typeface="Old Standard TT"/>
              <a:buNone/>
              <a:tabLst/>
              <a:defRPr/>
            </a:pPr>
            <a:r>
              <a:rPr kumimoji="0" lang="en-US" sz="3000" b="1" i="1" u="none" strike="noStrike" kern="0" cap="none" spc="0" normalizeH="0" baseline="0" noProof="0" smtClean="0">
                <a:ln>
                  <a:noFill/>
                </a:ln>
                <a:solidFill>
                  <a:srgbClr val="3A81BA">
                    <a:lumMod val="75000"/>
                  </a:srgbClr>
                </a:solidFill>
                <a:effectLst/>
                <a:uLnTx/>
                <a:uFillTx/>
                <a:latin typeface="Old Standard TT"/>
                <a:ea typeface="Old Standard TT"/>
                <a:cs typeface="Old Standard TT"/>
                <a:sym typeface="Old Standard TT"/>
                <a:rtl val="0"/>
              </a:rPr>
              <a:t>LUYỆN TẬP</a:t>
            </a:r>
            <a:endParaRPr kumimoji="0" lang="en-US" sz="3000" b="1" i="1" u="none" strike="noStrike" kern="0" cap="none" spc="0" normalizeH="0" baseline="0" noProof="0" dirty="0">
              <a:ln>
                <a:noFill/>
              </a:ln>
              <a:solidFill>
                <a:srgbClr val="3A81BA">
                  <a:lumMod val="75000"/>
                </a:srgbClr>
              </a:solidFill>
              <a:effectLst/>
              <a:uLnTx/>
              <a:uFillTx/>
              <a:latin typeface="Old Standard TT"/>
              <a:ea typeface="Old Standard TT"/>
              <a:cs typeface="Old Standard TT"/>
              <a:sym typeface="Old Standard TT"/>
              <a:rtl val="0"/>
            </a:endParaRPr>
          </a:p>
        </p:txBody>
      </p:sp>
    </p:spTree>
    <p:extLst>
      <p:ext uri="{BB962C8B-B14F-4D97-AF65-F5344CB8AC3E}">
        <p14:creationId xmlns:p14="http://schemas.microsoft.com/office/powerpoint/2010/main" val="7664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checkerboard(across)">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0"/>
                </p:tgtEl>
              </p:cMediaNode>
            </p:audio>
            <p:audio>
              <p:cMediaNode vol="80000">
                <p:cTn id="29" fill="hold" display="0">
                  <p:stCondLst>
                    <p:cond delay="indefinite"/>
                  </p:stCondLst>
                  <p:endCondLst>
                    <p:cond evt="onStopAudio" delay="0">
                      <p:tgtEl>
                        <p:sldTgt/>
                      </p:tgtEl>
                    </p:cond>
                  </p:endCondLst>
                </p:cTn>
                <p:tgtEl>
                  <p:spTgt spid="11"/>
                </p:tgtEl>
              </p:cMediaNode>
            </p:audio>
            <p:audio>
              <p:cMediaNode vol="80000">
                <p:cTn id="30" fill="hold" display="0">
                  <p:stCondLst>
                    <p:cond delay="indefinite"/>
                  </p:stCondLst>
                  <p:endCondLst>
                    <p:cond evt="onStopAudio" delay="0">
                      <p:tgtEl>
                        <p:sldTgt/>
                      </p:tgtEl>
                    </p:cond>
                  </p:endCondLst>
                </p:cTn>
                <p:tgtEl>
                  <p:spTgt spid="12"/>
                </p:tgtEl>
              </p:cMediaNode>
            </p:audio>
            <p:audio>
              <p:cMediaNode vol="80000">
                <p:cTn id="31" fill="hold" display="0">
                  <p:stCondLst>
                    <p:cond delay="indefinite"/>
                  </p:stCondLst>
                  <p:endCondLst>
                    <p:cond evt="onStopAudio" delay="0">
                      <p:tgtEl>
                        <p:sldTgt/>
                      </p:tgtEl>
                    </p:cond>
                  </p:endCondLst>
                </p:cTn>
                <p:tgtEl>
                  <p:spTgt spid="13"/>
                </p:tgtEl>
              </p:cMediaNode>
            </p:audio>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 presetClass="mediacall" presetSubtype="0" fill="hold" nodeType="withEffect">
                                  <p:stCondLst>
                                    <p:cond delay="0"/>
                                  </p:stCondLst>
                                  <p:childTnLst>
                                    <p:cmd type="call" cmd="playFrom(0.0)">
                                      <p:cBhvr>
                                        <p:cTn id="42" dur="8091" fill="hold"/>
                                        <p:tgtEl>
                                          <p:spTgt spid="10"/>
                                        </p:tgtEl>
                                      </p:cBhvr>
                                    </p:cmd>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 presetClass="mediacall" presetSubtype="0" fill="hold" nodeType="withEffect">
                                  <p:stCondLst>
                                    <p:cond delay="0"/>
                                  </p:stCondLst>
                                  <p:childTnLst>
                                    <p:cmd type="call" cmd="playFrom(0.0)">
                                      <p:cBhvr>
                                        <p:cTn id="56" dur="8124" fill="hold"/>
                                        <p:tgtEl>
                                          <p:spTgt spid="13"/>
                                        </p:tgtEl>
                                      </p:cBhvr>
                                    </p:cmd>
                                  </p:childTnLst>
                                </p:cTn>
                              </p:par>
                            </p:childTnLst>
                          </p:cTn>
                        </p:par>
                      </p:childTnLst>
                    </p:cTn>
                  </p:par>
                </p:childTnLst>
              </p:cTn>
              <p:nextCondLst>
                <p:cond evt="onClick" delay="0">
                  <p:tgtEl>
                    <p:spTgt spid="8"/>
                  </p:tgtEl>
                </p:cond>
              </p:nextCondLst>
            </p:seq>
            <p:seq concurrent="1" nextAc="seek">
              <p:cTn id="57" restart="whenNotActive" fill="hold" evtFilter="cancelBubble" nodeType="interactiveSeq">
                <p:stCondLst>
                  <p:cond evt="onClick" delay="0">
                    <p:tgtEl>
                      <p:spTgt spid="7"/>
                    </p:tgtEl>
                  </p:cond>
                </p:stCondLst>
                <p:endSync evt="end" delay="0">
                  <p:rtn val="all"/>
                </p:endSync>
                <p:childTnLst>
                  <p:par>
                    <p:cTn id="58" fill="hold">
                      <p:stCondLst>
                        <p:cond delay="0"/>
                      </p:stCondLst>
                      <p:childTnLst>
                        <p:par>
                          <p:cTn id="59" fill="hold">
                            <p:stCondLst>
                              <p:cond delay="0"/>
                            </p:stCondLst>
                            <p:childTnLst>
                              <p:par>
                                <p:cTn id="60" presetID="1" presetClass="mediacall" presetSubtype="0" fill="hold" nodeType="withEffect">
                                  <p:stCondLst>
                                    <p:cond delay="0"/>
                                  </p:stCondLst>
                                  <p:childTnLst>
                                    <p:cmd type="call" cmd="playFrom(0.0)">
                                      <p:cBhvr>
                                        <p:cTn id="61" dur="8124" fill="hold"/>
                                        <p:tgtEl>
                                          <p:spTgt spid="12"/>
                                        </p:tgtEl>
                                      </p:cBhvr>
                                    </p:cmd>
                                  </p:childTnLst>
                                </p:cTn>
                              </p:par>
                              <p:par>
                                <p:cTn id="62" presetID="10" presetClass="entr" presetSubtype="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childTnLst>
              </p:cTn>
              <p:nextCondLst>
                <p:cond evt="onClick" delay="0">
                  <p:tgtEl>
                    <p:spTgt spid="7"/>
                  </p:tgtEl>
                </p:cond>
              </p:nextCondLst>
            </p:seq>
            <p:seq concurrent="1" nextAc="seek">
              <p:cTn id="65" restart="whenNotActive" fill="hold" evtFilter="cancelBubble" nodeType="interactiveSeq">
                <p:stCondLst>
                  <p:cond evt="onClick" delay="0">
                    <p:tgtEl>
                      <p:spTgt spid="6"/>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 presetClass="mediacall" presetSubtype="0" fill="hold" nodeType="withEffect">
                                  <p:stCondLst>
                                    <p:cond delay="0"/>
                                  </p:stCondLst>
                                  <p:childTnLst>
                                    <p:cmd type="call" cmd="playFrom(0.0)">
                                      <p:cBhvr>
                                        <p:cTn id="72" dur="8124" fill="hold"/>
                                        <p:tgtEl>
                                          <p:spTgt spid="11"/>
                                        </p:tgtEl>
                                      </p:cBhvr>
                                    </p:cmd>
                                  </p:childTnLst>
                                </p:cTn>
                              </p:par>
                            </p:childTnLst>
                          </p:cTn>
                        </p:par>
                      </p:childTnLst>
                    </p:cTn>
                  </p:par>
                </p:childTnLst>
              </p:cTn>
              <p:nextCondLst>
                <p:cond evt="onClick" delay="0">
                  <p:tgtEl>
                    <p:spTgt spid="6"/>
                  </p:tgtEl>
                </p:cond>
              </p:nextCondLst>
            </p:seq>
            <p:seq concurrent="1" nextAc="seek">
              <p:cTn id="73" restart="whenNotActive" fill="hold" evtFilter="cancelBubble" nodeType="interactiveSeq">
                <p:stCondLst>
                  <p:cond evt="onClick" delay="0">
                    <p:tgtEl>
                      <p:spTgt spid="21"/>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9" restart="whenNotActive" fill="hold" evtFilter="cancelBubble" nodeType="interactiveSeq">
                <p:stCondLst>
                  <p:cond evt="onClick" delay="0">
                    <p:tgtEl>
                      <p:spTgt spid="25"/>
                    </p:tgtEl>
                  </p:cond>
                </p:stCondLst>
                <p:endSync evt="end" delay="0">
                  <p:rtn val="all"/>
                </p:endSync>
                <p:childTnLst>
                  <p:par>
                    <p:cTn id="80" fill="hold">
                      <p:stCondLst>
                        <p:cond delay="0"/>
                      </p:stCondLst>
                      <p:childTnLst>
                        <p:par>
                          <p:cTn id="81" fill="hold">
                            <p:stCondLst>
                              <p:cond delay="0"/>
                            </p:stCondLst>
                            <p:childTnLst>
                              <p:par>
                                <p:cTn id="82" presetID="8" presetClass="emph" presetSubtype="0" fill="hold" nodeType="clickEffect">
                                  <p:stCondLst>
                                    <p:cond delay="0"/>
                                  </p:stCondLst>
                                  <p:childTnLst>
                                    <p:animRot by="21600000">
                                      <p:cBhvr>
                                        <p:cTn id="83" dur="10000" fill="hold"/>
                                        <p:tgtEl>
                                          <p:spTgt spid="27"/>
                                        </p:tgtEl>
                                        <p:attrNameLst>
                                          <p:attrName>r</p:attrName>
                                        </p:attrNameLst>
                                      </p:cBhvr>
                                    </p:animRot>
                                  </p:childTnLst>
                                </p:cTn>
                              </p:par>
                            </p:childTnLst>
                          </p:cTn>
                        </p:par>
                        <p:par>
                          <p:cTn id="84" fill="hold">
                            <p:stCondLst>
                              <p:cond delay="10000"/>
                            </p:stCondLst>
                            <p:childTnLst>
                              <p:par>
                                <p:cTn id="85" presetID="53" presetClass="entr" presetSubtype="16" fill="hold" nodeType="after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3000" fill="hold"/>
                                        <p:tgtEl>
                                          <p:spTgt spid="22"/>
                                        </p:tgtEl>
                                        <p:attrNameLst>
                                          <p:attrName>ppt_w</p:attrName>
                                        </p:attrNameLst>
                                      </p:cBhvr>
                                      <p:tavLst>
                                        <p:tav tm="0">
                                          <p:val>
                                            <p:fltVal val="0"/>
                                          </p:val>
                                        </p:tav>
                                        <p:tav tm="100000">
                                          <p:val>
                                            <p:strVal val="#ppt_w"/>
                                          </p:val>
                                        </p:tav>
                                      </p:tavLst>
                                    </p:anim>
                                    <p:anim calcmode="lin" valueType="num">
                                      <p:cBhvr>
                                        <p:cTn id="88" dur="3000" fill="hold"/>
                                        <p:tgtEl>
                                          <p:spTgt spid="22"/>
                                        </p:tgtEl>
                                        <p:attrNameLst>
                                          <p:attrName>ppt_h</p:attrName>
                                        </p:attrNameLst>
                                      </p:cBhvr>
                                      <p:tavLst>
                                        <p:tav tm="0">
                                          <p:val>
                                            <p:fltVal val="0"/>
                                          </p:val>
                                        </p:tav>
                                        <p:tav tm="100000">
                                          <p:val>
                                            <p:strVal val="#ppt_h"/>
                                          </p:val>
                                        </p:tav>
                                      </p:tavLst>
                                    </p:anim>
                                    <p:animEffect transition="in" filter="fade">
                                      <p:cBhvr>
                                        <p:cTn id="89" dur="3000"/>
                                        <p:tgtEl>
                                          <p:spTgt spid="22"/>
                                        </p:tgtEl>
                                      </p:cBhvr>
                                    </p:animEffect>
                                  </p:childTnLst>
                                  <p:subTnLst>
                                    <p:audio>
                                      <p:cMediaNode>
                                        <p:cTn display="0" masterRel="sameClick">
                                          <p:stCondLst>
                                            <p:cond evt="begin" delay="0">
                                              <p:tn val="85"/>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1"/>
          <p:cNvSpPr/>
          <p:nvPr/>
        </p:nvSpPr>
        <p:spPr>
          <a:xfrm>
            <a:off x="-36643" y="-1"/>
            <a:ext cx="9098867" cy="23870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139700" lvl="0" algn="just">
              <a:lnSpc>
                <a:spcPct val="107000"/>
              </a:lnSpc>
              <a:spcBef>
                <a:spcPts val="600"/>
              </a:spcBef>
              <a:buClr>
                <a:srgbClr val="134F5C"/>
              </a:buClr>
              <a:buSzPts val="1400"/>
            </a:pPr>
            <a:r>
              <a:rPr lang="vi-VN"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Droid Serif"/>
              </a:rPr>
              <a:t>Câu 2. </a:t>
            </a:r>
            <a:r>
              <a:rPr lang="vi-VN" sz="20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Droid Serif"/>
              </a:rPr>
              <a:t>Có bao nhiêu đáp án đúng khi nói về tác động của auxin dẫn đến kết quả hướng động của thân và rễ cây?</a:t>
            </a:r>
          </a:p>
          <a:p>
            <a:pPr marL="139700" lvl="0" algn="just">
              <a:lnSpc>
                <a:spcPct val="107000"/>
              </a:lnSpc>
              <a:spcBef>
                <a:spcPts val="600"/>
              </a:spcBef>
              <a:buClr>
                <a:srgbClr val="134F5C"/>
              </a:buClr>
              <a:buSzPts val="1400"/>
            </a:pPr>
            <a:r>
              <a:rPr lang="vi-VN" sz="20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Droid Serif"/>
              </a:rPr>
              <a:t>1. Kích thích sự sinh trưởng giãn của tế bào.</a:t>
            </a:r>
          </a:p>
          <a:p>
            <a:pPr marL="139700" lvl="0" algn="just">
              <a:lnSpc>
                <a:spcPct val="107000"/>
              </a:lnSpc>
              <a:spcBef>
                <a:spcPts val="600"/>
              </a:spcBef>
              <a:buClr>
                <a:srgbClr val="134F5C"/>
              </a:buClr>
              <a:buSzPts val="1400"/>
            </a:pPr>
            <a:r>
              <a:rPr lang="vi-VN" sz="20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Droid Serif"/>
              </a:rPr>
              <a:t>2. Tăng cường độ tổng hợp prôtêin của tế bào.</a:t>
            </a:r>
          </a:p>
          <a:p>
            <a:pPr marL="139700" lvl="0" algn="just">
              <a:lnSpc>
                <a:spcPct val="107000"/>
              </a:lnSpc>
              <a:spcBef>
                <a:spcPts val="600"/>
              </a:spcBef>
              <a:buClr>
                <a:srgbClr val="134F5C"/>
              </a:buClr>
              <a:buSzPts val="1400"/>
            </a:pPr>
            <a:r>
              <a:rPr lang="vi-VN" sz="20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Droid Serif"/>
              </a:rPr>
              <a:t>3. Tăng tốc độ phân chia của tế bào.</a:t>
            </a:r>
          </a:p>
          <a:p>
            <a:pPr marL="139700" lvl="0" algn="just">
              <a:lnSpc>
                <a:spcPct val="107000"/>
              </a:lnSpc>
              <a:spcBef>
                <a:spcPts val="600"/>
              </a:spcBef>
              <a:buClr>
                <a:srgbClr val="134F5C"/>
              </a:buClr>
              <a:buSzPts val="1400"/>
            </a:pPr>
            <a:r>
              <a:rPr lang="vi-VN" sz="20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Droid Serif"/>
              </a:rPr>
              <a:t>4. Làm tế bào lâu già.</a:t>
            </a:r>
            <a:endPar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Droid Serif"/>
            </a:endParaRPr>
          </a:p>
        </p:txBody>
      </p:sp>
      <p:sp>
        <p:nvSpPr>
          <p:cNvPr id="4" name="TextBox 3"/>
          <p:cNvSpPr txBox="1"/>
          <p:nvPr/>
        </p:nvSpPr>
        <p:spPr>
          <a:xfrm>
            <a:off x="1485900" y="2485159"/>
            <a:ext cx="43053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defTabSz="685800">
              <a:defRPr/>
            </a:pPr>
            <a:r>
              <a:rPr lang="en-US" sz="2400" kern="1200" dirty="0">
                <a:solidFill>
                  <a:prstClr val="black"/>
                </a:solidFill>
                <a:latin typeface="Times New Roman" pitchFamily="18" charset="0"/>
                <a:cs typeface="Times New Roman" pitchFamily="18" charset="0"/>
              </a:rPr>
              <a:t>A: </a:t>
            </a:r>
            <a:r>
              <a:rPr lang="en-US" sz="2400" kern="1200" dirty="0" smtClean="0">
                <a:solidFill>
                  <a:prstClr val="black"/>
                </a:solidFill>
                <a:latin typeface="Times New Roman" pitchFamily="18" charset="0"/>
                <a:cs typeface="Times New Roman" pitchFamily="18" charset="0"/>
              </a:rPr>
              <a:t>3</a:t>
            </a:r>
            <a:endParaRPr lang="en-US" sz="2400" kern="1200" dirty="0">
              <a:solidFill>
                <a:prstClr val="black"/>
              </a:solidFill>
              <a:latin typeface="Times New Roman" pitchFamily="18" charset="0"/>
              <a:cs typeface="Times New Roman" pitchFamily="18" charset="0"/>
            </a:endParaRPr>
          </a:p>
        </p:txBody>
      </p:sp>
      <p:sp>
        <p:nvSpPr>
          <p:cNvPr id="6" name="TextBox 5"/>
          <p:cNvSpPr txBox="1"/>
          <p:nvPr/>
        </p:nvSpPr>
        <p:spPr>
          <a:xfrm>
            <a:off x="1485898" y="4526942"/>
            <a:ext cx="4305302"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defTabSz="685800">
              <a:defRPr/>
            </a:pPr>
            <a:r>
              <a:rPr lang="en-US" sz="2400" kern="1200" dirty="0">
                <a:solidFill>
                  <a:prstClr val="black"/>
                </a:solidFill>
                <a:latin typeface="Times New Roman" pitchFamily="18" charset="0"/>
                <a:cs typeface="Times New Roman" pitchFamily="18" charset="0"/>
              </a:rPr>
              <a:t>D: </a:t>
            </a:r>
            <a:r>
              <a:rPr lang="en-US" sz="2400" kern="1200" dirty="0" smtClean="0">
                <a:solidFill>
                  <a:prstClr val="black"/>
                </a:solidFill>
                <a:latin typeface="Times New Roman" pitchFamily="18" charset="0"/>
                <a:cs typeface="Times New Roman" pitchFamily="18" charset="0"/>
              </a:rPr>
              <a:t>1</a:t>
            </a:r>
            <a:endParaRPr lang="en-US" sz="2400" kern="1200" dirty="0">
              <a:solidFill>
                <a:prstClr val="black"/>
              </a:solidFill>
              <a:latin typeface="Times New Roman" pitchFamily="18" charset="0"/>
              <a:cs typeface="Times New Roman" pitchFamily="18" charset="0"/>
            </a:endParaRPr>
          </a:p>
        </p:txBody>
      </p:sp>
      <p:sp>
        <p:nvSpPr>
          <p:cNvPr id="7" name="TextBox 6"/>
          <p:cNvSpPr txBox="1"/>
          <p:nvPr/>
        </p:nvSpPr>
        <p:spPr>
          <a:xfrm>
            <a:off x="1485900" y="3913914"/>
            <a:ext cx="43053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defTabSz="685800">
              <a:defRPr/>
            </a:pPr>
            <a:r>
              <a:rPr lang="en-US" sz="2400" kern="1200" dirty="0">
                <a:solidFill>
                  <a:prstClr val="black"/>
                </a:solidFill>
                <a:latin typeface="Times New Roman" pitchFamily="18" charset="0"/>
                <a:cs typeface="Times New Roman" pitchFamily="18" charset="0"/>
              </a:rPr>
              <a:t>C: </a:t>
            </a:r>
            <a:r>
              <a:rPr lang="en-US" sz="2400" kern="1200" dirty="0" smtClean="0">
                <a:solidFill>
                  <a:prstClr val="black"/>
                </a:solidFill>
                <a:latin typeface="Times New Roman" pitchFamily="18" charset="0"/>
                <a:cs typeface="Times New Roman" pitchFamily="18" charset="0"/>
              </a:rPr>
              <a:t>4</a:t>
            </a:r>
            <a:endParaRPr lang="en-US" sz="2400" kern="1200" dirty="0">
              <a:solidFill>
                <a:prstClr val="black"/>
              </a:solidFill>
              <a:latin typeface="Times New Roman" pitchFamily="18" charset="0"/>
              <a:cs typeface="Times New Roman" pitchFamily="18" charset="0"/>
            </a:endParaRPr>
          </a:p>
        </p:txBody>
      </p:sp>
      <p:sp>
        <p:nvSpPr>
          <p:cNvPr id="8" name="TextBox 7"/>
          <p:cNvSpPr txBox="1"/>
          <p:nvPr/>
        </p:nvSpPr>
        <p:spPr>
          <a:xfrm>
            <a:off x="1485900" y="3176585"/>
            <a:ext cx="430530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defTabSz="685800">
              <a:defRPr/>
            </a:pPr>
            <a:r>
              <a:rPr lang="en-US" sz="2400" kern="1200" dirty="0">
                <a:solidFill>
                  <a:prstClr val="black"/>
                </a:solidFill>
                <a:latin typeface="Times New Roman" pitchFamily="18" charset="0"/>
                <a:cs typeface="Times New Roman" pitchFamily="18" charset="0"/>
              </a:rPr>
              <a:t>B: </a:t>
            </a:r>
            <a:r>
              <a:rPr lang="en-US" sz="2400" kern="1200" dirty="0" smtClean="0">
                <a:solidFill>
                  <a:prstClr val="black"/>
                </a:solidFill>
                <a:latin typeface="Times New Roman" pitchFamily="18" charset="0"/>
                <a:cs typeface="Times New Roman" pitchFamily="18" charset="0"/>
              </a:rPr>
              <a:t>2</a:t>
            </a:r>
            <a:endParaRPr lang="en-US" sz="2400" kern="1200" dirty="0">
              <a:solidFill>
                <a:prstClr val="black"/>
              </a:solidFill>
              <a:latin typeface="Times New Roman" pitchFamily="18" charset="0"/>
              <a:cs typeface="Times New Roman" pitchFamily="18" charset="0"/>
            </a:endParaRPr>
          </a:p>
        </p:txBody>
      </p:sp>
      <p:pic>
        <p:nvPicPr>
          <p:cNvPr id="9" name="q1">
            <a:hlinkClick r:id="" action="ppaction://noaction"/>
          </p:cNvPr>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p:blipFill>
        <p:spPr>
          <a:xfrm>
            <a:off x="7200901" y="4222780"/>
            <a:ext cx="916912" cy="844952"/>
          </a:xfrm>
          <a:prstGeom prst="rect">
            <a:avLst/>
          </a:prstGeom>
        </p:spPr>
      </p:pic>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216736" y="88322"/>
            <a:ext cx="457200" cy="4572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216736" y="990815"/>
            <a:ext cx="457200" cy="4572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286541" y="2772422"/>
            <a:ext cx="457200" cy="4572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219248" y="1759351"/>
            <a:ext cx="457200" cy="457200"/>
          </a:xfrm>
          <a:prstGeom prst="rect">
            <a:avLst/>
          </a:prstGeom>
        </p:spPr>
      </p:pic>
      <p:sp>
        <p:nvSpPr>
          <p:cNvPr id="16" name="Cloud 15"/>
          <p:cNvSpPr/>
          <p:nvPr/>
        </p:nvSpPr>
        <p:spPr>
          <a:xfrm>
            <a:off x="3489657" y="1701208"/>
            <a:ext cx="2628900" cy="1648040"/>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defTabSz="685800">
              <a:defRPr/>
            </a:pPr>
            <a:endParaRPr lang="en-US" sz="1350" kern="1200">
              <a:solidFill>
                <a:prstClr val="white"/>
              </a:solidFill>
              <a:latin typeface="Calibri"/>
            </a:endParaRPr>
          </a:p>
        </p:txBody>
      </p:sp>
      <p:sp>
        <p:nvSpPr>
          <p:cNvPr id="17" name="TextBox 16"/>
          <p:cNvSpPr txBox="1"/>
          <p:nvPr/>
        </p:nvSpPr>
        <p:spPr>
          <a:xfrm>
            <a:off x="4286250" y="2057400"/>
            <a:ext cx="1314450" cy="830997"/>
          </a:xfrm>
          <a:prstGeom prst="rect">
            <a:avLst/>
          </a:prstGeom>
          <a:noFill/>
        </p:spPr>
        <p:txBody>
          <a:bodyPr wrap="square" rtlCol="0">
            <a:spAutoFit/>
          </a:bodyPr>
          <a:lstStyle/>
          <a:p>
            <a:pPr defTabSz="685800">
              <a:defRPr/>
            </a:pPr>
            <a:r>
              <a:rPr lang="en-US" sz="2400" kern="1200">
                <a:solidFill>
                  <a:prstClr val="black"/>
                </a:solidFill>
                <a:latin typeface="Times New Roman" pitchFamily="18" charset="0"/>
                <a:ea typeface="+mn-ea"/>
                <a:cs typeface="Times New Roman" pitchFamily="18" charset="0"/>
              </a:rPr>
              <a:t>CHÚC MỪNG</a:t>
            </a:r>
          </a:p>
        </p:txBody>
      </p:sp>
      <p:pic>
        <p:nvPicPr>
          <p:cNvPr id="18" name="Picture 17"/>
          <p:cNvPicPr>
            <a:picLocks noChangeAspect="1"/>
          </p:cNvPicPr>
          <p:nvPr/>
        </p:nvPicPr>
        <p:blipFill rotWithShape="1">
          <a:blip r:embed="rId12" cstate="screen">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312778" y="3673720"/>
            <a:ext cx="924791" cy="942051"/>
          </a:xfrm>
          <a:prstGeom prst="rect">
            <a:avLst/>
          </a:prstGeom>
        </p:spPr>
      </p:pic>
      <p:pic>
        <p:nvPicPr>
          <p:cNvPr id="19" name="Picture 18"/>
          <p:cNvPicPr>
            <a:picLocks noChangeAspect="1"/>
          </p:cNvPicPr>
          <p:nvPr/>
        </p:nvPicPr>
        <p:blipFill rotWithShape="1">
          <a:blip r:embed="rId12" cstate="screen">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312779" y="4375579"/>
            <a:ext cx="924791" cy="942051"/>
          </a:xfrm>
          <a:prstGeom prst="rect">
            <a:avLst/>
          </a:prstGeom>
        </p:spPr>
      </p:pic>
      <p:pic>
        <p:nvPicPr>
          <p:cNvPr id="20" name="Picture 19"/>
          <p:cNvPicPr>
            <a:picLocks noChangeAspect="1"/>
          </p:cNvPicPr>
          <p:nvPr/>
        </p:nvPicPr>
        <p:blipFill rotWithShape="1">
          <a:blip r:embed="rId12" cstate="screen">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312778" y="2932306"/>
            <a:ext cx="924791" cy="942051"/>
          </a:xfrm>
          <a:prstGeom prst="rect">
            <a:avLst/>
          </a:prstGeom>
        </p:spPr>
      </p:pic>
      <p:grpSp>
        <p:nvGrpSpPr>
          <p:cNvPr id="21" name="times up"/>
          <p:cNvGrpSpPr/>
          <p:nvPr/>
        </p:nvGrpSpPr>
        <p:grpSpPr>
          <a:xfrm>
            <a:off x="7106055" y="1331972"/>
            <a:ext cx="904218" cy="271829"/>
            <a:chOff x="4284637" y="-304827"/>
            <a:chExt cx="2669678" cy="697560"/>
          </a:xfrm>
        </p:grpSpPr>
        <p:sp>
          <p:nvSpPr>
            <p:cNvPr id="22" name="Rounded Rectangle 21"/>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685800">
                <a:defRPr/>
              </a:pPr>
              <a:endParaRPr lang="en-GB" sz="2100" dirty="0">
                <a:solidFill>
                  <a:sysClr val="window" lastClr="FFFFFF"/>
                </a:solidFill>
                <a:latin typeface="Arial" panose="020B0604020202020204" pitchFamily="34" charset="0"/>
                <a:ea typeface="+mn-ea"/>
                <a:cs typeface="Arial" panose="020B0604020202020204" pitchFamily="34" charset="0"/>
              </a:endParaRPr>
            </a:p>
          </p:txBody>
        </p:sp>
        <p:sp>
          <p:nvSpPr>
            <p:cNvPr id="23" name="Rounded Rectangle 22"/>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685800">
                <a:defRPr/>
              </a:pPr>
              <a:r>
                <a:rPr lang="en-GB" sz="1050" dirty="0" err="1">
                  <a:solidFill>
                    <a:sysClr val="window" lastClr="FFFFFF"/>
                  </a:solidFill>
                  <a:latin typeface="Arial" panose="020B0604020202020204" pitchFamily="34" charset="0"/>
                  <a:ea typeface="+mn-ea"/>
                  <a:cs typeface="Arial" panose="020B0604020202020204" pitchFamily="34" charset="0"/>
                </a:rPr>
                <a:t>Hết</a:t>
              </a:r>
              <a:r>
                <a:rPr lang="en-GB" sz="1050" dirty="0">
                  <a:solidFill>
                    <a:sysClr val="window" lastClr="FFFFFF"/>
                  </a:solidFill>
                  <a:latin typeface="Arial" panose="020B0604020202020204" pitchFamily="34" charset="0"/>
                  <a:ea typeface="+mn-ea"/>
                  <a:cs typeface="Arial" panose="020B0604020202020204" pitchFamily="34" charset="0"/>
                </a:rPr>
                <a:t> </a:t>
              </a:r>
              <a:r>
                <a:rPr lang="en-GB" sz="1050" dirty="0" err="1">
                  <a:solidFill>
                    <a:sysClr val="window" lastClr="FFFFFF"/>
                  </a:solidFill>
                  <a:latin typeface="Arial" panose="020B0604020202020204" pitchFamily="34" charset="0"/>
                  <a:ea typeface="+mn-ea"/>
                  <a:cs typeface="Arial" panose="020B0604020202020204" pitchFamily="34" charset="0"/>
                </a:rPr>
                <a:t>Giờ</a:t>
              </a:r>
              <a:endParaRPr lang="en-GB" sz="1050" dirty="0">
                <a:solidFill>
                  <a:sysClr val="window" lastClr="FFFFFF"/>
                </a:solidFill>
                <a:latin typeface="Arial" panose="020B0604020202020204" pitchFamily="34" charset="0"/>
                <a:ea typeface="+mn-ea"/>
                <a:cs typeface="Arial" panose="020B0604020202020204" pitchFamily="34" charset="0"/>
              </a:endParaRPr>
            </a:p>
          </p:txBody>
        </p:sp>
      </p:grpSp>
      <p:sp>
        <p:nvSpPr>
          <p:cNvPr id="24" name="Rectangle 23"/>
          <p:cNvSpPr/>
          <p:nvPr/>
        </p:nvSpPr>
        <p:spPr>
          <a:xfrm>
            <a:off x="7342391" y="18266"/>
            <a:ext cx="411153" cy="228286"/>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685800">
              <a:defRPr/>
            </a:pPr>
            <a:r>
              <a:rPr lang="en-US" sz="788" dirty="0">
                <a:solidFill>
                  <a:srgbClr val="FF0000"/>
                </a:solidFill>
                <a:latin typeface="Calibri"/>
                <a:ea typeface="+mn-ea"/>
                <a:cs typeface="+mn-cs"/>
              </a:rPr>
              <a:t>START</a:t>
            </a:r>
          </a:p>
        </p:txBody>
      </p:sp>
      <p:pic>
        <p:nvPicPr>
          <p:cNvPr id="25" name="Picture 24"/>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7042190" y="246550"/>
            <a:ext cx="1028003" cy="1024742"/>
          </a:xfrm>
          <a:prstGeom prst="rect">
            <a:avLst/>
          </a:prstGeom>
        </p:spPr>
      </p:pic>
      <p:grpSp>
        <p:nvGrpSpPr>
          <p:cNvPr id="26" name="Clock hand spin">
            <a:extLst>
              <a:ext uri="{FF2B5EF4-FFF2-40B4-BE49-F238E27FC236}">
                <a16:creationId xmlns:a16="http://schemas.microsoft.com/office/drawing/2014/main" id="{BB0445D5-A6E5-40E7-BBDD-5E3EFA13BDED}"/>
              </a:ext>
            </a:extLst>
          </p:cNvPr>
          <p:cNvGrpSpPr/>
          <p:nvPr/>
        </p:nvGrpSpPr>
        <p:grpSpPr>
          <a:xfrm rot="1786145">
            <a:off x="7359055" y="679579"/>
            <a:ext cx="394276" cy="382078"/>
            <a:chOff x="840573" y="2379277"/>
            <a:chExt cx="3829048" cy="3849975"/>
          </a:xfrm>
        </p:grpSpPr>
        <p:sp>
          <p:nvSpPr>
            <p:cNvPr id="27"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350" dirty="0">
                <a:solidFill>
                  <a:sysClr val="windowText" lastClr="000000"/>
                </a:solidFill>
                <a:latin typeface="Calibri"/>
                <a:ea typeface="+mn-ea"/>
                <a:cs typeface="+mn-cs"/>
              </a:endParaRPr>
            </a:p>
          </p:txBody>
        </p:sp>
        <p:sp>
          <p:nvSpPr>
            <p:cNvPr id="28"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350" dirty="0">
                <a:solidFill>
                  <a:sysClr val="windowText" lastClr="000000"/>
                </a:solidFill>
                <a:latin typeface="Calibri"/>
                <a:ea typeface="+mn-ea"/>
                <a:cs typeface="+mn-cs"/>
              </a:endParaRPr>
            </a:p>
          </p:txBody>
        </p:sp>
      </p:grpSp>
      <p:sp>
        <p:nvSpPr>
          <p:cNvPr id="29" name="TextBox 28"/>
          <p:cNvSpPr txBox="1"/>
          <p:nvPr/>
        </p:nvSpPr>
        <p:spPr>
          <a:xfrm>
            <a:off x="7674268" y="713601"/>
            <a:ext cx="210774" cy="207749"/>
          </a:xfrm>
          <a:prstGeom prst="rect">
            <a:avLst/>
          </a:prstGeom>
          <a:noFill/>
        </p:spPr>
        <p:txBody>
          <a:bodyPr wrap="square" rtlCol="0">
            <a:spAutoFit/>
          </a:bodyPr>
          <a:lstStyle/>
          <a:p>
            <a:pPr defTabSz="685800">
              <a:defRPr/>
            </a:pPr>
            <a:r>
              <a:rPr lang="en-US" sz="750" b="1" dirty="0">
                <a:solidFill>
                  <a:srgbClr val="99B2C8"/>
                </a:solidFill>
                <a:latin typeface="Calibri"/>
                <a:ea typeface="+mn-ea"/>
                <a:cs typeface="+mn-cs"/>
              </a:rPr>
              <a:t>3</a:t>
            </a:r>
          </a:p>
        </p:txBody>
      </p:sp>
      <p:sp>
        <p:nvSpPr>
          <p:cNvPr id="30" name="TextBox 29"/>
          <p:cNvSpPr txBox="1"/>
          <p:nvPr/>
        </p:nvSpPr>
        <p:spPr>
          <a:xfrm>
            <a:off x="7484829" y="903837"/>
            <a:ext cx="255815" cy="207749"/>
          </a:xfrm>
          <a:prstGeom prst="rect">
            <a:avLst/>
          </a:prstGeom>
          <a:noFill/>
        </p:spPr>
        <p:txBody>
          <a:bodyPr wrap="square" rtlCol="0">
            <a:spAutoFit/>
          </a:bodyPr>
          <a:lstStyle/>
          <a:p>
            <a:pPr defTabSz="685800">
              <a:defRPr/>
            </a:pPr>
            <a:r>
              <a:rPr lang="en-US" sz="750" b="1" dirty="0">
                <a:solidFill>
                  <a:srgbClr val="99B2C8"/>
                </a:solidFill>
                <a:latin typeface="Calibri"/>
                <a:ea typeface="+mn-ea"/>
                <a:cs typeface="+mn-cs"/>
              </a:rPr>
              <a:t>6</a:t>
            </a:r>
          </a:p>
        </p:txBody>
      </p:sp>
      <p:sp>
        <p:nvSpPr>
          <p:cNvPr id="31" name="TextBox 30"/>
          <p:cNvSpPr txBox="1"/>
          <p:nvPr/>
        </p:nvSpPr>
        <p:spPr>
          <a:xfrm>
            <a:off x="7225535" y="741779"/>
            <a:ext cx="231341" cy="207749"/>
          </a:xfrm>
          <a:prstGeom prst="rect">
            <a:avLst/>
          </a:prstGeom>
          <a:noFill/>
        </p:spPr>
        <p:txBody>
          <a:bodyPr wrap="square" rtlCol="0">
            <a:spAutoFit/>
          </a:bodyPr>
          <a:lstStyle/>
          <a:p>
            <a:pPr defTabSz="685800">
              <a:defRPr/>
            </a:pPr>
            <a:r>
              <a:rPr lang="en-US" sz="750" b="1" dirty="0">
                <a:solidFill>
                  <a:srgbClr val="99B2C8"/>
                </a:solidFill>
                <a:latin typeface="Calibri"/>
                <a:ea typeface="+mn-ea"/>
                <a:cs typeface="+mn-cs"/>
              </a:rPr>
              <a:t>9</a:t>
            </a:r>
          </a:p>
        </p:txBody>
      </p:sp>
      <p:sp>
        <p:nvSpPr>
          <p:cNvPr id="32" name="TextBox 31"/>
          <p:cNvSpPr txBox="1"/>
          <p:nvPr/>
        </p:nvSpPr>
        <p:spPr>
          <a:xfrm>
            <a:off x="7438457" y="528936"/>
            <a:ext cx="278555" cy="207749"/>
          </a:xfrm>
          <a:prstGeom prst="rect">
            <a:avLst/>
          </a:prstGeom>
          <a:noFill/>
        </p:spPr>
        <p:txBody>
          <a:bodyPr wrap="square" rtlCol="0">
            <a:spAutoFit/>
          </a:bodyPr>
          <a:lstStyle/>
          <a:p>
            <a:pPr defTabSz="685800">
              <a:defRPr/>
            </a:pPr>
            <a:r>
              <a:rPr lang="en-US" sz="750" b="1" dirty="0">
                <a:solidFill>
                  <a:srgbClr val="99B2C8"/>
                </a:solidFill>
                <a:latin typeface="Calibri"/>
                <a:ea typeface="+mn-ea"/>
                <a:cs typeface="+mn-cs"/>
              </a:rPr>
              <a:t>12</a:t>
            </a:r>
          </a:p>
        </p:txBody>
      </p:sp>
    </p:spTree>
    <p:extLst>
      <p:ext uri="{BB962C8B-B14F-4D97-AF65-F5344CB8AC3E}">
        <p14:creationId xmlns:p14="http://schemas.microsoft.com/office/powerpoint/2010/main" val="261325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80000">
                <p:cTn id="29" fill="hold" display="0">
                  <p:stCondLst>
                    <p:cond delay="indefinite"/>
                  </p:stCondLst>
                  <p:endCondLst>
                    <p:cond evt="onStopAudio" delay="0">
                      <p:tgtEl>
                        <p:sldTgt/>
                      </p:tgtEl>
                    </p:cond>
                  </p:endCondLst>
                </p:cTn>
                <p:tgtEl>
                  <p:spTgt spid="10"/>
                </p:tgtEl>
              </p:cMediaNode>
            </p:audio>
            <p:audio>
              <p:cMediaNode vol="80000">
                <p:cTn id="30" fill="hold" display="0">
                  <p:stCondLst>
                    <p:cond delay="indefinite"/>
                  </p:stCondLst>
                  <p:endCondLst>
                    <p:cond evt="onStopAudio" delay="0">
                      <p:tgtEl>
                        <p:sldTgt/>
                      </p:tgtEl>
                    </p:cond>
                  </p:endCondLst>
                </p:cTn>
                <p:tgtEl>
                  <p:spTgt spid="11"/>
                </p:tgtEl>
              </p:cMediaNode>
            </p:audio>
            <p:audio>
              <p:cMediaNode vol="80000">
                <p:cTn id="31" fill="hold" display="0">
                  <p:stCondLst>
                    <p:cond delay="indefinite"/>
                  </p:stCondLst>
                  <p:endCondLst>
                    <p:cond evt="onStopAudio" delay="0">
                      <p:tgtEl>
                        <p:sldTgt/>
                      </p:tgtEl>
                    </p:cond>
                  </p:endCondLst>
                </p:cTn>
                <p:tgtEl>
                  <p:spTgt spid="12"/>
                </p:tgtEl>
              </p:cMediaNode>
            </p:audio>
            <p:audio>
              <p:cMediaNode vol="80000">
                <p:cTn id="32" fill="hold" display="0">
                  <p:stCondLst>
                    <p:cond delay="indefinite"/>
                  </p:stCondLst>
                  <p:endCondLst>
                    <p:cond evt="onStopAudio" delay="0">
                      <p:tgtEl>
                        <p:sldTgt/>
                      </p:tgtEl>
                    </p:cond>
                  </p:endCondLst>
                </p:cTn>
                <p:tgtEl>
                  <p:spTgt spid="13"/>
                </p:tgtEl>
              </p:cMediaNode>
            </p:audio>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 presetClass="mediacall" presetSubtype="0" fill="hold" nodeType="withEffect">
                                  <p:stCondLst>
                                    <p:cond delay="0"/>
                                  </p:stCondLst>
                                  <p:childTnLst>
                                    <p:cmd type="call" cmd="playFrom(0.0)">
                                      <p:cBhvr>
                                        <p:cTn id="43" dur="8091" fill="hold"/>
                                        <p:tgtEl>
                                          <p:spTgt spid="10"/>
                                        </p:tgtEl>
                                      </p:cBhvr>
                                    </p:cmd>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6"/>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 presetClass="mediacall" presetSubtype="0" fill="hold" nodeType="withEffect">
                                  <p:stCondLst>
                                    <p:cond delay="0"/>
                                  </p:stCondLst>
                                  <p:childTnLst>
                                    <p:cmd type="call" cmd="playFrom(0.0)">
                                      <p:cBhvr>
                                        <p:cTn id="57" dur="8124" fill="hold"/>
                                        <p:tgtEl>
                                          <p:spTgt spid="13"/>
                                        </p:tgtEl>
                                      </p:cBhvr>
                                    </p:cmd>
                                  </p:childTnLst>
                                </p:cTn>
                              </p:par>
                            </p:childTnLst>
                          </p:cTn>
                        </p:par>
                      </p:childTnLst>
                    </p:cTn>
                  </p:par>
                </p:childTnLst>
              </p:cTn>
              <p:nextCondLst>
                <p:cond evt="onClick" delay="0">
                  <p:tgtEl>
                    <p:spTgt spid="8"/>
                  </p:tgtEl>
                </p:cond>
              </p:nextCondLst>
            </p:seq>
            <p:seq concurrent="1" nextAc="seek">
              <p:cTn id="58" restart="whenNotActive" fill="hold" evtFilter="cancelBubble" nodeType="interactiveSeq">
                <p:stCondLst>
                  <p:cond evt="onClick" delay="0">
                    <p:tgtEl>
                      <p:spTgt spid="7"/>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withEffect">
                                  <p:stCondLst>
                                    <p:cond delay="0"/>
                                  </p:stCondLst>
                                  <p:childTnLst>
                                    <p:cmd type="call" cmd="playFrom(0.0)">
                                      <p:cBhvr>
                                        <p:cTn id="62" dur="8124" fill="hold"/>
                                        <p:tgtEl>
                                          <p:spTgt spid="12"/>
                                        </p:tgtEl>
                                      </p:cBhvr>
                                    </p:cmd>
                                  </p:childTnLst>
                                </p:cTn>
                              </p:par>
                              <p:par>
                                <p:cTn id="63" presetID="10"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 presetClass="mediacall" presetSubtype="0" fill="hold" nodeType="withEffect">
                                  <p:stCondLst>
                                    <p:cond delay="0"/>
                                  </p:stCondLst>
                                  <p:childTnLst>
                                    <p:cmd type="call" cmd="playFrom(0.0)">
                                      <p:cBhvr>
                                        <p:cTn id="73" dur="8124" fill="hold"/>
                                        <p:tgtEl>
                                          <p:spTgt spid="11"/>
                                        </p:tgtEl>
                                      </p:cBhvr>
                                    </p:cmd>
                                  </p:childTnLst>
                                </p:cTn>
                              </p:par>
                            </p:childTnLst>
                          </p:cTn>
                        </p:par>
                      </p:childTnLst>
                    </p:cTn>
                  </p:par>
                </p:childTnLst>
              </p:cTn>
              <p:nextCondLst>
                <p:cond evt="onClick" delay="0">
                  <p:tgtEl>
                    <p:spTgt spid="6"/>
                  </p:tgtEl>
                </p:cond>
              </p:nextCondLst>
            </p:seq>
            <p:seq concurrent="1" nextAc="seek">
              <p:cTn id="74" restart="whenNotActive" fill="hold" evtFilter="cancelBubble" nodeType="interactiveSeq">
                <p:stCondLst>
                  <p:cond evt="onClick" delay="0">
                    <p:tgtEl>
                      <p:spTgt spid="24"/>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6"/>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3000" fill="hold"/>
                                        <p:tgtEl>
                                          <p:spTgt spid="21"/>
                                        </p:tgtEl>
                                        <p:attrNameLst>
                                          <p:attrName>ppt_w</p:attrName>
                                        </p:attrNameLst>
                                      </p:cBhvr>
                                      <p:tavLst>
                                        <p:tav tm="0">
                                          <p:val>
                                            <p:fltVal val="0"/>
                                          </p:val>
                                        </p:tav>
                                        <p:tav tm="100000">
                                          <p:val>
                                            <p:strVal val="#ppt_w"/>
                                          </p:val>
                                        </p:tav>
                                      </p:tavLst>
                                    </p:anim>
                                    <p:anim calcmode="lin" valueType="num">
                                      <p:cBhvr>
                                        <p:cTn id="83" dur="3000" fill="hold"/>
                                        <p:tgtEl>
                                          <p:spTgt spid="21"/>
                                        </p:tgtEl>
                                        <p:attrNameLst>
                                          <p:attrName>ppt_h</p:attrName>
                                        </p:attrNameLst>
                                      </p:cBhvr>
                                      <p:tavLst>
                                        <p:tav tm="0">
                                          <p:val>
                                            <p:fltVal val="0"/>
                                          </p:val>
                                        </p:tav>
                                        <p:tav tm="100000">
                                          <p:val>
                                            <p:strVal val="#ppt_h"/>
                                          </p:val>
                                        </p:tav>
                                      </p:tavLst>
                                    </p:anim>
                                    <p:animEffect transition="in" filter="fade">
                                      <p:cBhvr>
                                        <p:cTn id="84" dur="3000"/>
                                        <p:tgtEl>
                                          <p:spTgt spid="21"/>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4"/>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16000" r="-16000"/>
          </a:stretch>
        </a:blipFill>
        <a:effectLst/>
      </p:bgPr>
    </p:bg>
    <p:spTree>
      <p:nvGrpSpPr>
        <p:cNvPr id="1" name=""/>
        <p:cNvGrpSpPr/>
        <p:nvPr/>
      </p:nvGrpSpPr>
      <p:grpSpPr>
        <a:xfrm>
          <a:off x="0" y="0"/>
          <a:ext cx="0" cy="0"/>
          <a:chOff x="0" y="0"/>
          <a:chExt cx="0" cy="0"/>
        </a:xfrm>
      </p:grpSpPr>
      <p:sp>
        <p:nvSpPr>
          <p:cNvPr id="2" name="Rounded Rectangle 1"/>
          <p:cNvSpPr/>
          <p:nvPr/>
        </p:nvSpPr>
        <p:spPr>
          <a:xfrm>
            <a:off x="225160" y="228600"/>
            <a:ext cx="6679217" cy="108585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685800">
              <a:defRPr/>
            </a:pPr>
            <a:endParaRPr lang="en-US" sz="1500" kern="120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90946" y="199555"/>
            <a:ext cx="6665603" cy="856068"/>
          </a:xfrm>
          <a:prstGeom prst="rect">
            <a:avLst/>
          </a:prstGeom>
          <a:noFill/>
        </p:spPr>
        <p:txBody>
          <a:bodyPr wrap="square" rtlCol="0">
            <a:spAutoFit/>
          </a:bodyPr>
          <a:lstStyle/>
          <a:p>
            <a:pPr marL="139700" lvl="0" algn="just">
              <a:lnSpc>
                <a:spcPct val="107000"/>
              </a:lnSpc>
              <a:spcBef>
                <a:spcPts val="600"/>
              </a:spcBef>
              <a:buClr>
                <a:srgbClr val="134F5C"/>
              </a:buClr>
              <a:buSzPts val="1400"/>
            </a:pPr>
            <a:r>
              <a:rPr lang="vi-VN" sz="2400" b="1" dirty="0">
                <a:latin typeface="Times New Roman" panose="02020603050405020304" pitchFamily="18" charset="0"/>
                <a:ea typeface="Calibri" panose="020F0502020204030204" pitchFamily="34" charset="0"/>
                <a:cs typeface="Times New Roman" panose="02020603050405020304" pitchFamily="18" charset="0"/>
                <a:sym typeface="Droid Serif"/>
              </a:rPr>
              <a:t>Câu 3. </a:t>
            </a:r>
            <a:r>
              <a:rPr lang="vi-VN" sz="2400" dirty="0">
                <a:latin typeface="Times New Roman" panose="02020603050405020304" pitchFamily="18" charset="0"/>
                <a:ea typeface="Calibri" panose="020F0502020204030204" pitchFamily="34" charset="0"/>
                <a:cs typeface="Times New Roman" panose="02020603050405020304" pitchFamily="18" charset="0"/>
                <a:sym typeface="Droid Serif"/>
              </a:rPr>
              <a:t>Các hiện tượng nào sau đây thuộc dạng ứng động không sinh trưởng?</a:t>
            </a:r>
          </a:p>
        </p:txBody>
      </p:sp>
      <p:sp>
        <p:nvSpPr>
          <p:cNvPr id="4" name="TextBox 3"/>
          <p:cNvSpPr txBox="1"/>
          <p:nvPr/>
        </p:nvSpPr>
        <p:spPr>
          <a:xfrm>
            <a:off x="1485900" y="3285378"/>
            <a:ext cx="5301476" cy="4216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139700" lvl="0" algn="just">
              <a:lnSpc>
                <a:spcPct val="107000"/>
              </a:lnSpc>
              <a:spcBef>
                <a:spcPts val="600"/>
              </a:spcBef>
              <a:buClr>
                <a:srgbClr val="134F5C"/>
              </a:buClr>
              <a:buSzPts val="1400"/>
            </a:pPr>
            <a:r>
              <a:rPr lang="pt-BR" sz="1500" kern="1200" dirty="0">
                <a:solidFill>
                  <a:prstClr val="black"/>
                </a:solidFill>
                <a:latin typeface="Calibri"/>
              </a:rPr>
              <a:t>C: </a:t>
            </a: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Droid Serif"/>
              </a:rPr>
              <a:t>Lá cây trinh nữ khép lại khi có va chạm cơ học</a:t>
            </a:r>
          </a:p>
        </p:txBody>
      </p:sp>
      <p:sp>
        <p:nvSpPr>
          <p:cNvPr id="6" name="TextBox 5"/>
          <p:cNvSpPr txBox="1"/>
          <p:nvPr/>
        </p:nvSpPr>
        <p:spPr>
          <a:xfrm>
            <a:off x="1485900" y="3943351"/>
            <a:ext cx="5301476" cy="4216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139700" lvl="0" algn="just">
              <a:lnSpc>
                <a:spcPct val="107000"/>
              </a:lnSpc>
              <a:spcBef>
                <a:spcPts val="600"/>
              </a:spcBef>
              <a:buClr>
                <a:srgbClr val="134F5C"/>
              </a:buClr>
              <a:buSzPts val="1400"/>
            </a:pPr>
            <a:r>
              <a:rPr lang="pt-BR" sz="1500" kern="1200" dirty="0" smtClean="0">
                <a:solidFill>
                  <a:prstClr val="black"/>
                </a:solidFill>
                <a:latin typeface="Calibri"/>
              </a:rPr>
              <a:t>D: </a:t>
            </a: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Droid Serif"/>
              </a:rPr>
              <a:t>Hoa mười giờ nở vào buổi sáng</a:t>
            </a:r>
          </a:p>
        </p:txBody>
      </p:sp>
      <p:sp>
        <p:nvSpPr>
          <p:cNvPr id="7" name="TextBox 6"/>
          <p:cNvSpPr txBox="1"/>
          <p:nvPr/>
        </p:nvSpPr>
        <p:spPr>
          <a:xfrm>
            <a:off x="1485900" y="1658117"/>
            <a:ext cx="5301476" cy="39940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139700" lvl="0" algn="just">
              <a:lnSpc>
                <a:spcPct val="107000"/>
              </a:lnSpc>
              <a:spcBef>
                <a:spcPts val="600"/>
              </a:spcBef>
              <a:buClr>
                <a:srgbClr val="134F5C"/>
              </a:buClr>
              <a:buSzPts val="1400"/>
            </a:pPr>
            <a:r>
              <a:rPr lang="pt-BR" sz="1500" kern="1200" dirty="0">
                <a:solidFill>
                  <a:prstClr val="black"/>
                </a:solidFill>
                <a:latin typeface="Calibri"/>
              </a:rPr>
              <a:t>A: </a:t>
            </a: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Droid Serif"/>
              </a:rPr>
              <a:t>Hiện tượng thức ngủ của chồi cây bàng </a:t>
            </a:r>
          </a:p>
        </p:txBody>
      </p:sp>
      <p:sp>
        <p:nvSpPr>
          <p:cNvPr id="8" name="TextBox 7"/>
          <p:cNvSpPr txBox="1"/>
          <p:nvPr/>
        </p:nvSpPr>
        <p:spPr>
          <a:xfrm>
            <a:off x="1485900" y="2324949"/>
            <a:ext cx="5301476" cy="7287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139700" lvl="0" algn="just">
              <a:lnSpc>
                <a:spcPct val="107000"/>
              </a:lnSpc>
              <a:spcBef>
                <a:spcPts val="600"/>
              </a:spcBef>
              <a:buClr>
                <a:srgbClr val="134F5C"/>
              </a:buClr>
              <a:buSzPts val="1400"/>
            </a:pPr>
            <a:r>
              <a:rPr lang="pt-BR" sz="1500" kern="1200" dirty="0">
                <a:solidFill>
                  <a:prstClr val="black"/>
                </a:solidFill>
                <a:latin typeface="Calibri"/>
              </a:rPr>
              <a:t>B: </a:t>
            </a: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Droid Serif"/>
              </a:rPr>
              <a:t>Lá cây họ Đậu xoè ra và khép lại theo chu kỳ ngày đêm</a:t>
            </a: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216736" y="88322"/>
            <a:ext cx="457200" cy="4572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16736" y="990815"/>
            <a:ext cx="457200" cy="4572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86541" y="2772422"/>
            <a:ext cx="457200" cy="4572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19248" y="1759351"/>
            <a:ext cx="457200" cy="457200"/>
          </a:xfrm>
          <a:prstGeom prst="rect">
            <a:avLst/>
          </a:prstGeom>
        </p:spPr>
      </p:pic>
      <p:sp>
        <p:nvSpPr>
          <p:cNvPr id="16" name="Cloud 15"/>
          <p:cNvSpPr/>
          <p:nvPr/>
        </p:nvSpPr>
        <p:spPr>
          <a:xfrm>
            <a:off x="3336933" y="1804880"/>
            <a:ext cx="2628900" cy="1648040"/>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685800">
              <a:defRPr/>
            </a:pPr>
            <a:endParaRPr lang="en-US" sz="1350" kern="1200">
              <a:solidFill>
                <a:prstClr val="white"/>
              </a:solidFill>
              <a:latin typeface="Calibri"/>
            </a:endParaRPr>
          </a:p>
        </p:txBody>
      </p:sp>
      <p:sp>
        <p:nvSpPr>
          <p:cNvPr id="17" name="TextBox 16"/>
          <p:cNvSpPr txBox="1"/>
          <p:nvPr/>
        </p:nvSpPr>
        <p:spPr>
          <a:xfrm>
            <a:off x="3959575" y="2204392"/>
            <a:ext cx="1314450" cy="830997"/>
          </a:xfrm>
          <a:prstGeom prst="rect">
            <a:avLst/>
          </a:prstGeom>
          <a:noFill/>
        </p:spPr>
        <p:txBody>
          <a:bodyPr wrap="square" rtlCol="0">
            <a:spAutoFit/>
          </a:bodyPr>
          <a:lstStyle/>
          <a:p>
            <a:pPr defTabSz="685800">
              <a:defRPr/>
            </a:pPr>
            <a:r>
              <a:rPr lang="en-US" sz="2400" kern="1200" dirty="0">
                <a:solidFill>
                  <a:prstClr val="black"/>
                </a:solidFill>
                <a:latin typeface="Times New Roman" pitchFamily="18" charset="0"/>
                <a:ea typeface="+mn-ea"/>
                <a:cs typeface="Times New Roman" pitchFamily="18" charset="0"/>
              </a:rPr>
              <a:t>CHÚC MỪNG</a:t>
            </a:r>
          </a:p>
        </p:txBody>
      </p:sp>
      <p:pic>
        <p:nvPicPr>
          <p:cNvPr id="18" name="Picture 17"/>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45599" y="1308740"/>
            <a:ext cx="924791" cy="942051"/>
          </a:xfrm>
          <a:prstGeom prst="rect">
            <a:avLst/>
          </a:prstGeom>
        </p:spPr>
      </p:pic>
      <p:pic>
        <p:nvPicPr>
          <p:cNvPr id="19" name="Picture 18"/>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130399" y="3744982"/>
            <a:ext cx="924791" cy="942051"/>
          </a:xfrm>
          <a:prstGeom prst="rect">
            <a:avLst/>
          </a:prstGeom>
        </p:spPr>
      </p:pic>
      <p:pic>
        <p:nvPicPr>
          <p:cNvPr id="20" name="Picture 19"/>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34476" y="2245080"/>
            <a:ext cx="924791" cy="942051"/>
          </a:xfrm>
          <a:prstGeom prst="rect">
            <a:avLst/>
          </a:prstGeom>
        </p:spPr>
      </p:pic>
      <p:pic>
        <p:nvPicPr>
          <p:cNvPr id="21" name="q3">
            <a:hlinkClick r:id="" action="ppaction://noaction"/>
          </p:cNvPr>
          <p:cNvPicPr>
            <a:picLocks noChangeAspect="1"/>
          </p:cNvPicPr>
          <p:nvPr/>
        </p:nvPicPr>
        <p:blipFill rotWithShape="1">
          <a:blip r:embed="rId12" cstate="screen">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p:blipFill>
        <p:spPr>
          <a:xfrm>
            <a:off x="7072065" y="4162640"/>
            <a:ext cx="928935" cy="949419"/>
          </a:xfrm>
          <a:prstGeom prst="rect">
            <a:avLst/>
          </a:prstGeom>
        </p:spPr>
      </p:pic>
      <p:grpSp>
        <p:nvGrpSpPr>
          <p:cNvPr id="22" name="times up"/>
          <p:cNvGrpSpPr/>
          <p:nvPr/>
        </p:nvGrpSpPr>
        <p:grpSpPr>
          <a:xfrm>
            <a:off x="7036862" y="1337266"/>
            <a:ext cx="904218" cy="271829"/>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685800">
                <a:defRPr/>
              </a:pPr>
              <a:endParaRPr lang="en-GB" sz="2100" dirty="0">
                <a:solidFill>
                  <a:sysClr val="window" lastClr="FFFFFF"/>
                </a:solidFill>
                <a:latin typeface="Arial" panose="020B0604020202020204" pitchFamily="34" charset="0"/>
                <a:ea typeface="+mn-ea"/>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685800">
                <a:defRPr/>
              </a:pPr>
              <a:r>
                <a:rPr lang="en-GB" sz="1050" dirty="0" err="1">
                  <a:solidFill>
                    <a:sysClr val="window" lastClr="FFFFFF"/>
                  </a:solidFill>
                  <a:latin typeface="Arial" panose="020B0604020202020204" pitchFamily="34" charset="0"/>
                  <a:ea typeface="+mn-ea"/>
                  <a:cs typeface="Arial" panose="020B0604020202020204" pitchFamily="34" charset="0"/>
                </a:rPr>
                <a:t>Hết</a:t>
              </a:r>
              <a:r>
                <a:rPr lang="en-GB" sz="1050" dirty="0">
                  <a:solidFill>
                    <a:sysClr val="window" lastClr="FFFFFF"/>
                  </a:solidFill>
                  <a:latin typeface="Arial" panose="020B0604020202020204" pitchFamily="34" charset="0"/>
                  <a:ea typeface="+mn-ea"/>
                  <a:cs typeface="Arial" panose="020B0604020202020204" pitchFamily="34" charset="0"/>
                </a:rPr>
                <a:t> </a:t>
              </a:r>
              <a:r>
                <a:rPr lang="en-GB" sz="1050" dirty="0" err="1">
                  <a:solidFill>
                    <a:sysClr val="window" lastClr="FFFFFF"/>
                  </a:solidFill>
                  <a:latin typeface="Arial" panose="020B0604020202020204" pitchFamily="34" charset="0"/>
                  <a:ea typeface="+mn-ea"/>
                  <a:cs typeface="Arial" panose="020B0604020202020204" pitchFamily="34" charset="0"/>
                </a:rPr>
                <a:t>Giờ</a:t>
              </a:r>
              <a:endParaRPr lang="en-GB" sz="1050" dirty="0">
                <a:solidFill>
                  <a:sysClr val="window" lastClr="FFFFFF"/>
                </a:solidFill>
                <a:latin typeface="Arial" panose="020B0604020202020204" pitchFamily="34" charset="0"/>
                <a:ea typeface="+mn-ea"/>
                <a:cs typeface="Arial" panose="020B0604020202020204" pitchFamily="34" charset="0"/>
              </a:endParaRPr>
            </a:p>
          </p:txBody>
        </p:sp>
      </p:grpSp>
      <p:sp>
        <p:nvSpPr>
          <p:cNvPr id="25" name="Rectangle 24"/>
          <p:cNvSpPr/>
          <p:nvPr/>
        </p:nvSpPr>
        <p:spPr>
          <a:xfrm>
            <a:off x="7273198" y="23559"/>
            <a:ext cx="411153" cy="228286"/>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685800">
              <a:defRPr/>
            </a:pPr>
            <a:r>
              <a:rPr lang="en-US" sz="788" dirty="0">
                <a:solidFill>
                  <a:srgbClr val="FF0000"/>
                </a:solidFill>
                <a:latin typeface="Calibri"/>
                <a:ea typeface="+mn-ea"/>
                <a:cs typeface="+mn-cs"/>
              </a:rPr>
              <a:t>START</a:t>
            </a:r>
          </a:p>
        </p:txBody>
      </p:sp>
      <p:pic>
        <p:nvPicPr>
          <p:cNvPr id="26" name="Picture 25"/>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6972997" y="251844"/>
            <a:ext cx="1028003" cy="102474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7289862" y="684873"/>
            <a:ext cx="394276" cy="382078"/>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350" dirty="0">
                <a:solidFill>
                  <a:sysClr val="windowText" lastClr="000000"/>
                </a:solidFill>
                <a:latin typeface="Calibri"/>
                <a:ea typeface="+mn-ea"/>
                <a:cs typeface="+mn-cs"/>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350" dirty="0">
                <a:solidFill>
                  <a:sysClr val="windowText" lastClr="000000"/>
                </a:solidFill>
                <a:latin typeface="Calibri"/>
                <a:ea typeface="+mn-ea"/>
                <a:cs typeface="+mn-cs"/>
              </a:endParaRPr>
            </a:p>
          </p:txBody>
        </p:sp>
      </p:grpSp>
      <p:sp>
        <p:nvSpPr>
          <p:cNvPr id="30" name="TextBox 29"/>
          <p:cNvSpPr txBox="1"/>
          <p:nvPr/>
        </p:nvSpPr>
        <p:spPr>
          <a:xfrm>
            <a:off x="7605075" y="718895"/>
            <a:ext cx="210774" cy="207749"/>
          </a:xfrm>
          <a:prstGeom prst="rect">
            <a:avLst/>
          </a:prstGeom>
          <a:noFill/>
        </p:spPr>
        <p:txBody>
          <a:bodyPr wrap="square" rtlCol="0">
            <a:spAutoFit/>
          </a:bodyPr>
          <a:lstStyle/>
          <a:p>
            <a:pPr defTabSz="685800">
              <a:defRPr/>
            </a:pPr>
            <a:r>
              <a:rPr lang="en-US" sz="750" b="1" dirty="0">
                <a:solidFill>
                  <a:srgbClr val="99B2C8"/>
                </a:solidFill>
                <a:latin typeface="Calibri"/>
                <a:ea typeface="+mn-ea"/>
                <a:cs typeface="+mn-cs"/>
              </a:rPr>
              <a:t>3</a:t>
            </a:r>
          </a:p>
        </p:txBody>
      </p:sp>
      <p:sp>
        <p:nvSpPr>
          <p:cNvPr id="31" name="TextBox 30"/>
          <p:cNvSpPr txBox="1"/>
          <p:nvPr/>
        </p:nvSpPr>
        <p:spPr>
          <a:xfrm>
            <a:off x="7415636" y="909130"/>
            <a:ext cx="255815" cy="207749"/>
          </a:xfrm>
          <a:prstGeom prst="rect">
            <a:avLst/>
          </a:prstGeom>
          <a:noFill/>
        </p:spPr>
        <p:txBody>
          <a:bodyPr wrap="square" rtlCol="0">
            <a:spAutoFit/>
          </a:bodyPr>
          <a:lstStyle/>
          <a:p>
            <a:pPr defTabSz="685800">
              <a:defRPr/>
            </a:pPr>
            <a:r>
              <a:rPr lang="en-US" sz="750" b="1" dirty="0">
                <a:solidFill>
                  <a:srgbClr val="99B2C8"/>
                </a:solidFill>
                <a:latin typeface="Calibri"/>
                <a:ea typeface="+mn-ea"/>
                <a:cs typeface="+mn-cs"/>
              </a:rPr>
              <a:t>6</a:t>
            </a:r>
          </a:p>
        </p:txBody>
      </p:sp>
      <p:sp>
        <p:nvSpPr>
          <p:cNvPr id="32" name="TextBox 31"/>
          <p:cNvSpPr txBox="1"/>
          <p:nvPr/>
        </p:nvSpPr>
        <p:spPr>
          <a:xfrm>
            <a:off x="7156342" y="747072"/>
            <a:ext cx="231341" cy="207749"/>
          </a:xfrm>
          <a:prstGeom prst="rect">
            <a:avLst/>
          </a:prstGeom>
          <a:noFill/>
        </p:spPr>
        <p:txBody>
          <a:bodyPr wrap="square" rtlCol="0">
            <a:spAutoFit/>
          </a:bodyPr>
          <a:lstStyle/>
          <a:p>
            <a:pPr defTabSz="685800">
              <a:defRPr/>
            </a:pPr>
            <a:r>
              <a:rPr lang="en-US" sz="750" b="1" dirty="0">
                <a:solidFill>
                  <a:srgbClr val="99B2C8"/>
                </a:solidFill>
                <a:latin typeface="Calibri"/>
                <a:ea typeface="+mn-ea"/>
                <a:cs typeface="+mn-cs"/>
              </a:rPr>
              <a:t>9</a:t>
            </a:r>
          </a:p>
        </p:txBody>
      </p:sp>
      <p:sp>
        <p:nvSpPr>
          <p:cNvPr id="33" name="TextBox 32"/>
          <p:cNvSpPr txBox="1"/>
          <p:nvPr/>
        </p:nvSpPr>
        <p:spPr>
          <a:xfrm>
            <a:off x="7369264" y="534229"/>
            <a:ext cx="278555" cy="207749"/>
          </a:xfrm>
          <a:prstGeom prst="rect">
            <a:avLst/>
          </a:prstGeom>
          <a:noFill/>
        </p:spPr>
        <p:txBody>
          <a:bodyPr wrap="square" rtlCol="0">
            <a:spAutoFit/>
          </a:bodyPr>
          <a:lstStyle/>
          <a:p>
            <a:pPr defTabSz="685800">
              <a:defRPr/>
            </a:pPr>
            <a:r>
              <a:rPr lang="en-US" sz="750" b="1" dirty="0">
                <a:solidFill>
                  <a:srgbClr val="99B2C8"/>
                </a:solidFill>
                <a:latin typeface="Calibri"/>
                <a:ea typeface="+mn-ea"/>
                <a:cs typeface="+mn-cs"/>
              </a:rPr>
              <a:t>12</a:t>
            </a:r>
          </a:p>
        </p:txBody>
      </p:sp>
    </p:spTree>
    <p:extLst>
      <p:ext uri="{BB962C8B-B14F-4D97-AF65-F5344CB8AC3E}">
        <p14:creationId xmlns:p14="http://schemas.microsoft.com/office/powerpoint/2010/main" val="366755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24"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24"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24"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8" name="Google Shape;178;p22"/>
          <p:cNvSpPr txBox="1">
            <a:spLocks noGrp="1"/>
          </p:cNvSpPr>
          <p:nvPr>
            <p:ph type="body" idx="2"/>
          </p:nvPr>
        </p:nvSpPr>
        <p:spPr>
          <a:xfrm>
            <a:off x="276997" y="81776"/>
            <a:ext cx="8686800" cy="4864875"/>
          </a:xfrm>
          <a:prstGeom prst="rect">
            <a:avLst/>
          </a:prstGeom>
          <a:solidFill>
            <a:schemeClr val="bg1"/>
          </a:solidFill>
          <a:ln>
            <a:solidFill>
              <a:srgbClr val="0070C0"/>
            </a:solidFill>
          </a:ln>
        </p:spPr>
        <p:txBody>
          <a:bodyPr spcFirstLastPara="1" wrap="square" lIns="91425" tIns="91425" rIns="91425" bIns="91425" anchor="t" anchorCtr="0">
            <a:noAutofit/>
          </a:bodyPr>
          <a:lstStyle/>
          <a:p>
            <a:pPr marL="139700" indent="0" algn="just">
              <a:lnSpc>
                <a:spcPct val="107000"/>
              </a:lnSpc>
              <a:buNone/>
            </a:pPr>
            <a:r>
              <a:rPr lang="vi-VN"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4. </a:t>
            </a: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các hiện tượng sau:</a:t>
            </a:r>
          </a:p>
          <a:p>
            <a:pPr marL="139700" indent="0" algn="just">
              <a:lnSpc>
                <a:spcPct val="107000"/>
              </a:lnSpc>
              <a:buNone/>
            </a:pP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Hoa mười giờ nở vào khoảng 8-10 giờ sáng.</a:t>
            </a:r>
          </a:p>
          <a:p>
            <a:pPr marL="139700" indent="0" algn="just">
              <a:lnSpc>
                <a:spcPct val="107000"/>
              </a:lnSpc>
              <a:buNone/>
            </a:pP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Tua quấn của cây bầu, bí quấn quanh cọc rào.</a:t>
            </a:r>
          </a:p>
          <a:p>
            <a:pPr marL="139700" indent="0" algn="just">
              <a:lnSpc>
                <a:spcPct val="107000"/>
              </a:lnSpc>
              <a:buNone/>
            </a:pP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Cây trồng ven bờ ao rễ phát triển mạnh về phía bờ ao </a:t>
            </a:r>
          </a:p>
          <a:p>
            <a:pPr marL="139700" indent="0" algn="just">
              <a:lnSpc>
                <a:spcPct val="107000"/>
              </a:lnSpc>
              <a:buNone/>
            </a:pP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Trồng cây cảnh tạo dáng cây theo chủ ý người trồng.</a:t>
            </a:r>
          </a:p>
          <a:p>
            <a:pPr marL="139700" indent="0" algn="just">
              <a:lnSpc>
                <a:spcPct val="107000"/>
              </a:lnSpc>
              <a:buNone/>
            </a:pP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Cây trinh nữ (cây xấu hổ) cụp lá khi gió mạnh.</a:t>
            </a:r>
          </a:p>
          <a:p>
            <a:pPr marL="139700" indent="0" algn="just">
              <a:lnSpc>
                <a:spcPct val="107000"/>
              </a:lnSpc>
              <a:buNone/>
            </a:pP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 Khí khổng đóng khi tế bào lỗ khí mất nước.</a:t>
            </a:r>
          </a:p>
          <a:p>
            <a:pPr marL="139700" indent="0" algn="just">
              <a:lnSpc>
                <a:spcPct val="107000"/>
              </a:lnSpc>
              <a:buNone/>
            </a:pP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 Cây me chua cụp lá vào ban đêm, xòe lá vào ban ngày.</a:t>
            </a:r>
          </a:p>
          <a:p>
            <a:pPr marL="139700" indent="0" algn="just">
              <a:lnSpc>
                <a:spcPct val="107000"/>
              </a:lnSpc>
              <a:buNone/>
            </a:pPr>
            <a:r>
              <a:rPr lang="vi-VN"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 </a:t>
            </a: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 tên các hiện tượng trên vào các loại cảm ứng tương ứng, giải thích tại sao sắp xếp như vậy? Giải </a:t>
            </a:r>
            <a:r>
              <a:rPr lang="vi-VN"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0" name="Google Shape;180;p22"/>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17</a:t>
            </a:fld>
            <a:endParaRPr/>
          </a:p>
        </p:txBody>
      </p:sp>
    </p:spTree>
    <p:extLst>
      <p:ext uri="{BB962C8B-B14F-4D97-AF65-F5344CB8AC3E}">
        <p14:creationId xmlns:p14="http://schemas.microsoft.com/office/powerpoint/2010/main" val="18637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8">
                                            <p:bg/>
                                          </p:spTgt>
                                        </p:tgtEl>
                                        <p:attrNameLst>
                                          <p:attrName>style.visibility</p:attrName>
                                        </p:attrNameLst>
                                      </p:cBhvr>
                                      <p:to>
                                        <p:strVal val="visible"/>
                                      </p:to>
                                    </p:set>
                                    <p:animEffect transition="in" filter="diamond(in)">
                                      <p:cBhvr>
                                        <p:cTn id="7" dur="2000"/>
                                        <p:tgtEl>
                                          <p:spTgt spid="178">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8">
                                            <p:txEl>
                                              <p:pRg st="0" end="0"/>
                                            </p:txEl>
                                          </p:spTgt>
                                        </p:tgtEl>
                                        <p:attrNameLst>
                                          <p:attrName>style.visibility</p:attrName>
                                        </p:attrNameLst>
                                      </p:cBhvr>
                                      <p:to>
                                        <p:strVal val="visible"/>
                                      </p:to>
                                    </p:set>
                                    <p:animEffect transition="in" filter="diamond(in)">
                                      <p:cBhvr>
                                        <p:cTn id="12" dur="2000"/>
                                        <p:tgtEl>
                                          <p:spTgt spid="1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78">
                                            <p:txEl>
                                              <p:pRg st="1" end="1"/>
                                            </p:txEl>
                                          </p:spTgt>
                                        </p:tgtEl>
                                        <p:attrNameLst>
                                          <p:attrName>style.visibility</p:attrName>
                                        </p:attrNameLst>
                                      </p:cBhvr>
                                      <p:to>
                                        <p:strVal val="visible"/>
                                      </p:to>
                                    </p:set>
                                    <p:animEffect transition="in" filter="diamond(in)">
                                      <p:cBhvr>
                                        <p:cTn id="17" dur="2000"/>
                                        <p:tgtEl>
                                          <p:spTgt spid="17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78">
                                            <p:txEl>
                                              <p:pRg st="2" end="2"/>
                                            </p:txEl>
                                          </p:spTgt>
                                        </p:tgtEl>
                                        <p:attrNameLst>
                                          <p:attrName>style.visibility</p:attrName>
                                        </p:attrNameLst>
                                      </p:cBhvr>
                                      <p:to>
                                        <p:strVal val="visible"/>
                                      </p:to>
                                    </p:set>
                                    <p:animEffect transition="in" filter="diamond(in)">
                                      <p:cBhvr>
                                        <p:cTn id="22" dur="2000"/>
                                        <p:tgtEl>
                                          <p:spTgt spid="17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78">
                                            <p:txEl>
                                              <p:pRg st="3" end="3"/>
                                            </p:txEl>
                                          </p:spTgt>
                                        </p:tgtEl>
                                        <p:attrNameLst>
                                          <p:attrName>style.visibility</p:attrName>
                                        </p:attrNameLst>
                                      </p:cBhvr>
                                      <p:to>
                                        <p:strVal val="visible"/>
                                      </p:to>
                                    </p:set>
                                    <p:animEffect transition="in" filter="diamond(in)">
                                      <p:cBhvr>
                                        <p:cTn id="27" dur="2000"/>
                                        <p:tgtEl>
                                          <p:spTgt spid="17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78">
                                            <p:txEl>
                                              <p:pRg st="4" end="4"/>
                                            </p:txEl>
                                          </p:spTgt>
                                        </p:tgtEl>
                                        <p:attrNameLst>
                                          <p:attrName>style.visibility</p:attrName>
                                        </p:attrNameLst>
                                      </p:cBhvr>
                                      <p:to>
                                        <p:strVal val="visible"/>
                                      </p:to>
                                    </p:set>
                                    <p:animEffect transition="in" filter="diamond(in)">
                                      <p:cBhvr>
                                        <p:cTn id="32" dur="2000"/>
                                        <p:tgtEl>
                                          <p:spTgt spid="17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78">
                                            <p:txEl>
                                              <p:pRg st="5" end="5"/>
                                            </p:txEl>
                                          </p:spTgt>
                                        </p:tgtEl>
                                        <p:attrNameLst>
                                          <p:attrName>style.visibility</p:attrName>
                                        </p:attrNameLst>
                                      </p:cBhvr>
                                      <p:to>
                                        <p:strVal val="visible"/>
                                      </p:to>
                                    </p:set>
                                    <p:animEffect transition="in" filter="diamond(in)">
                                      <p:cBhvr>
                                        <p:cTn id="37" dur="2000"/>
                                        <p:tgtEl>
                                          <p:spTgt spid="17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78">
                                            <p:txEl>
                                              <p:pRg st="6" end="6"/>
                                            </p:txEl>
                                          </p:spTgt>
                                        </p:tgtEl>
                                        <p:attrNameLst>
                                          <p:attrName>style.visibility</p:attrName>
                                        </p:attrNameLst>
                                      </p:cBhvr>
                                      <p:to>
                                        <p:strVal val="visible"/>
                                      </p:to>
                                    </p:set>
                                    <p:animEffect transition="in" filter="diamond(in)">
                                      <p:cBhvr>
                                        <p:cTn id="42" dur="2000"/>
                                        <p:tgtEl>
                                          <p:spTgt spid="17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78">
                                            <p:txEl>
                                              <p:pRg st="7" end="7"/>
                                            </p:txEl>
                                          </p:spTgt>
                                        </p:tgtEl>
                                        <p:attrNameLst>
                                          <p:attrName>style.visibility</p:attrName>
                                        </p:attrNameLst>
                                      </p:cBhvr>
                                      <p:to>
                                        <p:strVal val="visible"/>
                                      </p:to>
                                    </p:set>
                                    <p:animEffect transition="in" filter="diamond(in)">
                                      <p:cBhvr>
                                        <p:cTn id="47" dur="2000"/>
                                        <p:tgtEl>
                                          <p:spTgt spid="17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78">
                                            <p:txEl>
                                              <p:pRg st="8" end="8"/>
                                            </p:txEl>
                                          </p:spTgt>
                                        </p:tgtEl>
                                        <p:attrNameLst>
                                          <p:attrName>style.visibility</p:attrName>
                                        </p:attrNameLst>
                                      </p:cBhvr>
                                      <p:to>
                                        <p:strVal val="visible"/>
                                      </p:to>
                                    </p:set>
                                    <p:animEffect transition="in" filter="diamond(in)">
                                      <p:cBhvr>
                                        <p:cTn id="52" dur="2000"/>
                                        <p:tgtEl>
                                          <p:spTgt spid="17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8" name="Google Shape;178;p22"/>
          <p:cNvSpPr txBox="1">
            <a:spLocks noGrp="1"/>
          </p:cNvSpPr>
          <p:nvPr>
            <p:ph type="body" idx="2"/>
          </p:nvPr>
        </p:nvSpPr>
        <p:spPr>
          <a:xfrm>
            <a:off x="229024" y="74342"/>
            <a:ext cx="8686800" cy="4766600"/>
          </a:xfrm>
          <a:prstGeom prst="rect">
            <a:avLst/>
          </a:prstGeom>
          <a:solidFill>
            <a:schemeClr val="bg1"/>
          </a:solidFill>
          <a:ln>
            <a:solidFill>
              <a:srgbClr val="0070C0"/>
            </a:solidFill>
          </a:ln>
        </p:spPr>
        <p:txBody>
          <a:bodyPr spcFirstLastPara="1" wrap="square" lIns="91425" tIns="91425" rIns="91425" bIns="91425" anchor="t" anchorCtr="0">
            <a:noAutofit/>
          </a:bodyPr>
          <a:lstStyle/>
          <a:p>
            <a:pPr marL="139700" indent="0" algn="just">
              <a:lnSpc>
                <a:spcPct val="107000"/>
              </a:lnSpc>
              <a:buNone/>
            </a:pPr>
            <a:r>
              <a:rPr lang="vi-VN"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5. </a:t>
            </a: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 sát hình a,b,c dưới đây và trả lời các câu hỏi.</a:t>
            </a:r>
          </a:p>
          <a:p>
            <a:pPr marL="139700" indent="0" algn="just">
              <a:lnSpc>
                <a:spcPct val="107000"/>
              </a:lnSpc>
              <a:buNone/>
            </a:pP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39700" indent="0" algn="just">
              <a:lnSpc>
                <a:spcPct val="107000"/>
              </a:lnSpc>
              <a:buNone/>
            </a:pP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39700" indent="0" algn="just">
              <a:lnSpc>
                <a:spcPct val="107000"/>
              </a:lnSpc>
              <a:buNone/>
            </a:pPr>
            <a:endPar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39700" indent="0" algn="just">
              <a:lnSpc>
                <a:spcPct val="107000"/>
              </a:lnSpc>
              <a:buNone/>
            </a:pPr>
            <a:endPar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39700" indent="0" algn="just">
              <a:lnSpc>
                <a:spcPct val="107000"/>
              </a:lnSpc>
              <a:buNone/>
            </a:pPr>
            <a:endPar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39700" indent="0" algn="just">
              <a:lnSpc>
                <a:spcPct val="107000"/>
              </a:lnSpc>
              <a:buNone/>
            </a:pP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a				Hình b			Hình c</a:t>
            </a:r>
          </a:p>
          <a:p>
            <a:pPr marL="139700" indent="0" algn="just">
              <a:lnSpc>
                <a:spcPct val="107000"/>
              </a:lnSpc>
              <a:buNone/>
            </a:pPr>
            <a:endPar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39700" indent="0" algn="just">
              <a:lnSpc>
                <a:spcPct val="107000"/>
              </a:lnSpc>
              <a:buNone/>
            </a:pPr>
            <a:r>
              <a:rPr lang="vi-VN"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Điền tên hình thức cảm ứng phù hợp cho mỗi hình?</a:t>
            </a:r>
          </a:p>
          <a:p>
            <a:pPr marL="139700" indent="0" algn="just">
              <a:lnSpc>
                <a:spcPct val="107000"/>
              </a:lnSpc>
              <a:buNone/>
            </a:pP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Trong vườn trường (hoặc vườn ở gia đình em) có những loại cây nào có hình thức cảm ứng như trên?</a:t>
            </a:r>
          </a:p>
        </p:txBody>
      </p:sp>
      <p:sp>
        <p:nvSpPr>
          <p:cNvPr id="180" name="Google Shape;180;p22"/>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18</a:t>
            </a:fld>
            <a:endParaRPr/>
          </a:p>
        </p:txBody>
      </p:sp>
      <p:pic>
        <p:nvPicPr>
          <p:cNvPr id="2" name="Picture 1"/>
          <p:cNvPicPr>
            <a:picLocks noChangeAspect="1"/>
          </p:cNvPicPr>
          <p:nvPr/>
        </p:nvPicPr>
        <p:blipFill>
          <a:blip r:embed="rId3"/>
          <a:stretch>
            <a:fillRect/>
          </a:stretch>
        </p:blipFill>
        <p:spPr>
          <a:xfrm>
            <a:off x="393270" y="691376"/>
            <a:ext cx="2709683" cy="2406943"/>
          </a:xfrm>
          <a:prstGeom prst="rect">
            <a:avLst/>
          </a:prstGeom>
        </p:spPr>
      </p:pic>
      <p:pic>
        <p:nvPicPr>
          <p:cNvPr id="3" name="Picture 2"/>
          <p:cNvPicPr>
            <a:picLocks noChangeAspect="1"/>
          </p:cNvPicPr>
          <p:nvPr/>
        </p:nvPicPr>
        <p:blipFill>
          <a:blip r:embed="rId4"/>
          <a:stretch>
            <a:fillRect/>
          </a:stretch>
        </p:blipFill>
        <p:spPr>
          <a:xfrm>
            <a:off x="3177449" y="691376"/>
            <a:ext cx="2873946" cy="2406943"/>
          </a:xfrm>
          <a:prstGeom prst="rect">
            <a:avLst/>
          </a:prstGeom>
        </p:spPr>
      </p:pic>
      <p:pic>
        <p:nvPicPr>
          <p:cNvPr id="4" name="Picture 3"/>
          <p:cNvPicPr>
            <a:picLocks noChangeAspect="1"/>
          </p:cNvPicPr>
          <p:nvPr/>
        </p:nvPicPr>
        <p:blipFill>
          <a:blip r:embed="rId5"/>
          <a:stretch>
            <a:fillRect/>
          </a:stretch>
        </p:blipFill>
        <p:spPr>
          <a:xfrm>
            <a:off x="6125891" y="691377"/>
            <a:ext cx="2683572" cy="2394750"/>
          </a:xfrm>
          <a:prstGeom prst="rect">
            <a:avLst/>
          </a:prstGeom>
        </p:spPr>
      </p:pic>
    </p:spTree>
    <p:extLst>
      <p:ext uri="{BB962C8B-B14F-4D97-AF65-F5344CB8AC3E}">
        <p14:creationId xmlns:p14="http://schemas.microsoft.com/office/powerpoint/2010/main" val="415344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8">
                                            <p:bg/>
                                          </p:spTgt>
                                        </p:tgtEl>
                                        <p:attrNameLst>
                                          <p:attrName>style.visibility</p:attrName>
                                        </p:attrNameLst>
                                      </p:cBhvr>
                                      <p:to>
                                        <p:strVal val="visible"/>
                                      </p:to>
                                    </p:set>
                                    <p:animEffect transition="in" filter="diamond(in)">
                                      <p:cBhvr>
                                        <p:cTn id="7" dur="2000"/>
                                        <p:tgtEl>
                                          <p:spTgt spid="178">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8">
                                            <p:txEl>
                                              <p:pRg st="0" end="0"/>
                                            </p:txEl>
                                          </p:spTgt>
                                        </p:tgtEl>
                                        <p:attrNameLst>
                                          <p:attrName>style.visibility</p:attrName>
                                        </p:attrNameLst>
                                      </p:cBhvr>
                                      <p:to>
                                        <p:strVal val="visible"/>
                                      </p:to>
                                    </p:set>
                                    <p:animEffect transition="in" filter="diamond(in)">
                                      <p:cBhvr>
                                        <p:cTn id="12" dur="2000"/>
                                        <p:tgtEl>
                                          <p:spTgt spid="1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78">
                                            <p:txEl>
                                              <p:pRg st="1" end="1"/>
                                            </p:txEl>
                                          </p:spTgt>
                                        </p:tgtEl>
                                        <p:attrNameLst>
                                          <p:attrName>style.visibility</p:attrName>
                                        </p:attrNameLst>
                                      </p:cBhvr>
                                      <p:to>
                                        <p:strVal val="visible"/>
                                      </p:to>
                                    </p:set>
                                    <p:animEffect transition="in" filter="diamond(in)">
                                      <p:cBhvr>
                                        <p:cTn id="17" dur="2000"/>
                                        <p:tgtEl>
                                          <p:spTgt spid="17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78">
                                            <p:txEl>
                                              <p:pRg st="6" end="6"/>
                                            </p:txEl>
                                          </p:spTgt>
                                        </p:tgtEl>
                                        <p:attrNameLst>
                                          <p:attrName>style.visibility</p:attrName>
                                        </p:attrNameLst>
                                      </p:cBhvr>
                                      <p:to>
                                        <p:strVal val="visible"/>
                                      </p:to>
                                    </p:set>
                                    <p:animEffect transition="in" filter="diamond(in)">
                                      <p:cBhvr>
                                        <p:cTn id="22" dur="2000"/>
                                        <p:tgtEl>
                                          <p:spTgt spid="17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78">
                                            <p:txEl>
                                              <p:pRg st="8" end="8"/>
                                            </p:txEl>
                                          </p:spTgt>
                                        </p:tgtEl>
                                        <p:attrNameLst>
                                          <p:attrName>style.visibility</p:attrName>
                                        </p:attrNameLst>
                                      </p:cBhvr>
                                      <p:to>
                                        <p:strVal val="visible"/>
                                      </p:to>
                                    </p:set>
                                    <p:animEffect transition="in" filter="diamond(in)">
                                      <p:cBhvr>
                                        <p:cTn id="27" dur="2000"/>
                                        <p:tgtEl>
                                          <p:spTgt spid="17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78">
                                            <p:txEl>
                                              <p:pRg st="9" end="9"/>
                                            </p:txEl>
                                          </p:spTgt>
                                        </p:tgtEl>
                                        <p:attrNameLst>
                                          <p:attrName>style.visibility</p:attrName>
                                        </p:attrNameLst>
                                      </p:cBhvr>
                                      <p:to>
                                        <p:strVal val="visible"/>
                                      </p:to>
                                    </p:set>
                                    <p:animEffect transition="in" filter="diamond(in)">
                                      <p:cBhvr>
                                        <p:cTn id="32" dur="2000"/>
                                        <p:tgtEl>
                                          <p:spTgt spid="17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8" name="Google Shape;178;p22"/>
          <p:cNvSpPr txBox="1">
            <a:spLocks noGrp="1"/>
          </p:cNvSpPr>
          <p:nvPr>
            <p:ph type="body" idx="2"/>
          </p:nvPr>
        </p:nvSpPr>
        <p:spPr>
          <a:xfrm>
            <a:off x="206722" y="157679"/>
            <a:ext cx="8686800" cy="4110833"/>
          </a:xfrm>
          <a:prstGeom prst="rect">
            <a:avLst/>
          </a:prstGeom>
          <a:solidFill>
            <a:schemeClr val="bg1"/>
          </a:solidFill>
          <a:ln>
            <a:solidFill>
              <a:srgbClr val="0070C0"/>
            </a:solidFill>
          </a:ln>
        </p:spPr>
        <p:txBody>
          <a:bodyPr spcFirstLastPara="1" wrap="square" lIns="91425" tIns="91425" rIns="91425" bIns="91425" anchor="t" anchorCtr="0">
            <a:noAutofit/>
          </a:bodyPr>
          <a:lstStyle/>
          <a:p>
            <a:pPr marL="139700" indent="0" algn="just">
              <a:lnSpc>
                <a:spcPct val="107000"/>
              </a:lnSpc>
              <a:buNone/>
            </a:pP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6.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 đoạn thông tin dưới đây và trả lời câu hỏi:</a:t>
            </a:r>
          </a:p>
          <a:p>
            <a:pPr marL="139700" indent="0" algn="just">
              <a:lnSpc>
                <a:spcPct val="107000"/>
              </a:lnSpc>
              <a:buNone/>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lông tuyến của cây gọng vó phản ứng đối với sự tiếp xúc của con mồi bằng sự uốn cong và bài tiết ra axit phoocmic. Cây gọng vó không phản ứng đối với giọt nước mưa. Mức nhạy cảm đối với sự kích thích cơ học (tiếp xúc) rất cao. Đầu tận cùng của lông là nơi tiếp nhận kích thích. Sau đó, kích thích lan truyền theo tế bào chất xuống các tế bào phía dưới. Tốc độ lan truyền kích thích từ lông tuyến của cây gọng vó đến con mồi khoảng 20mm/giây.</a:t>
            </a:r>
          </a:p>
          <a:p>
            <a:pPr marL="139700" indent="0" algn="just">
              <a:lnSpc>
                <a:spcPct val="107000"/>
              </a:lnSpc>
              <a:buNone/>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Vận động của cây gọng vó gọi là hiện tượng gì?</a:t>
            </a:r>
          </a:p>
          <a:p>
            <a:pPr marL="139700" indent="0" algn="just">
              <a:lnSpc>
                <a:spcPct val="107000"/>
              </a:lnSpc>
              <a:buNone/>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Em hãy trình bày cơ chế của hiện tượng đó? </a:t>
            </a:r>
          </a:p>
        </p:txBody>
      </p:sp>
      <p:sp>
        <p:nvSpPr>
          <p:cNvPr id="180" name="Google Shape;180;p22"/>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19</a:t>
            </a:fld>
            <a:endParaRPr/>
          </a:p>
        </p:txBody>
      </p:sp>
    </p:spTree>
    <p:extLst>
      <p:ext uri="{BB962C8B-B14F-4D97-AF65-F5344CB8AC3E}">
        <p14:creationId xmlns:p14="http://schemas.microsoft.com/office/powerpoint/2010/main" val="122803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8">
                                            <p:bg/>
                                          </p:spTgt>
                                        </p:tgtEl>
                                        <p:attrNameLst>
                                          <p:attrName>style.visibility</p:attrName>
                                        </p:attrNameLst>
                                      </p:cBhvr>
                                      <p:to>
                                        <p:strVal val="visible"/>
                                      </p:to>
                                    </p:set>
                                    <p:animEffect transition="in" filter="diamond(in)">
                                      <p:cBhvr>
                                        <p:cTn id="7" dur="2000"/>
                                        <p:tgtEl>
                                          <p:spTgt spid="178">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8">
                                            <p:txEl>
                                              <p:pRg st="0" end="0"/>
                                            </p:txEl>
                                          </p:spTgt>
                                        </p:tgtEl>
                                        <p:attrNameLst>
                                          <p:attrName>style.visibility</p:attrName>
                                        </p:attrNameLst>
                                      </p:cBhvr>
                                      <p:to>
                                        <p:strVal val="visible"/>
                                      </p:to>
                                    </p:set>
                                    <p:animEffect transition="in" filter="diamond(in)">
                                      <p:cBhvr>
                                        <p:cTn id="12" dur="2000"/>
                                        <p:tgtEl>
                                          <p:spTgt spid="1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78">
                                            <p:txEl>
                                              <p:pRg st="1" end="1"/>
                                            </p:txEl>
                                          </p:spTgt>
                                        </p:tgtEl>
                                        <p:attrNameLst>
                                          <p:attrName>style.visibility</p:attrName>
                                        </p:attrNameLst>
                                      </p:cBhvr>
                                      <p:to>
                                        <p:strVal val="visible"/>
                                      </p:to>
                                    </p:set>
                                    <p:animEffect transition="in" filter="diamond(in)">
                                      <p:cBhvr>
                                        <p:cTn id="17" dur="2000"/>
                                        <p:tgtEl>
                                          <p:spTgt spid="17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78">
                                            <p:txEl>
                                              <p:pRg st="2" end="2"/>
                                            </p:txEl>
                                          </p:spTgt>
                                        </p:tgtEl>
                                        <p:attrNameLst>
                                          <p:attrName>style.visibility</p:attrName>
                                        </p:attrNameLst>
                                      </p:cBhvr>
                                      <p:to>
                                        <p:strVal val="visible"/>
                                      </p:to>
                                    </p:set>
                                    <p:animEffect transition="in" filter="diamond(in)">
                                      <p:cBhvr>
                                        <p:cTn id="22" dur="2000"/>
                                        <p:tgtEl>
                                          <p:spTgt spid="17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78">
                                            <p:txEl>
                                              <p:pRg st="3" end="3"/>
                                            </p:txEl>
                                          </p:spTgt>
                                        </p:tgtEl>
                                        <p:attrNameLst>
                                          <p:attrName>style.visibility</p:attrName>
                                        </p:attrNameLst>
                                      </p:cBhvr>
                                      <p:to>
                                        <p:strVal val="visible"/>
                                      </p:to>
                                    </p:set>
                                    <p:animEffect transition="in" filter="diamond(in)">
                                      <p:cBhvr>
                                        <p:cTn id="27" dur="2000"/>
                                        <p:tgtEl>
                                          <p:spTgt spid="1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4" y="0"/>
            <a:ext cx="913288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315595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0989" y="417514"/>
            <a:ext cx="6911975"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8613" y="3341688"/>
            <a:ext cx="3687762"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81601" y="-41274"/>
            <a:ext cx="400685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a:spLocks noChangeArrowheads="1"/>
          </p:cNvSpPr>
          <p:nvPr/>
        </p:nvSpPr>
        <p:spPr bwMode="auto">
          <a:xfrm>
            <a:off x="1577976" y="1520826"/>
            <a:ext cx="68024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ct val="20000"/>
              </a:spcBef>
              <a:buChar char="•"/>
              <a:defRPr sz="3200">
                <a:solidFill>
                  <a:schemeClr val="tx1"/>
                </a:solidFill>
                <a:latin typeface="Arial" panose="020B0604020202020204" pitchFamily="34" charset="0"/>
              </a:defRPr>
            </a:lvl1pPr>
            <a:lvl2pPr marL="742950" indent="-285750" defTabSz="684213">
              <a:spcBef>
                <a:spcPct val="20000"/>
              </a:spcBef>
              <a:buChar char="–"/>
              <a:defRPr sz="2800">
                <a:solidFill>
                  <a:schemeClr val="tx1"/>
                </a:solidFill>
                <a:latin typeface="Arial" panose="020B0604020202020204" pitchFamily="34" charset="0"/>
              </a:defRPr>
            </a:lvl2pPr>
            <a:lvl3pPr marL="1143000" indent="-228600" defTabSz="684213">
              <a:spcBef>
                <a:spcPct val="20000"/>
              </a:spcBef>
              <a:buChar char="•"/>
              <a:defRPr sz="2400">
                <a:solidFill>
                  <a:schemeClr val="tx1"/>
                </a:solidFill>
                <a:latin typeface="Arial" panose="020B0604020202020204" pitchFamily="34" charset="0"/>
              </a:defRPr>
            </a:lvl3pPr>
            <a:lvl4pPr marL="1600200" indent="-228600" defTabSz="684213">
              <a:spcBef>
                <a:spcPct val="20000"/>
              </a:spcBef>
              <a:buChar char="–"/>
              <a:defRPr sz="2000">
                <a:solidFill>
                  <a:schemeClr val="tx1"/>
                </a:solidFill>
                <a:latin typeface="Arial" panose="020B0604020202020204" pitchFamily="34" charset="0"/>
              </a:defRPr>
            </a:lvl4pPr>
            <a:lvl5pPr marL="2057400" indent="-228600" defTabSz="684213">
              <a:spcBef>
                <a:spcPct val="20000"/>
              </a:spcBef>
              <a:buChar char="»"/>
              <a:defRPr sz="2000">
                <a:solidFill>
                  <a:schemeClr val="tx1"/>
                </a:solidFill>
                <a:latin typeface="Arial" panose="020B0604020202020204" pitchFamily="34" charset="0"/>
              </a:defRPr>
            </a:lvl5pPr>
            <a:lvl6pPr marL="2514600" indent="-228600" defTabSz="6842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42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42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42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4196" fontAlgn="base">
              <a:spcBef>
                <a:spcPct val="0"/>
              </a:spcBef>
              <a:spcAft>
                <a:spcPct val="0"/>
              </a:spcAft>
              <a:buNone/>
            </a:pPr>
            <a:r>
              <a:rPr lang="vi-VN" altLang="zh-CN" sz="3600" b="1" kern="1200" dirty="0">
                <a:solidFill>
                  <a:srgbClr val="FF0000"/>
                </a:solidFill>
                <a:ea typeface="Microsoft YaHei" panose="020B0503020204020204" pitchFamily="34" charset="-122"/>
                <a:cs typeface="Arial" panose="020B0604020202020204" pitchFamily="34" charset="0"/>
              </a:rPr>
              <a:t>BÀI </a:t>
            </a:r>
            <a:r>
              <a:rPr lang="en-US" altLang="zh-CN" sz="3600" b="1" kern="1200" dirty="0" smtClean="0">
                <a:solidFill>
                  <a:srgbClr val="FF0000"/>
                </a:solidFill>
                <a:ea typeface="Microsoft YaHei" panose="020B0503020204020204" pitchFamily="34" charset="-122"/>
                <a:cs typeface="Arial" panose="020B0604020202020204" pitchFamily="34" charset="0"/>
              </a:rPr>
              <a:t>15</a:t>
            </a:r>
            <a:r>
              <a:rPr lang="vi-VN" altLang="zh-CN" sz="3600" b="1" kern="1200" dirty="0" smtClean="0">
                <a:solidFill>
                  <a:srgbClr val="FF0000"/>
                </a:solidFill>
                <a:ea typeface="Microsoft YaHei" panose="020B0503020204020204" pitchFamily="34" charset="-122"/>
                <a:cs typeface="Arial" panose="020B0604020202020204" pitchFamily="34" charset="0"/>
              </a:rPr>
              <a:t>:</a:t>
            </a:r>
            <a:endParaRPr lang="en-US" altLang="zh-CN" sz="3600" b="1" kern="1200" dirty="0">
              <a:solidFill>
                <a:srgbClr val="FF0000"/>
              </a:solidFill>
              <a:ea typeface="Microsoft YaHei" panose="020B0503020204020204" pitchFamily="34" charset="-122"/>
              <a:cs typeface="Arial" panose="020B0604020202020204" pitchFamily="34" charset="0"/>
            </a:endParaRPr>
          </a:p>
          <a:p>
            <a:pPr algn="ctr" defTabSz="684196" fontAlgn="base">
              <a:spcBef>
                <a:spcPct val="0"/>
              </a:spcBef>
              <a:spcAft>
                <a:spcPct val="0"/>
              </a:spcAft>
              <a:buNone/>
            </a:pPr>
            <a:r>
              <a:rPr lang="en-US" altLang="zh-CN" sz="3600" b="1" kern="1200" dirty="0" err="1">
                <a:solidFill>
                  <a:srgbClr val="FF0000"/>
                </a:solidFill>
                <a:ea typeface="Microsoft YaHei" panose="020B0503020204020204" pitchFamily="34" charset="-122"/>
                <a:cs typeface="Arial" panose="020B0604020202020204" pitchFamily="34" charset="0"/>
              </a:rPr>
              <a:t>CẢM</a:t>
            </a:r>
            <a:r>
              <a:rPr lang="en-US" altLang="zh-CN" sz="3600" b="1" kern="1200" dirty="0">
                <a:solidFill>
                  <a:srgbClr val="FF0000"/>
                </a:solidFill>
                <a:ea typeface="Microsoft YaHei" panose="020B0503020204020204" pitchFamily="34" charset="-122"/>
                <a:cs typeface="Arial" panose="020B0604020202020204" pitchFamily="34" charset="0"/>
              </a:rPr>
              <a:t> </a:t>
            </a:r>
            <a:r>
              <a:rPr lang="en-US" altLang="zh-CN" sz="3600" b="1" kern="1200" dirty="0" err="1">
                <a:solidFill>
                  <a:srgbClr val="FF0000"/>
                </a:solidFill>
                <a:ea typeface="Microsoft YaHei" panose="020B0503020204020204" pitchFamily="34" charset="-122"/>
                <a:cs typeface="Arial" panose="020B0604020202020204" pitchFamily="34" charset="0"/>
              </a:rPr>
              <a:t>ỨNG</a:t>
            </a:r>
            <a:r>
              <a:rPr lang="en-US" altLang="zh-CN" sz="3600" b="1" kern="1200" dirty="0">
                <a:solidFill>
                  <a:srgbClr val="FF0000"/>
                </a:solidFill>
                <a:ea typeface="Microsoft YaHei" panose="020B0503020204020204" pitchFamily="34" charset="-122"/>
                <a:cs typeface="Arial" panose="020B0604020202020204" pitchFamily="34" charset="0"/>
              </a:rPr>
              <a:t> Ở </a:t>
            </a:r>
            <a:r>
              <a:rPr lang="en-US" altLang="zh-CN" sz="3600" b="1" kern="1200" dirty="0" err="1" smtClean="0">
                <a:solidFill>
                  <a:srgbClr val="FF0000"/>
                </a:solidFill>
                <a:ea typeface="Microsoft YaHei" panose="020B0503020204020204" pitchFamily="34" charset="-122"/>
                <a:cs typeface="Arial" panose="020B0604020202020204" pitchFamily="34" charset="0"/>
              </a:rPr>
              <a:t>THỰC</a:t>
            </a:r>
            <a:r>
              <a:rPr lang="en-US" altLang="zh-CN" sz="3600" b="1" kern="1200" dirty="0" smtClean="0">
                <a:solidFill>
                  <a:srgbClr val="FF0000"/>
                </a:solidFill>
                <a:ea typeface="Microsoft YaHei" panose="020B0503020204020204" pitchFamily="34" charset="-122"/>
                <a:cs typeface="Arial" panose="020B0604020202020204" pitchFamily="34" charset="0"/>
              </a:rPr>
              <a:t> </a:t>
            </a:r>
            <a:r>
              <a:rPr lang="en-US" altLang="zh-CN" sz="3600" b="1" kern="1200" dirty="0" err="1">
                <a:solidFill>
                  <a:srgbClr val="FF0000"/>
                </a:solidFill>
                <a:ea typeface="Microsoft YaHei" panose="020B0503020204020204" pitchFamily="34" charset="-122"/>
                <a:cs typeface="Arial" panose="020B0604020202020204" pitchFamily="34" charset="0"/>
              </a:rPr>
              <a:t>VẬT</a:t>
            </a:r>
            <a:endParaRPr lang="zh-CN" altLang="en-US" sz="3600" b="1" kern="1200" dirty="0">
              <a:solidFill>
                <a:srgbClr val="FF0000"/>
              </a:solidFill>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16102922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3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800" decel="100000"/>
                                        <p:tgtEl>
                                          <p:spTgt spid="12"/>
                                        </p:tgtEl>
                                      </p:cBhvr>
                                    </p:animEffect>
                                    <p:anim calcmode="lin" valueType="num">
                                      <p:cBhvr>
                                        <p:cTn id="18" dur="800" decel="100000" fill="hold"/>
                                        <p:tgtEl>
                                          <p:spTgt spid="12"/>
                                        </p:tgtEl>
                                        <p:attrNameLst>
                                          <p:attrName>style.rotation</p:attrName>
                                        </p:attrNameLst>
                                      </p:cBhvr>
                                      <p:tavLst>
                                        <p:tav tm="0">
                                          <p:val>
                                            <p:fltVal val="-90"/>
                                          </p:val>
                                        </p:tav>
                                        <p:tav tm="100000">
                                          <p:val>
                                            <p:fltVal val="0"/>
                                          </p:val>
                                        </p:tav>
                                      </p:tavLst>
                                    </p:anim>
                                    <p:anim calcmode="lin" valueType="num">
                                      <p:cBhvr>
                                        <p:cTn id="19" dur="800" decel="100000" fill="hold"/>
                                        <p:tgtEl>
                                          <p:spTgt spid="12"/>
                                        </p:tgtEl>
                                        <p:attrNameLst>
                                          <p:attrName>ppt_x</p:attrName>
                                        </p:attrNameLst>
                                      </p:cBhvr>
                                      <p:tavLst>
                                        <p:tav tm="0">
                                          <p:val>
                                            <p:strVal val="#ppt_x+0.4"/>
                                          </p:val>
                                        </p:tav>
                                        <p:tav tm="100000">
                                          <p:val>
                                            <p:strVal val="#ppt_x-0.05"/>
                                          </p:val>
                                        </p:tav>
                                      </p:tavLst>
                                    </p:anim>
                                    <p:anim calcmode="lin" valueType="num">
                                      <p:cBhvr>
                                        <p:cTn id="20" dur="800" decel="100000" fill="hold"/>
                                        <p:tgtEl>
                                          <p:spTgt spid="1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23" fill="hold" nodeType="afterGroup">
                            <p:stCondLst>
                              <p:cond delay="2000"/>
                            </p:stCondLst>
                            <p:childTnLst>
                              <p:par>
                                <p:cTn id="24" presetID="47"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anim calcmode="lin" valueType="num">
                                      <p:cBhvr>
                                        <p:cTn id="27" dur="500" fill="hold"/>
                                        <p:tgtEl>
                                          <p:spTgt spid="2"/>
                                        </p:tgtEl>
                                        <p:attrNameLst>
                                          <p:attrName>ppt_x</p:attrName>
                                        </p:attrNameLst>
                                      </p:cBhvr>
                                      <p:tavLst>
                                        <p:tav tm="0">
                                          <p:val>
                                            <p:strVal val="#ppt_x"/>
                                          </p:val>
                                        </p:tav>
                                        <p:tav tm="100000">
                                          <p:val>
                                            <p:strVal val="#ppt_x"/>
                                          </p:val>
                                        </p:tav>
                                      </p:tavLst>
                                    </p:anim>
                                    <p:anim calcmode="lin" valueType="num">
                                      <p:cBhvr>
                                        <p:cTn id="28" dur="500" fill="hold"/>
                                        <p:tgtEl>
                                          <p:spTgt spid="2"/>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Shape 233"/>
          <p:cNvSpPr txBox="1">
            <a:spLocks noGrp="1"/>
          </p:cNvSpPr>
          <p:nvPr>
            <p:ph type="body" idx="1"/>
          </p:nvPr>
        </p:nvSpPr>
        <p:spPr>
          <a:xfrm>
            <a:off x="1857787" y="1433925"/>
            <a:ext cx="5428499" cy="2394600"/>
          </a:xfrm>
          <a:prstGeom prst="rect">
            <a:avLst/>
          </a:prstGeom>
        </p:spPr>
        <p:txBody>
          <a:bodyPr lIns="91425" tIns="91425" rIns="91425" bIns="91425" anchor="t" anchorCtr="0">
            <a:noAutofit/>
          </a:bodyPr>
          <a:lstStyle/>
          <a:p>
            <a:pPr lvl="0" algn="ctr">
              <a:spcBef>
                <a:spcPts val="0"/>
              </a:spcBef>
              <a:buNone/>
            </a:pPr>
            <a:r>
              <a:rPr lang="en-US" sz="3800" dirty="0" smtClean="0"/>
              <a:t>THANKS YOU</a:t>
            </a:r>
            <a:endParaRPr sz="3800" dirty="0"/>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07BFB1CD-D6D7-4AFE-A598-4848D0F2040D}"/>
              </a:ext>
            </a:extLst>
          </p:cNvPr>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a:defRPr/>
            </a:pPr>
            <a:endParaRPr lang="zh-CN" altLang="en-US" sz="1350" kern="1200">
              <a:solidFill>
                <a:prstClr val="white"/>
              </a:solidFill>
              <a:latin typeface="等线" panose="020F0502020204030204"/>
              <a:ea typeface="等线" panose="02010600030101010101" pitchFamily="2" charset="-122"/>
            </a:endParaRPr>
          </a:p>
        </p:txBody>
      </p:sp>
      <p:grpSp>
        <p:nvGrpSpPr>
          <p:cNvPr id="8195" name="组合 2"/>
          <p:cNvGrpSpPr>
            <a:grpSpLocks/>
          </p:cNvGrpSpPr>
          <p:nvPr/>
        </p:nvGrpSpPr>
        <p:grpSpPr bwMode="auto">
          <a:xfrm>
            <a:off x="0" y="4387851"/>
            <a:ext cx="9151938" cy="242888"/>
            <a:chOff x="-1" y="5849480"/>
            <a:chExt cx="12203530" cy="325542"/>
          </a:xfrm>
        </p:grpSpPr>
        <p:sp>
          <p:nvSpPr>
            <p:cNvPr id="12" name="矩形 11">
              <a:extLst>
                <a:ext uri="{FF2B5EF4-FFF2-40B4-BE49-F238E27FC236}">
                  <a16:creationId xmlns:a16="http://schemas.microsoft.com/office/drawing/2014/main" id="{0CC6F16C-5377-4F8C-A75A-B018DEC934D1}"/>
                </a:ext>
              </a:extLst>
            </p:cNvPr>
            <p:cNvSpPr/>
            <p:nvPr/>
          </p:nvSpPr>
          <p:spPr>
            <a:xfrm>
              <a:off x="-1" y="5849480"/>
              <a:ext cx="12192945" cy="65960"/>
            </a:xfrm>
            <a:prstGeom prst="rect">
              <a:avLst/>
            </a:prstGeom>
            <a:solidFill>
              <a:srgbClr val="57C1B3"/>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a:defRPr/>
              </a:pPr>
              <a:endParaRPr lang="zh-CN" altLang="en-US" sz="1774" kern="1200" dirty="0">
                <a:solidFill>
                  <a:prstClr val="black">
                    <a:lumMod val="85000"/>
                    <a:lumOff val="15000"/>
                  </a:prstClr>
                </a:solidFill>
                <a:latin typeface="等线" panose="020F0502020204030204"/>
                <a:ea typeface="等线" panose="02010600030101010101" pitchFamily="2" charset="-122"/>
              </a:endParaRPr>
            </a:p>
          </p:txBody>
        </p:sp>
        <p:sp>
          <p:nvSpPr>
            <p:cNvPr id="13" name="矩形 12">
              <a:extLst>
                <a:ext uri="{FF2B5EF4-FFF2-40B4-BE49-F238E27FC236}">
                  <a16:creationId xmlns:a16="http://schemas.microsoft.com/office/drawing/2014/main" id="{1B8A0297-492B-444D-9336-2071206543C6}"/>
                </a:ext>
              </a:extLst>
            </p:cNvPr>
            <p:cNvSpPr/>
            <p:nvPr/>
          </p:nvSpPr>
          <p:spPr>
            <a:xfrm>
              <a:off x="10584" y="5992038"/>
              <a:ext cx="12192945" cy="182984"/>
            </a:xfrm>
            <a:prstGeom prst="rect">
              <a:avLst/>
            </a:prstGeom>
            <a:solidFill>
              <a:srgbClr val="57C1B3"/>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a:defRPr/>
              </a:pPr>
              <a:endParaRPr lang="zh-CN" altLang="en-US" sz="1774" kern="1200" dirty="0">
                <a:solidFill>
                  <a:prstClr val="black">
                    <a:lumMod val="85000"/>
                    <a:lumOff val="15000"/>
                  </a:prstClr>
                </a:solidFill>
                <a:latin typeface="等线" panose="020F0502020204030204"/>
                <a:ea typeface="等线" panose="02010600030101010101" pitchFamily="2" charset="-122"/>
              </a:endParaRPr>
            </a:p>
          </p:txBody>
        </p:sp>
      </p:grpSp>
      <p:grpSp>
        <p:nvGrpSpPr>
          <p:cNvPr id="8196" name="组合 1"/>
          <p:cNvGrpSpPr>
            <a:grpSpLocks/>
          </p:cNvGrpSpPr>
          <p:nvPr/>
        </p:nvGrpSpPr>
        <p:grpSpPr bwMode="auto">
          <a:xfrm>
            <a:off x="-17462" y="417514"/>
            <a:ext cx="9144001" cy="187325"/>
            <a:chOff x="-22338" y="886998"/>
            <a:chExt cx="12192000" cy="249930"/>
          </a:xfrm>
        </p:grpSpPr>
        <p:sp>
          <p:nvSpPr>
            <p:cNvPr id="14" name="矩形 13">
              <a:extLst>
                <a:ext uri="{FF2B5EF4-FFF2-40B4-BE49-F238E27FC236}">
                  <a16:creationId xmlns:a16="http://schemas.microsoft.com/office/drawing/2014/main" id="{6316D0B9-E839-406A-A535-AEDEA11DC684}"/>
                </a:ext>
              </a:extLst>
            </p:cNvPr>
            <p:cNvSpPr/>
            <p:nvPr/>
          </p:nvSpPr>
          <p:spPr>
            <a:xfrm flipV="1">
              <a:off x="-22338" y="886998"/>
              <a:ext cx="12192000" cy="46597"/>
            </a:xfrm>
            <a:prstGeom prst="rect">
              <a:avLst/>
            </a:prstGeom>
            <a:solidFill>
              <a:srgbClr val="57C1B3"/>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a:defRPr/>
              </a:pPr>
              <a:endParaRPr lang="zh-CN" altLang="en-US" sz="1774" kern="1200" dirty="0">
                <a:solidFill>
                  <a:prstClr val="black">
                    <a:lumMod val="85000"/>
                    <a:lumOff val="15000"/>
                  </a:prstClr>
                </a:solidFill>
                <a:latin typeface="等线" panose="020F0502020204030204"/>
                <a:ea typeface="等线" panose="02010600030101010101" pitchFamily="2" charset="-122"/>
              </a:endParaRPr>
            </a:p>
          </p:txBody>
        </p:sp>
        <p:sp>
          <p:nvSpPr>
            <p:cNvPr id="15" name="矩形 14">
              <a:extLst>
                <a:ext uri="{FF2B5EF4-FFF2-40B4-BE49-F238E27FC236}">
                  <a16:creationId xmlns:a16="http://schemas.microsoft.com/office/drawing/2014/main" id="{A4FA9E53-26C9-475E-A1D4-8580FAAE6FA7}"/>
                </a:ext>
              </a:extLst>
            </p:cNvPr>
            <p:cNvSpPr/>
            <p:nvPr/>
          </p:nvSpPr>
          <p:spPr>
            <a:xfrm>
              <a:off x="-22338" y="995018"/>
              <a:ext cx="12192000" cy="141910"/>
            </a:xfrm>
            <a:prstGeom prst="rect">
              <a:avLst/>
            </a:prstGeom>
            <a:solidFill>
              <a:srgbClr val="57C1B3"/>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a:defRPr/>
              </a:pPr>
              <a:endParaRPr lang="zh-CN" altLang="en-US" sz="1774" kern="1200" dirty="0">
                <a:solidFill>
                  <a:prstClr val="black">
                    <a:lumMod val="85000"/>
                    <a:lumOff val="15000"/>
                  </a:prstClr>
                </a:solidFill>
                <a:latin typeface="等线" panose="020F0502020204030204"/>
                <a:ea typeface="等线" panose="02010600030101010101" pitchFamily="2" charset="-122"/>
              </a:endParaRPr>
            </a:p>
          </p:txBody>
        </p:sp>
      </p:grpSp>
      <p:pic>
        <p:nvPicPr>
          <p:cNvPr id="8197" name="图片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89" y="901701"/>
            <a:ext cx="4081462"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MH_Number_1">
            <a:extLst>
              <a:ext uri="{FF2B5EF4-FFF2-40B4-BE49-F238E27FC236}">
                <a16:creationId xmlns:a16="http://schemas.microsoft.com/office/drawing/2014/main" id="{29B03B96-5949-41F3-A100-A22814264647}"/>
              </a:ext>
            </a:extLst>
          </p:cNvPr>
          <p:cNvSpPr>
            <a:spLocks noChangeArrowheads="1"/>
          </p:cNvSpPr>
          <p:nvPr/>
        </p:nvSpPr>
        <p:spPr bwMode="auto">
          <a:xfrm>
            <a:off x="4173538" y="1047751"/>
            <a:ext cx="398462" cy="906463"/>
          </a:xfrm>
          <a:prstGeom prst="rect">
            <a:avLst/>
          </a:prstGeom>
          <a:solidFill>
            <a:srgbClr val="1F959B"/>
          </a:solidFill>
          <a:ln>
            <a:noFill/>
          </a:ln>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783" eaLnBrk="1" hangingPunct="1">
              <a:defRPr/>
            </a:pPr>
            <a:r>
              <a:rPr lang="en-US" altLang="zh-CN" sz="1890" b="1" kern="1200" dirty="0">
                <a:solidFill>
                  <a:srgbClr val="FFFFFF"/>
                </a:solidFill>
                <a:latin typeface="微软雅黑" panose="020B0503020204020204" pitchFamily="34" charset="-122"/>
                <a:ea typeface="微软雅黑" panose="020B0503020204020204" pitchFamily="34" charset="-122"/>
                <a:cs typeface="+mn-cs"/>
                <a:sym typeface="Times New Roman" panose="02020603050405020304" pitchFamily="18" charset="0"/>
              </a:rPr>
              <a:t>01</a:t>
            </a:r>
            <a:endParaRPr lang="zh-CN" altLang="en-US" sz="1890" b="1" kern="1200" dirty="0">
              <a:solidFill>
                <a:srgbClr val="FFFFFF"/>
              </a:solidFill>
              <a:latin typeface="微软雅黑" panose="020B0503020204020204" pitchFamily="34" charset="-122"/>
              <a:ea typeface="微软雅黑" panose="020B0503020204020204" pitchFamily="34" charset="-122"/>
              <a:cs typeface="+mn-cs"/>
              <a:sym typeface="Times New Roman" panose="02020603050405020304" pitchFamily="18" charset="0"/>
            </a:endParaRPr>
          </a:p>
        </p:txBody>
      </p:sp>
      <p:sp>
        <p:nvSpPr>
          <p:cNvPr id="21" name="MH_Number_2">
            <a:extLst>
              <a:ext uri="{FF2B5EF4-FFF2-40B4-BE49-F238E27FC236}">
                <a16:creationId xmlns:a16="http://schemas.microsoft.com/office/drawing/2014/main" id="{6AD5D762-6A12-4A10-A91D-B127C689E546}"/>
              </a:ext>
            </a:extLst>
          </p:cNvPr>
          <p:cNvSpPr>
            <a:spLocks noChangeArrowheads="1"/>
          </p:cNvSpPr>
          <p:nvPr/>
        </p:nvSpPr>
        <p:spPr bwMode="auto">
          <a:xfrm>
            <a:off x="4167189" y="2190751"/>
            <a:ext cx="404812" cy="796925"/>
          </a:xfrm>
          <a:prstGeom prst="rect">
            <a:avLst/>
          </a:prstGeom>
          <a:solidFill>
            <a:srgbClr val="FF9200"/>
          </a:solidFill>
          <a:ln>
            <a:noFill/>
          </a:ln>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783" eaLnBrk="1" hangingPunct="1">
              <a:defRPr/>
            </a:pPr>
            <a:r>
              <a:rPr lang="en-US" altLang="zh-CN" sz="1890" b="1" kern="1200" dirty="0">
                <a:solidFill>
                  <a:srgbClr val="FFFFFF"/>
                </a:solidFill>
                <a:latin typeface="微软雅黑" panose="020B0503020204020204" pitchFamily="34" charset="-122"/>
                <a:ea typeface="微软雅黑" panose="020B0503020204020204" pitchFamily="34" charset="-122"/>
                <a:cs typeface="+mn-cs"/>
                <a:sym typeface="Times New Roman" panose="02020603050405020304" pitchFamily="18" charset="0"/>
              </a:rPr>
              <a:t>02</a:t>
            </a:r>
            <a:endParaRPr lang="zh-CN" altLang="en-US" sz="1890" b="1" kern="1200" dirty="0">
              <a:solidFill>
                <a:srgbClr val="FFFFFF"/>
              </a:solidFill>
              <a:latin typeface="微软雅黑" panose="020B0503020204020204" pitchFamily="34" charset="-122"/>
              <a:ea typeface="微软雅黑" panose="020B0503020204020204" pitchFamily="34" charset="-122"/>
              <a:cs typeface="+mn-cs"/>
              <a:sym typeface="Times New Roman" panose="02020603050405020304" pitchFamily="18" charset="0"/>
            </a:endParaRPr>
          </a:p>
        </p:txBody>
      </p:sp>
      <p:sp>
        <p:nvSpPr>
          <p:cNvPr id="22" name="MH_Number_1">
            <a:extLst>
              <a:ext uri="{FF2B5EF4-FFF2-40B4-BE49-F238E27FC236}">
                <a16:creationId xmlns:a16="http://schemas.microsoft.com/office/drawing/2014/main" id="{48A4D42E-3957-4E91-9900-449ED06867B1}"/>
              </a:ext>
            </a:extLst>
          </p:cNvPr>
          <p:cNvSpPr>
            <a:spLocks noChangeArrowheads="1"/>
          </p:cNvSpPr>
          <p:nvPr/>
        </p:nvSpPr>
        <p:spPr bwMode="auto">
          <a:xfrm>
            <a:off x="4173539" y="3354389"/>
            <a:ext cx="404812" cy="796925"/>
          </a:xfrm>
          <a:prstGeom prst="rect">
            <a:avLst/>
          </a:prstGeom>
          <a:solidFill>
            <a:srgbClr val="1F959B"/>
          </a:solidFill>
          <a:ln>
            <a:noFill/>
          </a:ln>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783" eaLnBrk="1" hangingPunct="1">
              <a:defRPr/>
            </a:pPr>
            <a:r>
              <a:rPr lang="en-US" altLang="zh-CN" sz="1890" b="1" kern="1200" dirty="0">
                <a:solidFill>
                  <a:srgbClr val="FFFFFF"/>
                </a:solidFill>
                <a:latin typeface="微软雅黑" panose="020B0503020204020204" pitchFamily="34" charset="-122"/>
                <a:ea typeface="微软雅黑" panose="020B0503020204020204" pitchFamily="34" charset="-122"/>
                <a:cs typeface="+mn-cs"/>
                <a:sym typeface="Times New Roman" panose="02020603050405020304" pitchFamily="18" charset="0"/>
              </a:rPr>
              <a:t>03</a:t>
            </a:r>
            <a:endParaRPr lang="zh-CN" altLang="en-US" sz="1890" b="1" kern="1200" dirty="0">
              <a:solidFill>
                <a:srgbClr val="FFFFFF"/>
              </a:solidFill>
              <a:latin typeface="微软雅黑" panose="020B0503020204020204" pitchFamily="34" charset="-122"/>
              <a:ea typeface="微软雅黑" panose="020B0503020204020204" pitchFamily="34" charset="-122"/>
              <a:cs typeface="+mn-cs"/>
              <a:sym typeface="Times New Roman" panose="02020603050405020304" pitchFamily="18" charset="0"/>
            </a:endParaRPr>
          </a:p>
        </p:txBody>
      </p:sp>
      <p:sp>
        <p:nvSpPr>
          <p:cNvPr id="24" name="MH_Entry_1">
            <a:extLst>
              <a:ext uri="{FF2B5EF4-FFF2-40B4-BE49-F238E27FC236}">
                <a16:creationId xmlns:a16="http://schemas.microsoft.com/office/drawing/2014/main" id="{ACE4CDBB-4710-4472-A25D-039E734C0660}"/>
              </a:ext>
            </a:extLst>
          </p:cNvPr>
          <p:cNvSpPr>
            <a:spLocks noChangeArrowheads="1"/>
          </p:cNvSpPr>
          <p:nvPr/>
        </p:nvSpPr>
        <p:spPr bwMode="auto">
          <a:xfrm>
            <a:off x="4633914" y="1047751"/>
            <a:ext cx="4214812" cy="906463"/>
          </a:xfrm>
          <a:prstGeom prst="rect">
            <a:avLst/>
          </a:prstGeom>
          <a:solidFill>
            <a:srgbClr val="1F959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defTabSz="685783" eaLnBrk="1" hangingPunct="1">
              <a:defRPr/>
            </a:pPr>
            <a:r>
              <a:rPr lang="en-US" altLang="zh-CN" sz="1800" b="1" kern="120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KHÁI</a:t>
            </a:r>
            <a:r>
              <a:rPr lang="en-US" altLang="zh-CN" sz="1800" b="1" kern="12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NIỆM</a:t>
            </a:r>
            <a:r>
              <a:rPr lang="en-US" altLang="zh-CN" sz="1800" b="1" kern="12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VAI</a:t>
            </a:r>
            <a:r>
              <a:rPr lang="en-US" altLang="zh-CN" sz="1800" b="1" kern="12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TRÒ</a:t>
            </a:r>
            <a:r>
              <a:rPr lang="en-US" altLang="zh-CN" sz="1800" b="1" kern="12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VÀ</a:t>
            </a:r>
            <a:r>
              <a:rPr lang="en-US" altLang="zh-CN" sz="1800" b="1" kern="12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ĐẶC</a:t>
            </a:r>
            <a:r>
              <a:rPr lang="en-US" altLang="zh-CN" sz="1800" b="1" kern="12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ĐIỂM</a:t>
            </a:r>
            <a:r>
              <a:rPr lang="en-US" altLang="zh-CN" sz="1800" b="1" kern="12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CẢM</a:t>
            </a:r>
            <a:r>
              <a:rPr lang="en-US" altLang="zh-CN" sz="1800" b="1" kern="12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ỨNG</a:t>
            </a:r>
            <a:r>
              <a:rPr lang="en-US" altLang="zh-CN" sz="1800" b="1" kern="12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Ở </a:t>
            </a: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THỰC</a:t>
            </a:r>
            <a:r>
              <a:rPr lang="en-US" altLang="zh-CN" sz="1800" b="1" kern="12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VẬT</a:t>
            </a:r>
            <a:endParaRPr lang="zh-CN" altLang="en-US" sz="1620" b="1" kern="12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25" name="MH_Entry_2">
            <a:extLst>
              <a:ext uri="{FF2B5EF4-FFF2-40B4-BE49-F238E27FC236}">
                <a16:creationId xmlns:a16="http://schemas.microsoft.com/office/drawing/2014/main" id="{8AC1C513-81F4-43D7-A223-9C226470612F}"/>
              </a:ext>
            </a:extLst>
          </p:cNvPr>
          <p:cNvSpPr>
            <a:spLocks noChangeArrowheads="1"/>
          </p:cNvSpPr>
          <p:nvPr/>
        </p:nvSpPr>
        <p:spPr bwMode="auto">
          <a:xfrm>
            <a:off x="4633914" y="2190751"/>
            <a:ext cx="4214812" cy="796925"/>
          </a:xfrm>
          <a:prstGeom prst="rect">
            <a:avLst/>
          </a:prstGeom>
          <a:solidFill>
            <a:srgbClr val="FF92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defTabSz="685783" eaLnBrk="1" hangingPunct="1">
              <a:defRPr/>
            </a:pP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CÁC</a:t>
            </a:r>
            <a:r>
              <a:rPr lang="en-US" altLang="zh-CN" sz="1800" b="1" kern="12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HÌNH</a:t>
            </a:r>
            <a:r>
              <a:rPr lang="en-US" altLang="zh-CN" sz="1800" b="1" kern="12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THỨC</a:t>
            </a:r>
            <a:r>
              <a:rPr lang="en-US" altLang="zh-CN" sz="1800" b="1" kern="12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VÀ</a:t>
            </a:r>
            <a:r>
              <a:rPr lang="en-US" altLang="zh-CN" sz="1800" b="1" kern="12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CƠ</a:t>
            </a:r>
            <a:r>
              <a:rPr lang="en-US" altLang="zh-CN" sz="1800" b="1" kern="12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CHẾ</a:t>
            </a:r>
            <a:r>
              <a:rPr lang="en-US" altLang="zh-CN" sz="1800" b="1" kern="12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CẢM</a:t>
            </a:r>
            <a:r>
              <a:rPr lang="en-US" altLang="zh-CN" sz="1800" b="1" kern="12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ỨNG</a:t>
            </a:r>
            <a:r>
              <a:rPr lang="en-US" altLang="zh-CN" sz="1800" b="1" kern="12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Ở </a:t>
            </a: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THỰC</a:t>
            </a:r>
            <a:r>
              <a:rPr lang="en-US" altLang="zh-CN" sz="1800" b="1" kern="12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VẬT</a:t>
            </a:r>
            <a:r>
              <a:rPr lang="en-US" altLang="zh-CN" sz="1800" b="1" kern="12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endParaRPr lang="zh-CN" altLang="en-US" sz="1620" b="1" kern="12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26" name="MH_Entry_1">
            <a:extLst>
              <a:ext uri="{FF2B5EF4-FFF2-40B4-BE49-F238E27FC236}">
                <a16:creationId xmlns:a16="http://schemas.microsoft.com/office/drawing/2014/main" id="{B858A499-78C6-4FA2-B902-0556D2CEF390}"/>
              </a:ext>
            </a:extLst>
          </p:cNvPr>
          <p:cNvSpPr>
            <a:spLocks noChangeArrowheads="1"/>
          </p:cNvSpPr>
          <p:nvPr/>
        </p:nvSpPr>
        <p:spPr bwMode="auto">
          <a:xfrm>
            <a:off x="4633914" y="3354389"/>
            <a:ext cx="4214812" cy="796925"/>
          </a:xfrm>
          <a:prstGeom prst="rect">
            <a:avLst/>
          </a:prstGeom>
          <a:solidFill>
            <a:srgbClr val="1F959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defTabSz="685783" eaLnBrk="1" hangingPunct="1">
              <a:defRPr/>
            </a:pP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ỨNG</a:t>
            </a:r>
            <a:r>
              <a:rPr lang="en-US" altLang="zh-CN" sz="1800" b="1" kern="12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DỤNG</a:t>
            </a:r>
            <a:r>
              <a:rPr lang="en-US" altLang="zh-CN" sz="1800" b="1" kern="12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CẢM</a:t>
            </a:r>
            <a:r>
              <a:rPr lang="en-US" altLang="zh-CN" sz="1800" b="1" kern="12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ỨNG</a:t>
            </a:r>
            <a:r>
              <a:rPr lang="en-US" altLang="zh-CN" sz="1800" b="1" kern="12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Ở </a:t>
            </a: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THỰC</a:t>
            </a:r>
            <a:r>
              <a:rPr lang="en-US" altLang="zh-CN" sz="1800" b="1" kern="12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a:t>
            </a:r>
            <a:r>
              <a:rPr lang="en-US" altLang="zh-CN" sz="1800" b="1" kern="12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VẬT</a:t>
            </a:r>
            <a:endParaRPr lang="zh-CN" altLang="en-US" sz="1620" b="1" kern="12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7" name="Rounded Rectangle 4">
            <a:extLst>
              <a:ext uri="{FF2B5EF4-FFF2-40B4-BE49-F238E27FC236}">
                <a16:creationId xmlns:a16="http://schemas.microsoft.com/office/drawing/2014/main" id="{7460D928-7C04-4437-BF05-C207B840700A}"/>
              </a:ext>
            </a:extLst>
          </p:cNvPr>
          <p:cNvSpPr/>
          <p:nvPr/>
        </p:nvSpPr>
        <p:spPr>
          <a:xfrm>
            <a:off x="1" y="9443"/>
            <a:ext cx="9101846" cy="476250"/>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anchor="ctr"/>
          <a:lstStyle/>
          <a:p>
            <a:pPr algn="ctr" defTabSz="914378" fontAlgn="base">
              <a:spcBef>
                <a:spcPct val="0"/>
              </a:spcBef>
              <a:spcAft>
                <a:spcPts val="450"/>
              </a:spcAft>
              <a:defRPr/>
            </a:pPr>
            <a:r>
              <a:rPr lang="en-US" sz="3150" b="1" kern="1200" dirty="0">
                <a:ln w="9525">
                  <a:solidFill>
                    <a:prstClr val="white"/>
                  </a:solidFill>
                  <a:prstDash val="solid"/>
                </a:ln>
                <a:solidFill>
                  <a:srgbClr val="002060"/>
                </a:solidFill>
                <a:effectLst>
                  <a:outerShdw blurRad="12700" dist="38100" dir="2700000" algn="tl" rotWithShape="0">
                    <a:prstClr val="white">
                      <a:lumMod val="50000"/>
                    </a:prstClr>
                  </a:outerShdw>
                </a:effectLst>
                <a:latin typeface="#9Slide03 SFU Futura_07" panose="00000900000000000000" pitchFamily="2" charset="0"/>
                <a:ea typeface="+mn-ea"/>
                <a:cs typeface="#9Slide03 Arima Madurai Black" panose="00000A00000000000000" pitchFamily="2" charset="0"/>
              </a:rPr>
              <a:t>NỘI DUNG CHÍNH</a:t>
            </a:r>
          </a:p>
        </p:txBody>
      </p:sp>
    </p:spTree>
    <p:extLst>
      <p:ext uri="{BB962C8B-B14F-4D97-AF65-F5344CB8AC3E}">
        <p14:creationId xmlns:p14="http://schemas.microsoft.com/office/powerpoint/2010/main" val="3207800274"/>
      </p:ext>
    </p:extLst>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68" y="628046"/>
            <a:ext cx="9017876" cy="1846659"/>
          </a:xfrm>
          <a:prstGeom prst="rect">
            <a:avLst/>
          </a:prstGeom>
          <a:solidFill>
            <a:schemeClr val="bg1">
              <a:lumMod val="95000"/>
            </a:schemeClr>
          </a:solidFill>
        </p:spPr>
        <p:txBody>
          <a:bodyPr wrap="square">
            <a:spAutoFit/>
          </a:bodyPr>
          <a:lstStyle/>
          <a:p>
            <a:r>
              <a:rPr lang="en-US" sz="2000" dirty="0" err="1" smtClean="0">
                <a:solidFill>
                  <a:schemeClr val="accent1">
                    <a:lumMod val="75000"/>
                  </a:schemeClr>
                </a:solidFill>
              </a:rPr>
              <a:t>Hãy</a:t>
            </a:r>
            <a:r>
              <a:rPr lang="en-US" sz="2000" dirty="0" smtClean="0">
                <a:solidFill>
                  <a:schemeClr val="accent1">
                    <a:lumMod val="75000"/>
                  </a:schemeClr>
                </a:solidFill>
              </a:rPr>
              <a:t> </a:t>
            </a:r>
            <a:r>
              <a:rPr lang="en-US" sz="2000" dirty="0" err="1" smtClean="0">
                <a:solidFill>
                  <a:schemeClr val="accent1">
                    <a:lumMod val="75000"/>
                  </a:schemeClr>
                </a:solidFill>
              </a:rPr>
              <a:t>hoạt</a:t>
            </a:r>
            <a:r>
              <a:rPr lang="en-US" sz="2000" dirty="0" smtClean="0">
                <a:solidFill>
                  <a:schemeClr val="accent1">
                    <a:lumMod val="75000"/>
                  </a:schemeClr>
                </a:solidFill>
              </a:rPr>
              <a:t> </a:t>
            </a:r>
            <a:r>
              <a:rPr lang="en-US" sz="2000" dirty="0" err="1">
                <a:solidFill>
                  <a:schemeClr val="accent1">
                    <a:lumMod val="75000"/>
                  </a:schemeClr>
                </a:solidFill>
              </a:rPr>
              <a:t>động</a:t>
            </a:r>
            <a:r>
              <a:rPr lang="en-US" sz="2000" dirty="0">
                <a:solidFill>
                  <a:schemeClr val="accent1">
                    <a:lumMod val="75000"/>
                  </a:schemeClr>
                </a:solidFill>
              </a:rPr>
              <a:t> </a:t>
            </a:r>
            <a:r>
              <a:rPr lang="en-US" sz="2000" dirty="0" err="1">
                <a:solidFill>
                  <a:schemeClr val="accent1">
                    <a:lumMod val="75000"/>
                  </a:schemeClr>
                </a:solidFill>
              </a:rPr>
              <a:t>nhóm</a:t>
            </a:r>
            <a:r>
              <a:rPr lang="en-US" sz="2000" dirty="0">
                <a:solidFill>
                  <a:schemeClr val="accent1">
                    <a:lumMod val="75000"/>
                  </a:schemeClr>
                </a:solidFill>
              </a:rPr>
              <a:t> </a:t>
            </a:r>
            <a:r>
              <a:rPr lang="en-US" sz="2000" dirty="0" err="1">
                <a:solidFill>
                  <a:schemeClr val="accent1">
                    <a:lumMod val="75000"/>
                  </a:schemeClr>
                </a:solidFill>
              </a:rPr>
              <a:t>theo</a:t>
            </a:r>
            <a:r>
              <a:rPr lang="en-US" sz="2000" dirty="0">
                <a:solidFill>
                  <a:schemeClr val="accent1">
                    <a:lumMod val="75000"/>
                  </a:schemeClr>
                </a:solidFill>
              </a:rPr>
              <a:t> </a:t>
            </a:r>
            <a:r>
              <a:rPr lang="en-US" sz="2000" dirty="0" err="1">
                <a:solidFill>
                  <a:schemeClr val="accent1">
                    <a:lumMod val="75000"/>
                  </a:schemeClr>
                </a:solidFill>
              </a:rPr>
              <a:t>bàn</a:t>
            </a:r>
            <a:r>
              <a:rPr lang="en-US" sz="2000" dirty="0">
                <a:solidFill>
                  <a:schemeClr val="accent1">
                    <a:lumMod val="75000"/>
                  </a:schemeClr>
                </a:solidFill>
              </a:rPr>
              <a:t>, </a:t>
            </a:r>
            <a:r>
              <a:rPr lang="en-US" sz="2000" dirty="0" err="1">
                <a:solidFill>
                  <a:schemeClr val="accent1">
                    <a:lumMod val="75000"/>
                  </a:schemeClr>
                </a:solidFill>
              </a:rPr>
              <a:t>quan</a:t>
            </a:r>
            <a:r>
              <a:rPr lang="en-US" sz="2000" dirty="0">
                <a:solidFill>
                  <a:schemeClr val="accent1">
                    <a:lumMod val="75000"/>
                  </a:schemeClr>
                </a:solidFill>
              </a:rPr>
              <a:t> </a:t>
            </a:r>
            <a:r>
              <a:rPr lang="en-US" sz="2000" dirty="0" err="1">
                <a:solidFill>
                  <a:schemeClr val="accent1">
                    <a:lumMod val="75000"/>
                  </a:schemeClr>
                </a:solidFill>
              </a:rPr>
              <a:t>sát</a:t>
            </a:r>
            <a:r>
              <a:rPr lang="en-US" sz="2000" dirty="0">
                <a:solidFill>
                  <a:schemeClr val="accent1">
                    <a:lumMod val="75000"/>
                  </a:schemeClr>
                </a:solidFill>
              </a:rPr>
              <a:t> </a:t>
            </a:r>
            <a:r>
              <a:rPr lang="en-US" sz="2000" dirty="0" err="1">
                <a:solidFill>
                  <a:schemeClr val="accent1">
                    <a:lumMod val="75000"/>
                  </a:schemeClr>
                </a:solidFill>
              </a:rPr>
              <a:t>hình</a:t>
            </a:r>
            <a:r>
              <a:rPr lang="en-US" sz="2000" dirty="0">
                <a:solidFill>
                  <a:schemeClr val="accent1">
                    <a:lumMod val="75000"/>
                  </a:schemeClr>
                </a:solidFill>
              </a:rPr>
              <a:t> </a:t>
            </a:r>
            <a:r>
              <a:rPr lang="en-US" sz="2000" dirty="0" err="1">
                <a:solidFill>
                  <a:schemeClr val="accent1">
                    <a:lumMod val="75000"/>
                  </a:schemeClr>
                </a:solidFill>
              </a:rPr>
              <a:t>ảnh</a:t>
            </a:r>
            <a:r>
              <a:rPr lang="en-US" sz="2000" dirty="0">
                <a:solidFill>
                  <a:schemeClr val="accent1">
                    <a:lumMod val="75000"/>
                  </a:schemeClr>
                </a:solidFill>
              </a:rPr>
              <a:t> </a:t>
            </a:r>
            <a:r>
              <a:rPr lang="en-US" sz="2000" dirty="0" err="1">
                <a:solidFill>
                  <a:schemeClr val="accent1">
                    <a:lumMod val="75000"/>
                  </a:schemeClr>
                </a:solidFill>
              </a:rPr>
              <a:t>và</a:t>
            </a:r>
            <a:r>
              <a:rPr lang="en-US" sz="2000" dirty="0">
                <a:solidFill>
                  <a:schemeClr val="accent1">
                    <a:lumMod val="75000"/>
                  </a:schemeClr>
                </a:solidFill>
              </a:rPr>
              <a:t> </a:t>
            </a:r>
            <a:r>
              <a:rPr lang="en-US" sz="2000" dirty="0" err="1">
                <a:solidFill>
                  <a:schemeClr val="accent1">
                    <a:lumMod val="75000"/>
                  </a:schemeClr>
                </a:solidFill>
              </a:rPr>
              <a:t>trả</a:t>
            </a:r>
            <a:r>
              <a:rPr lang="en-US" sz="2000" dirty="0">
                <a:solidFill>
                  <a:schemeClr val="accent1">
                    <a:lumMod val="75000"/>
                  </a:schemeClr>
                </a:solidFill>
              </a:rPr>
              <a:t> </a:t>
            </a:r>
            <a:r>
              <a:rPr lang="en-US" sz="2000" dirty="0" err="1">
                <a:solidFill>
                  <a:schemeClr val="accent1">
                    <a:lumMod val="75000"/>
                  </a:schemeClr>
                </a:solidFill>
              </a:rPr>
              <a:t>lời</a:t>
            </a:r>
            <a:r>
              <a:rPr lang="en-US" sz="2000" dirty="0">
                <a:solidFill>
                  <a:schemeClr val="accent1">
                    <a:lumMod val="75000"/>
                  </a:schemeClr>
                </a:solidFill>
              </a:rPr>
              <a:t> </a:t>
            </a:r>
            <a:r>
              <a:rPr lang="en-US" sz="2000" dirty="0" err="1">
                <a:solidFill>
                  <a:schemeClr val="accent1">
                    <a:lumMod val="75000"/>
                  </a:schemeClr>
                </a:solidFill>
              </a:rPr>
              <a:t>câu</a:t>
            </a:r>
            <a:r>
              <a:rPr lang="en-US" sz="2000" dirty="0">
                <a:solidFill>
                  <a:schemeClr val="accent1">
                    <a:lumMod val="75000"/>
                  </a:schemeClr>
                </a:solidFill>
              </a:rPr>
              <a:t> </a:t>
            </a:r>
            <a:r>
              <a:rPr lang="en-US" sz="2000" dirty="0" err="1">
                <a:solidFill>
                  <a:schemeClr val="accent1">
                    <a:lumMod val="75000"/>
                  </a:schemeClr>
                </a:solidFill>
              </a:rPr>
              <a:t>hỏi</a:t>
            </a:r>
            <a:r>
              <a:rPr lang="en-US" sz="2000" dirty="0">
                <a:solidFill>
                  <a:schemeClr val="accent1">
                    <a:lumMod val="75000"/>
                  </a:schemeClr>
                </a:solidFill>
              </a:rPr>
              <a:t> </a:t>
            </a:r>
            <a:r>
              <a:rPr lang="en-US" sz="2000" dirty="0" err="1">
                <a:solidFill>
                  <a:schemeClr val="accent1">
                    <a:lumMod val="75000"/>
                  </a:schemeClr>
                </a:solidFill>
              </a:rPr>
              <a:t>sau</a:t>
            </a:r>
            <a:r>
              <a:rPr lang="en-US" sz="2000" dirty="0">
                <a:solidFill>
                  <a:schemeClr val="accent1">
                    <a:lumMod val="75000"/>
                  </a:schemeClr>
                </a:solidFill>
              </a:rPr>
              <a:t>:</a:t>
            </a:r>
          </a:p>
          <a:p>
            <a:pPr>
              <a:lnSpc>
                <a:spcPct val="130000"/>
              </a:lnSpc>
            </a:pP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1: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khái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niệm</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vai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ở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30000"/>
              </a:lnSpc>
            </a:pP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2: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ví</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dụ</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ở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vai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tận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lợi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a:t>
            </a:r>
          </a:p>
          <a:p>
            <a:endParaRPr lang="en-US" sz="1600" dirty="0">
              <a:solidFill>
                <a:schemeClr val="accent1">
                  <a:lumMod val="75000"/>
                </a:schemeClr>
              </a:solidFill>
              <a:latin typeface="Calibri" panose="020F0502020204030204" pitchFamily="34" charset="0"/>
              <a:cs typeface="Calibri" panose="020F0502020204030204" pitchFamily="34" charset="0"/>
            </a:endParaRPr>
          </a:p>
        </p:txBody>
      </p:sp>
      <p:sp>
        <p:nvSpPr>
          <p:cNvPr id="5" name="Shape 214"/>
          <p:cNvSpPr txBox="1">
            <a:spLocks/>
          </p:cNvSpPr>
          <p:nvPr/>
        </p:nvSpPr>
        <p:spPr>
          <a:xfrm>
            <a:off x="37068" y="30891"/>
            <a:ext cx="9057503" cy="571276"/>
          </a:xfrm>
          <a:prstGeom prst="rect">
            <a:avLst/>
          </a:prstGeom>
          <a:solidFill>
            <a:schemeClr val="accent1">
              <a:lumMod val="75000"/>
            </a:schemeClr>
          </a:solid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9C6CC"/>
              </a:buClr>
              <a:buFont typeface="Old Standard TT"/>
              <a:buNone/>
              <a:defRPr sz="1400" b="0" i="1" u="none" strike="noStrike" cap="none">
                <a:solidFill>
                  <a:srgbClr val="79C6CC"/>
                </a:solidFill>
                <a:latin typeface="Old Standard TT"/>
                <a:ea typeface="Old Standard TT"/>
                <a:cs typeface="Old Standard TT"/>
                <a:sym typeface="Old Standard TT"/>
                <a:rtl val="0"/>
              </a:defRPr>
            </a:lvl1pPr>
            <a:lvl2pPr lvl="1"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2pPr>
            <a:lvl3pPr lvl="2"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3pPr>
            <a:lvl4pPr lvl="3"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4pPr>
            <a:lvl5pPr lvl="4"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5pPr>
            <a:lvl6pPr lvl="5"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6pPr>
            <a:lvl7pPr lvl="6"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7pPr>
            <a:lvl8pPr lvl="7"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8pPr>
            <a:lvl9pPr lvl="8"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9pPr>
          </a:lstStyle>
          <a:p>
            <a:r>
              <a:rPr lang="vi-VN" sz="2400" b="1" dirty="0"/>
              <a:t>Tìm hiểu khái </a:t>
            </a:r>
            <a:r>
              <a:rPr lang="en-US" sz="2400" b="1" dirty="0" err="1" smtClean="0"/>
              <a:t>niệm</a:t>
            </a:r>
            <a:r>
              <a:rPr lang="en-US" sz="2400" b="1" dirty="0" smtClean="0"/>
              <a:t>, </a:t>
            </a:r>
            <a:r>
              <a:rPr lang="en-US" sz="2400" b="1" dirty="0" err="1" smtClean="0"/>
              <a:t>vai</a:t>
            </a:r>
            <a:r>
              <a:rPr lang="en-US" sz="2400" b="1" dirty="0" smtClean="0"/>
              <a:t> </a:t>
            </a:r>
            <a:r>
              <a:rPr lang="en-US" sz="2400" b="1" dirty="0" err="1" smtClean="0"/>
              <a:t>trò</a:t>
            </a:r>
            <a:r>
              <a:rPr lang="en-US" sz="2400" b="1" dirty="0" smtClean="0"/>
              <a:t> </a:t>
            </a:r>
            <a:r>
              <a:rPr lang="en-US" sz="2400" b="1" dirty="0" err="1"/>
              <a:t>và</a:t>
            </a:r>
            <a:r>
              <a:rPr lang="en-US" sz="2400" b="1" dirty="0"/>
              <a:t> </a:t>
            </a:r>
            <a:r>
              <a:rPr lang="en-US" sz="2400" b="1" dirty="0" err="1" smtClean="0"/>
              <a:t>đặc</a:t>
            </a:r>
            <a:r>
              <a:rPr lang="en-US" sz="2400" b="1" dirty="0" smtClean="0"/>
              <a:t> </a:t>
            </a:r>
            <a:r>
              <a:rPr lang="en-US" sz="2400" b="1" dirty="0" err="1" smtClean="0"/>
              <a:t>điểm</a:t>
            </a:r>
            <a:r>
              <a:rPr lang="en-US" sz="2400" b="1" dirty="0" smtClean="0"/>
              <a:t> </a:t>
            </a:r>
            <a:r>
              <a:rPr lang="vi-VN" sz="2400" b="1" dirty="0" smtClean="0"/>
              <a:t>cảm </a:t>
            </a:r>
            <a:r>
              <a:rPr lang="vi-VN" sz="2400" b="1" dirty="0"/>
              <a:t>ứng ở </a:t>
            </a:r>
            <a:r>
              <a:rPr lang="en-US" sz="2400" b="1" dirty="0" err="1"/>
              <a:t>thực</a:t>
            </a:r>
            <a:r>
              <a:rPr lang="en-US" sz="2400" b="1" dirty="0"/>
              <a:t> </a:t>
            </a:r>
            <a:r>
              <a:rPr lang="en-US" sz="2400" b="1" dirty="0" err="1"/>
              <a:t>vật</a:t>
            </a:r>
            <a:endParaRPr lang="en-US" sz="2400" dirty="0"/>
          </a:p>
        </p:txBody>
      </p:sp>
      <p:pic>
        <p:nvPicPr>
          <p:cNvPr id="2050" name="Picture 2" descr="Cảm ứng ở thực v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530" y="2222809"/>
            <a:ext cx="3198758" cy="27789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ý thuyết hướng động sinh 11"/>
          <p:cNvPicPr>
            <a:picLocks noChangeAspect="1" noChangeArrowheads="1"/>
          </p:cNvPicPr>
          <p:nvPr/>
        </p:nvPicPr>
        <p:blipFill rotWithShape="1">
          <a:blip r:embed="rId3">
            <a:extLst>
              <a:ext uri="{28A0092B-C50C-407E-A947-70E740481C1C}">
                <a14:useLocalDpi xmlns:a14="http://schemas.microsoft.com/office/drawing/2010/main" val="0"/>
              </a:ext>
            </a:extLst>
          </a:blip>
          <a:srcRect l="49994"/>
          <a:stretch/>
        </p:blipFill>
        <p:spPr bwMode="auto">
          <a:xfrm>
            <a:off x="4546006" y="2222808"/>
            <a:ext cx="3038849" cy="2778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254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214"/>
          <p:cNvSpPr txBox="1">
            <a:spLocks/>
          </p:cNvSpPr>
          <p:nvPr/>
        </p:nvSpPr>
        <p:spPr>
          <a:xfrm>
            <a:off x="37068" y="30891"/>
            <a:ext cx="9057503" cy="571276"/>
          </a:xfrm>
          <a:prstGeom prst="rect">
            <a:avLst/>
          </a:prstGeom>
          <a:solidFill>
            <a:schemeClr val="accent1">
              <a:lumMod val="75000"/>
            </a:schemeClr>
          </a:solid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9C6CC"/>
              </a:buClr>
              <a:buFont typeface="Old Standard TT"/>
              <a:buNone/>
              <a:defRPr sz="1400" b="0" i="1" u="none" strike="noStrike" cap="none">
                <a:solidFill>
                  <a:srgbClr val="79C6CC"/>
                </a:solidFill>
                <a:latin typeface="Old Standard TT"/>
                <a:ea typeface="Old Standard TT"/>
                <a:cs typeface="Old Standard TT"/>
                <a:sym typeface="Old Standard TT"/>
                <a:rtl val="0"/>
              </a:defRPr>
            </a:lvl1pPr>
            <a:lvl2pPr lvl="1"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2pPr>
            <a:lvl3pPr lvl="2"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3pPr>
            <a:lvl4pPr lvl="3"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4pPr>
            <a:lvl5pPr lvl="4"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5pPr>
            <a:lvl6pPr lvl="5"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6pPr>
            <a:lvl7pPr lvl="6"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7pPr>
            <a:lvl8pPr lvl="7"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8pPr>
            <a:lvl9pPr lvl="8"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9pPr>
          </a:lstStyle>
          <a:p>
            <a:r>
              <a:rPr lang="vi-VN" sz="2400" b="1" dirty="0"/>
              <a:t>Tìm hiểu khái </a:t>
            </a:r>
            <a:r>
              <a:rPr lang="en-US" sz="2400" b="1" dirty="0" err="1" smtClean="0"/>
              <a:t>niệm</a:t>
            </a:r>
            <a:r>
              <a:rPr lang="en-US" sz="2400" b="1" dirty="0" smtClean="0"/>
              <a:t>, </a:t>
            </a:r>
            <a:r>
              <a:rPr lang="en-US" sz="2400" b="1" dirty="0" err="1" smtClean="0"/>
              <a:t>vai</a:t>
            </a:r>
            <a:r>
              <a:rPr lang="en-US" sz="2400" b="1" dirty="0" smtClean="0"/>
              <a:t> </a:t>
            </a:r>
            <a:r>
              <a:rPr lang="en-US" sz="2400" b="1" dirty="0" err="1" smtClean="0"/>
              <a:t>trò</a:t>
            </a:r>
            <a:r>
              <a:rPr lang="en-US" sz="2400" b="1" dirty="0" smtClean="0"/>
              <a:t> </a:t>
            </a:r>
            <a:r>
              <a:rPr lang="en-US" sz="2400" b="1" dirty="0" err="1"/>
              <a:t>và</a:t>
            </a:r>
            <a:r>
              <a:rPr lang="en-US" sz="2400" b="1" dirty="0"/>
              <a:t> </a:t>
            </a:r>
            <a:r>
              <a:rPr lang="en-US" sz="2400" b="1" dirty="0" err="1" smtClean="0"/>
              <a:t>đặc</a:t>
            </a:r>
            <a:r>
              <a:rPr lang="en-US" sz="2400" b="1" dirty="0" smtClean="0"/>
              <a:t> </a:t>
            </a:r>
            <a:r>
              <a:rPr lang="en-US" sz="2400" b="1" dirty="0" err="1" smtClean="0"/>
              <a:t>điểm</a:t>
            </a:r>
            <a:r>
              <a:rPr lang="en-US" sz="2400" b="1" dirty="0" smtClean="0"/>
              <a:t> </a:t>
            </a:r>
            <a:r>
              <a:rPr lang="vi-VN" sz="2400" b="1" dirty="0" smtClean="0"/>
              <a:t>cảm </a:t>
            </a:r>
            <a:r>
              <a:rPr lang="vi-VN" sz="2400" b="1" dirty="0"/>
              <a:t>ứng ở </a:t>
            </a:r>
            <a:r>
              <a:rPr lang="en-US" sz="2400" b="1" dirty="0" err="1"/>
              <a:t>thực</a:t>
            </a:r>
            <a:r>
              <a:rPr lang="en-US" sz="2400" b="1" dirty="0"/>
              <a:t> </a:t>
            </a:r>
            <a:r>
              <a:rPr lang="en-US" sz="2400" b="1" dirty="0" err="1"/>
              <a:t>vật</a:t>
            </a:r>
            <a:endParaRPr lang="en-US" sz="2400" dirty="0"/>
          </a:p>
        </p:txBody>
      </p:sp>
      <p:sp>
        <p:nvSpPr>
          <p:cNvPr id="2" name="Rectangle 1"/>
          <p:cNvSpPr/>
          <p:nvPr/>
        </p:nvSpPr>
        <p:spPr>
          <a:xfrm>
            <a:off x="1107688" y="605058"/>
            <a:ext cx="7062439" cy="4401205"/>
          </a:xfrm>
          <a:prstGeom prst="rect">
            <a:avLst/>
          </a:prstGeom>
        </p:spPr>
        <p:txBody>
          <a:bodyPr wrap="square">
            <a:spAutoFit/>
          </a:bodyPr>
          <a:lstStyle/>
          <a:p>
            <a:pPr algn="just"/>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1: </a:t>
            </a:r>
            <a:r>
              <a:rPr lang="en-US" sz="2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Khái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niệm</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ở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kích</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Vai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tận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tối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đa</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gặp</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lợi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qua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xuyên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ở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diễn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ra</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chậm</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khó</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hormone hay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trương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2: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Ví</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smtClean="0">
                <a:latin typeface="Times New Roman" panose="02020603050405020304" pitchFamily="18" charset="0"/>
                <a:ea typeface="Calibri" panose="020F0502020204030204" pitchFamily="34" charset="0"/>
                <a:cs typeface="Times New Roman" panose="02020603050405020304" pitchFamily="18" charset="0"/>
              </a:rPr>
              <a:t>dụ</a:t>
            </a:r>
            <a:r>
              <a:rPr lang="en-US" sz="2000" kern="1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000" dirty="0" smtClean="0">
                <a:latin typeface="Times New Roman" panose="02020603050405020304" pitchFamily="18" charset="0"/>
                <a:ea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rPr>
              <a:t>Khi</a:t>
            </a:r>
            <a:r>
              <a:rPr lang="en-US" sz="2000" dirty="0" smtClean="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côn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trùng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tiếp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xúc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lông</a:t>
            </a:r>
            <a:r>
              <a:rPr lang="en-US" sz="2000" dirty="0">
                <a:latin typeface="Times New Roman" panose="02020603050405020304" pitchFamily="18" charset="0"/>
                <a:ea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rPr>
              <a:t>tuyến</a:t>
            </a:r>
            <a:r>
              <a:rPr lang="en-US" sz="2000" dirty="0" smtClean="0">
                <a:latin typeface="Times New Roman" panose="02020603050405020304" pitchFamily="18" charset="0"/>
                <a:ea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rPr>
              <a:t>cây</a:t>
            </a:r>
            <a:r>
              <a:rPr lang="en-US" sz="2000" dirty="0" smtClean="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gọng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phản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ứng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bằng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uốn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giữ</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chặt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tiêu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hoá</a:t>
            </a:r>
            <a:r>
              <a:rPr lang="en-US" sz="2000" dirty="0">
                <a:latin typeface="Times New Roman" panose="02020603050405020304" pitchFamily="18" charset="0"/>
                <a:ea typeface="Times New Roman" panose="02020603050405020304" pitchFamily="18" charset="0"/>
              </a:rPr>
              <a:t> con </a:t>
            </a:r>
            <a:r>
              <a:rPr lang="en-US" sz="2000" dirty="0" err="1">
                <a:latin typeface="Times New Roman" panose="02020603050405020304" pitchFamily="18" charset="0"/>
                <a:ea typeface="Times New Roman" panose="02020603050405020304" pitchFamily="18" charset="0"/>
              </a:rPr>
              <a:t>mồi</a:t>
            </a:r>
            <a:r>
              <a:rPr lang="en-US" sz="2000" dirty="0">
                <a:latin typeface="Times New Roman" panose="02020603050405020304" pitchFamily="18" charset="0"/>
                <a:ea typeface="Times New Roman" panose="02020603050405020304" pitchFamily="18" charset="0"/>
              </a:rPr>
              <a:t>.</a:t>
            </a:r>
          </a:p>
          <a:p>
            <a:pPr marL="30480" marR="30480" algn="just"/>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Cây</a:t>
            </a:r>
            <a:r>
              <a:rPr lang="en-US" sz="2000" dirty="0">
                <a:latin typeface="Times New Roman" panose="02020603050405020304" pitchFamily="18" charset="0"/>
                <a:ea typeface="Times New Roman" panose="02020603050405020304" pitchFamily="18" charset="0"/>
              </a:rPr>
              <a:t> có </a:t>
            </a:r>
            <a:r>
              <a:rPr lang="en-US" sz="2000" dirty="0" err="1">
                <a:latin typeface="Times New Roman" panose="02020603050405020304" pitchFamily="18" charset="0"/>
                <a:ea typeface="Times New Roman" panose="02020603050405020304" pitchFamily="18" charset="0"/>
              </a:rPr>
              <a:t>tính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hướng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sáng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hướng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sáng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cây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nguồn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ánh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sáng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đê</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thực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hiện</a:t>
            </a:r>
            <a:r>
              <a:rPr lang="en-US" sz="2000" dirty="0">
                <a:latin typeface="Times New Roman" panose="02020603050405020304" pitchFamily="18" charset="0"/>
                <a:ea typeface="Times New Roman" panose="02020603050405020304" pitchFamily="18" charset="0"/>
              </a:rPr>
              <a:t> quá </a:t>
            </a:r>
            <a:r>
              <a:rPr lang="en-US" sz="2000" dirty="0" err="1">
                <a:latin typeface="Times New Roman" panose="02020603050405020304" pitchFamily="18" charset="0"/>
                <a:ea typeface="Times New Roman" panose="02020603050405020304" pitchFamily="18" charset="0"/>
              </a:rPr>
              <a:t>trình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quang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hợp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giúp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hợp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các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chất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hữu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cung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cấp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các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hoạt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của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cây</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2565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14"/>
          <p:cNvSpPr txBox="1">
            <a:spLocks/>
          </p:cNvSpPr>
          <p:nvPr/>
        </p:nvSpPr>
        <p:spPr>
          <a:xfrm>
            <a:off x="37068" y="30890"/>
            <a:ext cx="9057503" cy="846437"/>
          </a:xfrm>
          <a:prstGeom prst="rect">
            <a:avLst/>
          </a:prstGeom>
          <a:solidFill>
            <a:schemeClr val="accent1">
              <a:lumMod val="75000"/>
            </a:schemeClr>
          </a:solid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9C6CC"/>
              </a:buClr>
              <a:buFont typeface="Old Standard TT"/>
              <a:buNone/>
              <a:defRPr sz="1400" b="0" i="1" u="none" strike="noStrike" cap="none">
                <a:solidFill>
                  <a:srgbClr val="79C6CC"/>
                </a:solidFill>
                <a:latin typeface="Old Standard TT"/>
                <a:ea typeface="Old Standard TT"/>
                <a:cs typeface="Old Standard TT"/>
                <a:sym typeface="Old Standard TT"/>
                <a:rtl val="0"/>
              </a:defRPr>
            </a:lvl1pPr>
            <a:lvl2pPr lvl="1"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2pPr>
            <a:lvl3pPr lvl="2"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3pPr>
            <a:lvl4pPr lvl="3"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4pPr>
            <a:lvl5pPr lvl="4"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5pPr>
            <a:lvl6pPr lvl="5"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6pPr>
            <a:lvl7pPr lvl="6"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7pPr>
            <a:lvl8pPr lvl="7"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8pPr>
            <a:lvl9pPr lvl="8"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9pPr>
          </a:lstStyle>
          <a:p>
            <a:pPr lvl="0"/>
            <a:r>
              <a:rPr lang="vi-VN" sz="3000" b="1" dirty="0"/>
              <a:t>Tìm hiểu </a:t>
            </a:r>
            <a:r>
              <a:rPr lang="en-US" sz="3000" b="1" dirty="0" err="1" smtClean="0"/>
              <a:t>các</a:t>
            </a:r>
            <a:r>
              <a:rPr lang="en-US" sz="3000" b="1" dirty="0" smtClean="0"/>
              <a:t> </a:t>
            </a:r>
            <a:r>
              <a:rPr lang="en-US" sz="3000" b="1" dirty="0" err="1" smtClean="0"/>
              <a:t>hình</a:t>
            </a:r>
            <a:r>
              <a:rPr lang="en-US" sz="3000" b="1" dirty="0" smtClean="0"/>
              <a:t> </a:t>
            </a:r>
            <a:r>
              <a:rPr lang="en-US" sz="3000" b="1" dirty="0" err="1" smtClean="0"/>
              <a:t>thức</a:t>
            </a:r>
            <a:r>
              <a:rPr lang="en-US" sz="3000" b="1" dirty="0" smtClean="0"/>
              <a:t> </a:t>
            </a:r>
            <a:r>
              <a:rPr lang="vi-VN" sz="3000" b="1" dirty="0" smtClean="0"/>
              <a:t>và </a:t>
            </a:r>
            <a:r>
              <a:rPr lang="vi-VN" sz="3000" b="1" dirty="0"/>
              <a:t>cơ chế cảm ứng ở thực vật</a:t>
            </a:r>
            <a:endParaRPr kumimoji="0" lang="en-US" sz="3000" b="0" i="1" u="none" strike="noStrike" kern="0" cap="none" spc="0" normalizeH="0" baseline="0" noProof="0" dirty="0">
              <a:ln>
                <a:noFill/>
              </a:ln>
              <a:solidFill>
                <a:srgbClr val="79C6CC"/>
              </a:solidFill>
              <a:effectLst/>
              <a:uLnTx/>
              <a:uFillTx/>
              <a:latin typeface="Old Standard TT"/>
              <a:ea typeface="Old Standard TT"/>
              <a:cs typeface="Old Standard TT"/>
              <a:sym typeface="Old Standard TT"/>
              <a:rtl val="0"/>
            </a:endParaRPr>
          </a:p>
        </p:txBody>
      </p:sp>
      <p:sp>
        <p:nvSpPr>
          <p:cNvPr id="3" name="Rectangle 2"/>
          <p:cNvSpPr/>
          <p:nvPr/>
        </p:nvSpPr>
        <p:spPr>
          <a:xfrm>
            <a:off x="788020" y="877328"/>
            <a:ext cx="7642301" cy="3933384"/>
          </a:xfrm>
          <a:prstGeom prst="rect">
            <a:avLst/>
          </a:prstGeom>
        </p:spPr>
        <p:txBody>
          <a:bodyPr wrap="square">
            <a:spAutoFit/>
          </a:bodyPr>
          <a:lstStyle/>
          <a:p>
            <a:pPr algn="just">
              <a:lnSpc>
                <a:spcPct val="130000"/>
              </a:lnSpc>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GV</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HS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thí</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ở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quay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video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1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tuần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1: Quay video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ở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trinh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nữ</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va</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chạm</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2: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Trồng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đậu</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chậu</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đặt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gần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sổ</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nhà</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3: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Trồng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treo</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ngược</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đậu</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4: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sát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15.4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SGK</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nước</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5: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sát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15.3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SGK</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hóa</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9970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14"/>
          <p:cNvSpPr txBox="1">
            <a:spLocks/>
          </p:cNvSpPr>
          <p:nvPr/>
        </p:nvSpPr>
        <p:spPr>
          <a:xfrm>
            <a:off x="37068" y="8587"/>
            <a:ext cx="9057503" cy="608447"/>
          </a:xfrm>
          <a:prstGeom prst="rect">
            <a:avLst/>
          </a:prstGeom>
          <a:solidFill>
            <a:schemeClr val="accent1">
              <a:lumMod val="75000"/>
            </a:schemeClr>
          </a:solid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9C6CC"/>
              </a:buClr>
              <a:buFont typeface="Old Standard TT"/>
              <a:buNone/>
              <a:defRPr sz="1400" b="0" i="1" u="none" strike="noStrike" cap="none">
                <a:solidFill>
                  <a:srgbClr val="79C6CC"/>
                </a:solidFill>
                <a:latin typeface="Old Standard TT"/>
                <a:ea typeface="Old Standard TT"/>
                <a:cs typeface="Old Standard TT"/>
                <a:sym typeface="Old Standard TT"/>
                <a:rtl val="0"/>
              </a:defRPr>
            </a:lvl1pPr>
            <a:lvl2pPr lvl="1"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2pPr>
            <a:lvl3pPr lvl="2"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3pPr>
            <a:lvl4pPr lvl="3"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4pPr>
            <a:lvl5pPr lvl="4"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5pPr>
            <a:lvl6pPr lvl="5"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6pPr>
            <a:lvl7pPr lvl="6"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7pPr>
            <a:lvl8pPr lvl="7"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8pPr>
            <a:lvl9pPr lvl="8"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9pPr>
          </a:lstStyle>
          <a:p>
            <a:pPr lvl="0"/>
            <a:r>
              <a:rPr lang="vi-VN" sz="3000" b="1" dirty="0"/>
              <a:t>Tìm hiểu </a:t>
            </a:r>
            <a:r>
              <a:rPr lang="en-US" sz="3000" b="1" dirty="0" err="1" smtClean="0"/>
              <a:t>các</a:t>
            </a:r>
            <a:r>
              <a:rPr lang="en-US" sz="3000" b="1" dirty="0" smtClean="0"/>
              <a:t> </a:t>
            </a:r>
            <a:r>
              <a:rPr lang="en-US" sz="3000" b="1" dirty="0" err="1" smtClean="0"/>
              <a:t>hình</a:t>
            </a:r>
            <a:r>
              <a:rPr lang="en-US" sz="3000" b="1" dirty="0" smtClean="0"/>
              <a:t> </a:t>
            </a:r>
            <a:r>
              <a:rPr lang="en-US" sz="3000" b="1" dirty="0" err="1" smtClean="0"/>
              <a:t>thức</a:t>
            </a:r>
            <a:r>
              <a:rPr lang="en-US" sz="3000" b="1" dirty="0" smtClean="0"/>
              <a:t> </a:t>
            </a:r>
            <a:r>
              <a:rPr lang="vi-VN" sz="3000" b="1" dirty="0" smtClean="0"/>
              <a:t>và </a:t>
            </a:r>
            <a:r>
              <a:rPr lang="vi-VN" sz="3000" b="1" dirty="0"/>
              <a:t>cơ chế cảm ứng ở thực vật</a:t>
            </a:r>
            <a:endParaRPr kumimoji="0" lang="en-US" sz="3000" b="0" i="1" u="none" strike="noStrike" kern="0" cap="none" spc="0" normalizeH="0" baseline="0" noProof="0" dirty="0">
              <a:ln>
                <a:noFill/>
              </a:ln>
              <a:solidFill>
                <a:srgbClr val="79C6CC"/>
              </a:solidFill>
              <a:effectLst/>
              <a:uLnTx/>
              <a:uFillTx/>
              <a:latin typeface="Old Standard TT"/>
              <a:ea typeface="Old Standard TT"/>
              <a:cs typeface="Old Standard TT"/>
              <a:sym typeface="Old Standard TT"/>
              <a:rtl val="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034850963"/>
              </p:ext>
            </p:extLst>
          </p:nvPr>
        </p:nvGraphicFramePr>
        <p:xfrm>
          <a:off x="1189462" y="643364"/>
          <a:ext cx="6854283" cy="4495800"/>
        </p:xfrm>
        <a:graphic>
          <a:graphicData uri="http://schemas.openxmlformats.org/presentationml/2006/ole">
            <mc:AlternateContent xmlns:mc="http://schemas.openxmlformats.org/markup-compatibility/2006">
              <mc:Choice xmlns:v="urn:schemas-microsoft-com:vml" Requires="v">
                <p:oleObj spid="_x0000_s1039" name="Document" r:id="rId3" imgW="5968480" imgH="4495636" progId="Word.Document.12">
                  <p:embed/>
                </p:oleObj>
              </mc:Choice>
              <mc:Fallback>
                <p:oleObj name="Document" r:id="rId3" imgW="5968480" imgH="4495636" progId="Word.Document.12">
                  <p:embed/>
                  <p:pic>
                    <p:nvPicPr>
                      <p:cNvPr id="0" name=""/>
                      <p:cNvPicPr/>
                      <p:nvPr/>
                    </p:nvPicPr>
                    <p:blipFill>
                      <a:blip r:embed="rId4"/>
                      <a:stretch>
                        <a:fillRect/>
                      </a:stretch>
                    </p:blipFill>
                    <p:spPr>
                      <a:xfrm>
                        <a:off x="1189462" y="643364"/>
                        <a:ext cx="6854283" cy="4495800"/>
                      </a:xfrm>
                      <a:prstGeom prst="rect">
                        <a:avLst/>
                      </a:prstGeom>
                    </p:spPr>
                  </p:pic>
                </p:oleObj>
              </mc:Fallback>
            </mc:AlternateContent>
          </a:graphicData>
        </a:graphic>
      </p:graphicFrame>
    </p:spTree>
    <p:extLst>
      <p:ext uri="{BB962C8B-B14F-4D97-AF65-F5344CB8AC3E}">
        <p14:creationId xmlns:p14="http://schemas.microsoft.com/office/powerpoint/2010/main" val="2165875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7034"/>
            <a:ext cx="9094571" cy="830997"/>
          </a:xfrm>
          <a:prstGeom prst="rect">
            <a:avLst/>
          </a:prstGeom>
          <a:solidFill>
            <a:schemeClr val="bg1"/>
          </a:solidFill>
        </p:spPr>
        <p:txBody>
          <a:bodyPr wrap="square">
            <a:spAutoFit/>
          </a:bodyPr>
          <a:lstStyle/>
          <a:p>
            <a:pPr algn="just"/>
            <a:r>
              <a:rPr lang="en-US" sz="2400" kern="100" dirty="0" err="1" smtClean="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kern="100" dirty="0" smtClean="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sát</a:t>
            </a:r>
            <a:r>
              <a:rPr lang="en-US" sz="24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12.4, </a:t>
            </a:r>
            <a:r>
              <a:rPr lang="en-US" sz="24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4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nhóm</a:t>
            </a:r>
            <a:r>
              <a:rPr lang="en-US" sz="24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kĩ</a:t>
            </a:r>
            <a:r>
              <a:rPr lang="en-US" sz="24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4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mảnh</a:t>
            </a:r>
            <a:r>
              <a:rPr lang="en-US" sz="24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ghép</a:t>
            </a:r>
            <a:r>
              <a:rPr lang="en-US" sz="24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hoàn</a:t>
            </a:r>
            <a:r>
              <a:rPr lang="en-US" sz="24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thiện</a:t>
            </a:r>
            <a:r>
              <a:rPr lang="en-US" sz="24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4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kern="1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smtClean="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2, 3</a:t>
            </a:r>
            <a:endParaRPr lang="en-US" sz="2400" kern="1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2645" y="1483627"/>
            <a:ext cx="3699296" cy="3511956"/>
          </a:xfrm>
          <a:prstGeom prst="rect">
            <a:avLst/>
          </a:prstGeom>
          <a:noFill/>
          <a:ln>
            <a:noFill/>
          </a:ln>
        </p:spPr>
      </p:pic>
      <p:graphicFrame>
        <p:nvGraphicFramePr>
          <p:cNvPr id="7" name="Table 6"/>
          <p:cNvGraphicFramePr>
            <a:graphicFrameLocks noGrp="1"/>
          </p:cNvGraphicFramePr>
          <p:nvPr>
            <p:extLst>
              <p:ext uri="{D42A27DB-BD31-4B8C-83A1-F6EECF244321}">
                <p14:modId xmlns:p14="http://schemas.microsoft.com/office/powerpoint/2010/main" val="712786003"/>
              </p:ext>
            </p:extLst>
          </p:nvPr>
        </p:nvGraphicFramePr>
        <p:xfrm>
          <a:off x="3805955" y="1483627"/>
          <a:ext cx="5288616" cy="3541791"/>
        </p:xfrm>
        <a:graphic>
          <a:graphicData uri="http://schemas.openxmlformats.org/drawingml/2006/table">
            <a:tbl>
              <a:tblPr firstRow="1" firstCol="1" bandRow="1"/>
              <a:tblGrid>
                <a:gridCol w="1992679">
                  <a:extLst>
                    <a:ext uri="{9D8B030D-6E8A-4147-A177-3AD203B41FA5}">
                      <a16:colId xmlns:a16="http://schemas.microsoft.com/office/drawing/2014/main" val="2913970852"/>
                    </a:ext>
                  </a:extLst>
                </a:gridCol>
                <a:gridCol w="915293">
                  <a:extLst>
                    <a:ext uri="{9D8B030D-6E8A-4147-A177-3AD203B41FA5}">
                      <a16:colId xmlns:a16="http://schemas.microsoft.com/office/drawing/2014/main" val="1809252743"/>
                    </a:ext>
                  </a:extLst>
                </a:gridCol>
                <a:gridCol w="1054756">
                  <a:extLst>
                    <a:ext uri="{9D8B030D-6E8A-4147-A177-3AD203B41FA5}">
                      <a16:colId xmlns:a16="http://schemas.microsoft.com/office/drawing/2014/main" val="3695590973"/>
                    </a:ext>
                  </a:extLst>
                </a:gridCol>
                <a:gridCol w="1325888">
                  <a:extLst>
                    <a:ext uri="{9D8B030D-6E8A-4147-A177-3AD203B41FA5}">
                      <a16:colId xmlns:a16="http://schemas.microsoft.com/office/drawing/2014/main" val="2339457584"/>
                    </a:ext>
                  </a:extLst>
                </a:gridCol>
              </a:tblGrid>
              <a:tr h="310360">
                <a:tc gridSpan="4">
                  <a:txBody>
                    <a:bodyPr/>
                    <a:lstStyle/>
                    <a:p>
                      <a:pPr algn="ctr">
                        <a:lnSpc>
                          <a:spcPct val="100000"/>
                        </a:lnSpc>
                        <a:spcAft>
                          <a:spcPts val="0"/>
                        </a:spcAft>
                        <a:tabLst>
                          <a:tab pos="177800" algn="l"/>
                        </a:tabLst>
                      </a:pPr>
                      <a:r>
                        <a:rPr lang="nl-NL" sz="2000" b="1" kern="100">
                          <a:effectLst/>
                          <a:latin typeface="Times New Roman" panose="02020603050405020304" pitchFamily="18" charset="0"/>
                          <a:ea typeface="Calibri" panose="020F0502020204030204" pitchFamily="34" charset="0"/>
                          <a:cs typeface="Times New Roman" panose="02020603050405020304" pitchFamily="18" charset="0"/>
                        </a:rPr>
                        <a:t>PHIẾU HỌC TẬP SỐ 2</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4994098"/>
                  </a:ext>
                </a:extLst>
              </a:tr>
              <a:tr h="620720">
                <a:tc gridSpan="4">
                  <a:txBody>
                    <a:bodyPr/>
                    <a:lstStyle/>
                    <a:p>
                      <a:pPr algn="just">
                        <a:lnSpc>
                          <a:spcPct val="100000"/>
                        </a:lnSpc>
                        <a:spcAft>
                          <a:spcPts val="0"/>
                        </a:spcAft>
                        <a:tabLst>
                          <a:tab pos="177800" algn="l"/>
                        </a:tabLst>
                      </a:pPr>
                      <a:r>
                        <a:rPr lang="nl-NL" sz="2000" b="1" i="1" kern="100" dirty="0">
                          <a:effectLst/>
                          <a:latin typeface="Times New Roman" panose="02020603050405020304" pitchFamily="18" charset="0"/>
                          <a:ea typeface="Calibri" panose="020F0502020204030204" pitchFamily="34" charset="0"/>
                          <a:cs typeface="Times New Roman" panose="02020603050405020304" pitchFamily="18" charset="0"/>
                        </a:rPr>
                        <a:t>1. Nêu khái niệm hướng động?</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177800" algn="l"/>
                        </a:tabLst>
                      </a:pPr>
                      <a:r>
                        <a:rPr lang="nl-NL" sz="2000" b="1" i="1" kern="100" dirty="0">
                          <a:effectLst/>
                          <a:latin typeface="Times New Roman" panose="02020603050405020304" pitchFamily="18" charset="0"/>
                          <a:ea typeface="Calibri" panose="020F0502020204030204" pitchFamily="34" charset="0"/>
                          <a:cs typeface="Times New Roman" panose="02020603050405020304" pitchFamily="18" charset="0"/>
                        </a:rPr>
                        <a:t>2. Hoàn thành bảng sau:</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1211422"/>
                  </a:ext>
                </a:extLst>
              </a:tr>
              <a:tr h="620720">
                <a:tc>
                  <a:txBody>
                    <a:bodyPr/>
                    <a:lstStyle/>
                    <a:p>
                      <a:pPr algn="ctr">
                        <a:lnSpc>
                          <a:spcPct val="100000"/>
                        </a:lnSpc>
                        <a:spcAft>
                          <a:spcPts val="0"/>
                        </a:spcAft>
                        <a:tabLst>
                          <a:tab pos="177800" algn="l"/>
                        </a:tabLst>
                      </a:pPr>
                      <a:r>
                        <a:rPr lang="nl-NL" sz="2000" b="1" kern="100">
                          <a:effectLst/>
                          <a:latin typeface="Times New Roman" panose="02020603050405020304" pitchFamily="18" charset="0"/>
                          <a:ea typeface="Calibri" panose="020F0502020204030204" pitchFamily="34" charset="0"/>
                          <a:cs typeface="Times New Roman" panose="02020603050405020304" pitchFamily="18" charset="0"/>
                        </a:rPr>
                        <a:t>Các kiểu hướng động</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0000"/>
                        </a:lnSpc>
                        <a:spcAft>
                          <a:spcPts val="0"/>
                        </a:spcAft>
                        <a:tabLst>
                          <a:tab pos="177800" algn="l"/>
                        </a:tabLst>
                      </a:pPr>
                      <a:r>
                        <a:rPr lang="nl-NL" sz="2000" b="1" kern="100" dirty="0">
                          <a:effectLst/>
                          <a:latin typeface="Times New Roman" panose="02020603050405020304" pitchFamily="18" charset="0"/>
                          <a:ea typeface="Calibri" panose="020F0502020204030204" pitchFamily="34" charset="0"/>
                          <a:cs typeface="Times New Roman" panose="02020603050405020304" pitchFamily="18" charset="0"/>
                        </a:rPr>
                        <a:t>Khái niệm</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0000"/>
                        </a:lnSpc>
                        <a:spcAft>
                          <a:spcPts val="0"/>
                        </a:spcAft>
                        <a:tabLst>
                          <a:tab pos="177800" algn="l"/>
                        </a:tabLst>
                      </a:pPr>
                      <a:r>
                        <a:rPr lang="nl-NL" sz="2000" b="1" kern="100">
                          <a:effectLst/>
                          <a:latin typeface="Times New Roman" panose="02020603050405020304" pitchFamily="18" charset="0"/>
                          <a:ea typeface="Calibri" panose="020F0502020204030204" pitchFamily="34" charset="0"/>
                          <a:cs typeface="Times New Roman" panose="02020603050405020304" pitchFamily="18" charset="0"/>
                        </a:rPr>
                        <a:t>Tác nhân</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0000"/>
                        </a:lnSpc>
                        <a:spcAft>
                          <a:spcPts val="0"/>
                        </a:spcAft>
                        <a:tabLst>
                          <a:tab pos="177800" algn="l"/>
                        </a:tabLst>
                      </a:pPr>
                      <a:r>
                        <a:rPr lang="nl-NL" sz="2000" b="1" kern="100">
                          <a:effectLst/>
                          <a:latin typeface="Times New Roman" panose="02020603050405020304" pitchFamily="18" charset="0"/>
                          <a:ea typeface="Calibri" panose="020F0502020204030204" pitchFamily="34" charset="0"/>
                          <a:cs typeface="Times New Roman" panose="02020603050405020304" pitchFamily="18" charset="0"/>
                        </a:rPr>
                        <a:t>Đặc điểm</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532127337"/>
                  </a:ext>
                </a:extLst>
              </a:tr>
              <a:tr h="310360">
                <a:tc>
                  <a:txBody>
                    <a:bodyPr/>
                    <a:lstStyle/>
                    <a:p>
                      <a:pPr algn="just">
                        <a:lnSpc>
                          <a:spcPct val="100000"/>
                        </a:lnSpc>
                        <a:spcAft>
                          <a:spcPts val="0"/>
                        </a:spcAft>
                        <a:tabLst>
                          <a:tab pos="177800" algn="l"/>
                        </a:tabLst>
                      </a:pPr>
                      <a:r>
                        <a:rPr lang="nl-NL" sz="2000" kern="100">
                          <a:effectLst/>
                          <a:latin typeface="Times New Roman" panose="02020603050405020304" pitchFamily="18" charset="0"/>
                          <a:ea typeface="Calibri" panose="020F0502020204030204" pitchFamily="34" charset="0"/>
                          <a:cs typeface="Times New Roman" panose="02020603050405020304" pitchFamily="18" charset="0"/>
                        </a:rPr>
                        <a:t>Hướng sáng</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0000"/>
                        </a:lnSpc>
                        <a:spcAft>
                          <a:spcPts val="0"/>
                        </a:spcAft>
                        <a:tabLst>
                          <a:tab pos="177800" algn="l"/>
                        </a:tabLst>
                      </a:pPr>
                      <a:r>
                        <a:rPr lang="nl-NL" sz="2000"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0000"/>
                        </a:lnSpc>
                        <a:spcAft>
                          <a:spcPts val="0"/>
                        </a:spcAft>
                        <a:tabLst>
                          <a:tab pos="177800" algn="l"/>
                        </a:tabLst>
                      </a:pPr>
                      <a:r>
                        <a:rPr lang="nl-NL" sz="2000"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0000"/>
                        </a:lnSpc>
                        <a:spcAft>
                          <a:spcPts val="0"/>
                        </a:spcAft>
                        <a:tabLst>
                          <a:tab pos="177800" algn="l"/>
                        </a:tabLst>
                      </a:pPr>
                      <a:r>
                        <a:rPr lang="nl-NL" sz="2000"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62677282"/>
                  </a:ext>
                </a:extLst>
              </a:tr>
              <a:tr h="438191">
                <a:tc>
                  <a:txBody>
                    <a:bodyPr/>
                    <a:lstStyle/>
                    <a:p>
                      <a:pPr algn="just">
                        <a:lnSpc>
                          <a:spcPct val="100000"/>
                        </a:lnSpc>
                        <a:spcAft>
                          <a:spcPts val="0"/>
                        </a:spcAft>
                        <a:tabLst>
                          <a:tab pos="177800" algn="l"/>
                        </a:tabLst>
                      </a:pPr>
                      <a:r>
                        <a:rPr lang="nl-NL" sz="2000" kern="100" dirty="0">
                          <a:effectLst/>
                          <a:latin typeface="Times New Roman" panose="02020603050405020304" pitchFamily="18" charset="0"/>
                          <a:ea typeface="Calibri" panose="020F0502020204030204" pitchFamily="34" charset="0"/>
                          <a:cs typeface="Times New Roman" panose="02020603050405020304" pitchFamily="18" charset="0"/>
                        </a:rPr>
                        <a:t>Hướng trọng lực</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0000"/>
                        </a:lnSpc>
                        <a:spcAft>
                          <a:spcPts val="0"/>
                        </a:spcAft>
                        <a:tabLst>
                          <a:tab pos="177800" algn="l"/>
                        </a:tabLst>
                      </a:pPr>
                      <a:r>
                        <a:rPr lang="nl-NL" sz="2000"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0000"/>
                        </a:lnSpc>
                        <a:spcAft>
                          <a:spcPts val="0"/>
                        </a:spcAft>
                        <a:tabLst>
                          <a:tab pos="177800" algn="l"/>
                        </a:tabLst>
                      </a:pPr>
                      <a:r>
                        <a:rPr lang="nl-NL" sz="2000"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0000"/>
                        </a:lnSpc>
                        <a:spcAft>
                          <a:spcPts val="0"/>
                        </a:spcAft>
                        <a:tabLst>
                          <a:tab pos="177800" algn="l"/>
                        </a:tabLst>
                      </a:pPr>
                      <a:r>
                        <a:rPr lang="nl-NL" sz="2000"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102032991"/>
                  </a:ext>
                </a:extLst>
              </a:tr>
              <a:tr h="310360">
                <a:tc>
                  <a:txBody>
                    <a:bodyPr/>
                    <a:lstStyle/>
                    <a:p>
                      <a:pPr algn="just">
                        <a:lnSpc>
                          <a:spcPct val="100000"/>
                        </a:lnSpc>
                        <a:spcAft>
                          <a:spcPts val="0"/>
                        </a:spcAft>
                        <a:tabLst>
                          <a:tab pos="177800" algn="l"/>
                        </a:tabLst>
                      </a:pPr>
                      <a:r>
                        <a:rPr lang="nl-NL" sz="2000" kern="100">
                          <a:effectLst/>
                          <a:latin typeface="Times New Roman" panose="02020603050405020304" pitchFamily="18" charset="0"/>
                          <a:ea typeface="Calibri" panose="020F0502020204030204" pitchFamily="34" charset="0"/>
                          <a:cs typeface="Times New Roman" panose="02020603050405020304" pitchFamily="18" charset="0"/>
                        </a:rPr>
                        <a:t>Hương hoá</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0000"/>
                        </a:lnSpc>
                        <a:spcAft>
                          <a:spcPts val="0"/>
                        </a:spcAft>
                        <a:tabLst>
                          <a:tab pos="177800" algn="l"/>
                        </a:tabLst>
                      </a:pPr>
                      <a:r>
                        <a:rPr lang="nl-NL" sz="2000"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0000"/>
                        </a:lnSpc>
                        <a:spcAft>
                          <a:spcPts val="0"/>
                        </a:spcAft>
                        <a:tabLst>
                          <a:tab pos="177800" algn="l"/>
                        </a:tabLst>
                      </a:pPr>
                      <a:r>
                        <a:rPr lang="nl-NL" sz="2000"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0000"/>
                        </a:lnSpc>
                        <a:spcAft>
                          <a:spcPts val="0"/>
                        </a:spcAft>
                        <a:tabLst>
                          <a:tab pos="177800" algn="l"/>
                        </a:tabLst>
                      </a:pPr>
                      <a:r>
                        <a:rPr lang="nl-NL" sz="2000"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56725826"/>
                  </a:ext>
                </a:extLst>
              </a:tr>
              <a:tr h="310360">
                <a:tc>
                  <a:txBody>
                    <a:bodyPr/>
                    <a:lstStyle/>
                    <a:p>
                      <a:pPr algn="just">
                        <a:lnSpc>
                          <a:spcPct val="100000"/>
                        </a:lnSpc>
                        <a:spcAft>
                          <a:spcPts val="0"/>
                        </a:spcAft>
                        <a:tabLst>
                          <a:tab pos="177800" algn="l"/>
                        </a:tabLst>
                      </a:pPr>
                      <a:r>
                        <a:rPr lang="nl-NL" sz="2000" kern="100">
                          <a:effectLst/>
                          <a:latin typeface="Times New Roman" panose="02020603050405020304" pitchFamily="18" charset="0"/>
                          <a:ea typeface="Calibri" panose="020F0502020204030204" pitchFamily="34" charset="0"/>
                          <a:cs typeface="Times New Roman" panose="02020603050405020304" pitchFamily="18" charset="0"/>
                        </a:rPr>
                        <a:t>Hướng nước</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0000"/>
                        </a:lnSpc>
                        <a:spcAft>
                          <a:spcPts val="0"/>
                        </a:spcAft>
                        <a:tabLst>
                          <a:tab pos="177800" algn="l"/>
                        </a:tabLst>
                      </a:pPr>
                      <a:r>
                        <a:rPr lang="nl-NL" sz="2000"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0000"/>
                        </a:lnSpc>
                        <a:spcAft>
                          <a:spcPts val="0"/>
                        </a:spcAft>
                        <a:tabLst>
                          <a:tab pos="177800" algn="l"/>
                        </a:tabLst>
                      </a:pPr>
                      <a:r>
                        <a:rPr lang="nl-NL" sz="2000"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0000"/>
                        </a:lnSpc>
                        <a:spcAft>
                          <a:spcPts val="0"/>
                        </a:spcAft>
                        <a:tabLst>
                          <a:tab pos="177800" algn="l"/>
                        </a:tabLst>
                      </a:pPr>
                      <a:r>
                        <a:rPr lang="nl-NL" sz="2000"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299714136"/>
                  </a:ext>
                </a:extLst>
              </a:tr>
              <a:tr h="310360">
                <a:tc>
                  <a:txBody>
                    <a:bodyPr/>
                    <a:lstStyle/>
                    <a:p>
                      <a:pPr algn="just">
                        <a:lnSpc>
                          <a:spcPct val="100000"/>
                        </a:lnSpc>
                        <a:spcAft>
                          <a:spcPts val="0"/>
                        </a:spcAft>
                        <a:tabLst>
                          <a:tab pos="177800" algn="l"/>
                        </a:tabLst>
                      </a:pPr>
                      <a:r>
                        <a:rPr lang="nl-NL" sz="2000" kern="100">
                          <a:effectLst/>
                          <a:latin typeface="Times New Roman" panose="02020603050405020304" pitchFamily="18" charset="0"/>
                          <a:ea typeface="Calibri" panose="020F0502020204030204" pitchFamily="34" charset="0"/>
                          <a:cs typeface="Times New Roman" panose="02020603050405020304" pitchFamily="18" charset="0"/>
                        </a:rPr>
                        <a:t>Hướng tiếp xúc</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0000"/>
                        </a:lnSpc>
                        <a:spcAft>
                          <a:spcPts val="0"/>
                        </a:spcAft>
                        <a:tabLst>
                          <a:tab pos="177800" algn="l"/>
                        </a:tabLst>
                      </a:pPr>
                      <a:r>
                        <a:rPr lang="nl-NL" sz="2000"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0000"/>
                        </a:lnSpc>
                        <a:spcAft>
                          <a:spcPts val="0"/>
                        </a:spcAft>
                        <a:tabLst>
                          <a:tab pos="177800" algn="l"/>
                        </a:tabLst>
                      </a:pPr>
                      <a:r>
                        <a:rPr lang="nl-NL" sz="2000"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00000"/>
                        </a:lnSpc>
                        <a:spcAft>
                          <a:spcPts val="0"/>
                        </a:spcAft>
                        <a:tabLst>
                          <a:tab pos="177800" algn="l"/>
                        </a:tabLst>
                      </a:pPr>
                      <a:r>
                        <a:rPr lang="nl-NL" sz="2000"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32183447"/>
                  </a:ext>
                </a:extLst>
              </a:tr>
              <a:tr h="310360">
                <a:tc>
                  <a:txBody>
                    <a:bodyPr/>
                    <a:lstStyle/>
                    <a:p>
                      <a:pPr algn="ctr">
                        <a:lnSpc>
                          <a:spcPct val="100000"/>
                        </a:lnSpc>
                        <a:spcAft>
                          <a:spcPts val="0"/>
                        </a:spcAft>
                        <a:tabLst>
                          <a:tab pos="177800" algn="l"/>
                        </a:tabLst>
                      </a:pPr>
                      <a:r>
                        <a:rPr lang="nl-NL" sz="2000" b="1" kern="100">
                          <a:effectLst/>
                          <a:latin typeface="Times New Roman" panose="02020603050405020304" pitchFamily="18" charset="0"/>
                          <a:ea typeface="Calibri" panose="020F0502020204030204" pitchFamily="34" charset="0"/>
                          <a:cs typeface="Times New Roman" panose="02020603050405020304" pitchFamily="18" charset="0"/>
                        </a:rPr>
                        <a:t>Cơ chế chung</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3">
                  <a:txBody>
                    <a:bodyPr/>
                    <a:lstStyle/>
                    <a:p>
                      <a:pPr algn="just">
                        <a:lnSpc>
                          <a:spcPct val="100000"/>
                        </a:lnSpc>
                        <a:spcAft>
                          <a:spcPts val="0"/>
                        </a:spcAft>
                        <a:tabLst>
                          <a:tab pos="177800" algn="l"/>
                        </a:tabLst>
                      </a:pPr>
                      <a:r>
                        <a:rPr lang="nl-NL" sz="20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75" marR="60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07995861"/>
                  </a:ext>
                </a:extLst>
              </a:tr>
            </a:tbl>
          </a:graphicData>
        </a:graphic>
      </p:graphicFrame>
      <p:sp>
        <p:nvSpPr>
          <p:cNvPr id="8" name="Shape 214"/>
          <p:cNvSpPr txBox="1">
            <a:spLocks/>
          </p:cNvSpPr>
          <p:nvPr/>
        </p:nvSpPr>
        <p:spPr>
          <a:xfrm>
            <a:off x="37068" y="8587"/>
            <a:ext cx="9057503" cy="608447"/>
          </a:xfrm>
          <a:prstGeom prst="rect">
            <a:avLst/>
          </a:prstGeom>
          <a:solidFill>
            <a:schemeClr val="accent1">
              <a:lumMod val="75000"/>
            </a:schemeClr>
          </a:solid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9C6CC"/>
              </a:buClr>
              <a:buFont typeface="Old Standard TT"/>
              <a:buNone/>
              <a:defRPr sz="1400" b="0" i="1" u="none" strike="noStrike" cap="none">
                <a:solidFill>
                  <a:srgbClr val="79C6CC"/>
                </a:solidFill>
                <a:latin typeface="Old Standard TT"/>
                <a:ea typeface="Old Standard TT"/>
                <a:cs typeface="Old Standard TT"/>
                <a:sym typeface="Old Standard TT"/>
                <a:rtl val="0"/>
              </a:defRPr>
            </a:lvl1pPr>
            <a:lvl2pPr lvl="1"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2pPr>
            <a:lvl3pPr lvl="2"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3pPr>
            <a:lvl4pPr lvl="3"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4pPr>
            <a:lvl5pPr lvl="4"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5pPr>
            <a:lvl6pPr lvl="5"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6pPr>
            <a:lvl7pPr lvl="6"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7pPr>
            <a:lvl8pPr lvl="7"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8pPr>
            <a:lvl9pPr lvl="8"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9pPr>
          </a:lstStyle>
          <a:p>
            <a:pPr marL="0" marR="0" lvl="0" indent="0" algn="ctr" defTabSz="914400" rtl="0" eaLnBrk="1" fontAlgn="auto" latinLnBrk="0" hangingPunct="1">
              <a:lnSpc>
                <a:spcPct val="100000"/>
              </a:lnSpc>
              <a:spcBef>
                <a:spcPts val="0"/>
              </a:spcBef>
              <a:spcAft>
                <a:spcPts val="0"/>
              </a:spcAft>
              <a:buClr>
                <a:srgbClr val="79C6CC"/>
              </a:buClr>
              <a:buSzTx/>
              <a:buFont typeface="Old Standard TT"/>
              <a:buNone/>
              <a:tabLst/>
              <a:defRPr/>
            </a:pPr>
            <a:r>
              <a:rPr kumimoji="0" lang="vi-VN" sz="3000" b="1" i="1" u="none" strike="noStrike" kern="0" cap="none" spc="0" normalizeH="0" baseline="0" noProof="0" dirty="0">
                <a:ln>
                  <a:noFill/>
                </a:ln>
                <a:solidFill>
                  <a:srgbClr val="79C6CC"/>
                </a:solidFill>
                <a:effectLst/>
                <a:uLnTx/>
                <a:uFillTx/>
                <a:ea typeface="Old Standard TT"/>
                <a:cs typeface="Old Standard TT"/>
                <a:sym typeface="Old Standard TT"/>
                <a:rtl val="0"/>
              </a:rPr>
              <a:t>Tìm hiểu </a:t>
            </a:r>
            <a:r>
              <a:rPr kumimoji="0" lang="en-US" sz="3000" b="1" i="1" u="none" strike="noStrike" kern="0" cap="none" spc="0" normalizeH="0" baseline="0" noProof="0" dirty="0" err="1" smtClean="0">
                <a:ln>
                  <a:noFill/>
                </a:ln>
                <a:solidFill>
                  <a:srgbClr val="79C6CC"/>
                </a:solidFill>
                <a:effectLst/>
                <a:uLnTx/>
                <a:uFillTx/>
                <a:latin typeface="Old Standard TT"/>
                <a:ea typeface="Old Standard TT"/>
                <a:cs typeface="Old Standard TT"/>
                <a:sym typeface="Old Standard TT"/>
                <a:rtl val="0"/>
              </a:rPr>
              <a:t>các</a:t>
            </a:r>
            <a:r>
              <a:rPr kumimoji="0" lang="en-US" sz="3000" b="1" i="1" u="none" strike="noStrike" kern="0" cap="none" spc="0" normalizeH="0" baseline="0" noProof="0" dirty="0" smtClean="0">
                <a:ln>
                  <a:noFill/>
                </a:ln>
                <a:solidFill>
                  <a:srgbClr val="79C6CC"/>
                </a:solidFill>
                <a:effectLst/>
                <a:uLnTx/>
                <a:uFillTx/>
                <a:latin typeface="Old Standard TT"/>
                <a:ea typeface="Old Standard TT"/>
                <a:cs typeface="Old Standard TT"/>
                <a:sym typeface="Old Standard TT"/>
                <a:rtl val="0"/>
              </a:rPr>
              <a:t> </a:t>
            </a:r>
            <a:r>
              <a:rPr kumimoji="0" lang="en-US" sz="3000" b="1" i="1" u="none" strike="noStrike" kern="0" cap="none" spc="0" normalizeH="0" baseline="0" noProof="0" dirty="0" err="1" smtClean="0">
                <a:ln>
                  <a:noFill/>
                </a:ln>
                <a:solidFill>
                  <a:srgbClr val="79C6CC"/>
                </a:solidFill>
                <a:effectLst/>
                <a:uLnTx/>
                <a:uFillTx/>
                <a:latin typeface="Old Standard TT"/>
                <a:ea typeface="Old Standard TT"/>
                <a:cs typeface="Old Standard TT"/>
                <a:sym typeface="Old Standard TT"/>
                <a:rtl val="0"/>
              </a:rPr>
              <a:t>hình</a:t>
            </a:r>
            <a:r>
              <a:rPr kumimoji="0" lang="en-US" sz="3000" b="1" i="1" u="none" strike="noStrike" kern="0" cap="none" spc="0" normalizeH="0" baseline="0" noProof="0" dirty="0" smtClean="0">
                <a:ln>
                  <a:noFill/>
                </a:ln>
                <a:solidFill>
                  <a:srgbClr val="79C6CC"/>
                </a:solidFill>
                <a:effectLst/>
                <a:uLnTx/>
                <a:uFillTx/>
                <a:latin typeface="Old Standard TT"/>
                <a:ea typeface="Old Standard TT"/>
                <a:cs typeface="Old Standard TT"/>
                <a:sym typeface="Old Standard TT"/>
                <a:rtl val="0"/>
              </a:rPr>
              <a:t> </a:t>
            </a:r>
            <a:r>
              <a:rPr kumimoji="0" lang="en-US" sz="3000" b="1" i="1" u="none" strike="noStrike" kern="0" cap="none" spc="0" normalizeH="0" baseline="0" noProof="0" dirty="0" err="1" smtClean="0">
                <a:ln>
                  <a:noFill/>
                </a:ln>
                <a:solidFill>
                  <a:srgbClr val="79C6CC"/>
                </a:solidFill>
                <a:effectLst/>
                <a:uLnTx/>
                <a:uFillTx/>
                <a:latin typeface="Old Standard TT"/>
                <a:ea typeface="Old Standard TT"/>
                <a:cs typeface="Old Standard TT"/>
                <a:sym typeface="Old Standard TT"/>
                <a:rtl val="0"/>
              </a:rPr>
              <a:t>thức</a:t>
            </a:r>
            <a:r>
              <a:rPr kumimoji="0" lang="en-US" sz="3000" b="1" i="1" u="none" strike="noStrike" kern="0" cap="none" spc="0" normalizeH="0" baseline="0" noProof="0" dirty="0" smtClean="0">
                <a:ln>
                  <a:noFill/>
                </a:ln>
                <a:solidFill>
                  <a:srgbClr val="79C6CC"/>
                </a:solidFill>
                <a:effectLst/>
                <a:uLnTx/>
                <a:uFillTx/>
                <a:latin typeface="Old Standard TT"/>
                <a:ea typeface="Old Standard TT"/>
                <a:cs typeface="Old Standard TT"/>
                <a:sym typeface="Old Standard TT"/>
                <a:rtl val="0"/>
              </a:rPr>
              <a:t> </a:t>
            </a:r>
            <a:r>
              <a:rPr kumimoji="0" lang="vi-VN" sz="3000" b="1" i="1" u="none" strike="noStrike" kern="0" cap="none" spc="0" normalizeH="0" baseline="0" noProof="0" dirty="0" smtClean="0">
                <a:ln>
                  <a:noFill/>
                </a:ln>
                <a:solidFill>
                  <a:srgbClr val="79C6CC"/>
                </a:solidFill>
                <a:effectLst/>
                <a:uLnTx/>
                <a:uFillTx/>
                <a:ea typeface="Old Standard TT"/>
                <a:cs typeface="Old Standard TT"/>
                <a:sym typeface="Old Standard TT"/>
                <a:rtl val="0"/>
              </a:rPr>
              <a:t>và </a:t>
            </a:r>
            <a:r>
              <a:rPr kumimoji="0" lang="vi-VN" sz="3000" b="1" i="1" u="none" strike="noStrike" kern="0" cap="none" spc="0" normalizeH="0" baseline="0" noProof="0" dirty="0">
                <a:ln>
                  <a:noFill/>
                </a:ln>
                <a:solidFill>
                  <a:srgbClr val="79C6CC"/>
                </a:solidFill>
                <a:effectLst/>
                <a:uLnTx/>
                <a:uFillTx/>
                <a:ea typeface="Old Standard TT"/>
                <a:cs typeface="Old Standard TT"/>
                <a:sym typeface="Old Standard TT"/>
                <a:rtl val="0"/>
              </a:rPr>
              <a:t>cơ chế cảm ứng ở thực vật</a:t>
            </a:r>
            <a:endParaRPr kumimoji="0" lang="en-US" sz="3000" b="0" i="1" u="none" strike="noStrike" kern="0" cap="none" spc="0" normalizeH="0" baseline="0" noProof="0" dirty="0">
              <a:ln>
                <a:noFill/>
              </a:ln>
              <a:solidFill>
                <a:srgbClr val="79C6CC"/>
              </a:solidFill>
              <a:effectLst/>
              <a:uLnTx/>
              <a:uFillTx/>
              <a:latin typeface="Old Standard TT"/>
              <a:ea typeface="Old Standard TT"/>
              <a:cs typeface="Old Standard TT"/>
              <a:sym typeface="Old Standard TT"/>
              <a:rtl val="0"/>
            </a:endParaRPr>
          </a:p>
        </p:txBody>
      </p:sp>
    </p:spTree>
    <p:extLst>
      <p:ext uri="{BB962C8B-B14F-4D97-AF65-F5344CB8AC3E}">
        <p14:creationId xmlns:p14="http://schemas.microsoft.com/office/powerpoint/2010/main" val="1807067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14"/>
          <p:cNvSpPr txBox="1">
            <a:spLocks/>
          </p:cNvSpPr>
          <p:nvPr/>
        </p:nvSpPr>
        <p:spPr>
          <a:xfrm>
            <a:off x="37068" y="8587"/>
            <a:ext cx="9057503" cy="608447"/>
          </a:xfrm>
          <a:prstGeom prst="rect">
            <a:avLst/>
          </a:prstGeom>
          <a:solidFill>
            <a:schemeClr val="accent1">
              <a:lumMod val="75000"/>
            </a:schemeClr>
          </a:solid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9C6CC"/>
              </a:buClr>
              <a:buFont typeface="Old Standard TT"/>
              <a:buNone/>
              <a:defRPr sz="1400" b="0" i="1" u="none" strike="noStrike" cap="none">
                <a:solidFill>
                  <a:srgbClr val="79C6CC"/>
                </a:solidFill>
                <a:latin typeface="Old Standard TT"/>
                <a:ea typeface="Old Standard TT"/>
                <a:cs typeface="Old Standard TT"/>
                <a:sym typeface="Old Standard TT"/>
                <a:rtl val="0"/>
              </a:defRPr>
            </a:lvl1pPr>
            <a:lvl2pPr lvl="1"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2pPr>
            <a:lvl3pPr lvl="2"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3pPr>
            <a:lvl4pPr lvl="3"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4pPr>
            <a:lvl5pPr lvl="4"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5pPr>
            <a:lvl6pPr lvl="5"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6pPr>
            <a:lvl7pPr lvl="6"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7pPr>
            <a:lvl8pPr lvl="7"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8pPr>
            <a:lvl9pPr lvl="8"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9pPr>
          </a:lstStyle>
          <a:p>
            <a:pPr marL="0" marR="0" lvl="0" indent="0" algn="ctr" defTabSz="914400" rtl="0" eaLnBrk="1" fontAlgn="auto" latinLnBrk="0" hangingPunct="1">
              <a:lnSpc>
                <a:spcPct val="100000"/>
              </a:lnSpc>
              <a:spcBef>
                <a:spcPts val="0"/>
              </a:spcBef>
              <a:spcAft>
                <a:spcPts val="0"/>
              </a:spcAft>
              <a:buClr>
                <a:srgbClr val="79C6CC"/>
              </a:buClr>
              <a:buSzTx/>
              <a:buFont typeface="Old Standard TT"/>
              <a:buNone/>
              <a:tabLst/>
              <a:defRPr/>
            </a:pPr>
            <a:r>
              <a:rPr kumimoji="0" lang="vi-VN" sz="3000" b="1" i="1" u="none" strike="noStrike" kern="0" cap="none" spc="0" normalizeH="0" baseline="0" noProof="0" dirty="0">
                <a:ln>
                  <a:noFill/>
                </a:ln>
                <a:solidFill>
                  <a:srgbClr val="79C6CC"/>
                </a:solidFill>
                <a:effectLst/>
                <a:uLnTx/>
                <a:uFillTx/>
                <a:ea typeface="Old Standard TT"/>
                <a:cs typeface="Old Standard TT"/>
                <a:sym typeface="Old Standard TT"/>
                <a:rtl val="0"/>
              </a:rPr>
              <a:t>Tìm hiểu </a:t>
            </a:r>
            <a:r>
              <a:rPr kumimoji="0" lang="en-US" sz="3000" b="1" i="1" u="none" strike="noStrike" kern="0" cap="none" spc="0" normalizeH="0" baseline="0" noProof="0" dirty="0" err="1" smtClean="0">
                <a:ln>
                  <a:noFill/>
                </a:ln>
                <a:solidFill>
                  <a:srgbClr val="79C6CC"/>
                </a:solidFill>
                <a:effectLst/>
                <a:uLnTx/>
                <a:uFillTx/>
                <a:latin typeface="Old Standard TT"/>
                <a:ea typeface="Old Standard TT"/>
                <a:cs typeface="Old Standard TT"/>
                <a:sym typeface="Old Standard TT"/>
                <a:rtl val="0"/>
              </a:rPr>
              <a:t>các</a:t>
            </a:r>
            <a:r>
              <a:rPr kumimoji="0" lang="en-US" sz="3000" b="1" i="1" u="none" strike="noStrike" kern="0" cap="none" spc="0" normalizeH="0" baseline="0" noProof="0" dirty="0" smtClean="0">
                <a:ln>
                  <a:noFill/>
                </a:ln>
                <a:solidFill>
                  <a:srgbClr val="79C6CC"/>
                </a:solidFill>
                <a:effectLst/>
                <a:uLnTx/>
                <a:uFillTx/>
                <a:latin typeface="Old Standard TT"/>
                <a:ea typeface="Old Standard TT"/>
                <a:cs typeface="Old Standard TT"/>
                <a:sym typeface="Old Standard TT"/>
                <a:rtl val="0"/>
              </a:rPr>
              <a:t> </a:t>
            </a:r>
            <a:r>
              <a:rPr kumimoji="0" lang="en-US" sz="3000" b="1" i="1" u="none" strike="noStrike" kern="0" cap="none" spc="0" normalizeH="0" baseline="0" noProof="0" dirty="0" err="1" smtClean="0">
                <a:ln>
                  <a:noFill/>
                </a:ln>
                <a:solidFill>
                  <a:srgbClr val="79C6CC"/>
                </a:solidFill>
                <a:effectLst/>
                <a:uLnTx/>
                <a:uFillTx/>
                <a:latin typeface="Old Standard TT"/>
                <a:ea typeface="Old Standard TT"/>
                <a:cs typeface="Old Standard TT"/>
                <a:sym typeface="Old Standard TT"/>
                <a:rtl val="0"/>
              </a:rPr>
              <a:t>hình</a:t>
            </a:r>
            <a:r>
              <a:rPr kumimoji="0" lang="en-US" sz="3000" b="1" i="1" u="none" strike="noStrike" kern="0" cap="none" spc="0" normalizeH="0" baseline="0" noProof="0" dirty="0" smtClean="0">
                <a:ln>
                  <a:noFill/>
                </a:ln>
                <a:solidFill>
                  <a:srgbClr val="79C6CC"/>
                </a:solidFill>
                <a:effectLst/>
                <a:uLnTx/>
                <a:uFillTx/>
                <a:latin typeface="Old Standard TT"/>
                <a:ea typeface="Old Standard TT"/>
                <a:cs typeface="Old Standard TT"/>
                <a:sym typeface="Old Standard TT"/>
                <a:rtl val="0"/>
              </a:rPr>
              <a:t> </a:t>
            </a:r>
            <a:r>
              <a:rPr kumimoji="0" lang="en-US" sz="3000" b="1" i="1" u="none" strike="noStrike" kern="0" cap="none" spc="0" normalizeH="0" baseline="0" noProof="0" dirty="0" err="1" smtClean="0">
                <a:ln>
                  <a:noFill/>
                </a:ln>
                <a:solidFill>
                  <a:srgbClr val="79C6CC"/>
                </a:solidFill>
                <a:effectLst/>
                <a:uLnTx/>
                <a:uFillTx/>
                <a:latin typeface="Old Standard TT"/>
                <a:ea typeface="Old Standard TT"/>
                <a:cs typeface="Old Standard TT"/>
                <a:sym typeface="Old Standard TT"/>
                <a:rtl val="0"/>
              </a:rPr>
              <a:t>thức</a:t>
            </a:r>
            <a:r>
              <a:rPr kumimoji="0" lang="en-US" sz="3000" b="1" i="1" u="none" strike="noStrike" kern="0" cap="none" spc="0" normalizeH="0" baseline="0" noProof="0" dirty="0" smtClean="0">
                <a:ln>
                  <a:noFill/>
                </a:ln>
                <a:solidFill>
                  <a:srgbClr val="79C6CC"/>
                </a:solidFill>
                <a:effectLst/>
                <a:uLnTx/>
                <a:uFillTx/>
                <a:latin typeface="Old Standard TT"/>
                <a:ea typeface="Old Standard TT"/>
                <a:cs typeface="Old Standard TT"/>
                <a:sym typeface="Old Standard TT"/>
                <a:rtl val="0"/>
              </a:rPr>
              <a:t> </a:t>
            </a:r>
            <a:r>
              <a:rPr kumimoji="0" lang="vi-VN" sz="3000" b="1" i="1" u="none" strike="noStrike" kern="0" cap="none" spc="0" normalizeH="0" baseline="0" noProof="0" dirty="0" smtClean="0">
                <a:ln>
                  <a:noFill/>
                </a:ln>
                <a:solidFill>
                  <a:srgbClr val="79C6CC"/>
                </a:solidFill>
                <a:effectLst/>
                <a:uLnTx/>
                <a:uFillTx/>
                <a:ea typeface="Old Standard TT"/>
                <a:cs typeface="Old Standard TT"/>
                <a:sym typeface="Old Standard TT"/>
                <a:rtl val="0"/>
              </a:rPr>
              <a:t>và </a:t>
            </a:r>
            <a:r>
              <a:rPr kumimoji="0" lang="vi-VN" sz="3000" b="1" i="1" u="none" strike="noStrike" kern="0" cap="none" spc="0" normalizeH="0" baseline="0" noProof="0" dirty="0">
                <a:ln>
                  <a:noFill/>
                </a:ln>
                <a:solidFill>
                  <a:srgbClr val="79C6CC"/>
                </a:solidFill>
                <a:effectLst/>
                <a:uLnTx/>
                <a:uFillTx/>
                <a:ea typeface="Old Standard TT"/>
                <a:cs typeface="Old Standard TT"/>
                <a:sym typeface="Old Standard TT"/>
                <a:rtl val="0"/>
              </a:rPr>
              <a:t>cơ chế cảm ứng ở thực vật</a:t>
            </a:r>
            <a:endParaRPr kumimoji="0" lang="en-US" sz="3000" b="0" i="1" u="none" strike="noStrike" kern="0" cap="none" spc="0" normalizeH="0" baseline="0" noProof="0" dirty="0">
              <a:ln>
                <a:noFill/>
              </a:ln>
              <a:solidFill>
                <a:srgbClr val="79C6CC"/>
              </a:solidFill>
              <a:effectLst/>
              <a:uLnTx/>
              <a:uFillTx/>
              <a:latin typeface="Old Standard TT"/>
              <a:ea typeface="Old Standard TT"/>
              <a:cs typeface="Old Standard TT"/>
              <a:sym typeface="Old Standard TT"/>
              <a:rtl val="0"/>
            </a:endParaRPr>
          </a:p>
        </p:txBody>
      </p:sp>
      <p:graphicFrame>
        <p:nvGraphicFramePr>
          <p:cNvPr id="2" name="Table 1"/>
          <p:cNvGraphicFramePr>
            <a:graphicFrameLocks noGrp="1"/>
          </p:cNvGraphicFramePr>
          <p:nvPr>
            <p:extLst>
              <p:ext uri="{D42A27DB-BD31-4B8C-83A1-F6EECF244321}">
                <p14:modId xmlns:p14="http://schemas.microsoft.com/office/powerpoint/2010/main" val="1715187531"/>
              </p:ext>
            </p:extLst>
          </p:nvPr>
        </p:nvGraphicFramePr>
        <p:xfrm>
          <a:off x="37068" y="735978"/>
          <a:ext cx="9106932" cy="4279392"/>
        </p:xfrm>
        <a:graphic>
          <a:graphicData uri="http://schemas.openxmlformats.org/drawingml/2006/table">
            <a:tbl>
              <a:tblPr firstRow="1" firstCol="1" lastRow="1" lastCol="1" bandRow="1" bandCol="1"/>
              <a:tblGrid>
                <a:gridCol w="2854815">
                  <a:extLst>
                    <a:ext uri="{9D8B030D-6E8A-4147-A177-3AD203B41FA5}">
                      <a16:colId xmlns:a16="http://schemas.microsoft.com/office/drawing/2014/main" val="2457064427"/>
                    </a:ext>
                  </a:extLst>
                </a:gridCol>
                <a:gridCol w="1482043">
                  <a:extLst>
                    <a:ext uri="{9D8B030D-6E8A-4147-A177-3AD203B41FA5}">
                      <a16:colId xmlns:a16="http://schemas.microsoft.com/office/drawing/2014/main" val="4278776736"/>
                    </a:ext>
                  </a:extLst>
                </a:gridCol>
                <a:gridCol w="1714640">
                  <a:extLst>
                    <a:ext uri="{9D8B030D-6E8A-4147-A177-3AD203B41FA5}">
                      <a16:colId xmlns:a16="http://schemas.microsoft.com/office/drawing/2014/main" val="1386897986"/>
                    </a:ext>
                  </a:extLst>
                </a:gridCol>
                <a:gridCol w="1651748">
                  <a:extLst>
                    <a:ext uri="{9D8B030D-6E8A-4147-A177-3AD203B41FA5}">
                      <a16:colId xmlns:a16="http://schemas.microsoft.com/office/drawing/2014/main" val="1844925442"/>
                    </a:ext>
                  </a:extLst>
                </a:gridCol>
                <a:gridCol w="1403686">
                  <a:extLst>
                    <a:ext uri="{9D8B030D-6E8A-4147-A177-3AD203B41FA5}">
                      <a16:colId xmlns:a16="http://schemas.microsoft.com/office/drawing/2014/main" val="2149033295"/>
                    </a:ext>
                  </a:extLst>
                </a:gridCol>
              </a:tblGrid>
              <a:tr h="211081">
                <a:tc gridSpan="5">
                  <a:txBody>
                    <a:bodyPr/>
                    <a:lstStyle/>
                    <a:p>
                      <a:pPr algn="ctr">
                        <a:lnSpc>
                          <a:spcPct val="130000"/>
                        </a:lnSpc>
                        <a:spcAft>
                          <a:spcPts val="0"/>
                        </a:spcAft>
                        <a:tabLst>
                          <a:tab pos="177800" algn="l"/>
                        </a:tabLst>
                      </a:pPr>
                      <a:r>
                        <a:rPr lang="pt-BR" sz="2400" b="1" kern="100">
                          <a:effectLst/>
                          <a:latin typeface="Times New Roman" panose="02020603050405020304" pitchFamily="18" charset="0"/>
                          <a:ea typeface="Calibri" panose="020F0502020204030204" pitchFamily="34" charset="0"/>
                          <a:cs typeface="Times New Roman" panose="02020603050405020304" pitchFamily="18" charset="0"/>
                        </a:rPr>
                        <a:t>PHIẾU HỌC TẬP SỐ 3</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889" marR="60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9271050"/>
                  </a:ext>
                </a:extLst>
              </a:tr>
              <a:tr h="422162">
                <a:tc gridSpan="5">
                  <a:txBody>
                    <a:bodyPr/>
                    <a:lstStyle/>
                    <a:p>
                      <a:pPr algn="just">
                        <a:lnSpc>
                          <a:spcPct val="130000"/>
                        </a:lnSpc>
                        <a:spcAft>
                          <a:spcPts val="0"/>
                        </a:spcAft>
                        <a:tabLst>
                          <a:tab pos="177800" algn="l"/>
                        </a:tabLst>
                      </a:pPr>
                      <a:r>
                        <a:rPr lang="pt-BR" sz="2400" kern="100">
                          <a:effectLst/>
                          <a:latin typeface="Times New Roman" panose="02020603050405020304" pitchFamily="18" charset="0"/>
                          <a:ea typeface="Calibri" panose="020F0502020204030204" pitchFamily="34" charset="0"/>
                          <a:cs typeface="Times New Roman" panose="02020603050405020304" pitchFamily="18" charset="0"/>
                        </a:rPr>
                        <a:t>1. Nêu khái niệm ứng động?</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tabLst>
                          <a:tab pos="177800" algn="l"/>
                        </a:tabLst>
                      </a:pPr>
                      <a:r>
                        <a:rPr lang="pt-BR" sz="2400" kern="100">
                          <a:effectLst/>
                          <a:latin typeface="Times New Roman" panose="02020603050405020304" pitchFamily="18" charset="0"/>
                          <a:ea typeface="Calibri" panose="020F0502020204030204" pitchFamily="34" charset="0"/>
                          <a:cs typeface="Times New Roman" panose="02020603050405020304" pitchFamily="18" charset="0"/>
                        </a:rPr>
                        <a:t>2. Hoàn thành bảng sau:</a:t>
                      </a:r>
                      <a:r>
                        <a:rPr lang="pt-BR" sz="2400"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889" marR="60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19193011"/>
                  </a:ext>
                </a:extLst>
              </a:tr>
              <a:tr h="422162">
                <a:tc>
                  <a:txBody>
                    <a:bodyPr/>
                    <a:lstStyle/>
                    <a:p>
                      <a:pPr algn="ctr">
                        <a:lnSpc>
                          <a:spcPct val="130000"/>
                        </a:lnSpc>
                        <a:spcAft>
                          <a:spcPts val="0"/>
                        </a:spcAft>
                        <a:tabLst>
                          <a:tab pos="177800" algn="l"/>
                        </a:tabLst>
                      </a:pPr>
                      <a:r>
                        <a:rPr lang="pt-BR" sz="2400" b="1" kern="100">
                          <a:effectLst/>
                          <a:latin typeface="Times New Roman" panose="02020603050405020304" pitchFamily="18" charset="0"/>
                          <a:ea typeface="Calibri" panose="020F0502020204030204" pitchFamily="34" charset="0"/>
                          <a:cs typeface="Times New Roman" panose="02020603050405020304" pitchFamily="18" charset="0"/>
                        </a:rPr>
                        <a:t>Loại ứng động</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889" marR="60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30000"/>
                        </a:lnSpc>
                        <a:spcAft>
                          <a:spcPts val="0"/>
                        </a:spcAft>
                        <a:tabLst>
                          <a:tab pos="177800" algn="l"/>
                        </a:tabLst>
                      </a:pPr>
                      <a:r>
                        <a:rPr lang="pt-BR" sz="2400" b="1" kern="100">
                          <a:effectLst/>
                          <a:latin typeface="Times New Roman" panose="02020603050405020304" pitchFamily="18" charset="0"/>
                          <a:ea typeface="Calibri" panose="020F0502020204030204" pitchFamily="34" charset="0"/>
                          <a:cs typeface="Times New Roman" panose="02020603050405020304" pitchFamily="18" charset="0"/>
                        </a:rPr>
                        <a:t>Khái niệm</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889" marR="60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30000"/>
                        </a:lnSpc>
                        <a:spcAft>
                          <a:spcPts val="0"/>
                        </a:spcAft>
                        <a:tabLst>
                          <a:tab pos="177800" algn="l"/>
                        </a:tabLst>
                      </a:pPr>
                      <a:r>
                        <a:rPr lang="pt-BR" sz="2400" b="1" kern="100">
                          <a:effectLst/>
                          <a:latin typeface="Times New Roman" panose="02020603050405020304" pitchFamily="18" charset="0"/>
                          <a:ea typeface="Calibri" panose="020F0502020204030204" pitchFamily="34" charset="0"/>
                          <a:cs typeface="Times New Roman" panose="02020603050405020304" pitchFamily="18" charset="0"/>
                        </a:rPr>
                        <a:t>Nguyên nhân</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889" marR="60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30000"/>
                        </a:lnSpc>
                        <a:spcAft>
                          <a:spcPts val="0"/>
                        </a:spcAft>
                        <a:tabLst>
                          <a:tab pos="177800" algn="l"/>
                        </a:tabLst>
                      </a:pPr>
                      <a:r>
                        <a:rPr lang="pt-BR" sz="2400" b="1" kern="100">
                          <a:effectLst/>
                          <a:latin typeface="Times New Roman" panose="02020603050405020304" pitchFamily="18" charset="0"/>
                          <a:ea typeface="Calibri" panose="020F0502020204030204" pitchFamily="34" charset="0"/>
                          <a:cs typeface="Times New Roman" panose="02020603050405020304" pitchFamily="18" charset="0"/>
                        </a:rPr>
                        <a:t>Cơ chế</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889" marR="60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30000"/>
                        </a:lnSpc>
                        <a:spcAft>
                          <a:spcPts val="0"/>
                        </a:spcAft>
                        <a:tabLst>
                          <a:tab pos="177800" algn="l"/>
                        </a:tabLst>
                      </a:pPr>
                      <a:r>
                        <a:rPr lang="pt-BR" sz="2400" b="1" kern="100">
                          <a:effectLst/>
                          <a:latin typeface="Times New Roman" panose="02020603050405020304" pitchFamily="18" charset="0"/>
                          <a:ea typeface="Calibri" panose="020F0502020204030204" pitchFamily="34" charset="0"/>
                          <a:cs typeface="Times New Roman" panose="02020603050405020304" pitchFamily="18" charset="0"/>
                        </a:rPr>
                        <a:t>Ví dụ</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889" marR="60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567842610"/>
                  </a:ext>
                </a:extLst>
              </a:tr>
              <a:tr h="422162">
                <a:tc>
                  <a:txBody>
                    <a:bodyPr/>
                    <a:lstStyle/>
                    <a:p>
                      <a:pPr algn="just">
                        <a:lnSpc>
                          <a:spcPct val="130000"/>
                        </a:lnSpc>
                        <a:spcAft>
                          <a:spcPts val="0"/>
                        </a:spcAft>
                        <a:tabLst>
                          <a:tab pos="177800" algn="l"/>
                        </a:tabLst>
                      </a:pPr>
                      <a:r>
                        <a:rPr lang="pt-BR" sz="2400" b="1" kern="100">
                          <a:effectLst/>
                          <a:latin typeface="Times New Roman" panose="02020603050405020304" pitchFamily="18" charset="0"/>
                          <a:ea typeface="Calibri" panose="020F0502020204030204" pitchFamily="34" charset="0"/>
                          <a:cs typeface="Times New Roman" panose="02020603050405020304" pitchFamily="18" charset="0"/>
                        </a:rPr>
                        <a:t>Ứng động sinh trưởng</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889" marR="60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30000"/>
                        </a:lnSpc>
                        <a:spcAft>
                          <a:spcPts val="0"/>
                        </a:spcAft>
                      </a:pPr>
                      <a:r>
                        <a:rPr lang="nl-NL" sz="2400"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889" marR="60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30000"/>
                        </a:lnSpc>
                        <a:spcAft>
                          <a:spcPts val="0"/>
                        </a:spcAft>
                        <a:tabLst>
                          <a:tab pos="177800" algn="l"/>
                        </a:tabLst>
                      </a:pPr>
                      <a:r>
                        <a:rPr lang="pt-BR" sz="2400"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889" marR="60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30000"/>
                        </a:lnSpc>
                        <a:spcAft>
                          <a:spcPts val="0"/>
                        </a:spcAft>
                        <a:tabLst>
                          <a:tab pos="177800" algn="l"/>
                        </a:tabLst>
                      </a:pPr>
                      <a:r>
                        <a:rPr lang="pt-BR" sz="2400"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889" marR="60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30000"/>
                        </a:lnSpc>
                        <a:spcAft>
                          <a:spcPts val="0"/>
                        </a:spcAft>
                        <a:tabLst>
                          <a:tab pos="177800" algn="l"/>
                        </a:tabLst>
                      </a:pPr>
                      <a:r>
                        <a:rPr lang="pt-BR" sz="2400"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889" marR="60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41599155"/>
                  </a:ext>
                </a:extLst>
              </a:tr>
              <a:tr h="633243">
                <a:tc>
                  <a:txBody>
                    <a:bodyPr/>
                    <a:lstStyle/>
                    <a:p>
                      <a:pPr algn="just">
                        <a:lnSpc>
                          <a:spcPct val="130000"/>
                        </a:lnSpc>
                        <a:spcAft>
                          <a:spcPts val="0"/>
                        </a:spcAft>
                        <a:tabLst>
                          <a:tab pos="177800" algn="l"/>
                        </a:tabLst>
                      </a:pPr>
                      <a:r>
                        <a:rPr lang="pt-BR" sz="2400" b="1" kern="100">
                          <a:effectLst/>
                          <a:latin typeface="Times New Roman" panose="02020603050405020304" pitchFamily="18" charset="0"/>
                          <a:ea typeface="Calibri" panose="020F0502020204030204" pitchFamily="34" charset="0"/>
                          <a:cs typeface="Times New Roman" panose="02020603050405020304" pitchFamily="18" charset="0"/>
                        </a:rPr>
                        <a:t>Ưng động không sinh trưởng</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889" marR="60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30000"/>
                        </a:lnSpc>
                        <a:spcAft>
                          <a:spcPts val="0"/>
                        </a:spcAft>
                        <a:tabLst>
                          <a:tab pos="177800" algn="l"/>
                        </a:tabLst>
                      </a:pPr>
                      <a:r>
                        <a:rPr lang="pt-BR" sz="2400"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889" marR="60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30000"/>
                        </a:lnSpc>
                        <a:spcAft>
                          <a:spcPts val="0"/>
                        </a:spcAft>
                        <a:tabLst>
                          <a:tab pos="177800" algn="l"/>
                        </a:tabLst>
                      </a:pPr>
                      <a:r>
                        <a:rPr lang="pt-BR" sz="2400"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889" marR="60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30000"/>
                        </a:lnSpc>
                        <a:spcAft>
                          <a:spcPts val="0"/>
                        </a:spcAft>
                        <a:tabLst>
                          <a:tab pos="177800" algn="l"/>
                        </a:tabLst>
                      </a:pPr>
                      <a:r>
                        <a:rPr lang="pt-BR" sz="2400"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0889" marR="60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30000"/>
                        </a:lnSpc>
                        <a:spcAft>
                          <a:spcPts val="0"/>
                        </a:spcAft>
                        <a:tabLst>
                          <a:tab pos="177800" algn="l"/>
                        </a:tabLst>
                      </a:pPr>
                      <a:r>
                        <a:rPr lang="pt-BR" sz="24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889" marR="608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139830766"/>
                  </a:ext>
                </a:extLst>
              </a:tr>
            </a:tbl>
          </a:graphicData>
        </a:graphic>
      </p:graphicFrame>
    </p:spTree>
    <p:extLst>
      <p:ext uri="{BB962C8B-B14F-4D97-AF65-F5344CB8AC3E}">
        <p14:creationId xmlns:p14="http://schemas.microsoft.com/office/powerpoint/2010/main" val="4075174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Christmas 2015 specia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974</TotalTime>
  <Words>1604</Words>
  <Application>Microsoft Office PowerPoint</Application>
  <PresentationFormat>On-screen Show (16:9)</PresentationFormat>
  <Paragraphs>202</Paragraphs>
  <Slides>20</Slides>
  <Notes>6</Notes>
  <HiddenSlides>0</HiddenSlides>
  <MMClips>12</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36" baseType="lpstr">
      <vt:lpstr>#9Slide03 Arima Madurai Black</vt:lpstr>
      <vt:lpstr>Calibri</vt:lpstr>
      <vt:lpstr>#9Slide03 SFU Futura_07</vt:lpstr>
      <vt:lpstr>Arial</vt:lpstr>
      <vt:lpstr>Microsoft YaHei</vt:lpstr>
      <vt:lpstr>等线</vt:lpstr>
      <vt:lpstr>Times New Roman</vt:lpstr>
      <vt:lpstr>Old Standard TT</vt:lpstr>
      <vt:lpstr>SimSun</vt:lpstr>
      <vt:lpstr>Droid Serif</vt:lpstr>
      <vt:lpstr>Microsoft YaHei</vt:lpstr>
      <vt:lpstr>Christmas 2015 special template</vt:lpstr>
      <vt:lpstr>4_Default Design</vt:lpstr>
      <vt:lpstr>1_Default Design</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PowerPoint Đẹp</dc:title>
  <dc:creator>Admin</dc:creator>
  <cp:lastModifiedBy>Admin</cp:lastModifiedBy>
  <cp:revision>46</cp:revision>
  <dcterms:modified xsi:type="dcterms:W3CDTF">2024-10-15T04:15:31Z</dcterms:modified>
</cp:coreProperties>
</file>