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0" r:id="rId1"/>
    <p:sldMasterId id="2147483872" r:id="rId2"/>
    <p:sldMasterId id="2147483884" r:id="rId3"/>
    <p:sldMasterId id="2147483896" r:id="rId4"/>
    <p:sldMasterId id="2147483908" r:id="rId5"/>
    <p:sldMasterId id="2147483920" r:id="rId6"/>
    <p:sldMasterId id="2147484023" r:id="rId7"/>
    <p:sldMasterId id="2147484035" r:id="rId8"/>
    <p:sldMasterId id="2147484047" r:id="rId9"/>
    <p:sldMasterId id="2147484059" r:id="rId10"/>
  </p:sldMasterIdLst>
  <p:notesMasterIdLst>
    <p:notesMasterId r:id="rId32"/>
  </p:notesMasterIdLst>
  <p:sldIdLst>
    <p:sldId id="300" r:id="rId11"/>
    <p:sldId id="301" r:id="rId12"/>
    <p:sldId id="302" r:id="rId13"/>
    <p:sldId id="303" r:id="rId14"/>
    <p:sldId id="306" r:id="rId15"/>
    <p:sldId id="307" r:id="rId16"/>
    <p:sldId id="304" r:id="rId17"/>
    <p:sldId id="309" r:id="rId18"/>
    <p:sldId id="313" r:id="rId19"/>
    <p:sldId id="310" r:id="rId20"/>
    <p:sldId id="311" r:id="rId21"/>
    <p:sldId id="312" r:id="rId22"/>
    <p:sldId id="276" r:id="rId23"/>
    <p:sldId id="277" r:id="rId24"/>
    <p:sldId id="278" r:id="rId25"/>
    <p:sldId id="279" r:id="rId26"/>
    <p:sldId id="280" r:id="rId27"/>
    <p:sldId id="281" r:id="rId28"/>
    <p:sldId id="284" r:id="rId29"/>
    <p:sldId id="285" r:id="rId30"/>
    <p:sldId id="28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p:cViewPr varScale="1">
        <p:scale>
          <a:sx n="76" d="100"/>
          <a:sy n="76" d="100"/>
        </p:scale>
        <p:origin x="112"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A4EA3F-3AF1-4345-80FE-9C2D038E4EB1}" type="datetimeFigureOut">
              <a:rPr lang="en-US" smtClean="0"/>
              <a:t>15/10/2024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4A9863-C188-4F2D-99E8-0C9A3814F26E}" type="slidenum">
              <a:rPr lang="en-US" smtClean="0"/>
              <a:t>‹#›</a:t>
            </a:fld>
            <a:endParaRPr lang="en-US"/>
          </a:p>
        </p:txBody>
      </p:sp>
    </p:spTree>
    <p:extLst>
      <p:ext uri="{BB962C8B-B14F-4D97-AF65-F5344CB8AC3E}">
        <p14:creationId xmlns:p14="http://schemas.microsoft.com/office/powerpoint/2010/main" val="3806857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51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7EFDB5-F5F5-4816-817B-484EE14CA41D}" type="slidenum">
              <a:rPr kumimoji="0" lang="zh-CN" altLang="en-US" sz="1200" b="0" i="0" u="none" strike="noStrike" kern="1200" cap="none" spc="0" normalizeH="0" baseline="0" noProof="0" smtClean="0">
                <a:ln>
                  <a:noFill/>
                </a:ln>
                <a:solidFill>
                  <a:srgbClr val="000000"/>
                </a:solidFill>
                <a:effectLst/>
                <a:uLnTx/>
                <a:uFillTx/>
                <a:latin typeface="等线" charset="-122"/>
                <a:ea typeface="等线"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smtClean="0">
              <a:ln>
                <a:noFill/>
              </a:ln>
              <a:solidFill>
                <a:srgbClr val="000000"/>
              </a:solidFill>
              <a:effectLst/>
              <a:uLnTx/>
              <a:uFillTx/>
              <a:latin typeface="等线" charset="-122"/>
              <a:ea typeface="等线" charset="-122"/>
              <a:cs typeface="+mn-cs"/>
            </a:endParaRPr>
          </a:p>
        </p:txBody>
      </p:sp>
    </p:spTree>
    <p:extLst>
      <p:ext uri="{BB962C8B-B14F-4D97-AF65-F5344CB8AC3E}">
        <p14:creationId xmlns:p14="http://schemas.microsoft.com/office/powerpoint/2010/main" val="3860278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717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fld id="{FDCB3558-0CFD-4986-8365-9C7341A4DA95}"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685800" rtl="0" eaLnBrk="1" fontAlgn="base" latinLnBrk="0" hangingPunct="1">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06753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922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10E89E-77CD-41F9-83C7-AF35AC2C0FA5}" type="slidenum">
              <a:rPr kumimoji="0" lang="zh-CN" altLang="en-US" sz="1200" b="0" i="0" u="none" strike="noStrike" kern="1200" cap="none" spc="0" normalizeH="0" baseline="0" noProof="0" smtClean="0">
                <a:ln>
                  <a:noFill/>
                </a:ln>
                <a:solidFill>
                  <a:srgbClr val="000000"/>
                </a:solidFill>
                <a:effectLst/>
                <a:uLnTx/>
                <a:uFillTx/>
                <a:latin typeface="等线" charset="-122"/>
                <a:ea typeface="等线"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zh-CN" altLang="en-US" sz="1200" b="0" i="0" u="none" strike="noStrike" kern="1200" cap="none" spc="0" normalizeH="0" baseline="0" noProof="0" smtClean="0">
              <a:ln>
                <a:noFill/>
              </a:ln>
              <a:solidFill>
                <a:srgbClr val="000000"/>
              </a:solidFill>
              <a:effectLst/>
              <a:uLnTx/>
              <a:uFillTx/>
              <a:latin typeface="等线" charset="-122"/>
              <a:ea typeface="等线" charset="-122"/>
              <a:cs typeface="+mn-cs"/>
            </a:endParaRPr>
          </a:p>
        </p:txBody>
      </p:sp>
    </p:spTree>
    <p:extLst>
      <p:ext uri="{BB962C8B-B14F-4D97-AF65-F5344CB8AC3E}">
        <p14:creationId xmlns:p14="http://schemas.microsoft.com/office/powerpoint/2010/main" val="1742238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885796-ABA0-4CD5-AFDA-AAAF959AAAD9}"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22299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885796-ABA0-4CD5-AFDA-AAAF959AAAD9}"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05143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4760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051327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E000B2FA-053D-4C22-B479-D77C3EC513C9}"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9849662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82964EE0-92C2-4103-BE3C-6EF5A5983DDB}"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5411933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5333"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4"/>
            <a:ext cx="10363200" cy="1500188"/>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9E1BD159-818E-4F85-B6FB-98CFE4FBA7D3}"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0599862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4"/>
            <a:ext cx="5384800" cy="4525962"/>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4"/>
            <a:ext cx="5384800" cy="4525962"/>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9AF9210D-FE8D-4301-AA43-36336867844C}"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7373486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5"/>
            <a:ext cx="5386917" cy="639761"/>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6"/>
            <a:ext cx="5386917" cy="3951289"/>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73" y="1535115"/>
            <a:ext cx="5389033" cy="639761"/>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73" y="2174876"/>
            <a:ext cx="5389033" cy="3951289"/>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58F4B0B2-9CE5-468F-932E-4E81C4DAC500}"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4555047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58864C8C-2DC4-4F06-AA07-A653FB842A76}"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60398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B3F6BA2E-18F8-4E85-9F9A-7BE17A3E1092}"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086556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667" b="1"/>
            </a:lvl1pPr>
          </a:lstStyle>
          <a:p>
            <a:r>
              <a:rPr lang="en-US" smtClean="0"/>
              <a:t>Click to edit Master title style</a:t>
            </a:r>
            <a:endParaRPr lang="vi-VN"/>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433694B8-DB9B-45BA-8269-663492B02ADA}"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32897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667"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vi-VN" noProof="0" smtClean="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8D334127-351D-44E3-AB83-3C03704278B6}"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7689033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42873ADB-D4CD-4F8F-9F16-1BE831F41CD2}"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20621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95488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5B656540-B1C8-448E-9585-60449CAF7BAB}"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676573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6316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16673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784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7910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9610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56748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1151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7956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45879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32520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86495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20850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35904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55269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7123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40688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3025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45625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0255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0025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5950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34676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1226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98445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45944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79991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05090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66848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2388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8225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50498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5134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80532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44773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80323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98240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6993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17245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25594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10490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5614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28344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59151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16003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54794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07921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25510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27684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14919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37800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3631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0471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5611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50661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21394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15964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33697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56243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98802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1900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E000B2FA-053D-4C22-B479-D77C3EC513C9}"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474197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82964EE0-92C2-4103-BE3C-6EF5A5983DDB}"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6273821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5333"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4"/>
            <a:ext cx="10363200" cy="1500188"/>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9E1BD159-818E-4F85-B6FB-98CFE4FBA7D3}"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843471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94707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4"/>
            <a:ext cx="5384800" cy="4525962"/>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4"/>
            <a:ext cx="5384800" cy="4525962"/>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9AF9210D-FE8D-4301-AA43-36336867844C}"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06263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5"/>
            <a:ext cx="5386917" cy="639761"/>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6"/>
            <a:ext cx="5386917" cy="3951289"/>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73" y="1535115"/>
            <a:ext cx="5389033" cy="639761"/>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73" y="2174876"/>
            <a:ext cx="5389033" cy="3951289"/>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58F4B0B2-9CE5-468F-932E-4E81C4DAC500}"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950077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58864C8C-2DC4-4F06-AA07-A653FB842A76}"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690722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B3F6BA2E-18F8-4E85-9F9A-7BE17A3E1092}"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683649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667" b="1"/>
            </a:lvl1pPr>
          </a:lstStyle>
          <a:p>
            <a:r>
              <a:rPr lang="en-US" smtClean="0"/>
              <a:t>Click to edit Master title style</a:t>
            </a:r>
            <a:endParaRPr lang="vi-VN"/>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433694B8-DB9B-45BA-8269-663492B02ADA}"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08467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667"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vi-VN" noProof="0" smtClean="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8D334127-351D-44E3-AB83-3C03704278B6}"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1474472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42873ADB-D4CD-4F8F-9F16-1BE831F41CD2}"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852452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5B656540-B1C8-448E-9585-60449CAF7BAB}"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6657296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E000B2FA-053D-4C22-B479-D77C3EC513C9}"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0936074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82964EE0-92C2-4103-BE3C-6EF5A5983DDB}"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60347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31582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5333"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4"/>
            <a:ext cx="10363200" cy="1500188"/>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9E1BD159-818E-4F85-B6FB-98CFE4FBA7D3}"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6806874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4"/>
            <a:ext cx="5384800" cy="4525962"/>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4"/>
            <a:ext cx="5384800" cy="4525962"/>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9AF9210D-FE8D-4301-AA43-36336867844C}"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063103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5"/>
            <a:ext cx="5386917" cy="639761"/>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6"/>
            <a:ext cx="5386917" cy="3951289"/>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73" y="1535115"/>
            <a:ext cx="5389033" cy="639761"/>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73" y="2174876"/>
            <a:ext cx="5389033" cy="3951289"/>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58F4B0B2-9CE5-468F-932E-4E81C4DAC500}"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173681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58864C8C-2DC4-4F06-AA07-A653FB842A76}"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479091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B3F6BA2E-18F8-4E85-9F9A-7BE17A3E1092}"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8911466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667" b="1"/>
            </a:lvl1pPr>
          </a:lstStyle>
          <a:p>
            <a:r>
              <a:rPr lang="en-US" smtClean="0"/>
              <a:t>Click to edit Master title style</a:t>
            </a:r>
            <a:endParaRPr lang="vi-VN"/>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433694B8-DB9B-45BA-8269-663492B02ADA}"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613993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667"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vi-VN" noProof="0" smtClean="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8D334127-351D-44E3-AB83-3C03704278B6}"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8392902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42873ADB-D4CD-4F8F-9F16-1BE831F41CD2}"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6424920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5B656540-B1C8-448E-9585-60449CAF7BAB}"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1788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E000B2FA-053D-4C22-B479-D77C3EC513C9}"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873310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7607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82964EE0-92C2-4103-BE3C-6EF5A5983DDB}"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222551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5333"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4"/>
            <a:ext cx="10363200" cy="1500188"/>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9E1BD159-818E-4F85-B6FB-98CFE4FBA7D3}"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4695568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4"/>
            <a:ext cx="5384800" cy="4525962"/>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4"/>
            <a:ext cx="5384800" cy="4525962"/>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9AF9210D-FE8D-4301-AA43-36336867844C}"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496083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5"/>
            <a:ext cx="5386917" cy="639761"/>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6"/>
            <a:ext cx="5386917" cy="3951289"/>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73" y="1535115"/>
            <a:ext cx="5389033" cy="639761"/>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73" y="2174876"/>
            <a:ext cx="5389033" cy="3951289"/>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58F4B0B2-9CE5-468F-932E-4E81C4DAC500}"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7982989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58864C8C-2DC4-4F06-AA07-A653FB842A76}"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9040573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B3F6BA2E-18F8-4E85-9F9A-7BE17A3E1092}"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9239815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667" b="1"/>
            </a:lvl1pPr>
          </a:lstStyle>
          <a:p>
            <a:r>
              <a:rPr lang="en-US" smtClean="0"/>
              <a:t>Click to edit Master title style</a:t>
            </a:r>
            <a:endParaRPr lang="vi-VN"/>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433694B8-DB9B-45BA-8269-663492B02ADA}"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9279209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667"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vi-VN" noProof="0" smtClean="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8D334127-351D-44E3-AB83-3C03704278B6}"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7800057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42873ADB-D4CD-4F8F-9F16-1BE831F41CD2}"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957865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5B656540-B1C8-448E-9585-60449CAF7BAB}"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01633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062371"/>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927"/>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599768"/>
            <a:ext cx="10972800" cy="4526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370"/>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867">
                <a:latin typeface="Arial" charset="0"/>
              </a:defRPr>
            </a:lvl1pPr>
          </a:lstStyle>
          <a:p>
            <a:pPr defTabSz="121917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370"/>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867">
                <a:latin typeface="Arial" charset="0"/>
              </a:defRPr>
            </a:lvl1pPr>
          </a:lstStyle>
          <a:p>
            <a:pPr defTabSz="121917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370"/>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867"/>
            </a:lvl1pPr>
          </a:lstStyle>
          <a:p>
            <a:pPr defTabSz="1219170" fontAlgn="base">
              <a:spcBef>
                <a:spcPct val="0"/>
              </a:spcBef>
              <a:spcAft>
                <a:spcPct val="0"/>
              </a:spcAft>
              <a:defRPr/>
            </a:pPr>
            <a:fld id="{CD2C0EB6-2818-4FB2-8A73-FC311249010D}"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646263359"/>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Lst>
  <p:txStyles>
    <p:title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Arial" charset="0"/>
        </a:defRPr>
      </a:lvl2pPr>
      <a:lvl3pPr algn="ctr" rtl="0" eaLnBrk="0" fontAlgn="base" hangingPunct="0">
        <a:spcBef>
          <a:spcPct val="0"/>
        </a:spcBef>
        <a:spcAft>
          <a:spcPct val="0"/>
        </a:spcAft>
        <a:defRPr sz="5867">
          <a:solidFill>
            <a:schemeClr val="tx2"/>
          </a:solidFill>
          <a:latin typeface="Arial" charset="0"/>
        </a:defRPr>
      </a:lvl3pPr>
      <a:lvl4pPr algn="ctr" rtl="0" eaLnBrk="0" fontAlgn="base" hangingPunct="0">
        <a:spcBef>
          <a:spcPct val="0"/>
        </a:spcBef>
        <a:spcAft>
          <a:spcPct val="0"/>
        </a:spcAft>
        <a:defRPr sz="5867">
          <a:solidFill>
            <a:schemeClr val="tx2"/>
          </a:solidFill>
          <a:latin typeface="Arial" charset="0"/>
        </a:defRPr>
      </a:lvl4pPr>
      <a:lvl5pPr algn="ctr" rtl="0" eaLnBrk="0" fontAlgn="base" hangingPunct="0">
        <a:spcBef>
          <a:spcPct val="0"/>
        </a:spcBef>
        <a:spcAft>
          <a:spcPct val="0"/>
        </a:spcAft>
        <a:defRPr sz="5867">
          <a:solidFill>
            <a:schemeClr val="tx2"/>
          </a:solidFill>
          <a:latin typeface="Arial" charset="0"/>
        </a:defRPr>
      </a:lvl5pPr>
      <a:lvl6pPr marL="609585" algn="ctr" rtl="0" fontAlgn="base">
        <a:spcBef>
          <a:spcPct val="0"/>
        </a:spcBef>
        <a:spcAft>
          <a:spcPct val="0"/>
        </a:spcAft>
        <a:defRPr sz="5867">
          <a:solidFill>
            <a:schemeClr val="tx2"/>
          </a:solidFill>
          <a:latin typeface="Arial" charset="0"/>
        </a:defRPr>
      </a:lvl6pPr>
      <a:lvl7pPr marL="1219170" algn="ctr" rtl="0" fontAlgn="base">
        <a:spcBef>
          <a:spcPct val="0"/>
        </a:spcBef>
        <a:spcAft>
          <a:spcPct val="0"/>
        </a:spcAft>
        <a:defRPr sz="5867">
          <a:solidFill>
            <a:schemeClr val="tx2"/>
          </a:solidFill>
          <a:latin typeface="Arial" charset="0"/>
        </a:defRPr>
      </a:lvl7pPr>
      <a:lvl8pPr marL="1828754" algn="ctr" rtl="0" fontAlgn="base">
        <a:spcBef>
          <a:spcPct val="0"/>
        </a:spcBef>
        <a:spcAft>
          <a:spcPct val="0"/>
        </a:spcAft>
        <a:defRPr sz="5867">
          <a:solidFill>
            <a:schemeClr val="tx2"/>
          </a:solidFill>
          <a:latin typeface="Arial" charset="0"/>
        </a:defRPr>
      </a:lvl8pPr>
      <a:lvl9pPr marL="2438339" algn="ctr" rtl="0" fontAlgn="base">
        <a:spcBef>
          <a:spcPct val="0"/>
        </a:spcBef>
        <a:spcAft>
          <a:spcPct val="0"/>
        </a:spcAft>
        <a:defRPr sz="5867">
          <a:solidFill>
            <a:schemeClr val="tx2"/>
          </a:solidFill>
          <a:latin typeface="Arial"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defRPr>
      </a:lvl2pPr>
      <a:lvl3pPr marL="1523962" indent="-304792" algn="l" rtl="0" eaLnBrk="0" fontAlgn="base" hangingPunct="0">
        <a:spcBef>
          <a:spcPct val="20000"/>
        </a:spcBef>
        <a:spcAft>
          <a:spcPct val="0"/>
        </a:spcAft>
        <a:buChar char="•"/>
        <a:defRPr sz="3200">
          <a:solidFill>
            <a:schemeClr val="tx1"/>
          </a:solidFill>
          <a:latin typeface="+mn-lt"/>
        </a:defRPr>
      </a:lvl3pPr>
      <a:lvl4pPr marL="2133547" indent="-304792" algn="l" rtl="0" eaLnBrk="0" fontAlgn="base" hangingPunct="0">
        <a:spcBef>
          <a:spcPct val="20000"/>
        </a:spcBef>
        <a:spcAft>
          <a:spcPct val="0"/>
        </a:spcAft>
        <a:buChar char="–"/>
        <a:defRPr sz="2667">
          <a:solidFill>
            <a:schemeClr val="tx1"/>
          </a:solidFill>
          <a:latin typeface="+mn-lt"/>
        </a:defRPr>
      </a:lvl4pPr>
      <a:lvl5pPr marL="2743131" indent="-304792" algn="l" rtl="0" eaLnBrk="0" fontAlgn="base" hangingPunct="0">
        <a:spcBef>
          <a:spcPct val="20000"/>
        </a:spcBef>
        <a:spcAft>
          <a:spcPct val="0"/>
        </a:spcAft>
        <a:buChar char="»"/>
        <a:defRPr sz="2667">
          <a:solidFill>
            <a:schemeClr val="tx1"/>
          </a:solidFill>
          <a:latin typeface="+mn-lt"/>
        </a:defRPr>
      </a:lvl5pPr>
      <a:lvl6pPr marL="3352716" indent="-304792" algn="l" rtl="0" fontAlgn="base">
        <a:spcBef>
          <a:spcPct val="20000"/>
        </a:spcBef>
        <a:spcAft>
          <a:spcPct val="0"/>
        </a:spcAft>
        <a:buChar char="»"/>
        <a:defRPr sz="2667">
          <a:solidFill>
            <a:schemeClr val="tx1"/>
          </a:solidFill>
          <a:latin typeface="+mn-lt"/>
        </a:defRPr>
      </a:lvl6pPr>
      <a:lvl7pPr marL="3962301" indent="-304792" algn="l" rtl="0" fontAlgn="base">
        <a:spcBef>
          <a:spcPct val="20000"/>
        </a:spcBef>
        <a:spcAft>
          <a:spcPct val="0"/>
        </a:spcAft>
        <a:buChar char="»"/>
        <a:defRPr sz="2667">
          <a:solidFill>
            <a:schemeClr val="tx1"/>
          </a:solidFill>
          <a:latin typeface="+mn-lt"/>
        </a:defRPr>
      </a:lvl7pPr>
      <a:lvl8pPr marL="4571886" indent="-304792" algn="l" rtl="0" fontAlgn="base">
        <a:spcBef>
          <a:spcPct val="20000"/>
        </a:spcBef>
        <a:spcAft>
          <a:spcPct val="0"/>
        </a:spcAft>
        <a:buChar char="»"/>
        <a:defRPr sz="2667">
          <a:solidFill>
            <a:schemeClr val="tx1"/>
          </a:solidFill>
          <a:latin typeface="+mn-lt"/>
        </a:defRPr>
      </a:lvl8pPr>
      <a:lvl9pPr marL="5181470" indent="-304792" algn="l" rtl="0" fontAlgn="base">
        <a:spcBef>
          <a:spcPct val="20000"/>
        </a:spcBef>
        <a:spcAft>
          <a:spcPct val="0"/>
        </a:spcAft>
        <a:buChar char="»"/>
        <a:defRPr sz="2667">
          <a:solidFill>
            <a:schemeClr val="tx1"/>
          </a:solidFill>
          <a:latin typeface="+mn-lt"/>
        </a:defRPr>
      </a:lvl9pPr>
    </p:bodyStyle>
    <p:otherStyle>
      <a:defPPr>
        <a:defRPr lang="vi-V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7278969"/>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6910760"/>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4545635"/>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9904887"/>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AF6199F-9AE4-45D4-B2DC-EE9C8D19449C}" type="datetimeFigureOut">
              <a:rPr lang="en-US" smtClean="0">
                <a:solidFill>
                  <a:prstClr val="black">
                    <a:tint val="75000"/>
                  </a:prstClr>
                </a:solidFill>
              </a:rPr>
              <a:pPr/>
              <a:t>15/10/2024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7457972"/>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927"/>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599768"/>
            <a:ext cx="10972800" cy="4526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370"/>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867">
                <a:latin typeface="Arial" charset="0"/>
              </a:defRPr>
            </a:lvl1pPr>
          </a:lstStyle>
          <a:p>
            <a:pPr defTabSz="121917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370"/>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867">
                <a:latin typeface="Arial" charset="0"/>
              </a:defRPr>
            </a:lvl1pPr>
          </a:lstStyle>
          <a:p>
            <a:pPr defTabSz="121917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370"/>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867"/>
            </a:lvl1pPr>
          </a:lstStyle>
          <a:p>
            <a:pPr defTabSz="1219170" fontAlgn="base">
              <a:spcBef>
                <a:spcPct val="0"/>
              </a:spcBef>
              <a:spcAft>
                <a:spcPct val="0"/>
              </a:spcAft>
              <a:defRPr/>
            </a:pPr>
            <a:fld id="{CD2C0EB6-2818-4FB2-8A73-FC311249010D}"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6986678"/>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xStyles>
    <p:title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Arial" charset="0"/>
        </a:defRPr>
      </a:lvl2pPr>
      <a:lvl3pPr algn="ctr" rtl="0" eaLnBrk="0" fontAlgn="base" hangingPunct="0">
        <a:spcBef>
          <a:spcPct val="0"/>
        </a:spcBef>
        <a:spcAft>
          <a:spcPct val="0"/>
        </a:spcAft>
        <a:defRPr sz="5867">
          <a:solidFill>
            <a:schemeClr val="tx2"/>
          </a:solidFill>
          <a:latin typeface="Arial" charset="0"/>
        </a:defRPr>
      </a:lvl3pPr>
      <a:lvl4pPr algn="ctr" rtl="0" eaLnBrk="0" fontAlgn="base" hangingPunct="0">
        <a:spcBef>
          <a:spcPct val="0"/>
        </a:spcBef>
        <a:spcAft>
          <a:spcPct val="0"/>
        </a:spcAft>
        <a:defRPr sz="5867">
          <a:solidFill>
            <a:schemeClr val="tx2"/>
          </a:solidFill>
          <a:latin typeface="Arial" charset="0"/>
        </a:defRPr>
      </a:lvl4pPr>
      <a:lvl5pPr algn="ctr" rtl="0" eaLnBrk="0" fontAlgn="base" hangingPunct="0">
        <a:spcBef>
          <a:spcPct val="0"/>
        </a:spcBef>
        <a:spcAft>
          <a:spcPct val="0"/>
        </a:spcAft>
        <a:defRPr sz="5867">
          <a:solidFill>
            <a:schemeClr val="tx2"/>
          </a:solidFill>
          <a:latin typeface="Arial" charset="0"/>
        </a:defRPr>
      </a:lvl5pPr>
      <a:lvl6pPr marL="609585" algn="ctr" rtl="0" fontAlgn="base">
        <a:spcBef>
          <a:spcPct val="0"/>
        </a:spcBef>
        <a:spcAft>
          <a:spcPct val="0"/>
        </a:spcAft>
        <a:defRPr sz="5867">
          <a:solidFill>
            <a:schemeClr val="tx2"/>
          </a:solidFill>
          <a:latin typeface="Arial" charset="0"/>
        </a:defRPr>
      </a:lvl6pPr>
      <a:lvl7pPr marL="1219170" algn="ctr" rtl="0" fontAlgn="base">
        <a:spcBef>
          <a:spcPct val="0"/>
        </a:spcBef>
        <a:spcAft>
          <a:spcPct val="0"/>
        </a:spcAft>
        <a:defRPr sz="5867">
          <a:solidFill>
            <a:schemeClr val="tx2"/>
          </a:solidFill>
          <a:latin typeface="Arial" charset="0"/>
        </a:defRPr>
      </a:lvl7pPr>
      <a:lvl8pPr marL="1828754" algn="ctr" rtl="0" fontAlgn="base">
        <a:spcBef>
          <a:spcPct val="0"/>
        </a:spcBef>
        <a:spcAft>
          <a:spcPct val="0"/>
        </a:spcAft>
        <a:defRPr sz="5867">
          <a:solidFill>
            <a:schemeClr val="tx2"/>
          </a:solidFill>
          <a:latin typeface="Arial" charset="0"/>
        </a:defRPr>
      </a:lvl8pPr>
      <a:lvl9pPr marL="2438339" algn="ctr" rtl="0" fontAlgn="base">
        <a:spcBef>
          <a:spcPct val="0"/>
        </a:spcBef>
        <a:spcAft>
          <a:spcPct val="0"/>
        </a:spcAft>
        <a:defRPr sz="5867">
          <a:solidFill>
            <a:schemeClr val="tx2"/>
          </a:solidFill>
          <a:latin typeface="Arial"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defRPr>
      </a:lvl2pPr>
      <a:lvl3pPr marL="1523962" indent="-304792" algn="l" rtl="0" eaLnBrk="0" fontAlgn="base" hangingPunct="0">
        <a:spcBef>
          <a:spcPct val="20000"/>
        </a:spcBef>
        <a:spcAft>
          <a:spcPct val="0"/>
        </a:spcAft>
        <a:buChar char="•"/>
        <a:defRPr sz="3200">
          <a:solidFill>
            <a:schemeClr val="tx1"/>
          </a:solidFill>
          <a:latin typeface="+mn-lt"/>
        </a:defRPr>
      </a:lvl3pPr>
      <a:lvl4pPr marL="2133547" indent="-304792" algn="l" rtl="0" eaLnBrk="0" fontAlgn="base" hangingPunct="0">
        <a:spcBef>
          <a:spcPct val="20000"/>
        </a:spcBef>
        <a:spcAft>
          <a:spcPct val="0"/>
        </a:spcAft>
        <a:buChar char="–"/>
        <a:defRPr sz="2667">
          <a:solidFill>
            <a:schemeClr val="tx1"/>
          </a:solidFill>
          <a:latin typeface="+mn-lt"/>
        </a:defRPr>
      </a:lvl4pPr>
      <a:lvl5pPr marL="2743131" indent="-304792" algn="l" rtl="0" eaLnBrk="0" fontAlgn="base" hangingPunct="0">
        <a:spcBef>
          <a:spcPct val="20000"/>
        </a:spcBef>
        <a:spcAft>
          <a:spcPct val="0"/>
        </a:spcAft>
        <a:buChar char="»"/>
        <a:defRPr sz="2667">
          <a:solidFill>
            <a:schemeClr val="tx1"/>
          </a:solidFill>
          <a:latin typeface="+mn-lt"/>
        </a:defRPr>
      </a:lvl5pPr>
      <a:lvl6pPr marL="3352716" indent="-304792" algn="l" rtl="0" fontAlgn="base">
        <a:spcBef>
          <a:spcPct val="20000"/>
        </a:spcBef>
        <a:spcAft>
          <a:spcPct val="0"/>
        </a:spcAft>
        <a:buChar char="»"/>
        <a:defRPr sz="2667">
          <a:solidFill>
            <a:schemeClr val="tx1"/>
          </a:solidFill>
          <a:latin typeface="+mn-lt"/>
        </a:defRPr>
      </a:lvl6pPr>
      <a:lvl7pPr marL="3962301" indent="-304792" algn="l" rtl="0" fontAlgn="base">
        <a:spcBef>
          <a:spcPct val="20000"/>
        </a:spcBef>
        <a:spcAft>
          <a:spcPct val="0"/>
        </a:spcAft>
        <a:buChar char="»"/>
        <a:defRPr sz="2667">
          <a:solidFill>
            <a:schemeClr val="tx1"/>
          </a:solidFill>
          <a:latin typeface="+mn-lt"/>
        </a:defRPr>
      </a:lvl7pPr>
      <a:lvl8pPr marL="4571886" indent="-304792" algn="l" rtl="0" fontAlgn="base">
        <a:spcBef>
          <a:spcPct val="20000"/>
        </a:spcBef>
        <a:spcAft>
          <a:spcPct val="0"/>
        </a:spcAft>
        <a:buChar char="»"/>
        <a:defRPr sz="2667">
          <a:solidFill>
            <a:schemeClr val="tx1"/>
          </a:solidFill>
          <a:latin typeface="+mn-lt"/>
        </a:defRPr>
      </a:lvl8pPr>
      <a:lvl9pPr marL="5181470" indent="-304792" algn="l" rtl="0" fontAlgn="base">
        <a:spcBef>
          <a:spcPct val="20000"/>
        </a:spcBef>
        <a:spcAft>
          <a:spcPct val="0"/>
        </a:spcAft>
        <a:buChar char="»"/>
        <a:defRPr sz="2667">
          <a:solidFill>
            <a:schemeClr val="tx1"/>
          </a:solidFill>
          <a:latin typeface="+mn-lt"/>
        </a:defRPr>
      </a:lvl9pPr>
    </p:bodyStyle>
    <p:otherStyle>
      <a:defPPr>
        <a:defRPr lang="vi-V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927"/>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599768"/>
            <a:ext cx="10972800" cy="4526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370"/>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867">
                <a:latin typeface="Arial" charset="0"/>
              </a:defRPr>
            </a:lvl1pPr>
          </a:lstStyle>
          <a:p>
            <a:pPr defTabSz="121917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370"/>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867">
                <a:latin typeface="Arial" charset="0"/>
              </a:defRPr>
            </a:lvl1pPr>
          </a:lstStyle>
          <a:p>
            <a:pPr defTabSz="121917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370"/>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867"/>
            </a:lvl1pPr>
          </a:lstStyle>
          <a:p>
            <a:pPr defTabSz="1219170" fontAlgn="base">
              <a:spcBef>
                <a:spcPct val="0"/>
              </a:spcBef>
              <a:spcAft>
                <a:spcPct val="0"/>
              </a:spcAft>
              <a:defRPr/>
            </a:pPr>
            <a:fld id="{CD2C0EB6-2818-4FB2-8A73-FC311249010D}"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785822485"/>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Lst>
  <p:txStyles>
    <p:title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Arial" charset="0"/>
        </a:defRPr>
      </a:lvl2pPr>
      <a:lvl3pPr algn="ctr" rtl="0" eaLnBrk="0" fontAlgn="base" hangingPunct="0">
        <a:spcBef>
          <a:spcPct val="0"/>
        </a:spcBef>
        <a:spcAft>
          <a:spcPct val="0"/>
        </a:spcAft>
        <a:defRPr sz="5867">
          <a:solidFill>
            <a:schemeClr val="tx2"/>
          </a:solidFill>
          <a:latin typeface="Arial" charset="0"/>
        </a:defRPr>
      </a:lvl3pPr>
      <a:lvl4pPr algn="ctr" rtl="0" eaLnBrk="0" fontAlgn="base" hangingPunct="0">
        <a:spcBef>
          <a:spcPct val="0"/>
        </a:spcBef>
        <a:spcAft>
          <a:spcPct val="0"/>
        </a:spcAft>
        <a:defRPr sz="5867">
          <a:solidFill>
            <a:schemeClr val="tx2"/>
          </a:solidFill>
          <a:latin typeface="Arial" charset="0"/>
        </a:defRPr>
      </a:lvl4pPr>
      <a:lvl5pPr algn="ctr" rtl="0" eaLnBrk="0" fontAlgn="base" hangingPunct="0">
        <a:spcBef>
          <a:spcPct val="0"/>
        </a:spcBef>
        <a:spcAft>
          <a:spcPct val="0"/>
        </a:spcAft>
        <a:defRPr sz="5867">
          <a:solidFill>
            <a:schemeClr val="tx2"/>
          </a:solidFill>
          <a:latin typeface="Arial" charset="0"/>
        </a:defRPr>
      </a:lvl5pPr>
      <a:lvl6pPr marL="609585" algn="ctr" rtl="0" fontAlgn="base">
        <a:spcBef>
          <a:spcPct val="0"/>
        </a:spcBef>
        <a:spcAft>
          <a:spcPct val="0"/>
        </a:spcAft>
        <a:defRPr sz="5867">
          <a:solidFill>
            <a:schemeClr val="tx2"/>
          </a:solidFill>
          <a:latin typeface="Arial" charset="0"/>
        </a:defRPr>
      </a:lvl6pPr>
      <a:lvl7pPr marL="1219170" algn="ctr" rtl="0" fontAlgn="base">
        <a:spcBef>
          <a:spcPct val="0"/>
        </a:spcBef>
        <a:spcAft>
          <a:spcPct val="0"/>
        </a:spcAft>
        <a:defRPr sz="5867">
          <a:solidFill>
            <a:schemeClr val="tx2"/>
          </a:solidFill>
          <a:latin typeface="Arial" charset="0"/>
        </a:defRPr>
      </a:lvl7pPr>
      <a:lvl8pPr marL="1828754" algn="ctr" rtl="0" fontAlgn="base">
        <a:spcBef>
          <a:spcPct val="0"/>
        </a:spcBef>
        <a:spcAft>
          <a:spcPct val="0"/>
        </a:spcAft>
        <a:defRPr sz="5867">
          <a:solidFill>
            <a:schemeClr val="tx2"/>
          </a:solidFill>
          <a:latin typeface="Arial" charset="0"/>
        </a:defRPr>
      </a:lvl8pPr>
      <a:lvl9pPr marL="2438339" algn="ctr" rtl="0" fontAlgn="base">
        <a:spcBef>
          <a:spcPct val="0"/>
        </a:spcBef>
        <a:spcAft>
          <a:spcPct val="0"/>
        </a:spcAft>
        <a:defRPr sz="5867">
          <a:solidFill>
            <a:schemeClr val="tx2"/>
          </a:solidFill>
          <a:latin typeface="Arial"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defRPr>
      </a:lvl2pPr>
      <a:lvl3pPr marL="1523962" indent="-304792" algn="l" rtl="0" eaLnBrk="0" fontAlgn="base" hangingPunct="0">
        <a:spcBef>
          <a:spcPct val="20000"/>
        </a:spcBef>
        <a:spcAft>
          <a:spcPct val="0"/>
        </a:spcAft>
        <a:buChar char="•"/>
        <a:defRPr sz="3200">
          <a:solidFill>
            <a:schemeClr val="tx1"/>
          </a:solidFill>
          <a:latin typeface="+mn-lt"/>
        </a:defRPr>
      </a:lvl3pPr>
      <a:lvl4pPr marL="2133547" indent="-304792" algn="l" rtl="0" eaLnBrk="0" fontAlgn="base" hangingPunct="0">
        <a:spcBef>
          <a:spcPct val="20000"/>
        </a:spcBef>
        <a:spcAft>
          <a:spcPct val="0"/>
        </a:spcAft>
        <a:buChar char="–"/>
        <a:defRPr sz="2667">
          <a:solidFill>
            <a:schemeClr val="tx1"/>
          </a:solidFill>
          <a:latin typeface="+mn-lt"/>
        </a:defRPr>
      </a:lvl4pPr>
      <a:lvl5pPr marL="2743131" indent="-304792" algn="l" rtl="0" eaLnBrk="0" fontAlgn="base" hangingPunct="0">
        <a:spcBef>
          <a:spcPct val="20000"/>
        </a:spcBef>
        <a:spcAft>
          <a:spcPct val="0"/>
        </a:spcAft>
        <a:buChar char="»"/>
        <a:defRPr sz="2667">
          <a:solidFill>
            <a:schemeClr val="tx1"/>
          </a:solidFill>
          <a:latin typeface="+mn-lt"/>
        </a:defRPr>
      </a:lvl5pPr>
      <a:lvl6pPr marL="3352716" indent="-304792" algn="l" rtl="0" fontAlgn="base">
        <a:spcBef>
          <a:spcPct val="20000"/>
        </a:spcBef>
        <a:spcAft>
          <a:spcPct val="0"/>
        </a:spcAft>
        <a:buChar char="»"/>
        <a:defRPr sz="2667">
          <a:solidFill>
            <a:schemeClr val="tx1"/>
          </a:solidFill>
          <a:latin typeface="+mn-lt"/>
        </a:defRPr>
      </a:lvl6pPr>
      <a:lvl7pPr marL="3962301" indent="-304792" algn="l" rtl="0" fontAlgn="base">
        <a:spcBef>
          <a:spcPct val="20000"/>
        </a:spcBef>
        <a:spcAft>
          <a:spcPct val="0"/>
        </a:spcAft>
        <a:buChar char="»"/>
        <a:defRPr sz="2667">
          <a:solidFill>
            <a:schemeClr val="tx1"/>
          </a:solidFill>
          <a:latin typeface="+mn-lt"/>
        </a:defRPr>
      </a:lvl7pPr>
      <a:lvl8pPr marL="4571886" indent="-304792" algn="l" rtl="0" fontAlgn="base">
        <a:spcBef>
          <a:spcPct val="20000"/>
        </a:spcBef>
        <a:spcAft>
          <a:spcPct val="0"/>
        </a:spcAft>
        <a:buChar char="»"/>
        <a:defRPr sz="2667">
          <a:solidFill>
            <a:schemeClr val="tx1"/>
          </a:solidFill>
          <a:latin typeface="+mn-lt"/>
        </a:defRPr>
      </a:lvl8pPr>
      <a:lvl9pPr marL="5181470" indent="-304792" algn="l" rtl="0" fontAlgn="base">
        <a:spcBef>
          <a:spcPct val="20000"/>
        </a:spcBef>
        <a:spcAft>
          <a:spcPct val="0"/>
        </a:spcAft>
        <a:buChar char="»"/>
        <a:defRPr sz="2667">
          <a:solidFill>
            <a:schemeClr val="tx1"/>
          </a:solidFill>
          <a:latin typeface="+mn-lt"/>
        </a:defRPr>
      </a:lvl9pPr>
    </p:bodyStyle>
    <p:otherStyle>
      <a:defPPr>
        <a:defRPr lang="vi-V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927"/>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599768"/>
            <a:ext cx="10972800" cy="4526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370"/>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867">
                <a:latin typeface="Arial" charset="0"/>
              </a:defRPr>
            </a:lvl1pPr>
          </a:lstStyle>
          <a:p>
            <a:pPr defTabSz="121917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370"/>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867">
                <a:latin typeface="Arial" charset="0"/>
              </a:defRPr>
            </a:lvl1pPr>
          </a:lstStyle>
          <a:p>
            <a:pPr defTabSz="121917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370"/>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867"/>
            </a:lvl1pPr>
          </a:lstStyle>
          <a:p>
            <a:pPr defTabSz="1219170" fontAlgn="base">
              <a:spcBef>
                <a:spcPct val="0"/>
              </a:spcBef>
              <a:spcAft>
                <a:spcPct val="0"/>
              </a:spcAft>
              <a:defRPr/>
            </a:pPr>
            <a:fld id="{CD2C0EB6-2818-4FB2-8A73-FC311249010D}" type="slidenum">
              <a:rPr lang="en-US" altLang="en-US" smtClean="0">
                <a:solidFill>
                  <a:srgbClr val="000000"/>
                </a:solidFill>
              </a:rPr>
              <a:pPr defTabSz="121917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3764399"/>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Lst>
  <p:txStyles>
    <p:title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Arial" charset="0"/>
        </a:defRPr>
      </a:lvl2pPr>
      <a:lvl3pPr algn="ctr" rtl="0" eaLnBrk="0" fontAlgn="base" hangingPunct="0">
        <a:spcBef>
          <a:spcPct val="0"/>
        </a:spcBef>
        <a:spcAft>
          <a:spcPct val="0"/>
        </a:spcAft>
        <a:defRPr sz="5867">
          <a:solidFill>
            <a:schemeClr val="tx2"/>
          </a:solidFill>
          <a:latin typeface="Arial" charset="0"/>
        </a:defRPr>
      </a:lvl3pPr>
      <a:lvl4pPr algn="ctr" rtl="0" eaLnBrk="0" fontAlgn="base" hangingPunct="0">
        <a:spcBef>
          <a:spcPct val="0"/>
        </a:spcBef>
        <a:spcAft>
          <a:spcPct val="0"/>
        </a:spcAft>
        <a:defRPr sz="5867">
          <a:solidFill>
            <a:schemeClr val="tx2"/>
          </a:solidFill>
          <a:latin typeface="Arial" charset="0"/>
        </a:defRPr>
      </a:lvl4pPr>
      <a:lvl5pPr algn="ctr" rtl="0" eaLnBrk="0" fontAlgn="base" hangingPunct="0">
        <a:spcBef>
          <a:spcPct val="0"/>
        </a:spcBef>
        <a:spcAft>
          <a:spcPct val="0"/>
        </a:spcAft>
        <a:defRPr sz="5867">
          <a:solidFill>
            <a:schemeClr val="tx2"/>
          </a:solidFill>
          <a:latin typeface="Arial" charset="0"/>
        </a:defRPr>
      </a:lvl5pPr>
      <a:lvl6pPr marL="609585" algn="ctr" rtl="0" fontAlgn="base">
        <a:spcBef>
          <a:spcPct val="0"/>
        </a:spcBef>
        <a:spcAft>
          <a:spcPct val="0"/>
        </a:spcAft>
        <a:defRPr sz="5867">
          <a:solidFill>
            <a:schemeClr val="tx2"/>
          </a:solidFill>
          <a:latin typeface="Arial" charset="0"/>
        </a:defRPr>
      </a:lvl6pPr>
      <a:lvl7pPr marL="1219170" algn="ctr" rtl="0" fontAlgn="base">
        <a:spcBef>
          <a:spcPct val="0"/>
        </a:spcBef>
        <a:spcAft>
          <a:spcPct val="0"/>
        </a:spcAft>
        <a:defRPr sz="5867">
          <a:solidFill>
            <a:schemeClr val="tx2"/>
          </a:solidFill>
          <a:latin typeface="Arial" charset="0"/>
        </a:defRPr>
      </a:lvl7pPr>
      <a:lvl8pPr marL="1828754" algn="ctr" rtl="0" fontAlgn="base">
        <a:spcBef>
          <a:spcPct val="0"/>
        </a:spcBef>
        <a:spcAft>
          <a:spcPct val="0"/>
        </a:spcAft>
        <a:defRPr sz="5867">
          <a:solidFill>
            <a:schemeClr val="tx2"/>
          </a:solidFill>
          <a:latin typeface="Arial" charset="0"/>
        </a:defRPr>
      </a:lvl8pPr>
      <a:lvl9pPr marL="2438339" algn="ctr" rtl="0" fontAlgn="base">
        <a:spcBef>
          <a:spcPct val="0"/>
        </a:spcBef>
        <a:spcAft>
          <a:spcPct val="0"/>
        </a:spcAft>
        <a:defRPr sz="5867">
          <a:solidFill>
            <a:schemeClr val="tx2"/>
          </a:solidFill>
          <a:latin typeface="Arial"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defRPr>
      </a:lvl2pPr>
      <a:lvl3pPr marL="1523962" indent="-304792" algn="l" rtl="0" eaLnBrk="0" fontAlgn="base" hangingPunct="0">
        <a:spcBef>
          <a:spcPct val="20000"/>
        </a:spcBef>
        <a:spcAft>
          <a:spcPct val="0"/>
        </a:spcAft>
        <a:buChar char="•"/>
        <a:defRPr sz="3200">
          <a:solidFill>
            <a:schemeClr val="tx1"/>
          </a:solidFill>
          <a:latin typeface="+mn-lt"/>
        </a:defRPr>
      </a:lvl3pPr>
      <a:lvl4pPr marL="2133547" indent="-304792" algn="l" rtl="0" eaLnBrk="0" fontAlgn="base" hangingPunct="0">
        <a:spcBef>
          <a:spcPct val="20000"/>
        </a:spcBef>
        <a:spcAft>
          <a:spcPct val="0"/>
        </a:spcAft>
        <a:buChar char="–"/>
        <a:defRPr sz="2667">
          <a:solidFill>
            <a:schemeClr val="tx1"/>
          </a:solidFill>
          <a:latin typeface="+mn-lt"/>
        </a:defRPr>
      </a:lvl4pPr>
      <a:lvl5pPr marL="2743131" indent="-304792" algn="l" rtl="0" eaLnBrk="0" fontAlgn="base" hangingPunct="0">
        <a:spcBef>
          <a:spcPct val="20000"/>
        </a:spcBef>
        <a:spcAft>
          <a:spcPct val="0"/>
        </a:spcAft>
        <a:buChar char="»"/>
        <a:defRPr sz="2667">
          <a:solidFill>
            <a:schemeClr val="tx1"/>
          </a:solidFill>
          <a:latin typeface="+mn-lt"/>
        </a:defRPr>
      </a:lvl5pPr>
      <a:lvl6pPr marL="3352716" indent="-304792" algn="l" rtl="0" fontAlgn="base">
        <a:spcBef>
          <a:spcPct val="20000"/>
        </a:spcBef>
        <a:spcAft>
          <a:spcPct val="0"/>
        </a:spcAft>
        <a:buChar char="»"/>
        <a:defRPr sz="2667">
          <a:solidFill>
            <a:schemeClr val="tx1"/>
          </a:solidFill>
          <a:latin typeface="+mn-lt"/>
        </a:defRPr>
      </a:lvl6pPr>
      <a:lvl7pPr marL="3962301" indent="-304792" algn="l" rtl="0" fontAlgn="base">
        <a:spcBef>
          <a:spcPct val="20000"/>
        </a:spcBef>
        <a:spcAft>
          <a:spcPct val="0"/>
        </a:spcAft>
        <a:buChar char="»"/>
        <a:defRPr sz="2667">
          <a:solidFill>
            <a:schemeClr val="tx1"/>
          </a:solidFill>
          <a:latin typeface="+mn-lt"/>
        </a:defRPr>
      </a:lvl7pPr>
      <a:lvl8pPr marL="4571886" indent="-304792" algn="l" rtl="0" fontAlgn="base">
        <a:spcBef>
          <a:spcPct val="20000"/>
        </a:spcBef>
        <a:spcAft>
          <a:spcPct val="0"/>
        </a:spcAft>
        <a:buChar char="»"/>
        <a:defRPr sz="2667">
          <a:solidFill>
            <a:schemeClr val="tx1"/>
          </a:solidFill>
          <a:latin typeface="+mn-lt"/>
        </a:defRPr>
      </a:lvl8pPr>
      <a:lvl9pPr marL="5181470" indent="-304792" algn="l" rtl="0" fontAlgn="base">
        <a:spcBef>
          <a:spcPct val="20000"/>
        </a:spcBef>
        <a:spcAft>
          <a:spcPct val="0"/>
        </a:spcAft>
        <a:buChar char="»"/>
        <a:defRPr sz="2667">
          <a:solidFill>
            <a:schemeClr val="tx1"/>
          </a:solidFill>
          <a:latin typeface="+mn-lt"/>
        </a:defRPr>
      </a:lvl9pPr>
    </p:bodyStyle>
    <p:otherStyle>
      <a:defPPr>
        <a:defRPr lang="vi-V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06.xml"/></Relationships>
</file>

<file path=ppt/slides/_rels/slide1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06.xml"/></Relationships>
</file>

<file path=ppt/slides/_rels/slide1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06.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5.wdp"/><Relationship Id="rId18" Type="http://schemas.openxmlformats.org/officeDocument/2006/relationships/image" Target="../media/image28.png"/><Relationship Id="rId26" Type="http://schemas.openxmlformats.org/officeDocument/2006/relationships/image" Target="../media/image32.png"/><Relationship Id="rId3" Type="http://schemas.openxmlformats.org/officeDocument/2006/relationships/slideLayout" Target="../slideLayouts/slideLayout1.xml"/><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25.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27.png"/><Relationship Id="rId20" Type="http://schemas.openxmlformats.org/officeDocument/2006/relationships/image" Target="../media/image29.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22.png"/><Relationship Id="rId11" Type="http://schemas.microsoft.com/office/2007/relationships/hdphoto" Target="../media/hdphoto4.wdp"/><Relationship Id="rId24" Type="http://schemas.openxmlformats.org/officeDocument/2006/relationships/image" Target="../media/image31.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33.png"/><Relationship Id="rId10" Type="http://schemas.openxmlformats.org/officeDocument/2006/relationships/image" Target="../media/image24.png"/><Relationship Id="rId19" Type="http://schemas.microsoft.com/office/2007/relationships/hdphoto" Target="../media/hdphoto8.wdp"/><Relationship Id="rId31" Type="http://schemas.openxmlformats.org/officeDocument/2006/relationships/image" Target="../media/image35.png"/><Relationship Id="rId4" Type="http://schemas.openxmlformats.org/officeDocument/2006/relationships/image" Target="../media/image21.jpeg"/><Relationship Id="rId9" Type="http://schemas.microsoft.com/office/2007/relationships/hdphoto" Target="../media/hdphoto3.wdp"/><Relationship Id="rId14" Type="http://schemas.openxmlformats.org/officeDocument/2006/relationships/image" Target="../media/image26.png"/><Relationship Id="rId22" Type="http://schemas.openxmlformats.org/officeDocument/2006/relationships/image" Target="../media/image30.png"/><Relationship Id="rId27" Type="http://schemas.microsoft.com/office/2007/relationships/hdphoto" Target="../media/hdphoto12.wdp"/><Relationship Id="rId30"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2.xml"/><Relationship Id="rId5" Type="http://schemas.openxmlformats.org/officeDocument/2006/relationships/image" Target="../media/image38.png"/><Relationship Id="rId4" Type="http://schemas.microsoft.com/office/2007/relationships/hdphoto" Target="../media/hdphoto14.wdp"/></Relationships>
</file>

<file path=ppt/slides/_rels/slide15.xml.rels><?xml version="1.0" encoding="UTF-8" standalone="yes"?>
<Relationships xmlns="http://schemas.openxmlformats.org/package/2006/relationships"><Relationship Id="rId13" Type="http://schemas.openxmlformats.org/officeDocument/2006/relationships/image" Target="../media/image44.png"/><Relationship Id="rId18" Type="http://schemas.openxmlformats.org/officeDocument/2006/relationships/slide" Target="slide3.xml"/><Relationship Id="rId26" Type="http://schemas.microsoft.com/office/2007/relationships/hdphoto" Target="../media/hdphoto21.wdp"/><Relationship Id="rId39" Type="http://schemas.microsoft.com/office/2007/relationships/hdphoto" Target="../media/hdphoto25.wdp"/><Relationship Id="rId3" Type="http://schemas.openxmlformats.org/officeDocument/2006/relationships/image" Target="../media/image39.png"/><Relationship Id="rId21" Type="http://schemas.microsoft.com/office/2007/relationships/hdphoto" Target="../media/hdphoto8.wdp"/><Relationship Id="rId34" Type="http://schemas.microsoft.com/office/2007/relationships/hdphoto" Target="../media/hdphoto12.wdp"/><Relationship Id="rId42" Type="http://schemas.openxmlformats.org/officeDocument/2006/relationships/image" Target="../media/image55.png"/><Relationship Id="rId47" Type="http://schemas.openxmlformats.org/officeDocument/2006/relationships/slide" Target="slide17.xml"/><Relationship Id="rId50" Type="http://schemas.openxmlformats.org/officeDocument/2006/relationships/slide" Target="slide20.xml"/><Relationship Id="rId7" Type="http://schemas.openxmlformats.org/officeDocument/2006/relationships/image" Target="../media/image41.png"/><Relationship Id="rId12" Type="http://schemas.microsoft.com/office/2007/relationships/hdphoto" Target="../media/hdphoto19.wdp"/><Relationship Id="rId17" Type="http://schemas.openxmlformats.org/officeDocument/2006/relationships/image" Target="../media/image45.png"/><Relationship Id="rId25" Type="http://schemas.openxmlformats.org/officeDocument/2006/relationships/image" Target="../media/image48.png"/><Relationship Id="rId33" Type="http://schemas.openxmlformats.org/officeDocument/2006/relationships/image" Target="../media/image32.png"/><Relationship Id="rId38" Type="http://schemas.openxmlformats.org/officeDocument/2006/relationships/image" Target="../media/image53.png"/><Relationship Id="rId46" Type="http://schemas.openxmlformats.org/officeDocument/2006/relationships/slide" Target="slide16.xml"/><Relationship Id="rId2" Type="http://schemas.openxmlformats.org/officeDocument/2006/relationships/image" Target="../media/image36.jpeg"/><Relationship Id="rId16" Type="http://schemas.microsoft.com/office/2007/relationships/hdphoto" Target="../media/hdphoto9.wdp"/><Relationship Id="rId20" Type="http://schemas.openxmlformats.org/officeDocument/2006/relationships/image" Target="../media/image28.png"/><Relationship Id="rId29" Type="http://schemas.openxmlformats.org/officeDocument/2006/relationships/image" Target="../media/image49.png"/><Relationship Id="rId41" Type="http://schemas.microsoft.com/office/2007/relationships/hdphoto" Target="../media/hdphoto26.wdp"/><Relationship Id="rId1" Type="http://schemas.openxmlformats.org/officeDocument/2006/relationships/slideLayout" Target="../slideLayouts/slideLayout23.xml"/><Relationship Id="rId6" Type="http://schemas.microsoft.com/office/2007/relationships/hdphoto" Target="../media/hdphoto16.wdp"/><Relationship Id="rId11" Type="http://schemas.openxmlformats.org/officeDocument/2006/relationships/image" Target="../media/image43.png"/><Relationship Id="rId24" Type="http://schemas.microsoft.com/office/2007/relationships/hdphoto" Target="../media/hdphoto20.wdp"/><Relationship Id="rId32" Type="http://schemas.microsoft.com/office/2007/relationships/hdphoto" Target="../media/hdphoto23.wdp"/><Relationship Id="rId37" Type="http://schemas.microsoft.com/office/2007/relationships/hdphoto" Target="../media/hdphoto24.wdp"/><Relationship Id="rId40" Type="http://schemas.openxmlformats.org/officeDocument/2006/relationships/image" Target="../media/image54.png"/><Relationship Id="rId45" Type="http://schemas.microsoft.com/office/2007/relationships/hdphoto" Target="../media/hdphoto28.wdp"/><Relationship Id="rId5" Type="http://schemas.openxmlformats.org/officeDocument/2006/relationships/image" Target="../media/image40.png"/><Relationship Id="rId15" Type="http://schemas.openxmlformats.org/officeDocument/2006/relationships/image" Target="../media/image29.png"/><Relationship Id="rId23" Type="http://schemas.openxmlformats.org/officeDocument/2006/relationships/image" Target="../media/image47.png"/><Relationship Id="rId28" Type="http://schemas.microsoft.com/office/2007/relationships/hdphoto" Target="../media/hdphoto11.wdp"/><Relationship Id="rId36" Type="http://schemas.openxmlformats.org/officeDocument/2006/relationships/image" Target="../media/image52.png"/><Relationship Id="rId49" Type="http://schemas.openxmlformats.org/officeDocument/2006/relationships/slide" Target="slide19.xml"/><Relationship Id="rId10" Type="http://schemas.microsoft.com/office/2007/relationships/hdphoto" Target="../media/hdphoto18.wdp"/><Relationship Id="rId19" Type="http://schemas.openxmlformats.org/officeDocument/2006/relationships/image" Target="../media/image46.png"/><Relationship Id="rId31" Type="http://schemas.openxmlformats.org/officeDocument/2006/relationships/image" Target="../media/image50.png"/><Relationship Id="rId44" Type="http://schemas.openxmlformats.org/officeDocument/2006/relationships/image" Target="../media/image56.png"/><Relationship Id="rId4" Type="http://schemas.microsoft.com/office/2007/relationships/hdphoto" Target="../media/hdphoto15.wdp"/><Relationship Id="rId9" Type="http://schemas.openxmlformats.org/officeDocument/2006/relationships/image" Target="../media/image42.png"/><Relationship Id="rId14" Type="http://schemas.openxmlformats.org/officeDocument/2006/relationships/slide" Target="slide1.xml"/><Relationship Id="rId22" Type="http://schemas.openxmlformats.org/officeDocument/2006/relationships/slide" Target="slide4.xml"/><Relationship Id="rId27" Type="http://schemas.openxmlformats.org/officeDocument/2006/relationships/image" Target="../media/image31.png"/><Relationship Id="rId30" Type="http://schemas.microsoft.com/office/2007/relationships/hdphoto" Target="../media/hdphoto22.wdp"/><Relationship Id="rId35" Type="http://schemas.openxmlformats.org/officeDocument/2006/relationships/image" Target="../media/image51.png"/><Relationship Id="rId43" Type="http://schemas.microsoft.com/office/2007/relationships/hdphoto" Target="../media/hdphoto27.wdp"/><Relationship Id="rId48" Type="http://schemas.openxmlformats.org/officeDocument/2006/relationships/slide" Target="slide18.xml"/><Relationship Id="rId8" Type="http://schemas.microsoft.com/office/2007/relationships/hdphoto" Target="../media/hdphoto17.wdp"/></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34.xml"/><Relationship Id="rId6" Type="http://schemas.openxmlformats.org/officeDocument/2006/relationships/image" Target="../media/image38.png"/><Relationship Id="rId5" Type="http://schemas.openxmlformats.org/officeDocument/2006/relationships/slide" Target="slide15.xml"/><Relationship Id="rId4" Type="http://schemas.microsoft.com/office/2007/relationships/hdphoto" Target="../media/hdphoto14.wdp"/></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45.xml"/><Relationship Id="rId6" Type="http://schemas.openxmlformats.org/officeDocument/2006/relationships/image" Target="../media/image38.png"/><Relationship Id="rId5" Type="http://schemas.openxmlformats.org/officeDocument/2006/relationships/slide" Target="slide15.xml"/><Relationship Id="rId4" Type="http://schemas.microsoft.com/office/2007/relationships/hdphoto" Target="../media/hdphoto14.wdp"/></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56.xml"/><Relationship Id="rId6" Type="http://schemas.openxmlformats.org/officeDocument/2006/relationships/image" Target="../media/image38.png"/><Relationship Id="rId5" Type="http://schemas.openxmlformats.org/officeDocument/2006/relationships/slide" Target="slide15.xml"/><Relationship Id="rId4" Type="http://schemas.microsoft.com/office/2007/relationships/hdphoto" Target="../media/hdphoto14.wdp"/></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56.xml"/><Relationship Id="rId6" Type="http://schemas.openxmlformats.org/officeDocument/2006/relationships/image" Target="../media/image38.png"/><Relationship Id="rId5" Type="http://schemas.openxmlformats.org/officeDocument/2006/relationships/slide" Target="slide15.xml"/><Relationship Id="rId4" Type="http://schemas.microsoft.com/office/2007/relationships/hdphoto" Target="../media/hdphoto14.wdp"/></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56.xml"/><Relationship Id="rId6" Type="http://schemas.openxmlformats.org/officeDocument/2006/relationships/image" Target="../media/image38.png"/><Relationship Id="rId5" Type="http://schemas.openxmlformats.org/officeDocument/2006/relationships/slide" Target="slide15.xml"/><Relationship Id="rId4" Type="http://schemas.microsoft.com/office/2007/relationships/hdphoto" Target="../media/hdphoto14.wdp"/></Relationships>
</file>

<file path=ppt/slides/_rels/slide2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90.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0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0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a:extLst>
              <a:ext uri="{FF2B5EF4-FFF2-40B4-BE49-F238E27FC236}">
                <a16:creationId xmlns:a16="http://schemas.microsoft.com/office/drawing/2014/main" id="{07BFB1CD-D6D7-4AFE-A598-4848D0F2040D}"/>
              </a:ext>
            </a:extLst>
          </p:cNvPr>
          <p:cNvSpPr/>
          <p:nvPr/>
        </p:nvSpPr>
        <p:spPr>
          <a:xfrm>
            <a:off x="10584" y="408517"/>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zh-CN" altLang="en-US">
              <a:solidFill>
                <a:prstClr val="white"/>
              </a:solidFill>
              <a:latin typeface="等线" panose="020F0502020204030204"/>
              <a:ea typeface="等线" panose="02010600030101010101" pitchFamily="2" charset="-122"/>
            </a:endParaRPr>
          </a:p>
        </p:txBody>
      </p:sp>
      <p:grpSp>
        <p:nvGrpSpPr>
          <p:cNvPr id="4099" name="组合 2"/>
          <p:cNvGrpSpPr>
            <a:grpSpLocks/>
          </p:cNvGrpSpPr>
          <p:nvPr/>
        </p:nvGrpSpPr>
        <p:grpSpPr bwMode="auto">
          <a:xfrm>
            <a:off x="-57151" y="6506633"/>
            <a:ext cx="12204701" cy="323851"/>
            <a:chOff x="-1" y="5849480"/>
            <a:chExt cx="12203530" cy="325542"/>
          </a:xfrm>
        </p:grpSpPr>
        <p:sp>
          <p:nvSpPr>
            <p:cNvPr id="12" name="矩形 11">
              <a:extLst>
                <a:ext uri="{FF2B5EF4-FFF2-40B4-BE49-F238E27FC236}">
                  <a16:creationId xmlns:a16="http://schemas.microsoft.com/office/drawing/2014/main" id="{0CC6F16C-5377-4F8C-A75A-B018DEC934D1}"/>
                </a:ext>
              </a:extLst>
            </p:cNvPr>
            <p:cNvSpPr/>
            <p:nvPr/>
          </p:nvSpPr>
          <p:spPr>
            <a:xfrm>
              <a:off x="-1" y="5849480"/>
              <a:ext cx="12192947" cy="65960"/>
            </a:xfrm>
            <a:prstGeom prst="rect">
              <a:avLst/>
            </a:prstGeom>
            <a:solidFill>
              <a:srgbClr val="57C1B3"/>
            </a:solidFill>
            <a:ln>
              <a:solidFill>
                <a:schemeClr val="bg1">
                  <a:lumMod val="9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zh-CN" altLang="en-US" sz="2365" dirty="0">
                <a:solidFill>
                  <a:prstClr val="black">
                    <a:lumMod val="85000"/>
                    <a:lumOff val="15000"/>
                  </a:prstClr>
                </a:solidFill>
                <a:latin typeface="等线" panose="020F0502020204030204"/>
                <a:ea typeface="等线" panose="02010600030101010101" pitchFamily="2" charset="-122"/>
              </a:endParaRPr>
            </a:p>
          </p:txBody>
        </p:sp>
        <p:sp>
          <p:nvSpPr>
            <p:cNvPr id="13" name="矩形 12">
              <a:extLst>
                <a:ext uri="{FF2B5EF4-FFF2-40B4-BE49-F238E27FC236}">
                  <a16:creationId xmlns:a16="http://schemas.microsoft.com/office/drawing/2014/main" id="{1B8A0297-492B-444D-9336-2071206543C6}"/>
                </a:ext>
              </a:extLst>
            </p:cNvPr>
            <p:cNvSpPr/>
            <p:nvPr/>
          </p:nvSpPr>
          <p:spPr>
            <a:xfrm>
              <a:off x="10582" y="5992038"/>
              <a:ext cx="12192947" cy="182984"/>
            </a:xfrm>
            <a:prstGeom prst="rect">
              <a:avLst/>
            </a:prstGeom>
            <a:solidFill>
              <a:srgbClr val="57C1B3"/>
            </a:solidFill>
            <a:ln>
              <a:solidFill>
                <a:schemeClr val="bg1">
                  <a:lumMod val="9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zh-CN" altLang="en-US" sz="2365" dirty="0">
                <a:solidFill>
                  <a:prstClr val="black">
                    <a:lumMod val="85000"/>
                    <a:lumOff val="15000"/>
                  </a:prstClr>
                </a:solidFill>
                <a:latin typeface="等线" panose="020F0502020204030204"/>
                <a:ea typeface="等线" panose="02010600030101010101" pitchFamily="2" charset="-122"/>
              </a:endParaRPr>
            </a:p>
          </p:txBody>
        </p:sp>
      </p:grpSp>
      <p:grpSp>
        <p:nvGrpSpPr>
          <p:cNvPr id="4100" name="组合 1"/>
          <p:cNvGrpSpPr>
            <a:grpSpLocks/>
          </p:cNvGrpSpPr>
          <p:nvPr/>
        </p:nvGrpSpPr>
        <p:grpSpPr bwMode="auto">
          <a:xfrm>
            <a:off x="-44450" y="702734"/>
            <a:ext cx="12192001" cy="249767"/>
            <a:chOff x="-22338" y="886998"/>
            <a:chExt cx="12192000" cy="249930"/>
          </a:xfrm>
        </p:grpSpPr>
        <p:sp>
          <p:nvSpPr>
            <p:cNvPr id="14" name="矩形 13">
              <a:extLst>
                <a:ext uri="{FF2B5EF4-FFF2-40B4-BE49-F238E27FC236}">
                  <a16:creationId xmlns:a16="http://schemas.microsoft.com/office/drawing/2014/main" id="{6316D0B9-E839-406A-A535-AEDEA11DC684}"/>
                </a:ext>
              </a:extLst>
            </p:cNvPr>
            <p:cNvSpPr/>
            <p:nvPr/>
          </p:nvSpPr>
          <p:spPr>
            <a:xfrm flipV="1">
              <a:off x="-22338" y="886998"/>
              <a:ext cx="12192000" cy="46597"/>
            </a:xfrm>
            <a:prstGeom prst="rect">
              <a:avLst/>
            </a:prstGeom>
            <a:solidFill>
              <a:srgbClr val="57C1B3"/>
            </a:solidFill>
            <a:ln>
              <a:solidFill>
                <a:schemeClr val="bg1">
                  <a:lumMod val="9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zh-CN" altLang="en-US" sz="2365" dirty="0">
                <a:solidFill>
                  <a:prstClr val="black">
                    <a:lumMod val="85000"/>
                    <a:lumOff val="15000"/>
                  </a:prstClr>
                </a:solidFill>
                <a:latin typeface="等线" panose="020F0502020204030204"/>
                <a:ea typeface="等线" panose="02010600030101010101" pitchFamily="2" charset="-122"/>
              </a:endParaRPr>
            </a:p>
          </p:txBody>
        </p:sp>
        <p:sp>
          <p:nvSpPr>
            <p:cNvPr id="15" name="矩形 14">
              <a:extLst>
                <a:ext uri="{FF2B5EF4-FFF2-40B4-BE49-F238E27FC236}">
                  <a16:creationId xmlns:a16="http://schemas.microsoft.com/office/drawing/2014/main" id="{A4FA9E53-26C9-475E-A1D4-8580FAAE6FA7}"/>
                </a:ext>
              </a:extLst>
            </p:cNvPr>
            <p:cNvSpPr/>
            <p:nvPr/>
          </p:nvSpPr>
          <p:spPr>
            <a:xfrm>
              <a:off x="-22338" y="995019"/>
              <a:ext cx="12192000" cy="141909"/>
            </a:xfrm>
            <a:prstGeom prst="rect">
              <a:avLst/>
            </a:prstGeom>
            <a:solidFill>
              <a:srgbClr val="57C1B3"/>
            </a:solidFill>
            <a:ln>
              <a:solidFill>
                <a:schemeClr val="bg1">
                  <a:lumMod val="9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zh-CN" altLang="en-US" sz="2365" dirty="0">
                <a:solidFill>
                  <a:prstClr val="black">
                    <a:lumMod val="85000"/>
                    <a:lumOff val="15000"/>
                  </a:prstClr>
                </a:solidFill>
                <a:latin typeface="等线" panose="020F0502020204030204"/>
                <a:ea typeface="等线" panose="02010600030101010101" pitchFamily="2" charset="-122"/>
              </a:endParaRPr>
            </a:p>
          </p:txBody>
        </p:sp>
      </p:grpSp>
      <p:sp>
        <p:nvSpPr>
          <p:cNvPr id="10" name="Content Placeholder 2"/>
          <p:cNvSpPr txBox="1">
            <a:spLocks/>
          </p:cNvSpPr>
          <p:nvPr/>
        </p:nvSpPr>
        <p:spPr bwMode="auto">
          <a:xfrm>
            <a:off x="742951" y="1176867"/>
            <a:ext cx="10515600" cy="434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defTabSz="685800">
              <a:spcBef>
                <a:spcPct val="20000"/>
              </a:spcBef>
              <a:buChar char="•"/>
              <a:defRPr sz="3200">
                <a:solidFill>
                  <a:schemeClr val="tx1"/>
                </a:solidFill>
                <a:latin typeface="Arial" panose="020B0604020202020204" pitchFamily="34" charset="0"/>
              </a:defRPr>
            </a:lvl1pPr>
            <a:lvl2pPr marL="685800" indent="-228600" defTabSz="685800">
              <a:spcBef>
                <a:spcPct val="20000"/>
              </a:spcBef>
              <a:buChar char="–"/>
              <a:defRPr sz="2800">
                <a:solidFill>
                  <a:schemeClr val="tx1"/>
                </a:solidFill>
                <a:latin typeface="Arial" panose="020B0604020202020204" pitchFamily="34" charset="0"/>
              </a:defRPr>
            </a:lvl2pPr>
            <a:lvl3pPr marL="1143000" indent="-228600" defTabSz="685800">
              <a:spcBef>
                <a:spcPct val="20000"/>
              </a:spcBef>
              <a:buChar char="•"/>
              <a:defRPr sz="2400">
                <a:solidFill>
                  <a:schemeClr val="tx1"/>
                </a:solidFill>
                <a:latin typeface="Arial" panose="020B0604020202020204" pitchFamily="34" charset="0"/>
              </a:defRPr>
            </a:lvl3pPr>
            <a:lvl4pPr marL="1600200" indent="-228600" defTabSz="685800">
              <a:spcBef>
                <a:spcPct val="20000"/>
              </a:spcBef>
              <a:buChar char="–"/>
              <a:defRPr sz="2000">
                <a:solidFill>
                  <a:schemeClr val="tx1"/>
                </a:solidFill>
                <a:latin typeface="Arial" panose="020B0604020202020204" pitchFamily="34" charset="0"/>
              </a:defRPr>
            </a:lvl4pPr>
            <a:lvl5pPr marL="2057400" indent="-228600" defTabSz="685800">
              <a:spcBef>
                <a:spcPct val="20000"/>
              </a:spcBef>
              <a:buChar char="»"/>
              <a:defRPr sz="2000">
                <a:solidFill>
                  <a:schemeClr val="tx1"/>
                </a:solidFill>
                <a:latin typeface="Arial" panose="020B0604020202020204" pitchFamily="34" charset="0"/>
              </a:defRPr>
            </a:lvl5pPr>
            <a:lvl6pPr marL="25146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Aft>
                <a:spcPts val="0"/>
              </a:spcAft>
              <a:buNone/>
            </a:pPr>
            <a:r>
              <a:rPr lang="vi-VN" dirty="0">
                <a:latin typeface="Times New Roman" panose="02020603050405020304" pitchFamily="18" charset="0"/>
                <a:ea typeface="Calibri" panose="020F0502020204030204" pitchFamily="34" charset="0"/>
                <a:cs typeface="Times New Roman" panose="02020603050405020304" pitchFamily="18" charset="0"/>
              </a:rPr>
              <a:t>Quan sát </a:t>
            </a:r>
            <a:r>
              <a:rPr lang="en-US" dirty="0" err="1">
                <a:latin typeface="Times New Roman" panose="02020603050405020304" pitchFamily="18" charset="0"/>
                <a:ea typeface="Calibri" panose="020F0502020204030204" pitchFamily="34" charset="0"/>
                <a:cs typeface="Times New Roman" panose="02020603050405020304" pitchFamily="18" charset="0"/>
              </a:rPr>
              <a:t>chậu</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cây</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đậu</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các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nhóm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trưng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bày</a:t>
            </a:r>
            <a:r>
              <a:rPr lang="en-US" dirty="0">
                <a:latin typeface="Times New Roman" panose="02020603050405020304" pitchFamily="18" charset="0"/>
                <a:ea typeface="Calibri" panose="020F0502020204030204" pitchFamily="34" charset="0"/>
                <a:cs typeface="Times New Roman" panose="02020603050405020304" pitchFamily="18" charset="0"/>
              </a:rPr>
              <a:t> ở </a:t>
            </a:r>
            <a:r>
              <a:rPr lang="en-US" dirty="0" err="1">
                <a:latin typeface="Times New Roman" panose="02020603050405020304" pitchFamily="18" charset="0"/>
                <a:ea typeface="Calibri" panose="020F0502020204030204" pitchFamily="34" charset="0"/>
                <a:cs typeface="Times New Roman" panose="02020603050405020304" pitchFamily="18" charset="0"/>
              </a:rPr>
              <a:t>cửa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sổ</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lớp</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sau</a:t>
            </a:r>
            <a:r>
              <a:rPr lang="en-US" dirty="0">
                <a:latin typeface="Times New Roman" panose="02020603050405020304" pitchFamily="18" charset="0"/>
                <a:ea typeface="Calibri" panose="020F0502020204030204" pitchFamily="34" charset="0"/>
                <a:cs typeface="Times New Roman" panose="02020603050405020304" pitchFamily="18" charset="0"/>
              </a:rPr>
              <a:t> 1 </a:t>
            </a:r>
            <a:r>
              <a:rPr lang="en-US" dirty="0" err="1">
                <a:latin typeface="Times New Roman" panose="02020603050405020304" pitchFamily="18" charset="0"/>
                <a:ea typeface="Calibri" panose="020F0502020204030204" pitchFamily="34" charset="0"/>
                <a:cs typeface="Times New Roman" panose="02020603050405020304" pitchFamily="18" charset="0"/>
              </a:rPr>
              <a:t>tuần</a:t>
            </a:r>
            <a:r>
              <a:rPr lang="vi-VN" dirty="0">
                <a:latin typeface="Times New Roman" panose="02020603050405020304" pitchFamily="18" charset="0"/>
                <a:ea typeface="Calibri" panose="020F0502020204030204" pitchFamily="34" charset="0"/>
                <a:cs typeface="Times New Roman" panose="02020603050405020304" pitchFamily="18" charset="0"/>
              </a:rPr>
              <a:t> và trả lời câu hỏi</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a typeface="Arial" panose="020B0604020202020204" pitchFamily="34" charset="0"/>
              <a:cs typeface="Times New Roman" panose="02020603050405020304" pitchFamily="18" charset="0"/>
            </a:endParaRPr>
          </a:p>
          <a:p>
            <a:pPr>
              <a:lnSpc>
                <a:spcPct val="120000"/>
              </a:lnSpc>
              <a:spcAft>
                <a:spcPts val="0"/>
              </a:spcAft>
              <a:buNone/>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Nhận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xét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hướng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mọc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của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cây</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đậu</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a typeface="Arial" panose="020B0604020202020204" pitchFamily="34" charset="0"/>
              <a:cs typeface="Times New Roman" panose="02020603050405020304" pitchFamily="18" charset="0"/>
            </a:endParaRPr>
          </a:p>
          <a:p>
            <a:pPr>
              <a:lnSpc>
                <a:spcPct val="120000"/>
              </a:lnSpc>
              <a:spcAft>
                <a:spcPts val="0"/>
              </a:spcAft>
              <a:buNone/>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Vì</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sao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cây</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đậu</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của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các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nhóm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lại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mọc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theo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hướng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đó</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a typeface="Arial" panose="020B0604020202020204" pitchFamily="34" charset="0"/>
              <a:cs typeface="Times New Roman" panose="02020603050405020304" pitchFamily="18" charset="0"/>
            </a:endParaRPr>
          </a:p>
          <a:p>
            <a:pPr algn="just" defTabSz="914377" fontAlgn="base">
              <a:lnSpc>
                <a:spcPct val="115000"/>
              </a:lnSpc>
              <a:spcBef>
                <a:spcPts val="1000"/>
              </a:spcBef>
              <a:spcAft>
                <a:spcPct val="0"/>
              </a:spcAft>
              <a:buNone/>
            </a:pPr>
            <a:r>
              <a:rPr lang="en-US" altLang="en-US" sz="2800" b="1" dirty="0" smtClean="0">
                <a:solidFill>
                  <a:srgbClr val="000000"/>
                </a:solidFill>
                <a:latin typeface="Times New Roman" panose="02020603050405020304" pitchFamily="18" charset="0"/>
                <a:cs typeface="Times New Roman" panose="02020603050405020304" pitchFamily="18" charset="0"/>
              </a:rPr>
              <a:t> </a:t>
            </a:r>
            <a:endParaRPr lang="en-US" altLang="en-US" sz="2000" dirty="0">
              <a:solidFill>
                <a:srgbClr val="000000"/>
              </a:solidFill>
              <a:latin typeface="Calibri" panose="020F0502020204030204" pitchFamily="34" charset="0"/>
              <a:cs typeface="Calibri" panose="020F0502020204030204" pitchFamily="34" charset="0"/>
            </a:endParaRPr>
          </a:p>
          <a:p>
            <a:pPr defTabSz="914377" fontAlgn="base">
              <a:lnSpc>
                <a:spcPct val="90000"/>
              </a:lnSpc>
              <a:spcBef>
                <a:spcPts val="1000"/>
              </a:spcBef>
              <a:spcAft>
                <a:spcPct val="0"/>
              </a:spcAft>
            </a:pPr>
            <a:endParaRPr lang="en-US" altLang="en-US" sz="2800" dirty="0">
              <a:solidFill>
                <a:srgbClr val="000000"/>
              </a:solidFill>
              <a:latin typeface="Calibri" panose="020F0502020204030204" pitchFamily="34" charset="0"/>
            </a:endParaRPr>
          </a:p>
        </p:txBody>
      </p:sp>
      <p:sp>
        <p:nvSpPr>
          <p:cNvPr id="11" name="Rounded Rectangle 4">
            <a:extLst>
              <a:ext uri="{FF2B5EF4-FFF2-40B4-BE49-F238E27FC236}">
                <a16:creationId xmlns:a16="http://schemas.microsoft.com/office/drawing/2014/main" id="{7460D928-7C04-4437-BF05-C207B840700A}"/>
              </a:ext>
            </a:extLst>
          </p:cNvPr>
          <p:cNvSpPr/>
          <p:nvPr/>
        </p:nvSpPr>
        <p:spPr>
          <a:xfrm>
            <a:off x="0" y="12591"/>
            <a:ext cx="12135795" cy="63500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anchor="ctr"/>
          <a:lstStyle/>
          <a:p>
            <a:pPr algn="ctr" defTabSz="1219170" fontAlgn="base">
              <a:spcBef>
                <a:spcPct val="0"/>
              </a:spcBef>
              <a:spcAft>
                <a:spcPts val="600"/>
              </a:spcAft>
              <a:defRPr/>
            </a:pPr>
            <a:r>
              <a:rPr lang="en-US" sz="4200" b="1" dirty="0">
                <a:ln w="9525">
                  <a:solidFill>
                    <a:prstClr val="white"/>
                  </a:solidFill>
                  <a:prstDash val="solid"/>
                </a:ln>
                <a:solidFill>
                  <a:srgbClr val="002060"/>
                </a:solidFill>
                <a:effectLst>
                  <a:outerShdw blurRad="12700" dist="38100" dir="2700000" algn="tl" rotWithShape="0">
                    <a:prstClr val="white">
                      <a:lumMod val="50000"/>
                    </a:prstClr>
                  </a:outerShdw>
                </a:effectLst>
                <a:latin typeface="#9Slide03 SFU Futura_07" panose="00000900000000000000" pitchFamily="2" charset="0"/>
                <a:cs typeface="#9Slide03 Arima Madurai Black" panose="00000A00000000000000" pitchFamily="2" charset="0"/>
              </a:rPr>
              <a:t>KHỞI ĐỘNG</a:t>
            </a:r>
          </a:p>
        </p:txBody>
      </p:sp>
      <p:pic>
        <p:nvPicPr>
          <p:cNvPr id="4103" name="Picture 35"/>
          <p:cNvPicPr>
            <a:picLocks noChangeAspect="1"/>
          </p:cNvPicPr>
          <p:nvPr/>
        </p:nvPicPr>
        <p:blipFill>
          <a:blip r:embed="rId3">
            <a:extLst>
              <a:ext uri="{28A0092B-C50C-407E-A947-70E740481C1C}">
                <a14:useLocalDpi xmlns:a14="http://schemas.microsoft.com/office/drawing/2010/main" val="0"/>
              </a:ext>
            </a:extLst>
          </a:blip>
          <a:srcRect t="18796"/>
          <a:stretch>
            <a:fillRect/>
          </a:stretch>
        </p:blipFill>
        <p:spPr bwMode="auto">
          <a:xfrm>
            <a:off x="3454400" y="3706285"/>
            <a:ext cx="5080000" cy="286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1202468"/>
      </p:ext>
    </p:extLst>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9382" y="28647"/>
            <a:ext cx="11776363" cy="6665463"/>
          </a:xfrm>
          <a:prstGeom prst="rect">
            <a:avLst/>
          </a:prstGeom>
        </p:spPr>
      </p:pic>
    </p:spTree>
    <p:extLst>
      <p:ext uri="{BB962C8B-B14F-4D97-AF65-F5344CB8AC3E}">
        <p14:creationId xmlns:p14="http://schemas.microsoft.com/office/powerpoint/2010/main" val="4579216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7164" y="186440"/>
            <a:ext cx="11490035" cy="6537674"/>
          </a:xfrm>
          <a:prstGeom prst="rect">
            <a:avLst/>
          </a:prstGeom>
        </p:spPr>
      </p:pic>
    </p:spTree>
    <p:extLst>
      <p:ext uri="{BB962C8B-B14F-4D97-AF65-F5344CB8AC3E}">
        <p14:creationId xmlns:p14="http://schemas.microsoft.com/office/powerpoint/2010/main" val="37114936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42110" y="729673"/>
            <a:ext cx="10307782" cy="5689600"/>
          </a:xfrm>
          <a:prstGeom prst="rect">
            <a:avLst/>
          </a:prstGeom>
        </p:spPr>
      </p:pic>
    </p:spTree>
    <p:extLst>
      <p:ext uri="{BB962C8B-B14F-4D97-AF65-F5344CB8AC3E}">
        <p14:creationId xmlns:p14="http://schemas.microsoft.com/office/powerpoint/2010/main" val="10421467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9309ac64-8288-4ea0-aa2f-061f9418d41f.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933" y="0"/>
            <a:ext cx="122089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Lam tac\tải xuống.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38400" y="4546600"/>
            <a:ext cx="1295400" cy="15684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Lam tac\800px_COLOURBOX9774185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796636"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Lam tac\800px_COLOURBOX9774185 (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13500" y="5330826"/>
            <a:ext cx="2383137" cy="8075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267200" y="5330826"/>
            <a:ext cx="1016000" cy="673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Lam tac\800px_COLOURBOX9774185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DMIN\Desktop\Lam tac\800px_COLOURBOX9774185 (3).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0837335" y="5295127"/>
            <a:ext cx="1219200" cy="7453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ADMIN\Desktop\Lam tac\il_570xN.938660066_slvo.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026400" y="3680603"/>
            <a:ext cx="1966643" cy="35075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Lam tac\lumberjack-lean-on-the-wood-log-vector-7780327.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a:off x="9855992" y="3830552"/>
            <a:ext cx="2447745" cy="3697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5689599" y="-2260599"/>
            <a:ext cx="12375769" cy="109983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esktop\Tai nguyen thiet ke tro choi\Giai cuu rung xanh\playful-wild-monkeys_1308-2930 (4).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1219202" y="-133651"/>
            <a:ext cx="1219199" cy="1759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ình ảnh có liên quan"/>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846623" y="3244817"/>
            <a:ext cx="1354183" cy="13225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Tai nguyen thiet ke tro choi\Bảng gỗ\images.jpg"/>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51898" y="-838200"/>
            <a:ext cx="3474503" cy="34900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53565" y="1305004"/>
            <a:ext cx="2714205" cy="1077218"/>
          </a:xfrm>
          <a:prstGeom prst="rect">
            <a:avLst/>
          </a:prstGeom>
          <a:noFill/>
        </p:spPr>
        <p:txBody>
          <a:bodyPr wrap="none" rtlCol="0">
            <a:spAutoFit/>
          </a:bodyPr>
          <a:lstStyle/>
          <a:p>
            <a:pPr algn="ctr"/>
            <a:r>
              <a:rPr lang="en-US" sz="3200" b="1" dirty="0">
                <a:solidFill>
                  <a:srgbClr val="008000"/>
                </a:solidFill>
                <a:latin typeface="Arial" panose="020B0604020202020204" pitchFamily="34" charset="0"/>
                <a:cs typeface="Arial" panose="020B0604020202020204" pitchFamily="34" charset="0"/>
              </a:rPr>
              <a:t>BẢO VỆ</a:t>
            </a:r>
          </a:p>
          <a:p>
            <a:pPr algn="ctr"/>
            <a:r>
              <a:rPr lang="en-US" sz="3200" b="1" dirty="0">
                <a:solidFill>
                  <a:srgbClr val="008000"/>
                </a:solidFill>
                <a:latin typeface="Arial" panose="020B0604020202020204" pitchFamily="34" charset="0"/>
                <a:cs typeface="Arial" panose="020B0604020202020204" pitchFamily="34" charset="0"/>
              </a:rPr>
              <a:t>RỪNG XANH</a:t>
            </a:r>
          </a:p>
        </p:txBody>
      </p:sp>
      <p:pic>
        <p:nvPicPr>
          <p:cNvPr id="1034" name="Picture 10" descr="C:\Users\ADMIN\Desktop\Tai nguyen thiet ke tro choi\Angry birds epic birds\1505573783630 (2).png">
            <a:hlinkClick r:id="" action="ppaction://hlinkshowjump?jump=nextslide"/>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501022" y="2746046"/>
            <a:ext cx="1536257" cy="934557"/>
          </a:xfrm>
          <a:prstGeom prst="rect">
            <a:avLst/>
          </a:prstGeom>
          <a:noFill/>
          <a:extLst>
            <a:ext uri="{909E8E84-426E-40DD-AFC4-6F175D3DCCD1}">
              <a14:hiddenFill xmlns:a14="http://schemas.microsoft.com/office/drawing/2010/main">
                <a:solidFill>
                  <a:srgbClr val="FFFFFF"/>
                </a:solidFill>
              </a14:hiddenFill>
            </a:ext>
          </a:extLst>
        </p:spPr>
      </p:pic>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2903200" y="6006875"/>
            <a:ext cx="812800" cy="812800"/>
          </a:xfrm>
          <a:prstGeom prst="rect">
            <a:avLst/>
          </a:prstGeom>
        </p:spPr>
      </p:pic>
    </p:spTree>
    <p:extLst>
      <p:ext uri="{BB962C8B-B14F-4D97-AF65-F5344CB8AC3E}">
        <p14:creationId xmlns:p14="http://schemas.microsoft.com/office/powerpoint/2010/main" val="429274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26" presetClass="entr" presetSubtype="0" fill="hold" nodeType="withEffect">
                                  <p:stCondLst>
                                    <p:cond delay="0"/>
                                  </p:stCondLst>
                                  <p:childTnLst>
                                    <p:set>
                                      <p:cBhvr>
                                        <p:cTn id="8" dur="1" fill="hold">
                                          <p:stCondLst>
                                            <p:cond delay="0"/>
                                          </p:stCondLst>
                                        </p:cTn>
                                        <p:tgtEl>
                                          <p:spTgt spid="1033"/>
                                        </p:tgtEl>
                                        <p:attrNameLst>
                                          <p:attrName>style.visibility</p:attrName>
                                        </p:attrNameLst>
                                      </p:cBhvr>
                                      <p:to>
                                        <p:strVal val="visible"/>
                                      </p:to>
                                    </p:set>
                                    <p:animEffect transition="in" filter="wipe(down)">
                                      <p:cBhvr>
                                        <p:cTn id="9" dur="580">
                                          <p:stCondLst>
                                            <p:cond delay="0"/>
                                          </p:stCondLst>
                                        </p:cTn>
                                        <p:tgtEl>
                                          <p:spTgt spid="1033"/>
                                        </p:tgtEl>
                                      </p:cBhvr>
                                    </p:animEffect>
                                    <p:anim calcmode="lin" valueType="num">
                                      <p:cBhvr>
                                        <p:cTn id="10" dur="1822" tmFilter="0,0; 0.14,0.36; 0.43,0.73; 0.71,0.91; 1.0,1.0">
                                          <p:stCondLst>
                                            <p:cond delay="0"/>
                                          </p:stCondLst>
                                        </p:cTn>
                                        <p:tgtEl>
                                          <p:spTgt spid="103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3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3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3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33"/>
                                        </p:tgtEl>
                                        <p:attrNameLst>
                                          <p:attrName>ppt_y</p:attrName>
                                        </p:attrNameLst>
                                      </p:cBhvr>
                                      <p:tavLst>
                                        <p:tav tm="0" fmla="#ppt_y-sin(pi*$)/81">
                                          <p:val>
                                            <p:fltVal val="0"/>
                                          </p:val>
                                        </p:tav>
                                        <p:tav tm="100000">
                                          <p:val>
                                            <p:fltVal val="1"/>
                                          </p:val>
                                        </p:tav>
                                      </p:tavLst>
                                    </p:anim>
                                    <p:animScale>
                                      <p:cBhvr>
                                        <p:cTn id="15" dur="26">
                                          <p:stCondLst>
                                            <p:cond delay="650"/>
                                          </p:stCondLst>
                                        </p:cTn>
                                        <p:tgtEl>
                                          <p:spTgt spid="1033"/>
                                        </p:tgtEl>
                                      </p:cBhvr>
                                      <p:to x="100000" y="60000"/>
                                    </p:animScale>
                                    <p:animScale>
                                      <p:cBhvr>
                                        <p:cTn id="16" dur="166" decel="50000">
                                          <p:stCondLst>
                                            <p:cond delay="676"/>
                                          </p:stCondLst>
                                        </p:cTn>
                                        <p:tgtEl>
                                          <p:spTgt spid="1033"/>
                                        </p:tgtEl>
                                      </p:cBhvr>
                                      <p:to x="100000" y="100000"/>
                                    </p:animScale>
                                    <p:animScale>
                                      <p:cBhvr>
                                        <p:cTn id="17" dur="26">
                                          <p:stCondLst>
                                            <p:cond delay="1312"/>
                                          </p:stCondLst>
                                        </p:cTn>
                                        <p:tgtEl>
                                          <p:spTgt spid="1033"/>
                                        </p:tgtEl>
                                      </p:cBhvr>
                                      <p:to x="100000" y="80000"/>
                                    </p:animScale>
                                    <p:animScale>
                                      <p:cBhvr>
                                        <p:cTn id="18" dur="166" decel="50000">
                                          <p:stCondLst>
                                            <p:cond delay="1338"/>
                                          </p:stCondLst>
                                        </p:cTn>
                                        <p:tgtEl>
                                          <p:spTgt spid="1033"/>
                                        </p:tgtEl>
                                      </p:cBhvr>
                                      <p:to x="100000" y="100000"/>
                                    </p:animScale>
                                    <p:animScale>
                                      <p:cBhvr>
                                        <p:cTn id="19" dur="26">
                                          <p:stCondLst>
                                            <p:cond delay="1642"/>
                                          </p:stCondLst>
                                        </p:cTn>
                                        <p:tgtEl>
                                          <p:spTgt spid="1033"/>
                                        </p:tgtEl>
                                      </p:cBhvr>
                                      <p:to x="100000" y="90000"/>
                                    </p:animScale>
                                    <p:animScale>
                                      <p:cBhvr>
                                        <p:cTn id="20" dur="166" decel="50000">
                                          <p:stCondLst>
                                            <p:cond delay="1668"/>
                                          </p:stCondLst>
                                        </p:cTn>
                                        <p:tgtEl>
                                          <p:spTgt spid="1033"/>
                                        </p:tgtEl>
                                      </p:cBhvr>
                                      <p:to x="100000" y="100000"/>
                                    </p:animScale>
                                    <p:animScale>
                                      <p:cBhvr>
                                        <p:cTn id="21" dur="26">
                                          <p:stCondLst>
                                            <p:cond delay="1808"/>
                                          </p:stCondLst>
                                        </p:cTn>
                                        <p:tgtEl>
                                          <p:spTgt spid="1033"/>
                                        </p:tgtEl>
                                      </p:cBhvr>
                                      <p:to x="100000" y="95000"/>
                                    </p:animScale>
                                    <p:animScale>
                                      <p:cBhvr>
                                        <p:cTn id="22" dur="166" decel="50000">
                                          <p:stCondLst>
                                            <p:cond delay="1834"/>
                                          </p:stCondLst>
                                        </p:cTn>
                                        <p:tgtEl>
                                          <p:spTgt spid="1033"/>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43" repeatCount="indefinite" fill="hold" display="0">
                  <p:stCondLst>
                    <p:cond delay="indefinite"/>
                  </p:stCondLst>
                  <p:endCondLst>
                    <p:cond evt="onStopAudio" delay="0">
                      <p:tgtEl>
                        <p:sldTgt/>
                      </p:tgtEl>
                    </p:cond>
                  </p:endCondLst>
                </p:cTn>
                <p:tgtEl>
                  <p:spTgt spid="18"/>
                </p:tgtEl>
              </p:cMediaNode>
            </p:audio>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9600" y="13073"/>
            <a:ext cx="11277600" cy="684855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133600" y="1570435"/>
            <a:ext cx="8331200" cy="3046988"/>
          </a:xfrm>
          <a:prstGeom prst="rect">
            <a:avLst/>
          </a:prstGeom>
          <a:noFill/>
        </p:spPr>
        <p:txBody>
          <a:bodyPr wrap="square" rtlCol="0">
            <a:spAutoFit/>
          </a:bodyPr>
          <a:lstStyle/>
          <a:p>
            <a:pPr algn="ctr"/>
            <a:r>
              <a:rPr lang="en-US" sz="4800" b="1" dirty="0" err="1">
                <a:solidFill>
                  <a:srgbClr val="008000"/>
                </a:solidFill>
                <a:latin typeface="Arial" panose="020B0604020202020204" pitchFamily="34" charset="0"/>
                <a:cs typeface="Arial" panose="020B0604020202020204" pitchFamily="34" charset="0"/>
              </a:rPr>
              <a:t>Trả</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lời</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đúng</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các</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câu</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hỏi</a:t>
            </a:r>
            <a:r>
              <a:rPr lang="en-US" sz="4800" b="1" dirty="0">
                <a:solidFill>
                  <a:srgbClr val="008000"/>
                </a:solidFill>
                <a:latin typeface="Arial" panose="020B0604020202020204" pitchFamily="34" charset="0"/>
                <a:cs typeface="Arial" panose="020B0604020202020204" pitchFamily="34" charset="0"/>
              </a:rPr>
              <a:t> </a:t>
            </a:r>
          </a:p>
          <a:p>
            <a:pPr algn="ctr"/>
            <a:r>
              <a:rPr lang="en-US" sz="4800" b="1" dirty="0" err="1">
                <a:solidFill>
                  <a:srgbClr val="008000"/>
                </a:solidFill>
                <a:latin typeface="Arial" panose="020B0604020202020204" pitchFamily="34" charset="0"/>
                <a:cs typeface="Arial" panose="020B0604020202020204" pitchFamily="34" charset="0"/>
              </a:rPr>
              <a:t>để</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giúp</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các</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chú</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khỉ</a:t>
            </a:r>
            <a:r>
              <a:rPr lang="en-US" sz="4800" b="1">
                <a:solidFill>
                  <a:srgbClr val="008000"/>
                </a:solidFill>
                <a:latin typeface="Arial" panose="020B0604020202020204" pitchFamily="34" charset="0"/>
                <a:cs typeface="Arial" panose="020B0604020202020204" pitchFamily="34" charset="0"/>
              </a:rPr>
              <a:t> </a:t>
            </a:r>
          </a:p>
          <a:p>
            <a:pPr algn="ctr"/>
            <a:r>
              <a:rPr lang="en-US" sz="4800" b="1">
                <a:solidFill>
                  <a:srgbClr val="008000"/>
                </a:solidFill>
                <a:latin typeface="Arial" panose="020B0604020202020204" pitchFamily="34" charset="0"/>
                <a:cs typeface="Arial" panose="020B0604020202020204" pitchFamily="34" charset="0"/>
              </a:rPr>
              <a:t>ngăn</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chặn</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hành</a:t>
            </a:r>
            <a:r>
              <a:rPr lang="en-US" sz="4800" b="1" dirty="0">
                <a:solidFill>
                  <a:srgbClr val="008000"/>
                </a:solidFill>
                <a:latin typeface="Arial" panose="020B0604020202020204" pitchFamily="34" charset="0"/>
                <a:cs typeface="Arial" panose="020B0604020202020204" pitchFamily="34" charset="0"/>
              </a:rPr>
              <a:t> vi </a:t>
            </a:r>
          </a:p>
          <a:p>
            <a:pPr algn="ctr"/>
            <a:r>
              <a:rPr lang="en-US" sz="4800" b="1" dirty="0" err="1">
                <a:solidFill>
                  <a:srgbClr val="008000"/>
                </a:solidFill>
                <a:latin typeface="Arial" panose="020B0604020202020204" pitchFamily="34" charset="0"/>
                <a:cs typeface="Arial" panose="020B0604020202020204" pitchFamily="34" charset="0"/>
              </a:rPr>
              <a:t>phá</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rừng</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của</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nhóm</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lâm</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tặc</a:t>
            </a:r>
            <a:endParaRPr lang="en-US" sz="4800" b="1" dirty="0">
              <a:solidFill>
                <a:srgbClr val="008000"/>
              </a:solidFill>
              <a:latin typeface="Arial" panose="020B0604020202020204" pitchFamily="34" charset="0"/>
              <a:cs typeface="Arial" panose="020B0604020202020204" pitchFamily="34" charset="0"/>
            </a:endParaRPr>
          </a:p>
        </p:txBody>
      </p:sp>
      <p:pic>
        <p:nvPicPr>
          <p:cNvPr id="8" name="Picture 2" descr="C:\Users\ADMIN\Desktop\Tai nguyen thiet ke tro choi\Bảng gỗ\Picture1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97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Lam tac\tải xuốn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2336800" y="4076896"/>
            <a:ext cx="1016000" cy="12825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Lam tac\800px_COLOURBOX9774185 (2).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5259011" y="4708885"/>
            <a:ext cx="2235200" cy="5736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Desktop\Lam tac\800px_COLOURBOX9774185 (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a:off x="8940800" y="4708885"/>
            <a:ext cx="1392768" cy="92387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Lam tac\800px_COLOURBOX9774185 (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830580">
            <a:off x="641530" y="5170075"/>
            <a:ext cx="1455492" cy="4931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Lam tac\800px_COLOURBOX9774185 (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flipH="1">
            <a:off x="7494211" y="4954731"/>
            <a:ext cx="1326243" cy="9238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Lam tac\tree-576145_960_72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70401" y="5156200"/>
            <a:ext cx="791633" cy="76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Lam tac\lumberjack-lean-on-the-wood-log-vector-7780327.jpg">
            <a:hlinkClick r:id="rId14" action="ppaction://hlinksldjump"/>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flipH="1">
            <a:off x="398783" y="4338351"/>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Untitleda (2).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44800" y="2006600"/>
            <a:ext cx="5452533" cy="508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ADMIN\Desktop\Picture1a (2).png">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94553" y="4121206"/>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ADMIN\Desktop\Lam tac\il_570xN.938660066_slvo.jpg">
            <a:hlinkClick r:id="rId14" action="ppaction://hlinksldjump"/>
          </p:cNvPr>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2946400" y="4316605"/>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Users\ADMIN\Desktop\Lam tac\stock-vector-cartoon-art-of-a-lumberjack-paul-bunyan-type-with-a-log-on-his-shoulder-this-guy-has-the-typical-17555299.jpg">
            <a:hlinkClick r:id="rId22" action="ppaction://hlinksldjump"/>
          </p:cNvPr>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7975236" y="5228743"/>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descr="C:\Users\ADMIN\Desktop\Lam tac\e7f4c27d556f238339f9337509756439--lumberjacks-vectors.jpg">
            <a:hlinkClick r:id="" action="ppaction://noaction"/>
          </p:cNvPr>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296037" y="4253424"/>
            <a:ext cx="2387963" cy="28331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ADMIN\Desktop\Tai nguyen thiet ke tro choi\Giai cuu rung xanh\playful-wild-monkeys_1308-2930 (4).jpg"/>
          <p:cNvPicPr>
            <a:picLocks noChangeAspect="1" noChangeArrowheads="1"/>
          </p:cNvPicPr>
          <p:nvPr/>
        </p:nvPicPr>
        <p:blipFill>
          <a:blip r:embed="rId27">
            <a:extLst>
              <a:ext uri="{BEBA8EAE-BF5A-486C-A8C5-ECC9F3942E4B}">
                <a14:imgProps xmlns:a14="http://schemas.microsoft.com/office/drawing/2010/main">
                  <a14:imgLayer r:embed="rId28">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71009" y="-159051"/>
            <a:ext cx="1262592" cy="17592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sers\ADMIN\Desktop\Tai nguyen thiet ke tro choi\Giai cuu rung xanh\scimmia-del-fumetto-31653934.jpg"/>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0" b="100000" l="0" r="100000">
                        <a14:foregroundMark x1="21875" y1="25791" x2="17750" y2="43845"/>
                        <a14:foregroundMark x1="39625" y1="23329" x2="31750" y2="45369"/>
                        <a14:foregroundMark x1="29750" y1="24385" x2="28625" y2="40914"/>
                        <a14:foregroundMark x1="14625" y1="28722" x2="19250" y2="4044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0616793">
            <a:off x="2769429" y="715127"/>
            <a:ext cx="1063888" cy="11345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0" b="100000" l="0" r="100000">
                        <a14:foregroundMark x1="14088" y1="17556" x2="2210" y2="22889"/>
                        <a14:foregroundMark x1="22376" y1="11778" x2="27624" y2="14444"/>
                        <a14:foregroundMark x1="33149" y1="4667" x2="33978" y2="10000"/>
                        <a14:foregroundMark x1="35083" y1="21333" x2="38398" y2="26667"/>
                        <a14:foregroundMark x1="81215" y1="8000" x2="83149" y2="14444"/>
                        <a14:foregroundMark x1="92541" y1="12444" x2="98619" y2="14667"/>
                        <a14:foregroundMark x1="98895" y1="19778" x2="96961" y2="21556"/>
                        <a14:foregroundMark x1="88398" y1="21556" x2="90608" y2="24667"/>
                        <a14:foregroundMark x1="82873" y1="26889" x2="84807" y2="31556"/>
                        <a14:backgroundMark x1="46409" y1="26667" x2="47514" y2="27778"/>
                        <a14:backgroundMark x1="35359" y1="55778" x2="33978" y2="56444"/>
                      </a14:backgroundRemoval>
                    </a14:imgEffect>
                  </a14:imgLayer>
                </a14:imgProps>
              </a:ext>
              <a:ext uri="{28A0092B-C50C-407E-A947-70E740481C1C}">
                <a14:useLocalDpi xmlns:a14="http://schemas.microsoft.com/office/drawing/2010/main" val="0"/>
              </a:ext>
            </a:extLst>
          </a:blip>
          <a:srcRect/>
          <a:stretch>
            <a:fillRect/>
          </a:stretch>
        </p:blipFill>
        <p:spPr bwMode="auto">
          <a:xfrm rot="19892671">
            <a:off x="7590614" y="-404789"/>
            <a:ext cx="1421479" cy="176703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có liên quan"/>
          <p:cNvPicPr>
            <a:picLocks noChangeAspect="1" noChangeArrowheads="1"/>
          </p:cNvPicPr>
          <p:nvPr/>
        </p:nvPicPr>
        <p:blipFill>
          <a:blip r:embed="rId33" cstate="print">
            <a:extLst>
              <a:ext uri="{BEBA8EAE-BF5A-486C-A8C5-ECC9F3942E4B}">
                <a14:imgProps xmlns:a14="http://schemas.microsoft.com/office/drawing/2010/main">
                  <a14:imgLayer r:embed="rId34">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6128945" y="478727"/>
            <a:ext cx="1114368" cy="108830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ết quả hình ảnh cho monkey cartoon"/>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rot="1100560" flipH="1">
            <a:off x="9789494" y="936409"/>
            <a:ext cx="1346325" cy="13298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ết quả hình ảnh cho pineapple cartoon"/>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233073" y="1267405"/>
            <a:ext cx="1105583" cy="116132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ình ảnh có liên quan"/>
          <p:cNvPicPr>
            <a:picLocks noChangeAspect="1" noChangeArrowheads="1"/>
          </p:cNvPicPr>
          <p:nvPr/>
        </p:nvPicPr>
        <p:blipFill>
          <a:blip r:embed="rId38" cstate="print">
            <a:extLst>
              <a:ext uri="{BEBA8EAE-BF5A-486C-A8C5-ECC9F3942E4B}">
                <a14:imgProps xmlns:a14="http://schemas.microsoft.com/office/drawing/2010/main">
                  <a14:imgLayer r:embed="rId3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159493" y="1782883"/>
            <a:ext cx="667439" cy="80692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Kết quả hình ảnh cho durian cartoon"/>
          <p:cNvPicPr>
            <a:picLocks noChangeAspect="1" noChangeArrowheads="1"/>
          </p:cNvPicPr>
          <p:nvPr/>
        </p:nvPicPr>
        <p:blipFill>
          <a:blip r:embed="rId40" cstate="print">
            <a:extLst>
              <a:ext uri="{BEBA8EAE-BF5A-486C-A8C5-ECC9F3942E4B}">
                <a14:imgProps xmlns:a14="http://schemas.microsoft.com/office/drawing/2010/main">
                  <a14:imgLayer r:embed="rId41">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120983" y="308680"/>
            <a:ext cx="749899" cy="9737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Hình ảnh có liên quan"/>
          <p:cNvPicPr>
            <a:picLocks noChangeAspect="1" noChangeArrowheads="1"/>
          </p:cNvPicPr>
          <p:nvPr/>
        </p:nvPicPr>
        <p:blipFill>
          <a:blip r:embed="rId42" cstate="print">
            <a:extLst>
              <a:ext uri="{BEBA8EAE-BF5A-486C-A8C5-ECC9F3942E4B}">
                <a14:imgProps xmlns:a14="http://schemas.microsoft.com/office/drawing/2010/main">
                  <a14:imgLayer r:embed="rId4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223252" y="1309928"/>
            <a:ext cx="643467" cy="7779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2" descr="Kết quả hình ảnh cho durian cartoon"/>
          <p:cNvPicPr>
            <a:picLocks noChangeAspect="1" noChangeArrowheads="1"/>
          </p:cNvPicPr>
          <p:nvPr/>
        </p:nvPicPr>
        <p:blipFill>
          <a:blip r:embed="rId40" cstate="print">
            <a:extLst>
              <a:ext uri="{BEBA8EAE-BF5A-486C-A8C5-ECC9F3942E4B}">
                <a14:imgProps xmlns:a14="http://schemas.microsoft.com/office/drawing/2010/main">
                  <a14:imgLayer r:embed="rId41">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0137353" y="2176816"/>
            <a:ext cx="705331" cy="9158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1.png"/>
          <p:cNvPicPr>
            <a:picLocks noChangeAspect="1" noChangeArrowheads="1"/>
          </p:cNvPicPr>
          <p:nvPr/>
        </p:nvPicPr>
        <p:blipFill>
          <a:blip r:embed="rId44">
            <a:extLst>
              <a:ext uri="{BEBA8EAE-BF5A-486C-A8C5-ECC9F3942E4B}">
                <a14:imgProps xmlns:a14="http://schemas.microsoft.com/office/drawing/2010/main">
                  <a14:imgLayer r:embed="rId4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0986" y="366508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ADMIN\Desktop\Lam tac\lumberjack-lean-on-the-wood-log-vector-7780327.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344994" flipH="1">
            <a:off x="-524716" y="5632318"/>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Desktop\Picture1.png"/>
          <p:cNvPicPr>
            <a:picLocks noChangeAspect="1" noChangeArrowheads="1"/>
          </p:cNvPicPr>
          <p:nvPr/>
        </p:nvPicPr>
        <p:blipFill>
          <a:blip r:embed="rId44">
            <a:extLst>
              <a:ext uri="{BEBA8EAE-BF5A-486C-A8C5-ECC9F3942E4B}">
                <a14:imgProps xmlns:a14="http://schemas.microsoft.com/office/drawing/2010/main">
                  <a14:imgLayer r:embed="rId4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741081" y="3862274"/>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Users\ADMIN\Desktop\Lam tac\il_570xN.938660066_slvo.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097892" flipH="1">
            <a:off x="2540499" y="5980671"/>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Picture1.png"/>
          <p:cNvPicPr>
            <a:picLocks noChangeAspect="1" noChangeArrowheads="1"/>
          </p:cNvPicPr>
          <p:nvPr/>
        </p:nvPicPr>
        <p:blipFill>
          <a:blip r:embed="rId44">
            <a:extLst>
              <a:ext uri="{BEBA8EAE-BF5A-486C-A8C5-ECC9F3942E4B}">
                <a14:imgProps xmlns:a14="http://schemas.microsoft.com/office/drawing/2010/main">
                  <a14:imgLayer r:embed="rId4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803537" y="3765550"/>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Picture1a (2).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983466">
            <a:off x="5865671" y="5629330"/>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ADMIN\Desktop\Picture1.png"/>
          <p:cNvPicPr>
            <a:picLocks noChangeAspect="1" noChangeArrowheads="1"/>
          </p:cNvPicPr>
          <p:nvPr/>
        </p:nvPicPr>
        <p:blipFill>
          <a:blip r:embed="rId44">
            <a:extLst>
              <a:ext uri="{BEBA8EAE-BF5A-486C-A8C5-ECC9F3942E4B}">
                <a14:imgProps xmlns:a14="http://schemas.microsoft.com/office/drawing/2010/main">
                  <a14:imgLayer r:embed="rId4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480301" y="48133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Lam tac\stock-vector-cartoon-art-of-a-lumberjack-paul-bunyan-type-with-a-log-on-his-shoulder-this-guy-has-the-typical-17555299.jpg"/>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071364" flipH="1">
            <a:off x="8383940" y="6188862"/>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ADMIN\Desktop\Picture1.png"/>
          <p:cNvPicPr>
            <a:picLocks noChangeAspect="1" noChangeArrowheads="1"/>
          </p:cNvPicPr>
          <p:nvPr/>
        </p:nvPicPr>
        <p:blipFill>
          <a:blip r:embed="rId44">
            <a:extLst>
              <a:ext uri="{BEBA8EAE-BF5A-486C-A8C5-ECC9F3942E4B}">
                <a14:imgProps xmlns:a14="http://schemas.microsoft.com/office/drawing/2010/main">
                  <a14:imgLayer r:embed="rId4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613901" y="40005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9" descr="C:\Users\ADMIN\Desktop\Lam tac\e7f4c27d556f238339f9337509756439--lumberjacks-vectors.jpg"/>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1592405">
            <a:off x="9668444" y="6053952"/>
            <a:ext cx="2387963" cy="283317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1219200"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6600"/>
                </a:solidFill>
                <a:hlinkClick r:id="rId46" action="ppaction://hlinksldjump"/>
              </a:rPr>
              <a:t>1</a:t>
            </a:r>
            <a:endParaRPr lang="en-US" sz="2400" dirty="0">
              <a:solidFill>
                <a:srgbClr val="006600"/>
              </a:solidFill>
            </a:endParaRPr>
          </a:p>
        </p:txBody>
      </p:sp>
      <p:sp>
        <p:nvSpPr>
          <p:cNvPr id="40" name="Oval 39">
            <a:hlinkClick r:id="rId47" action="ppaction://hlinksldjump"/>
          </p:cNvPr>
          <p:cNvSpPr/>
          <p:nvPr/>
        </p:nvSpPr>
        <p:spPr>
          <a:xfrm>
            <a:off x="3376663"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6600"/>
                </a:solidFill>
              </a:rPr>
              <a:t>2</a:t>
            </a:r>
          </a:p>
        </p:txBody>
      </p:sp>
      <p:sp>
        <p:nvSpPr>
          <p:cNvPr id="41" name="Oval 40">
            <a:hlinkClick r:id="rId48" action="ppaction://hlinksldjump"/>
          </p:cNvPr>
          <p:cNvSpPr/>
          <p:nvPr/>
        </p:nvSpPr>
        <p:spPr>
          <a:xfrm>
            <a:off x="6495117" y="3780971"/>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6600"/>
                </a:solidFill>
              </a:rPr>
              <a:t>3</a:t>
            </a:r>
          </a:p>
        </p:txBody>
      </p:sp>
      <p:sp>
        <p:nvSpPr>
          <p:cNvPr id="42" name="Oval 41">
            <a:hlinkClick r:id="rId49" action="ppaction://hlinksldjump"/>
          </p:cNvPr>
          <p:cNvSpPr/>
          <p:nvPr/>
        </p:nvSpPr>
        <p:spPr>
          <a:xfrm>
            <a:off x="8229600" y="45593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6600"/>
                </a:solidFill>
              </a:rPr>
              <a:t>4</a:t>
            </a:r>
          </a:p>
        </p:txBody>
      </p:sp>
      <p:sp>
        <p:nvSpPr>
          <p:cNvPr id="43" name="Oval 42">
            <a:hlinkClick r:id="rId50" action="ppaction://hlinksldjump"/>
          </p:cNvPr>
          <p:cNvSpPr/>
          <p:nvPr/>
        </p:nvSpPr>
        <p:spPr>
          <a:xfrm>
            <a:off x="10147420" y="3836529"/>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6600"/>
                </a:solidFill>
              </a:rPr>
              <a:t>5</a:t>
            </a:r>
          </a:p>
        </p:txBody>
      </p:sp>
    </p:spTree>
    <p:extLst>
      <p:ext uri="{BB962C8B-B14F-4D97-AF65-F5344CB8AC3E}">
        <p14:creationId xmlns:p14="http://schemas.microsoft.com/office/powerpoint/2010/main" val="5591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040"/>
                                        </p:tgtEl>
                                        <p:attrNameLst>
                                          <p:attrName>r</p:attrName>
                                        </p:attrNameLst>
                                      </p:cBhvr>
                                    </p:animRot>
                                    <p:animRot by="-240000">
                                      <p:cBhvr>
                                        <p:cTn id="31" dur="600" fill="hold">
                                          <p:stCondLst>
                                            <p:cond delay="600"/>
                                          </p:stCondLst>
                                        </p:cTn>
                                        <p:tgtEl>
                                          <p:spTgt spid="1040"/>
                                        </p:tgtEl>
                                        <p:attrNameLst>
                                          <p:attrName>r</p:attrName>
                                        </p:attrNameLst>
                                      </p:cBhvr>
                                    </p:animRot>
                                    <p:animRot by="240000">
                                      <p:cBhvr>
                                        <p:cTn id="32" dur="600" fill="hold">
                                          <p:stCondLst>
                                            <p:cond delay="1200"/>
                                          </p:stCondLst>
                                        </p:cTn>
                                        <p:tgtEl>
                                          <p:spTgt spid="1040"/>
                                        </p:tgtEl>
                                        <p:attrNameLst>
                                          <p:attrName>r</p:attrName>
                                        </p:attrNameLst>
                                      </p:cBhvr>
                                    </p:animRot>
                                    <p:animRot by="-240000">
                                      <p:cBhvr>
                                        <p:cTn id="33" dur="600" fill="hold">
                                          <p:stCondLst>
                                            <p:cond delay="1800"/>
                                          </p:stCondLst>
                                        </p:cTn>
                                        <p:tgtEl>
                                          <p:spTgt spid="1040"/>
                                        </p:tgtEl>
                                        <p:attrNameLst>
                                          <p:attrName>r</p:attrName>
                                        </p:attrNameLst>
                                      </p:cBhvr>
                                    </p:animRot>
                                    <p:animRot by="120000">
                                      <p:cBhvr>
                                        <p:cTn id="34" dur="600" fill="hold">
                                          <p:stCondLst>
                                            <p:cond delay="2400"/>
                                          </p:stCondLst>
                                        </p:cTn>
                                        <p:tgtEl>
                                          <p:spTgt spid="10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46"/>
                                        </p:tgtEl>
                                        <p:attrNameLst>
                                          <p:attrName>style.visibility</p:attrName>
                                        </p:attrNameLst>
                                      </p:cBhvr>
                                      <p:to>
                                        <p:strVal val="visible"/>
                                      </p:to>
                                    </p:set>
                                  </p:childTnLst>
                                </p:cTn>
                              </p:par>
                              <p:par>
                                <p:cTn id="40" presetID="42" presetClass="path" presetSubtype="0" accel="50000" decel="50000" fill="hold" nodeType="withEffect">
                                  <p:stCondLst>
                                    <p:cond delay="0"/>
                                  </p:stCondLst>
                                  <p:childTnLst>
                                    <p:animMotion origin="layout" path="M -3.05556E-6 6.17284E-7 L 0.00226 0.47284 " pathEditMode="relative" rAng="0" ptsTypes="AA">
                                      <p:cBhvr>
                                        <p:cTn id="41" dur="1000" fill="hold"/>
                                        <p:tgtEl>
                                          <p:spTgt spid="1046"/>
                                        </p:tgtEl>
                                        <p:attrNameLst>
                                          <p:attrName>ppt_x</p:attrName>
                                          <p:attrName>ppt_y</p:attrName>
                                        </p:attrNameLst>
                                      </p:cBhvr>
                                      <p:rCtr x="104" y="23642"/>
                                    </p:animMotion>
                                  </p:childTnLst>
                                </p:cTn>
                              </p:par>
                            </p:childTnLst>
                          </p:cTn>
                        </p:par>
                        <p:par>
                          <p:cTn id="42" fill="hold">
                            <p:stCondLst>
                              <p:cond delay="1000"/>
                            </p:stCondLst>
                            <p:childTnLst>
                              <p:par>
                                <p:cTn id="43" presetID="1" presetClass="exit" presetSubtype="0" fill="hold" nodeType="afterEffect">
                                  <p:stCondLst>
                                    <p:cond delay="0"/>
                                  </p:stCondLst>
                                  <p:childTnLst>
                                    <p:set>
                                      <p:cBhvr>
                                        <p:cTn id="44" dur="1" fill="hold">
                                          <p:stCondLst>
                                            <p:cond delay="0"/>
                                          </p:stCondLst>
                                        </p:cTn>
                                        <p:tgtEl>
                                          <p:spTgt spid="104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xit" presetSubtype="0" fill="hold" nodeType="withEffect">
                                  <p:stCondLst>
                                    <p:cond delay="1000"/>
                                  </p:stCondLst>
                                  <p:childTnLst>
                                    <p:set>
                                      <p:cBhvr>
                                        <p:cTn id="48" dur="1" fill="hold">
                                          <p:stCondLst>
                                            <p:cond delay="0"/>
                                          </p:stCondLst>
                                        </p:cTn>
                                        <p:tgtEl>
                                          <p:spTgt spid="2"/>
                                        </p:tgtEl>
                                        <p:attrNameLst>
                                          <p:attrName>style.visibility</p:attrName>
                                        </p:attrNameLst>
                                      </p:cBhvr>
                                      <p:to>
                                        <p:strVal val="hidden"/>
                                      </p:to>
                                    </p:set>
                                  </p:childTnLst>
                                </p:cTn>
                              </p:par>
                              <p:par>
                                <p:cTn id="49" presetID="1" presetClass="exit" presetSubtype="0" fill="hold" nodeType="withEffect">
                                  <p:stCondLst>
                                    <p:cond delay="100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p:stCondLst>
                              <p:cond delay="2000"/>
                            </p:stCondLst>
                            <p:childTnLst>
                              <p:par>
                                <p:cTn id="52" presetID="1"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44"/>
                                        </p:tgtEl>
                                        <p:attrNameLst>
                                          <p:attrName>style.visibility</p:attrName>
                                        </p:attrNameLst>
                                      </p:cBhvr>
                                      <p:to>
                                        <p:strVal val="visible"/>
                                      </p:to>
                                    </p:set>
                                  </p:childTnLst>
                                </p:cTn>
                              </p:par>
                              <p:par>
                                <p:cTn id="59" presetID="64" presetClass="path" presetSubtype="0" accel="50000" decel="50000" fill="hold" nodeType="withEffect">
                                  <p:stCondLst>
                                    <p:cond delay="0"/>
                                  </p:stCondLst>
                                  <p:childTnLst>
                                    <p:animMotion origin="layout" path="M 1.66667E-6 2.83951E-6 L 0.00521 0.28487 " pathEditMode="relative" rAng="0" ptsTypes="AA">
                                      <p:cBhvr>
                                        <p:cTn id="60" dur="1000" fill="hold"/>
                                        <p:tgtEl>
                                          <p:spTgt spid="1044"/>
                                        </p:tgtEl>
                                        <p:attrNameLst>
                                          <p:attrName>ppt_x</p:attrName>
                                          <p:attrName>ppt_y</p:attrName>
                                        </p:attrNameLst>
                                      </p:cBhvr>
                                      <p:rCtr x="260" y="14228"/>
                                    </p:animMotion>
                                  </p:childTnLst>
                                </p:cTn>
                              </p:par>
                            </p:childTnLst>
                          </p:cTn>
                        </p:par>
                        <p:par>
                          <p:cTn id="61" fill="hold">
                            <p:stCondLst>
                              <p:cond delay="1000"/>
                            </p:stCondLst>
                            <p:childTnLst>
                              <p:par>
                                <p:cTn id="62" presetID="1" presetClass="entr" presetSubtype="0"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par>
                                <p:cTn id="64" presetID="1" presetClass="exit" presetSubtype="0" fill="hold" nodeType="withEffect">
                                  <p:stCondLst>
                                    <p:cond delay="0"/>
                                  </p:stCondLst>
                                  <p:childTnLst>
                                    <p:set>
                                      <p:cBhvr>
                                        <p:cTn id="65" dur="1" fill="hold">
                                          <p:stCondLst>
                                            <p:cond delay="0"/>
                                          </p:stCondLst>
                                        </p:cTn>
                                        <p:tgtEl>
                                          <p:spTgt spid="1044"/>
                                        </p:tgtEl>
                                        <p:attrNameLst>
                                          <p:attrName>style.visibility</p:attrName>
                                        </p:attrNameLst>
                                      </p:cBhvr>
                                      <p:to>
                                        <p:strVal val="hidden"/>
                                      </p:to>
                                    </p:set>
                                  </p:childTnLst>
                                </p:cTn>
                              </p:par>
                              <p:par>
                                <p:cTn id="66" presetID="1" presetClass="exit" presetSubtype="0" fill="hold" nodeType="withEffect">
                                  <p:stCondLst>
                                    <p:cond delay="1000"/>
                                  </p:stCondLst>
                                  <p:childTnLst>
                                    <p:set>
                                      <p:cBhvr>
                                        <p:cTn id="67" dur="1" fill="hold">
                                          <p:stCondLst>
                                            <p:cond delay="0"/>
                                          </p:stCondLst>
                                        </p:cTn>
                                        <p:tgtEl>
                                          <p:spTgt spid="32"/>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27"/>
                                        </p:tgtEl>
                                        <p:attrNameLst>
                                          <p:attrName>style.visibility</p:attrName>
                                        </p:attrNameLst>
                                      </p:cBhvr>
                                      <p:to>
                                        <p:strVal val="hidden"/>
                                      </p:to>
                                    </p:set>
                                  </p:childTnLst>
                                </p:cTn>
                              </p:par>
                              <p:par>
                                <p:cTn id="70" presetID="1" presetClass="entr" presetSubtype="0" fill="hold" nodeType="withEffect">
                                  <p:stCondLst>
                                    <p:cond delay="100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038"/>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42"/>
                                        </p:tgtEl>
                                        <p:attrNameLst>
                                          <p:attrName>style.visibility</p:attrName>
                                        </p:attrNameLst>
                                      </p:cBhvr>
                                      <p:to>
                                        <p:strVal val="visible"/>
                                      </p:to>
                                    </p:set>
                                  </p:childTnLst>
                                </p:cTn>
                              </p:par>
                              <p:par>
                                <p:cTn id="77" presetID="42" presetClass="path" presetSubtype="0" accel="50000" decel="50000" fill="hold" nodeType="withEffect">
                                  <p:stCondLst>
                                    <p:cond delay="0"/>
                                  </p:stCondLst>
                                  <p:childTnLst>
                                    <p:animMotion origin="layout" path="M 2.77778E-6 -4.44444E-6 L 0.00173 0.33426 " pathEditMode="relative" rAng="0" ptsTypes="AA">
                                      <p:cBhvr>
                                        <p:cTn id="78" dur="1000" fill="hold"/>
                                        <p:tgtEl>
                                          <p:spTgt spid="1042"/>
                                        </p:tgtEl>
                                        <p:attrNameLst>
                                          <p:attrName>ppt_x</p:attrName>
                                          <p:attrName>ppt_y</p:attrName>
                                        </p:attrNameLst>
                                      </p:cBhvr>
                                      <p:rCtr x="87" y="16698"/>
                                    </p:animMotion>
                                  </p:childTnLst>
                                </p:cTn>
                              </p:par>
                            </p:childTnLst>
                          </p:cTn>
                        </p:par>
                        <p:par>
                          <p:cTn id="79" fill="hold">
                            <p:stCondLst>
                              <p:cond delay="1000"/>
                            </p:stCondLst>
                            <p:childTnLst>
                              <p:par>
                                <p:cTn id="80" presetID="1" presetClass="entr" presetSubtype="0" fill="hold" nodeType="after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1042"/>
                                        </p:tgtEl>
                                        <p:attrNameLst>
                                          <p:attrName>style.visibility</p:attrName>
                                        </p:attrNameLst>
                                      </p:cBhvr>
                                      <p:to>
                                        <p:strVal val="hidden"/>
                                      </p:to>
                                    </p:set>
                                  </p:childTnLst>
                                </p:cTn>
                              </p:par>
                              <p:par>
                                <p:cTn id="84" presetID="1" presetClass="exit" presetSubtype="0" fill="hold"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26"/>
                                        </p:tgtEl>
                                        <p:attrNameLst>
                                          <p:attrName>style.visibility</p:attrName>
                                        </p:attrNameLst>
                                      </p:cBhvr>
                                      <p:to>
                                        <p:strVal val="hidden"/>
                                      </p:to>
                                    </p:set>
                                  </p:childTnLst>
                                </p:cTn>
                              </p:par>
                              <p:par>
                                <p:cTn id="88" presetID="1" presetClass="entr" presetSubtype="0" fill="hold" nodeType="withEffect">
                                  <p:stCondLst>
                                    <p:cond delay="1000"/>
                                  </p:stCondLst>
                                  <p:childTnLst>
                                    <p:set>
                                      <p:cBhvr>
                                        <p:cTn id="8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90" restart="whenNotActive" fill="hold" evtFilter="cancelBubble" nodeType="interactiveSeq">
                <p:stCondLst>
                  <p:cond evt="onClick" delay="0">
                    <p:tgtEl>
                      <p:spTgt spid="1036"/>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par>
                                <p:cTn id="95" presetID="42" presetClass="path" presetSubtype="0" accel="50000" decel="50000" fill="hold" nodeType="withEffect">
                                  <p:stCondLst>
                                    <p:cond delay="0"/>
                                  </p:stCondLst>
                                  <p:childTnLst>
                                    <p:animMotion origin="layout" path="M 1.94444E-6 -8.64198E-7 L -0.00087 0.53395 " pathEditMode="relative" rAng="0" ptsTypes="AA">
                                      <p:cBhvr>
                                        <p:cTn id="96" dur="1000" fill="hold"/>
                                        <p:tgtEl>
                                          <p:spTgt spid="23"/>
                                        </p:tgtEl>
                                        <p:attrNameLst>
                                          <p:attrName>ppt_x</p:attrName>
                                          <p:attrName>ppt_y</p:attrName>
                                        </p:attrNameLst>
                                      </p:cBhvr>
                                      <p:rCtr x="-52" y="26698"/>
                                    </p:animMotion>
                                  </p:childTnLst>
                                </p:cTn>
                              </p:par>
                            </p:childTnLst>
                          </p:cTn>
                        </p:par>
                        <p:par>
                          <p:cTn id="97" fill="hold">
                            <p:stCondLst>
                              <p:cond delay="1000"/>
                            </p:stCondLst>
                            <p:childTnLst>
                              <p:par>
                                <p:cTn id="98" presetID="1" presetClass="entr" presetSubtype="0" fill="hold" nodeType="afterEffect">
                                  <p:stCondLst>
                                    <p:cond delay="0"/>
                                  </p:stCondLst>
                                  <p:childTnLst>
                                    <p:set>
                                      <p:cBhvr>
                                        <p:cTn id="99" dur="1" fill="hold">
                                          <p:stCondLst>
                                            <p:cond delay="0"/>
                                          </p:stCondLst>
                                        </p:cTn>
                                        <p:tgtEl>
                                          <p:spTgt spid="36"/>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23"/>
                                        </p:tgtEl>
                                        <p:attrNameLst>
                                          <p:attrName>style.visibility</p:attrName>
                                        </p:attrNameLst>
                                      </p:cBhvr>
                                      <p:to>
                                        <p:strVal val="hidden"/>
                                      </p:to>
                                    </p:set>
                                  </p:childTnLst>
                                </p:cTn>
                              </p:par>
                              <p:par>
                                <p:cTn id="102" presetID="1" presetClass="exit" presetSubtype="0" fill="hold" nodeType="withEffect">
                                  <p:stCondLst>
                                    <p:cond delay="1000"/>
                                  </p:stCondLst>
                                  <p:childTnLst>
                                    <p:set>
                                      <p:cBhvr>
                                        <p:cTn id="103" dur="1" fill="hold">
                                          <p:stCondLst>
                                            <p:cond delay="0"/>
                                          </p:stCondLst>
                                        </p:cTn>
                                        <p:tgtEl>
                                          <p:spTgt spid="36"/>
                                        </p:tgtEl>
                                        <p:attrNameLst>
                                          <p:attrName>style.visibility</p:attrName>
                                        </p:attrNameLst>
                                      </p:cBhvr>
                                      <p:to>
                                        <p:strVal val="hidden"/>
                                      </p:to>
                                    </p:set>
                                  </p:childTnLst>
                                </p:cTn>
                              </p:par>
                              <p:par>
                                <p:cTn id="104" presetID="1" presetClass="exit" presetSubtype="0" fill="hold" nodeType="withEffect">
                                  <p:stCondLst>
                                    <p:cond delay="1000"/>
                                  </p:stCondLst>
                                  <p:childTnLst>
                                    <p:set>
                                      <p:cBhvr>
                                        <p:cTn id="105" dur="1" fill="hold">
                                          <p:stCondLst>
                                            <p:cond delay="0"/>
                                          </p:stCondLst>
                                        </p:cTn>
                                        <p:tgtEl>
                                          <p:spTgt spid="28"/>
                                        </p:tgtEl>
                                        <p:attrNameLst>
                                          <p:attrName>style.visibility</p:attrName>
                                        </p:attrNameLst>
                                      </p:cBhvr>
                                      <p:to>
                                        <p:strVal val="hidden"/>
                                      </p:to>
                                    </p:set>
                                  </p:childTnLst>
                                </p:cTn>
                              </p:par>
                              <p:par>
                                <p:cTn id="106" presetID="1" presetClass="entr" presetSubtype="0" fill="hold" nodeType="withEffect">
                                  <p:stCondLst>
                                    <p:cond delay="1000"/>
                                  </p:stCondLst>
                                  <p:childTnLst>
                                    <p:set>
                                      <p:cBhvr>
                                        <p:cTn id="107"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036"/>
                  </p:tgtEl>
                </p:cond>
              </p:nextCondLst>
            </p:seq>
            <p:seq concurrent="1" nextAc="seek">
              <p:cTn id="108" restart="whenNotActive" fill="hold" evtFilter="cancelBubble" nodeType="interactiveSeq">
                <p:stCondLst>
                  <p:cond evt="onClick" delay="0">
                    <p:tgtEl>
                      <p:spTgt spid="1040"/>
                    </p:tgtEl>
                  </p:cond>
                </p:stCondLst>
                <p:endSync evt="end" delay="0">
                  <p:rtn val="all"/>
                </p:endSync>
                <p:childTnLst>
                  <p:par>
                    <p:cTn id="109" fill="hold">
                      <p:stCondLst>
                        <p:cond delay="0"/>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gtEl>
                                        <p:attrNameLst>
                                          <p:attrName>style.visibility</p:attrName>
                                        </p:attrNameLst>
                                      </p:cBhvr>
                                      <p:to>
                                        <p:strVal val="visible"/>
                                      </p:to>
                                    </p:set>
                                  </p:childTnLst>
                                </p:cTn>
                              </p:par>
                              <p:par>
                                <p:cTn id="113" presetID="42" presetClass="path" presetSubtype="0" accel="50000" decel="50000" fill="hold" nodeType="withEffect">
                                  <p:stCondLst>
                                    <p:cond delay="0"/>
                                  </p:stCondLst>
                                  <p:childTnLst>
                                    <p:animMotion origin="layout" path="M 0 0 L 0 0.25 E" pathEditMode="relative" ptsTypes="">
                                      <p:cBhvr>
                                        <p:cTn id="114" dur="1000" fill="hold"/>
                                        <p:tgtEl>
                                          <p:spTgt spid="24"/>
                                        </p:tgtEl>
                                        <p:attrNameLst>
                                          <p:attrName>ppt_x</p:attrName>
                                          <p:attrName>ppt_y</p:attrName>
                                        </p:attrNameLst>
                                      </p:cBhvr>
                                    </p:animMotion>
                                  </p:childTnLst>
                                </p:cTn>
                              </p:par>
                            </p:childTnLst>
                          </p:cTn>
                        </p:par>
                        <p:par>
                          <p:cTn id="115" fill="hold">
                            <p:stCondLst>
                              <p:cond delay="1000"/>
                            </p:stCondLst>
                            <p:childTnLst>
                              <p:par>
                                <p:cTn id="116" presetID="1" presetClass="entr" presetSubtype="0" fill="hold" nodeType="afterEffect">
                                  <p:stCondLst>
                                    <p:cond delay="0"/>
                                  </p:stCondLst>
                                  <p:childTnLst>
                                    <p:set>
                                      <p:cBhvr>
                                        <p:cTn id="117" dur="1" fill="hold">
                                          <p:stCondLst>
                                            <p:cond delay="0"/>
                                          </p:stCondLst>
                                        </p:cTn>
                                        <p:tgtEl>
                                          <p:spTgt spid="38"/>
                                        </p:tgtEl>
                                        <p:attrNameLst>
                                          <p:attrName>style.visibility</p:attrName>
                                        </p:attrNameLst>
                                      </p:cBhvr>
                                      <p:to>
                                        <p:strVal val="visible"/>
                                      </p:to>
                                    </p:set>
                                  </p:childTnLst>
                                </p:cTn>
                              </p:par>
                              <p:par>
                                <p:cTn id="118" presetID="1" presetClass="exit" presetSubtype="0" fill="hold" nodeType="withEffect">
                                  <p:stCondLst>
                                    <p:cond delay="0"/>
                                  </p:stCondLst>
                                  <p:childTnLst>
                                    <p:set>
                                      <p:cBhvr>
                                        <p:cTn id="119" dur="1" fill="hold">
                                          <p:stCondLst>
                                            <p:cond delay="0"/>
                                          </p:stCondLst>
                                        </p:cTn>
                                        <p:tgtEl>
                                          <p:spTgt spid="24"/>
                                        </p:tgtEl>
                                        <p:attrNameLst>
                                          <p:attrName>style.visibility</p:attrName>
                                        </p:attrNameLst>
                                      </p:cBhvr>
                                      <p:to>
                                        <p:strVal val="hidden"/>
                                      </p:to>
                                    </p:set>
                                  </p:childTnLst>
                                </p:cTn>
                              </p:par>
                              <p:par>
                                <p:cTn id="120" presetID="1" presetClass="exit" presetSubtype="0" fill="hold" nodeType="withEffect">
                                  <p:stCondLst>
                                    <p:cond delay="1000"/>
                                  </p:stCondLst>
                                  <p:childTnLst>
                                    <p:set>
                                      <p:cBhvr>
                                        <p:cTn id="121" dur="1" fill="hold">
                                          <p:stCondLst>
                                            <p:cond delay="0"/>
                                          </p:stCondLst>
                                        </p:cTn>
                                        <p:tgtEl>
                                          <p:spTgt spid="38"/>
                                        </p:tgtEl>
                                        <p:attrNameLst>
                                          <p:attrName>style.visibility</p:attrName>
                                        </p:attrNameLst>
                                      </p:cBhvr>
                                      <p:to>
                                        <p:strVal val="hidden"/>
                                      </p:to>
                                    </p:set>
                                  </p:childTnLst>
                                </p:cTn>
                              </p:par>
                              <p:par>
                                <p:cTn id="122" presetID="1" presetClass="exit" presetSubtype="0" fill="hold" nodeType="withEffect">
                                  <p:stCondLst>
                                    <p:cond delay="1000"/>
                                  </p:stCondLst>
                                  <p:childTnLst>
                                    <p:set>
                                      <p:cBhvr>
                                        <p:cTn id="123" dur="1" fill="hold">
                                          <p:stCondLst>
                                            <p:cond delay="0"/>
                                          </p:stCondLst>
                                        </p:cTn>
                                        <p:tgtEl>
                                          <p:spTgt spid="29"/>
                                        </p:tgtEl>
                                        <p:attrNameLst>
                                          <p:attrName>style.visibility</p:attrName>
                                        </p:attrNameLst>
                                      </p:cBhvr>
                                      <p:to>
                                        <p:strVal val="hidden"/>
                                      </p:to>
                                    </p:set>
                                  </p:childTnLst>
                                </p:cTn>
                              </p:par>
                              <p:par>
                                <p:cTn id="124" presetID="1" presetClass="entr" presetSubtype="0" fill="hold" nodeType="withEffect">
                                  <p:stCondLst>
                                    <p:cond delay="1000"/>
                                  </p:stCondLst>
                                  <p:childTnLst>
                                    <p:set>
                                      <p:cBhvr>
                                        <p:cTn id="12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1040"/>
                  </p:tgtEl>
                </p:cond>
              </p:nextCondLst>
            </p:seq>
            <p:seq concurrent="1" nextAc="seek">
              <p:cTn id="126" restart="whenNotActive" fill="hold" evtFilter="cancelBubble" nodeType="interactiveSeq">
                <p:stCondLst>
                  <p:cond evt="onClick" delay="0">
                    <p:tgtEl>
                      <p:spTgt spid="21"/>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1" restart="whenNotActive" fill="hold" evtFilter="cancelBubble" nodeType="interactiveSeq">
                <p:stCondLst>
                  <p:cond evt="onClick" delay="0">
                    <p:tgtEl>
                      <p:spTgt spid="27"/>
                    </p:tgtEl>
                  </p:cond>
                </p:stCondLst>
                <p:endSync evt="end" delay="0">
                  <p:rtn val="all"/>
                </p:endSync>
                <p:childTnLst>
                  <p:par>
                    <p:cTn id="132" fill="hold">
                      <p:stCondLst>
                        <p:cond delay="0"/>
                      </p:stCondLst>
                      <p:childTnLst>
                        <p:par>
                          <p:cTn id="133" fill="hold">
                            <p:stCondLst>
                              <p:cond delay="0"/>
                            </p:stCondLst>
                            <p:childTnLst>
                              <p:par>
                                <p:cTn id="134" presetID="1" presetClass="exit" presetSubtype="0" fill="hold" grpId="0" nodeType="clickEffect">
                                  <p:stCondLst>
                                    <p:cond delay="0"/>
                                  </p:stCondLst>
                                  <p:childTnLst>
                                    <p:set>
                                      <p:cBhvr>
                                        <p:cTn id="135"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26"/>
                    </p:tgtEl>
                  </p:cond>
                </p:stCondLst>
                <p:endSync evt="end" delay="0">
                  <p:rtn val="all"/>
                </p:endSync>
                <p:childTnLst>
                  <p:par>
                    <p:cTn id="137" fill="hold">
                      <p:stCondLst>
                        <p:cond delay="0"/>
                      </p:stCondLst>
                      <p:childTnLst>
                        <p:par>
                          <p:cTn id="138" fill="hold">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1" restart="whenNotActive" fill="hold" evtFilter="cancelBubble" nodeType="interactiveSeq">
                <p:stCondLst>
                  <p:cond evt="onClick" delay="0">
                    <p:tgtEl>
                      <p:spTgt spid="28"/>
                    </p:tgtEl>
                  </p:cond>
                </p:stCondLst>
                <p:endSync evt="end" delay="0">
                  <p:rtn val="all"/>
                </p:endSync>
                <p:childTnLst>
                  <p:par>
                    <p:cTn id="142" fill="hold">
                      <p:stCondLst>
                        <p:cond delay="0"/>
                      </p:stCondLst>
                      <p:childTnLst>
                        <p:par>
                          <p:cTn id="143" fill="hold">
                            <p:stCondLst>
                              <p:cond delay="0"/>
                            </p:stCondLst>
                            <p:childTnLst>
                              <p:par>
                                <p:cTn id="144" presetID="1" presetClass="exit" presetSubtype="0" fill="hold" grpId="0" nodeType="clickEffect">
                                  <p:stCondLst>
                                    <p:cond delay="0"/>
                                  </p:stCondLst>
                                  <p:childTnLst>
                                    <p:set>
                                      <p:cBhvr>
                                        <p:cTn id="145"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6" restart="whenNotActive" fill="hold" evtFilter="cancelBubble" nodeType="interactiveSeq">
                <p:stCondLst>
                  <p:cond evt="onClick" delay="0">
                    <p:tgtEl>
                      <p:spTgt spid="29"/>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 grpId="0" animBg="1"/>
      <p:bldP spid="40" grpId="0" animBg="1"/>
      <p:bldP spid="41" grpId="0" animBg="1"/>
      <p:bldP spid="42" grpId="0" animBg="1"/>
      <p:bldP spid="4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160631"/>
            <a:ext cx="12192000" cy="588074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55409" y="4648201"/>
            <a:ext cx="8595360" cy="2458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688122" y="958434"/>
            <a:ext cx="9129933" cy="3046988"/>
          </a:xfrm>
          <a:prstGeom prst="rect">
            <a:avLst/>
          </a:prstGeom>
          <a:noFill/>
        </p:spPr>
        <p:txBody>
          <a:bodyPr wrap="square" rtlCol="0">
            <a:spAutoFit/>
          </a:bodyPr>
          <a:lstStyle/>
          <a:p>
            <a:pPr>
              <a:spcAft>
                <a:spcPts val="0"/>
              </a:spcAft>
            </a:pPr>
            <a:r>
              <a:rPr lang="nl-NL" sz="3200" b="1" dirty="0">
                <a:latin typeface="Times New Roman" panose="02020603050405020304" pitchFamily="18" charset="0"/>
                <a:ea typeface="Calibri" panose="020F0502020204030204" pitchFamily="34" charset="0"/>
                <a:cs typeface="Times New Roman" panose="02020603050405020304" pitchFamily="18" charset="0"/>
              </a:rPr>
              <a:t>Câu </a:t>
            </a:r>
            <a:r>
              <a:rPr lang="nl-NL" sz="3200" b="1" dirty="0">
                <a:latin typeface="Times New Roman" panose="02020603050405020304" pitchFamily="18" charset="0"/>
                <a:ea typeface="Arial" panose="020B0604020202020204" pitchFamily="34" charset="0"/>
                <a:cs typeface="Times New Roman" panose="02020603050405020304" pitchFamily="18" charset="0"/>
              </a:rPr>
              <a:t>1</a:t>
            </a:r>
            <a:r>
              <a:rPr lang="nl-NL" sz="3200" b="1" dirty="0">
                <a:latin typeface="Times New Roman" panose="02020603050405020304" pitchFamily="18" charset="0"/>
                <a:ea typeface="Calibri" panose="020F0502020204030204" pitchFamily="34" charset="0"/>
                <a:cs typeface="Times New Roman" panose="02020603050405020304" pitchFamily="18" charset="0"/>
              </a:rPr>
              <a:t>.</a:t>
            </a:r>
            <a:r>
              <a:rPr lang="nl-NL"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rPr>
              <a:t>Trong</a:t>
            </a:r>
            <a:r>
              <a:rPr lang="en-US" sz="3200" dirty="0" smtClean="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các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hiện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tượng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sau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đây</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hiện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tượng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nào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không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phải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cảm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ứng</a:t>
            </a:r>
            <a:r>
              <a:rPr lang="en-US" sz="3200" dirty="0">
                <a:solidFill>
                  <a:srgbClr val="000000"/>
                </a:solidFill>
                <a:latin typeface="Times New Roman" panose="02020603050405020304" pitchFamily="18" charset="0"/>
                <a:ea typeface="Times New Roman" panose="02020603050405020304" pitchFamily="18" charset="0"/>
              </a:rPr>
              <a:t> ở </a:t>
            </a:r>
            <a:r>
              <a:rPr lang="en-US" sz="3200" dirty="0" err="1">
                <a:solidFill>
                  <a:srgbClr val="000000"/>
                </a:solidFill>
                <a:latin typeface="Times New Roman" panose="02020603050405020304" pitchFamily="18" charset="0"/>
                <a:ea typeface="Times New Roman" panose="02020603050405020304" pitchFamily="18" charset="0"/>
              </a:rPr>
              <a:t>thực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vật</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spcAft>
                <a:spcPts val="0"/>
              </a:spcAft>
            </a:pPr>
            <a:r>
              <a:rPr lang="en-US" sz="3200" dirty="0">
                <a:solidFill>
                  <a:srgbClr val="000000"/>
                </a:solidFill>
                <a:latin typeface="Times New Roman" panose="02020603050405020304" pitchFamily="18" charset="0"/>
                <a:ea typeface="Times New Roman" panose="02020603050405020304" pitchFamily="18" charset="0"/>
              </a:rPr>
              <a:t>A. </a:t>
            </a:r>
            <a:r>
              <a:rPr lang="en-US" sz="3200" dirty="0" err="1">
                <a:solidFill>
                  <a:srgbClr val="000000"/>
                </a:solidFill>
                <a:latin typeface="Times New Roman" panose="02020603050405020304" pitchFamily="18" charset="0"/>
                <a:ea typeface="Times New Roman" panose="02020603050405020304" pitchFamily="18" charset="0"/>
              </a:rPr>
              <a:t>Lá</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cây</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bàng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rụng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vào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mùa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hè</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spcAft>
                <a:spcPts val="0"/>
              </a:spcAft>
            </a:pPr>
            <a:r>
              <a:rPr lang="en-US" sz="3200" dirty="0">
                <a:solidFill>
                  <a:srgbClr val="000000"/>
                </a:solidFill>
                <a:latin typeface="Times New Roman" panose="02020603050405020304" pitchFamily="18" charset="0"/>
                <a:ea typeface="Times New Roman" panose="02020603050405020304" pitchFamily="18" charset="0"/>
              </a:rPr>
              <a:t>B. </a:t>
            </a:r>
            <a:r>
              <a:rPr lang="en-US" sz="3200" dirty="0" err="1">
                <a:solidFill>
                  <a:srgbClr val="000000"/>
                </a:solidFill>
                <a:latin typeface="Times New Roman" panose="02020603050405020304" pitchFamily="18" charset="0"/>
                <a:ea typeface="Times New Roman" panose="02020603050405020304" pitchFamily="18" charset="0"/>
              </a:rPr>
              <a:t>Lá</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cây</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xoan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rụng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có</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gió</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thổi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mạnh</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spcAft>
                <a:spcPts val="0"/>
              </a:spcAft>
            </a:pPr>
            <a:r>
              <a:rPr lang="en-US" sz="3200" dirty="0">
                <a:solidFill>
                  <a:srgbClr val="000000"/>
                </a:solidFill>
                <a:latin typeface="Times New Roman" panose="02020603050405020304" pitchFamily="18" charset="0"/>
                <a:ea typeface="Times New Roman" panose="02020603050405020304" pitchFamily="18" charset="0"/>
              </a:rPr>
              <a:t>C. </a:t>
            </a:r>
            <a:r>
              <a:rPr lang="en-US" sz="3200" dirty="0" err="1">
                <a:solidFill>
                  <a:srgbClr val="000000"/>
                </a:solidFill>
                <a:latin typeface="Times New Roman" panose="02020603050405020304" pitchFamily="18" charset="0"/>
                <a:ea typeface="Times New Roman" panose="02020603050405020304" pitchFamily="18" charset="0"/>
              </a:rPr>
              <a:t>Hoa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hướng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dương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hướng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về</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phía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Mặt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Trời</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spcAft>
                <a:spcPts val="0"/>
              </a:spcAft>
            </a:pPr>
            <a:r>
              <a:rPr lang="en-US" sz="3200" dirty="0">
                <a:solidFill>
                  <a:srgbClr val="000000"/>
                </a:solidFill>
                <a:latin typeface="Times New Roman" panose="02020603050405020304" pitchFamily="18" charset="0"/>
                <a:ea typeface="Times New Roman" panose="02020603050405020304" pitchFamily="18" charset="0"/>
              </a:rPr>
              <a:t>D. </a:t>
            </a:r>
            <a:r>
              <a:rPr lang="en-US" sz="3200" dirty="0" err="1">
                <a:solidFill>
                  <a:srgbClr val="000000"/>
                </a:solidFill>
                <a:latin typeface="Times New Roman" panose="02020603050405020304" pitchFamily="18" charset="0"/>
                <a:ea typeface="Times New Roman" panose="02020603050405020304" pitchFamily="18" charset="0"/>
              </a:rPr>
              <a:t>Cây</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nắp</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ấm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bắt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mổi</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446448" y="5507335"/>
            <a:ext cx="1494320" cy="461665"/>
          </a:xfrm>
          <a:prstGeom prst="rect">
            <a:avLst/>
          </a:prstGeom>
        </p:spPr>
        <p:txBody>
          <a:bodyPr wrap="none">
            <a:spAutoFit/>
          </a:bodyPr>
          <a:lstStyle/>
          <a:p>
            <a:pPr algn="ctr"/>
            <a:r>
              <a:rPr lang="en-US" sz="2400" b="1" dirty="0" err="1" smtClean="0">
                <a:solidFill>
                  <a:srgbClr val="FF0000"/>
                </a:solidFill>
                <a:latin typeface="Times New Roman" panose="02020603050405020304" pitchFamily="18" charset="0"/>
              </a:rPr>
              <a:t>Đáp</a:t>
            </a:r>
            <a:r>
              <a:rPr lang="en-US" sz="2400" b="1" dirty="0" smtClean="0">
                <a:solidFill>
                  <a:srgbClr val="FF0000"/>
                </a:solidFill>
                <a:latin typeface="Times New Roman" panose="02020603050405020304" pitchFamily="18" charset="0"/>
              </a:rPr>
              <a:t> </a:t>
            </a:r>
            <a:r>
              <a:rPr lang="en-US" sz="2400" b="1" dirty="0" err="1" smtClean="0">
                <a:solidFill>
                  <a:srgbClr val="FF0000"/>
                </a:solidFill>
                <a:latin typeface="Times New Roman" panose="02020603050405020304" pitchFamily="18" charset="0"/>
              </a:rPr>
              <a:t>án</a:t>
            </a:r>
            <a:r>
              <a:rPr lang="en-US" sz="2400" b="1" dirty="0" smtClean="0">
                <a:solidFill>
                  <a:srgbClr val="FF0000"/>
                </a:solidFill>
                <a:latin typeface="Times New Roman" panose="02020603050405020304" pitchFamily="18" charset="0"/>
              </a:rPr>
              <a:t> B</a:t>
            </a:r>
            <a:r>
              <a:rPr lang="vi-VN" sz="2400" b="1" dirty="0" smtClean="0">
                <a:solidFill>
                  <a:srgbClr val="FF0000"/>
                </a:solidFill>
                <a:latin typeface="Times New Roman" panose="02020603050405020304" pitchFamily="18" charset="0"/>
              </a:rPr>
              <a:t>.</a:t>
            </a:r>
            <a:endParaRPr lang="en-US" sz="2400" dirty="0">
              <a:solidFill>
                <a:srgbClr val="FF0000"/>
              </a:solidFill>
            </a:endParaRPr>
          </a:p>
        </p:txBody>
      </p:sp>
    </p:spTree>
    <p:extLst>
      <p:ext uri="{BB962C8B-B14F-4D97-AF65-F5344CB8AC3E}">
        <p14:creationId xmlns:p14="http://schemas.microsoft.com/office/powerpoint/2010/main" val="77206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2025" y="-160630"/>
            <a:ext cx="11223810" cy="561117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59770" y="4648201"/>
            <a:ext cx="6554860" cy="2445223"/>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989453" y="908740"/>
            <a:ext cx="8248953" cy="3267048"/>
          </a:xfrm>
          <a:prstGeom prst="rect">
            <a:avLst/>
          </a:prstGeom>
          <a:noFill/>
        </p:spPr>
        <p:txBody>
          <a:bodyPr wrap="square" rtlCol="0">
            <a:spAutoFit/>
          </a:bodyPr>
          <a:lstStyle/>
          <a:p>
            <a:pPr>
              <a:lnSpc>
                <a:spcPct val="90000"/>
              </a:lnSpc>
              <a:spcAft>
                <a:spcPts val="0"/>
              </a:spcAft>
            </a:pPr>
            <a:r>
              <a:rPr lang="en-US" sz="2800" b="1" dirty="0" err="1">
                <a:solidFill>
                  <a:srgbClr val="000000"/>
                </a:solidFill>
                <a:latin typeface="Times New Roman" panose="02020603050405020304" pitchFamily="18" charset="0"/>
                <a:ea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rPr>
              <a:t> 2:</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trường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trồng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bờ</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ao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thì</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rễ</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phát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triển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theo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hướng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đây</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90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A. </a:t>
            </a:r>
            <a:r>
              <a:rPr lang="en-US" sz="2800" dirty="0" err="1">
                <a:solidFill>
                  <a:srgbClr val="000000"/>
                </a:solidFill>
                <a:latin typeface="Times New Roman" panose="02020603050405020304" pitchFamily="18" charset="0"/>
                <a:ea typeface="Times New Roman" panose="02020603050405020304" pitchFamily="18" charset="0"/>
              </a:rPr>
              <a:t>Rễ</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phía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bờ</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ao</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90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B. </a:t>
            </a:r>
            <a:r>
              <a:rPr lang="en-US" sz="2800" dirty="0" err="1">
                <a:solidFill>
                  <a:srgbClr val="000000"/>
                </a:solidFill>
                <a:latin typeface="Times New Roman" panose="02020603050405020304" pitchFamily="18" charset="0"/>
                <a:ea typeface="Times New Roman" panose="02020603050405020304" pitchFamily="18" charset="0"/>
              </a:rPr>
              <a:t>Rễ</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phát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triển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gốc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cây</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90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C. </a:t>
            </a:r>
            <a:r>
              <a:rPr lang="en-US" sz="2800" dirty="0" err="1">
                <a:solidFill>
                  <a:srgbClr val="000000"/>
                </a:solidFill>
                <a:latin typeface="Times New Roman" panose="02020603050405020304" pitchFamily="18" charset="0"/>
                <a:ea typeface="Times New Roman" panose="02020603050405020304" pitchFamily="18" charset="0"/>
              </a:rPr>
              <a:t>Rễ</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uốn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phía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bờ</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ao</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90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D. </a:t>
            </a:r>
            <a:r>
              <a:rPr lang="en-US" sz="2800" dirty="0" err="1">
                <a:solidFill>
                  <a:srgbClr val="000000"/>
                </a:solidFill>
                <a:latin typeface="Times New Roman" panose="02020603050405020304" pitchFamily="18" charset="0"/>
                <a:ea typeface="Times New Roman" panose="02020603050405020304" pitchFamily="18" charset="0"/>
              </a:rPr>
              <a:t>Rễ</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phát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triển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sâu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xuống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dưới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lòng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đất</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15000"/>
              </a:lnSpc>
              <a:tabLst>
                <a:tab pos="1620520" algn="l"/>
                <a:tab pos="3240405" algn="l"/>
                <a:tab pos="4860925" algn="l"/>
              </a:tabLst>
            </a:pPr>
            <a:r>
              <a:rPr lang="nl-NL" sz="26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664364" y="5382296"/>
            <a:ext cx="2161309" cy="584775"/>
          </a:xfrm>
          <a:prstGeom prst="rect">
            <a:avLst/>
          </a:prstGeom>
        </p:spPr>
        <p:txBody>
          <a:bodyPr wrap="square">
            <a:spAutoFit/>
          </a:bodyPr>
          <a:lstStyle/>
          <a:p>
            <a:r>
              <a:rPr lang="en-US" sz="3200" b="1" dirty="0" err="1" smtClean="0">
                <a:solidFill>
                  <a:srgbClr val="006600"/>
                </a:solidFill>
                <a:latin typeface="Times New Roman" panose="02020603050405020304" pitchFamily="18" charset="0"/>
                <a:cs typeface="Times New Roman" panose="02020603050405020304" pitchFamily="18" charset="0"/>
              </a:rPr>
              <a:t>Đáp</a:t>
            </a:r>
            <a:r>
              <a:rPr lang="en-US" sz="3200" b="1" dirty="0" smtClean="0">
                <a:solidFill>
                  <a:srgbClr val="006600"/>
                </a:solidFill>
                <a:latin typeface="Times New Roman" panose="02020603050405020304" pitchFamily="18" charset="0"/>
                <a:cs typeface="Times New Roman" panose="02020603050405020304" pitchFamily="18" charset="0"/>
              </a:rPr>
              <a:t> </a:t>
            </a:r>
            <a:r>
              <a:rPr lang="en-US" sz="3200" b="1" dirty="0" err="1" smtClean="0">
                <a:solidFill>
                  <a:srgbClr val="006600"/>
                </a:solidFill>
                <a:latin typeface="Times New Roman" panose="02020603050405020304" pitchFamily="18" charset="0"/>
                <a:cs typeface="Times New Roman" panose="02020603050405020304" pitchFamily="18" charset="0"/>
              </a:rPr>
              <a:t>án</a:t>
            </a:r>
            <a:r>
              <a:rPr lang="en-US" sz="3200" b="1" dirty="0" smtClean="0">
                <a:solidFill>
                  <a:srgbClr val="006600"/>
                </a:solidFill>
                <a:latin typeface="Times New Roman" panose="02020603050405020304" pitchFamily="18" charset="0"/>
                <a:cs typeface="Times New Roman" panose="02020603050405020304" pitchFamily="18" charset="0"/>
              </a:rPr>
              <a:t> A</a:t>
            </a:r>
            <a:r>
              <a:rPr lang="vi-VN" sz="3200" b="1" dirty="0">
                <a:solidFill>
                  <a:srgbClr val="006600"/>
                </a:solidFill>
                <a:latin typeface="Times New Roman" panose="02020603050405020304" pitchFamily="18" charset="0"/>
                <a:cs typeface="Times New Roman" panose="02020603050405020304" pitchFamily="18" charset="0"/>
              </a:rPr>
              <a:t>  </a:t>
            </a:r>
            <a:endParaRPr lang="en-US" dirty="0"/>
          </a:p>
        </p:txBody>
      </p:sp>
    </p:spTree>
    <p:extLst>
      <p:ext uri="{BB962C8B-B14F-4D97-AF65-F5344CB8AC3E}">
        <p14:creationId xmlns:p14="http://schemas.microsoft.com/office/powerpoint/2010/main" val="337266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84095" y="-160631"/>
            <a:ext cx="11205882" cy="464298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918447" y="706160"/>
            <a:ext cx="8480612" cy="2505301"/>
          </a:xfrm>
          <a:prstGeom prst="rect">
            <a:avLst/>
          </a:prstGeom>
          <a:noFill/>
        </p:spPr>
        <p:txBody>
          <a:bodyPr wrap="square" rtlCol="0">
            <a:spAutoFit/>
          </a:bodyPr>
          <a:lstStyle/>
          <a:p>
            <a:pPr>
              <a:lnSpc>
                <a:spcPct val="80000"/>
              </a:lnSpc>
              <a:spcAft>
                <a:spcPts val="0"/>
              </a:spcAft>
            </a:pPr>
            <a:r>
              <a:rPr lang="en-US" sz="2800" b="1" dirty="0" err="1">
                <a:solidFill>
                  <a:srgbClr val="000000"/>
                </a:solidFill>
                <a:latin typeface="Times New Roman" panose="02020603050405020304" pitchFamily="18" charset="0"/>
                <a:ea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rPr>
              <a:t> 3:</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Dấu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màu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úa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tỏ</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chỉnh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yếu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tố</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đây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trường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cây</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80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A. </a:t>
            </a:r>
            <a:r>
              <a:rPr lang="en-US" sz="2800" dirty="0" err="1">
                <a:solidFill>
                  <a:srgbClr val="000000"/>
                </a:solidFill>
                <a:latin typeface="Times New Roman" panose="02020603050405020304" pitchFamily="18" charset="0"/>
                <a:ea typeface="Times New Roman" panose="02020603050405020304" pitchFamily="18" charset="0"/>
              </a:rPr>
              <a:t>Điều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chỉnh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tăng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lượng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cây</a:t>
            </a:r>
            <a:endParaRPr lang="en-US" sz="2800" dirty="0">
              <a:latin typeface="Times New Roman" panose="02020603050405020304" pitchFamily="18" charset="0"/>
              <a:ea typeface="Times New Roman" panose="02020603050405020304" pitchFamily="18" charset="0"/>
            </a:endParaRPr>
          </a:p>
          <a:p>
            <a:pPr>
              <a:lnSpc>
                <a:spcPct val="80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B. </a:t>
            </a:r>
            <a:r>
              <a:rPr lang="en-US" sz="2800" dirty="0" err="1">
                <a:solidFill>
                  <a:srgbClr val="000000"/>
                </a:solidFill>
                <a:latin typeface="Times New Roman" panose="02020603050405020304" pitchFamily="18" charset="0"/>
                <a:ea typeface="Times New Roman" panose="02020603050405020304" pitchFamily="18" charset="0"/>
              </a:rPr>
              <a:t>Điều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chỉnh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lượng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cây</a:t>
            </a:r>
            <a:endParaRPr lang="en-US" sz="2800" dirty="0">
              <a:latin typeface="Times New Roman" panose="02020603050405020304" pitchFamily="18" charset="0"/>
              <a:ea typeface="Times New Roman" panose="02020603050405020304" pitchFamily="18" charset="0"/>
            </a:endParaRPr>
          </a:p>
          <a:p>
            <a:pPr>
              <a:lnSpc>
                <a:spcPct val="80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C. </a:t>
            </a:r>
            <a:r>
              <a:rPr lang="en-US" sz="2800" dirty="0" err="1">
                <a:solidFill>
                  <a:srgbClr val="000000"/>
                </a:solidFill>
                <a:latin typeface="Times New Roman" panose="02020603050405020304" pitchFamily="18" charset="0"/>
                <a:ea typeface="Times New Roman" panose="02020603050405020304" pitchFamily="18" charset="0"/>
              </a:rPr>
              <a:t>Điều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chỉnh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tăng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lượng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ánh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chiếu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cây</a:t>
            </a:r>
            <a:endParaRPr lang="en-US" sz="2800" dirty="0">
              <a:latin typeface="Times New Roman" panose="02020603050405020304" pitchFamily="18" charset="0"/>
              <a:ea typeface="Times New Roman" panose="02020603050405020304" pitchFamily="18" charset="0"/>
            </a:endParaRPr>
          </a:p>
          <a:p>
            <a:pPr>
              <a:lnSpc>
                <a:spcPct val="80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D. </a:t>
            </a:r>
            <a:r>
              <a:rPr lang="en-US" sz="2800" dirty="0" err="1">
                <a:solidFill>
                  <a:srgbClr val="000000"/>
                </a:solidFill>
                <a:latin typeface="Times New Roman" panose="02020603050405020304" pitchFamily="18" charset="0"/>
                <a:ea typeface="Times New Roman" panose="02020603050405020304" pitchFamily="18" charset="0"/>
              </a:rPr>
              <a:t>Điều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chỉnh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lượng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ánh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chiếu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cây</a:t>
            </a:r>
            <a:endParaRPr lang="en-US" sz="2800" dirty="0">
              <a:effectLst/>
              <a:latin typeface="Times New Roman" panose="02020603050405020304" pitchFamily="18" charset="0"/>
              <a:ea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033818" y="4884626"/>
            <a:ext cx="2540000" cy="646331"/>
          </a:xfrm>
          <a:prstGeom prst="rect">
            <a:avLst/>
          </a:prstGeom>
        </p:spPr>
        <p:txBody>
          <a:bodyPr wrap="square">
            <a:spAutoFit/>
          </a:bodyPr>
          <a:lstStyle/>
          <a:p>
            <a:r>
              <a:rPr lang="en-US" sz="3600" b="1" dirty="0" err="1" smtClean="0">
                <a:solidFill>
                  <a:srgbClr val="006600"/>
                </a:solidFill>
                <a:latin typeface="Times New Roman" panose="02020603050405020304" pitchFamily="18" charset="0"/>
                <a:cs typeface="Times New Roman" panose="02020603050405020304" pitchFamily="18" charset="0"/>
              </a:rPr>
              <a:t>Đáp</a:t>
            </a:r>
            <a:r>
              <a:rPr lang="en-US" sz="3600" b="1" dirty="0" smtClean="0">
                <a:solidFill>
                  <a:srgbClr val="006600"/>
                </a:solidFill>
                <a:latin typeface="Times New Roman" panose="02020603050405020304" pitchFamily="18" charset="0"/>
                <a:cs typeface="Times New Roman" panose="02020603050405020304" pitchFamily="18" charset="0"/>
              </a:rPr>
              <a:t> </a:t>
            </a:r>
            <a:r>
              <a:rPr lang="en-US" sz="3600" b="1" dirty="0" err="1" smtClean="0">
                <a:solidFill>
                  <a:srgbClr val="006600"/>
                </a:solidFill>
                <a:latin typeface="Times New Roman" panose="02020603050405020304" pitchFamily="18" charset="0"/>
                <a:cs typeface="Times New Roman" panose="02020603050405020304" pitchFamily="18" charset="0"/>
              </a:rPr>
              <a:t>án</a:t>
            </a:r>
            <a:r>
              <a:rPr lang="en-US" sz="3600" b="1" dirty="0" smtClean="0">
                <a:solidFill>
                  <a:srgbClr val="006600"/>
                </a:solidFill>
                <a:latin typeface="Times New Roman" panose="02020603050405020304" pitchFamily="18" charset="0"/>
                <a:cs typeface="Times New Roman" panose="02020603050405020304" pitchFamily="18" charset="0"/>
              </a:rPr>
              <a:t> C</a:t>
            </a:r>
            <a:r>
              <a:rPr lang="vi-VN" sz="3600" b="1" dirty="0">
                <a:solidFill>
                  <a:srgbClr val="006600"/>
                </a:solidFill>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151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48235" y="-160632"/>
            <a:ext cx="11422221" cy="645385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623484" y="5040291"/>
            <a:ext cx="6554860" cy="1817709"/>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920941" y="1141618"/>
            <a:ext cx="8606118" cy="2751522"/>
          </a:xfrm>
          <a:prstGeom prst="rect">
            <a:avLst/>
          </a:prstGeom>
          <a:noFill/>
        </p:spPr>
        <p:txBody>
          <a:bodyPr wrap="square" rtlCol="0">
            <a:spAutoFit/>
          </a:bodyPr>
          <a:lstStyle/>
          <a:p>
            <a:pPr>
              <a:lnSpc>
                <a:spcPct val="120000"/>
              </a:lnSpc>
              <a:spcAft>
                <a:spcPts val="0"/>
              </a:spcAft>
            </a:pPr>
            <a:r>
              <a:rPr lang="en-US" sz="2400" b="1" dirty="0" err="1">
                <a:solidFill>
                  <a:srgbClr val="000000"/>
                </a:solidFill>
                <a:latin typeface="Times New Roman" panose="02020603050405020304" pitchFamily="18" charset="0"/>
                <a:ea typeface="Times New Roman" panose="02020603050405020304" pitchFamily="18" charset="0"/>
              </a:rPr>
              <a:t>Câu</a:t>
            </a:r>
            <a:r>
              <a:rPr lang="en-US" sz="2400" b="1" dirty="0">
                <a:solidFill>
                  <a:srgbClr val="000000"/>
                </a:solidFill>
                <a:latin typeface="Times New Roman" panose="02020603050405020304" pitchFamily="18" charset="0"/>
                <a:ea typeface="Times New Roman" panose="02020603050405020304" pitchFamily="18" charset="0"/>
              </a:rPr>
              <a:t> 4:</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Điền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a:t>
            </a:r>
            <a:r>
              <a:rPr lang="en-US" sz="2400" dirty="0" err="1">
                <a:solidFill>
                  <a:srgbClr val="000000"/>
                </a:solidFill>
                <a:latin typeface="Times New Roman" panose="02020603050405020304" pitchFamily="18" charset="0"/>
                <a:ea typeface="Times New Roman" panose="02020603050405020304" pitchFamily="18" charset="0"/>
              </a:rPr>
              <a:t>cụm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thích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hợp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chỗ</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trống</a:t>
            </a:r>
            <a:r>
              <a:rPr lang="en-US" sz="2400" dirty="0">
                <a:solidFill>
                  <a:srgbClr val="000000"/>
                </a:solidFill>
                <a:latin typeface="Times New Roman" panose="02020603050405020304" pitchFamily="18" charset="0"/>
                <a:ea typeface="Times New Roman" panose="02020603050405020304" pitchFamily="18" charset="0"/>
              </a:rPr>
              <a:t> (2)</a:t>
            </a:r>
            <a:endParaRPr lang="en-US" sz="2400" dirty="0">
              <a:latin typeface="Times New Roman" panose="02020603050405020304" pitchFamily="18" charset="0"/>
              <a:ea typeface="Times New Roman" panose="02020603050405020304" pitchFamily="18" charset="0"/>
            </a:endParaRPr>
          </a:p>
          <a:p>
            <a:pPr>
              <a:lnSpc>
                <a:spcPct val="120000"/>
              </a:lnSpc>
              <a:spcAft>
                <a:spcPts val="0"/>
              </a:spcAft>
            </a:pPr>
            <a:r>
              <a:rPr lang="en-US" sz="2400" dirty="0" err="1">
                <a:solidFill>
                  <a:srgbClr val="000000"/>
                </a:solidFill>
                <a:latin typeface="Times New Roman" panose="02020603050405020304" pitchFamily="18" charset="0"/>
                <a:ea typeface="Times New Roman" panose="02020603050405020304" pitchFamily="18" charset="0"/>
              </a:rPr>
              <a:t>Hiện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tượng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ứng</a:t>
            </a:r>
            <a:r>
              <a:rPr lang="en-US" sz="2400" dirty="0">
                <a:solidFill>
                  <a:srgbClr val="000000"/>
                </a:solidFill>
                <a:latin typeface="Times New Roman" panose="02020603050405020304" pitchFamily="18" charset="0"/>
                <a:ea typeface="Times New Roman" panose="02020603050405020304" pitchFamily="18" charset="0"/>
              </a:rPr>
              <a:t> ở </a:t>
            </a:r>
            <a:r>
              <a:rPr lang="en-US" sz="2400" dirty="0" err="1">
                <a:solidFill>
                  <a:srgbClr val="000000"/>
                </a:solidFill>
                <a:latin typeface="Times New Roman" panose="02020603050405020304" pitchFamily="18" charset="0"/>
                <a:ea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rPr>
              <a:t> con </a:t>
            </a:r>
            <a:r>
              <a:rPr lang="en-US" sz="2400" dirty="0" err="1">
                <a:solidFill>
                  <a:srgbClr val="000000"/>
                </a:solidFill>
                <a:latin typeface="Times New Roman" panose="02020603050405020304" pitchFamily="18" charset="0"/>
                <a:ea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rPr>
              <a:t>  …(1)…  </a:t>
            </a:r>
            <a:r>
              <a:rPr lang="en-US" sz="2400" dirty="0" err="1">
                <a:solidFill>
                  <a:srgbClr val="000000"/>
                </a:solidFill>
                <a:latin typeface="Times New Roman" panose="02020603050405020304" pitchFamily="18" charset="0"/>
                <a:ea typeface="Times New Roman" panose="02020603050405020304" pitchFamily="18" charset="0"/>
              </a:rPr>
              <a:t>rộng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rãi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thực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tiễn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nhằm</a:t>
            </a:r>
            <a:r>
              <a:rPr lang="en-US" sz="2400" dirty="0">
                <a:solidFill>
                  <a:srgbClr val="000000"/>
                </a:solidFill>
                <a:latin typeface="Times New Roman" panose="02020603050405020304" pitchFamily="18" charset="0"/>
                <a:ea typeface="Times New Roman" panose="02020603050405020304" pitchFamily="18" charset="0"/>
              </a:rPr>
              <a:t>  …(2)…  </a:t>
            </a:r>
            <a:r>
              <a:rPr lang="en-US" sz="2400" dirty="0" err="1">
                <a:solidFill>
                  <a:srgbClr val="000000"/>
                </a:solidFill>
                <a:latin typeface="Times New Roman" panose="02020603050405020304" pitchFamily="18" charset="0"/>
                <a:ea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cây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trồng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nuôi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trưởng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phát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triển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tốt</a:t>
            </a:r>
            <a:r>
              <a:rPr lang="en-US" sz="2400" dirty="0">
                <a:solidFill>
                  <a:srgbClr val="000000"/>
                </a:solidFill>
                <a:latin typeface="Times New Roman" panose="02020603050405020304" pitchFamily="18" charset="0"/>
                <a:ea typeface="Times New Roman" panose="02020603050405020304" pitchFamily="18" charset="0"/>
              </a:rPr>
              <a:t>;  …(3)…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thói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quen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tốt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…(4)… </a:t>
            </a:r>
            <a:r>
              <a:rPr lang="en-US" sz="2400" dirty="0" err="1">
                <a:solidFill>
                  <a:srgbClr val="000000"/>
                </a:solidFill>
                <a:latin typeface="Times New Roman" panose="02020603050405020304" pitchFamily="18" charset="0"/>
                <a:ea typeface="Times New Roman" panose="02020603050405020304" pitchFamily="18" charset="0"/>
              </a:rPr>
              <a:t>hiệu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tập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rPr>
              <a:t> con </a:t>
            </a:r>
            <a:r>
              <a:rPr lang="en-US" sz="2400" dirty="0" err="1">
                <a:solidFill>
                  <a:srgbClr val="000000"/>
                </a:solidFill>
                <a:latin typeface="Times New Roman" panose="02020603050405020304" pitchFamily="18" charset="0"/>
                <a:ea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a:lnSpc>
                <a:spcPct val="120000"/>
              </a:lnSpc>
              <a:spcAft>
                <a:spcPts val="0"/>
              </a:spcAft>
            </a:pPr>
            <a:r>
              <a:rPr lang="en-US" sz="2400" dirty="0">
                <a:solidFill>
                  <a:srgbClr val="000000"/>
                </a:solidFill>
                <a:latin typeface="Times New Roman" panose="02020603050405020304" pitchFamily="18" charset="0"/>
                <a:ea typeface="Times New Roman" panose="02020603050405020304" pitchFamily="18" charset="0"/>
              </a:rPr>
              <a:t>A. </a:t>
            </a:r>
            <a:r>
              <a:rPr lang="en-US" sz="2400" dirty="0" err="1">
                <a:solidFill>
                  <a:srgbClr val="000000"/>
                </a:solidFill>
                <a:latin typeface="Times New Roman" panose="02020603050405020304" pitchFamily="18" charset="0"/>
                <a:ea typeface="Times New Roman" panose="02020603050405020304" pitchFamily="18" charset="0"/>
              </a:rPr>
              <a:t>xây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dựng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smtClean="0">
                <a:solidFill>
                  <a:srgbClr val="000000"/>
                </a:solidFill>
                <a:latin typeface="Times New Roman" panose="02020603050405020304" pitchFamily="18" charset="0"/>
                <a:ea typeface="Times New Roman" panose="02020603050405020304" pitchFamily="18" charset="0"/>
              </a:rPr>
              <a:t>B</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tạo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điều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kiện</a:t>
            </a:r>
            <a:r>
              <a:rPr lang="en-US" sz="2400" dirty="0" smtClean="0">
                <a:solidFill>
                  <a:srgbClr val="000000"/>
                </a:solidFill>
                <a:latin typeface="Times New Roman" panose="02020603050405020304" pitchFamily="18" charset="0"/>
                <a:ea typeface="Times New Roman" panose="02020603050405020304" pitchFamily="18" charset="0"/>
              </a:rPr>
              <a:t>      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ứng</a:t>
            </a:r>
            <a:r>
              <a:rPr lang="en-US" sz="2400" dirty="0" smtClean="0">
                <a:solidFill>
                  <a:srgbClr val="000000"/>
                </a:solidFill>
                <a:latin typeface="Times New Roman" panose="02020603050405020304" pitchFamily="18" charset="0"/>
                <a:ea typeface="Times New Roman" panose="02020603050405020304" pitchFamily="18" charset="0"/>
              </a:rPr>
              <a:t>        D</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được</a:t>
            </a:r>
            <a:endParaRPr lang="en-US" sz="2400" dirty="0">
              <a:effectLst/>
              <a:latin typeface="Times New Roman" panose="02020603050405020304" pitchFamily="18" charset="0"/>
              <a:ea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891663" y="5521077"/>
            <a:ext cx="1826141" cy="584775"/>
          </a:xfrm>
          <a:prstGeom prst="rect">
            <a:avLst/>
          </a:prstGeom>
        </p:spPr>
        <p:txBody>
          <a:bodyPr wrap="none">
            <a:spAutoFit/>
          </a:bodyPr>
          <a:lstStyle/>
          <a:p>
            <a:pPr lvl="0">
              <a:tabLst>
                <a:tab pos="2160639" algn="l"/>
                <a:tab pos="6481071" algn="l"/>
              </a:tabLst>
            </a:pPr>
            <a:r>
              <a:rPr lang="en-US" sz="3200" b="1" dirty="0" err="1" smtClean="0">
                <a:solidFill>
                  <a:srgbClr val="006600"/>
                </a:solidFill>
                <a:latin typeface="Times New Roman" panose="02020603050405020304" pitchFamily="18" charset="0"/>
                <a:cs typeface="Times New Roman" panose="02020603050405020304" pitchFamily="18" charset="0"/>
              </a:rPr>
              <a:t>Đáp</a:t>
            </a:r>
            <a:r>
              <a:rPr lang="en-US" sz="3200" b="1" dirty="0" smtClean="0">
                <a:solidFill>
                  <a:srgbClr val="006600"/>
                </a:solidFill>
                <a:latin typeface="Times New Roman" panose="02020603050405020304" pitchFamily="18" charset="0"/>
                <a:cs typeface="Times New Roman" panose="02020603050405020304" pitchFamily="18" charset="0"/>
              </a:rPr>
              <a:t> </a:t>
            </a:r>
            <a:r>
              <a:rPr lang="en-US" sz="3200" b="1" dirty="0" err="1" smtClean="0">
                <a:solidFill>
                  <a:srgbClr val="006600"/>
                </a:solidFill>
                <a:latin typeface="Times New Roman" panose="02020603050405020304" pitchFamily="18" charset="0"/>
                <a:cs typeface="Times New Roman" panose="02020603050405020304" pitchFamily="18" charset="0"/>
              </a:rPr>
              <a:t>án</a:t>
            </a:r>
            <a:r>
              <a:rPr lang="en-US" sz="3200" b="1" dirty="0" smtClean="0">
                <a:solidFill>
                  <a:srgbClr val="006600"/>
                </a:solidFill>
                <a:latin typeface="Times New Roman" panose="02020603050405020304" pitchFamily="18" charset="0"/>
                <a:cs typeface="Times New Roman" panose="02020603050405020304" pitchFamily="18" charset="0"/>
              </a:rPr>
              <a:t> B</a:t>
            </a:r>
            <a:endParaRPr lang="en-US" sz="32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648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818" y="0"/>
            <a:ext cx="1217718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4207933" cy="1377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67985" y="556685"/>
            <a:ext cx="9215967" cy="5810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8151" y="4455584"/>
            <a:ext cx="4917016" cy="240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08800" y="-55033"/>
            <a:ext cx="5342467" cy="582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文本框 25"/>
          <p:cNvSpPr txBox="1">
            <a:spLocks noChangeArrowheads="1"/>
          </p:cNvSpPr>
          <p:nvPr/>
        </p:nvSpPr>
        <p:spPr bwMode="auto">
          <a:xfrm>
            <a:off x="2103967" y="2027767"/>
            <a:ext cx="906991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4213">
              <a:spcBef>
                <a:spcPct val="20000"/>
              </a:spcBef>
              <a:buChar char="•"/>
              <a:defRPr sz="3200">
                <a:solidFill>
                  <a:schemeClr val="tx1"/>
                </a:solidFill>
                <a:latin typeface="Arial" panose="020B0604020202020204" pitchFamily="34" charset="0"/>
              </a:defRPr>
            </a:lvl1pPr>
            <a:lvl2pPr marL="742950" indent="-285750" defTabSz="684213">
              <a:spcBef>
                <a:spcPct val="20000"/>
              </a:spcBef>
              <a:buChar char="–"/>
              <a:defRPr sz="2800">
                <a:solidFill>
                  <a:schemeClr val="tx1"/>
                </a:solidFill>
                <a:latin typeface="Arial" panose="020B0604020202020204" pitchFamily="34" charset="0"/>
              </a:defRPr>
            </a:lvl2pPr>
            <a:lvl3pPr marL="1143000" indent="-228600" defTabSz="684213">
              <a:spcBef>
                <a:spcPct val="20000"/>
              </a:spcBef>
              <a:buChar char="•"/>
              <a:defRPr sz="2400">
                <a:solidFill>
                  <a:schemeClr val="tx1"/>
                </a:solidFill>
                <a:latin typeface="Arial" panose="020B0604020202020204" pitchFamily="34" charset="0"/>
              </a:defRPr>
            </a:lvl3pPr>
            <a:lvl4pPr marL="1600200" indent="-228600" defTabSz="684213">
              <a:spcBef>
                <a:spcPct val="20000"/>
              </a:spcBef>
              <a:buChar char="–"/>
              <a:defRPr sz="2000">
                <a:solidFill>
                  <a:schemeClr val="tx1"/>
                </a:solidFill>
                <a:latin typeface="Arial" panose="020B0604020202020204" pitchFamily="34" charset="0"/>
              </a:defRPr>
            </a:lvl4pPr>
            <a:lvl5pPr marL="2057400" indent="-228600" defTabSz="684213">
              <a:spcBef>
                <a:spcPct val="20000"/>
              </a:spcBef>
              <a:buChar char="»"/>
              <a:defRPr sz="2000">
                <a:solidFill>
                  <a:schemeClr val="tx1"/>
                </a:solidFill>
                <a:latin typeface="Arial" panose="020B0604020202020204" pitchFamily="34" charset="0"/>
              </a:defRPr>
            </a:lvl5pPr>
            <a:lvl6pPr marL="2514600" indent="-228600" defTabSz="6842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6842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6842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6842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2261" fontAlgn="base">
              <a:spcBef>
                <a:spcPct val="0"/>
              </a:spcBef>
              <a:spcAft>
                <a:spcPct val="0"/>
              </a:spcAft>
              <a:buNone/>
            </a:pPr>
            <a:r>
              <a:rPr lang="vi-VN" altLang="zh-CN" sz="4800" b="1" dirty="0">
                <a:solidFill>
                  <a:srgbClr val="FF0000"/>
                </a:solidFill>
                <a:ea typeface="Microsoft YaHei" panose="020B0503020204020204" pitchFamily="34" charset="-122"/>
                <a:cs typeface="Arial" panose="020B0604020202020204" pitchFamily="34" charset="0"/>
              </a:rPr>
              <a:t>BÀI </a:t>
            </a:r>
            <a:r>
              <a:rPr lang="en-US" altLang="zh-CN" sz="4800" b="1" dirty="0" smtClean="0">
                <a:solidFill>
                  <a:srgbClr val="FF0000"/>
                </a:solidFill>
                <a:ea typeface="Microsoft YaHei" panose="020B0503020204020204" pitchFamily="34" charset="-122"/>
                <a:cs typeface="Arial" panose="020B0604020202020204" pitchFamily="34" charset="0"/>
              </a:rPr>
              <a:t>11</a:t>
            </a:r>
            <a:r>
              <a:rPr lang="vi-VN" altLang="zh-CN" sz="4800" b="1" dirty="0" smtClean="0">
                <a:solidFill>
                  <a:srgbClr val="FF0000"/>
                </a:solidFill>
                <a:ea typeface="Microsoft YaHei" panose="020B0503020204020204" pitchFamily="34" charset="-122"/>
                <a:cs typeface="Arial" panose="020B0604020202020204" pitchFamily="34" charset="0"/>
              </a:rPr>
              <a:t>: </a:t>
            </a:r>
            <a:r>
              <a:rPr lang="en-US" altLang="zh-CN" sz="4800" b="1" dirty="0" err="1" smtClean="0">
                <a:solidFill>
                  <a:srgbClr val="FF0000"/>
                </a:solidFill>
                <a:ea typeface="Microsoft YaHei" panose="020B0503020204020204" pitchFamily="34" charset="-122"/>
                <a:cs typeface="Arial" panose="020B0604020202020204" pitchFamily="34" charset="0"/>
              </a:rPr>
              <a:t>KHÁI</a:t>
            </a:r>
            <a:r>
              <a:rPr lang="en-US" altLang="zh-CN" sz="4800" b="1" dirty="0" smtClean="0">
                <a:solidFill>
                  <a:srgbClr val="FF0000"/>
                </a:solidFill>
                <a:ea typeface="Microsoft YaHei" panose="020B0503020204020204" pitchFamily="34" charset="-122"/>
                <a:cs typeface="Arial" panose="020B0604020202020204" pitchFamily="34" charset="0"/>
              </a:rPr>
              <a:t> </a:t>
            </a:r>
            <a:r>
              <a:rPr lang="en-US" altLang="zh-CN" sz="4800" b="1" dirty="0" err="1" smtClean="0">
                <a:solidFill>
                  <a:srgbClr val="FF0000"/>
                </a:solidFill>
                <a:ea typeface="Microsoft YaHei" panose="020B0503020204020204" pitchFamily="34" charset="-122"/>
                <a:cs typeface="Arial" panose="020B0604020202020204" pitchFamily="34" charset="0"/>
              </a:rPr>
              <a:t>QUÁT</a:t>
            </a:r>
            <a:r>
              <a:rPr lang="en-US" altLang="zh-CN" sz="4800" b="1" dirty="0" smtClean="0">
                <a:solidFill>
                  <a:srgbClr val="FF0000"/>
                </a:solidFill>
                <a:ea typeface="Microsoft YaHei" panose="020B0503020204020204" pitchFamily="34" charset="-122"/>
                <a:cs typeface="Arial" panose="020B0604020202020204" pitchFamily="34" charset="0"/>
              </a:rPr>
              <a:t> </a:t>
            </a:r>
            <a:r>
              <a:rPr lang="en-US" altLang="zh-CN" sz="4800" b="1" dirty="0" err="1" smtClean="0">
                <a:solidFill>
                  <a:srgbClr val="FF0000"/>
                </a:solidFill>
                <a:ea typeface="Microsoft YaHei" panose="020B0503020204020204" pitchFamily="34" charset="-122"/>
                <a:cs typeface="Arial" panose="020B0604020202020204" pitchFamily="34" charset="0"/>
              </a:rPr>
              <a:t>VỀ</a:t>
            </a:r>
            <a:r>
              <a:rPr lang="en-US" altLang="zh-CN" sz="4800" b="1" dirty="0" smtClean="0">
                <a:solidFill>
                  <a:srgbClr val="FF0000"/>
                </a:solidFill>
                <a:ea typeface="Microsoft YaHei" panose="020B0503020204020204" pitchFamily="34" charset="-122"/>
                <a:cs typeface="Arial" panose="020B0604020202020204" pitchFamily="34" charset="0"/>
              </a:rPr>
              <a:t> </a:t>
            </a:r>
          </a:p>
          <a:p>
            <a:pPr algn="ctr" defTabSz="912261" fontAlgn="base">
              <a:spcBef>
                <a:spcPct val="0"/>
              </a:spcBef>
              <a:spcAft>
                <a:spcPct val="0"/>
              </a:spcAft>
              <a:buNone/>
            </a:pPr>
            <a:r>
              <a:rPr lang="en-US" altLang="zh-CN" sz="4800" b="1" dirty="0" err="1" smtClean="0">
                <a:solidFill>
                  <a:srgbClr val="FF0000"/>
                </a:solidFill>
                <a:ea typeface="Microsoft YaHei" panose="020B0503020204020204" pitchFamily="34" charset="-122"/>
                <a:cs typeface="Arial" panose="020B0604020202020204" pitchFamily="34" charset="0"/>
              </a:rPr>
              <a:t>CẢM</a:t>
            </a:r>
            <a:r>
              <a:rPr lang="en-US" altLang="zh-CN" sz="4800" b="1" dirty="0" smtClean="0">
                <a:solidFill>
                  <a:srgbClr val="FF0000"/>
                </a:solidFill>
                <a:ea typeface="Microsoft YaHei" panose="020B0503020204020204" pitchFamily="34" charset="-122"/>
                <a:cs typeface="Arial" panose="020B0604020202020204" pitchFamily="34" charset="0"/>
              </a:rPr>
              <a:t> </a:t>
            </a:r>
            <a:r>
              <a:rPr lang="en-US" altLang="zh-CN" sz="4800" b="1" dirty="0" err="1" smtClean="0">
                <a:solidFill>
                  <a:srgbClr val="FF0000"/>
                </a:solidFill>
                <a:ea typeface="Microsoft YaHei" panose="020B0503020204020204" pitchFamily="34" charset="-122"/>
                <a:cs typeface="Arial" panose="020B0604020202020204" pitchFamily="34" charset="0"/>
              </a:rPr>
              <a:t>ỨNG</a:t>
            </a:r>
            <a:r>
              <a:rPr lang="en-US" altLang="zh-CN" sz="4800" b="1" dirty="0" smtClean="0">
                <a:solidFill>
                  <a:srgbClr val="FF0000"/>
                </a:solidFill>
                <a:ea typeface="Microsoft YaHei" panose="020B0503020204020204" pitchFamily="34" charset="-122"/>
                <a:cs typeface="Arial" panose="020B0604020202020204" pitchFamily="34" charset="0"/>
              </a:rPr>
              <a:t> Ở </a:t>
            </a:r>
            <a:r>
              <a:rPr lang="en-US" altLang="zh-CN" sz="4800" b="1" dirty="0" err="1" smtClean="0">
                <a:solidFill>
                  <a:srgbClr val="FF0000"/>
                </a:solidFill>
                <a:ea typeface="Microsoft YaHei" panose="020B0503020204020204" pitchFamily="34" charset="-122"/>
                <a:cs typeface="Arial" panose="020B0604020202020204" pitchFamily="34" charset="0"/>
              </a:rPr>
              <a:t>SINH</a:t>
            </a:r>
            <a:r>
              <a:rPr lang="en-US" altLang="zh-CN" sz="4800" b="1" dirty="0" smtClean="0">
                <a:solidFill>
                  <a:srgbClr val="FF0000"/>
                </a:solidFill>
                <a:ea typeface="Microsoft YaHei" panose="020B0503020204020204" pitchFamily="34" charset="-122"/>
                <a:cs typeface="Arial" panose="020B0604020202020204" pitchFamily="34" charset="0"/>
              </a:rPr>
              <a:t> </a:t>
            </a:r>
            <a:r>
              <a:rPr lang="en-US" altLang="zh-CN" sz="4800" b="1" dirty="0" err="1" smtClean="0">
                <a:solidFill>
                  <a:srgbClr val="FF0000"/>
                </a:solidFill>
                <a:ea typeface="Microsoft YaHei" panose="020B0503020204020204" pitchFamily="34" charset="-122"/>
                <a:cs typeface="Arial" panose="020B0604020202020204" pitchFamily="34" charset="0"/>
              </a:rPr>
              <a:t>VẬT</a:t>
            </a:r>
            <a:endParaRPr lang="zh-CN" altLang="en-US" sz="4800" b="1" dirty="0">
              <a:solidFill>
                <a:srgbClr val="FF0000"/>
              </a:solidFill>
              <a:ea typeface="Microsoft YaHei" panose="020B0503020204020204" pitchFamily="34" charset="-122"/>
              <a:cs typeface="Arial" panose="020B0604020202020204" pitchFamily="34" charset="0"/>
            </a:endParaRPr>
          </a:p>
        </p:txBody>
      </p:sp>
    </p:spTree>
    <p:extLst>
      <p:ext uri="{BB962C8B-B14F-4D97-AF65-F5344CB8AC3E}">
        <p14:creationId xmlns:p14="http://schemas.microsoft.com/office/powerpoint/2010/main" val="87380819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nodeType="afterGroup">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000"/>
                            </p:stCondLst>
                            <p:childTnLst>
                              <p:par>
                                <p:cTn id="15" presetID="3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800" decel="100000"/>
                                        <p:tgtEl>
                                          <p:spTgt spid="12"/>
                                        </p:tgtEl>
                                      </p:cBhvr>
                                    </p:animEffect>
                                    <p:anim calcmode="lin" valueType="num">
                                      <p:cBhvr>
                                        <p:cTn id="18" dur="800" decel="100000" fill="hold"/>
                                        <p:tgtEl>
                                          <p:spTgt spid="12"/>
                                        </p:tgtEl>
                                        <p:attrNameLst>
                                          <p:attrName>style.rotation</p:attrName>
                                        </p:attrNameLst>
                                      </p:cBhvr>
                                      <p:tavLst>
                                        <p:tav tm="0">
                                          <p:val>
                                            <p:fltVal val="-90"/>
                                          </p:val>
                                        </p:tav>
                                        <p:tav tm="100000">
                                          <p:val>
                                            <p:fltVal val="0"/>
                                          </p:val>
                                        </p:tav>
                                      </p:tavLst>
                                    </p:anim>
                                    <p:anim calcmode="lin" valueType="num">
                                      <p:cBhvr>
                                        <p:cTn id="19" dur="800" decel="100000" fill="hold"/>
                                        <p:tgtEl>
                                          <p:spTgt spid="12"/>
                                        </p:tgtEl>
                                        <p:attrNameLst>
                                          <p:attrName>ppt_x</p:attrName>
                                        </p:attrNameLst>
                                      </p:cBhvr>
                                      <p:tavLst>
                                        <p:tav tm="0">
                                          <p:val>
                                            <p:strVal val="#ppt_x+0.4"/>
                                          </p:val>
                                        </p:tav>
                                        <p:tav tm="100000">
                                          <p:val>
                                            <p:strVal val="#ppt_x-0.05"/>
                                          </p:val>
                                        </p:tav>
                                      </p:tavLst>
                                    </p:anim>
                                    <p:anim calcmode="lin" valueType="num">
                                      <p:cBhvr>
                                        <p:cTn id="20" dur="800" decel="100000" fill="hold"/>
                                        <p:tgtEl>
                                          <p:spTgt spid="12"/>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2000"/>
                            </p:stCondLst>
                            <p:childTnLst>
                              <p:par>
                                <p:cTn id="24" presetID="47"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childTnLst>
                          </p:cTn>
                        </p:par>
                        <p:par>
                          <p:cTn id="29" fill="hold" nodeType="afterGroup">
                            <p:stCondLst>
                              <p:cond delay="2500"/>
                            </p:stCondLst>
                            <p:childTnLst>
                              <p:par>
                                <p:cTn id="30" presetID="47" presetClass="entr" presetSubtype="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par>
                          <p:cTn id="35" fill="hold" nodeType="afterGroup">
                            <p:stCondLst>
                              <p:cond delay="3500"/>
                            </p:stCondLst>
                            <p:childTnLst>
                              <p:par>
                                <p:cTn id="36" presetID="22" presetClass="entr" presetSubtype="8"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 y="-160632"/>
            <a:ext cx="12192000" cy="595955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088107" y="4592894"/>
            <a:ext cx="7360694" cy="241205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616501" y="1033706"/>
            <a:ext cx="8857397" cy="2751522"/>
          </a:xfrm>
          <a:prstGeom prst="rect">
            <a:avLst/>
          </a:prstGeom>
          <a:noFill/>
        </p:spPr>
        <p:txBody>
          <a:bodyPr wrap="square" rtlCol="0">
            <a:spAutoFit/>
          </a:bodyPr>
          <a:lstStyle/>
          <a:p>
            <a:pPr>
              <a:lnSpc>
                <a:spcPct val="80000"/>
              </a:lnSpc>
              <a:spcAft>
                <a:spcPts val="0"/>
              </a:spcAft>
            </a:pPr>
            <a:r>
              <a:rPr lang="en-US" sz="2400" b="1" dirty="0" err="1">
                <a:solidFill>
                  <a:srgbClr val="000000"/>
                </a:solidFill>
                <a:latin typeface="Times New Roman" panose="02020603050405020304" pitchFamily="18" charset="0"/>
                <a:ea typeface="Times New Roman" panose="02020603050405020304" pitchFamily="18" charset="0"/>
              </a:rPr>
              <a:t>Câu</a:t>
            </a:r>
            <a:r>
              <a:rPr lang="en-US" sz="2400" b="1" dirty="0">
                <a:solidFill>
                  <a:srgbClr val="000000"/>
                </a:solidFill>
                <a:latin typeface="Times New Roman" panose="02020603050405020304" pitchFamily="18" charset="0"/>
                <a:ea typeface="Times New Roman" panose="02020603050405020304" pitchFamily="18" charset="0"/>
              </a:rPr>
              <a:t> 5:</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sao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côn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trùng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đậu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cây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gọng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thì</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cây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gập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giữ</a:t>
            </a:r>
            <a:r>
              <a:rPr lang="en-US" sz="2400" dirty="0">
                <a:solidFill>
                  <a:srgbClr val="000000"/>
                </a:solidFill>
                <a:latin typeface="Times New Roman" panose="02020603050405020304" pitchFamily="18" charset="0"/>
                <a:ea typeface="Times New Roman" panose="02020603050405020304" pitchFamily="18" charset="0"/>
              </a:rPr>
              <a:t> con </a:t>
            </a:r>
            <a:r>
              <a:rPr lang="en-US" sz="2400" dirty="0" err="1">
                <a:solidFill>
                  <a:srgbClr val="000000"/>
                </a:solidFill>
                <a:latin typeface="Times New Roman" panose="02020603050405020304" pitchFamily="18" charset="0"/>
                <a:ea typeface="Times New Roman" panose="02020603050405020304" pitchFamily="18" charset="0"/>
              </a:rPr>
              <a:t>mồi</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nSpc>
                <a:spcPct val="80000"/>
              </a:lnSpc>
              <a:spcAft>
                <a:spcPts val="0"/>
              </a:spcAft>
            </a:pPr>
            <a:r>
              <a:rPr lang="en-US" sz="2400" dirty="0">
                <a:solidFill>
                  <a:srgbClr val="000000"/>
                </a:solidFill>
                <a:latin typeface="Times New Roman" panose="02020603050405020304" pitchFamily="18" charset="0"/>
                <a:ea typeface="Times New Roman" panose="02020603050405020304" pitchFamily="18" charset="0"/>
              </a:rPr>
              <a:t>A. </a:t>
            </a:r>
            <a:r>
              <a:rPr lang="en-US" sz="2400" dirty="0" err="1">
                <a:solidFill>
                  <a:srgbClr val="000000"/>
                </a:solidFill>
                <a:latin typeface="Times New Roman" panose="02020603050405020304" pitchFamily="18" charset="0"/>
                <a:ea typeface="Times New Roman" panose="02020603050405020304" pitchFamily="18" charset="0"/>
              </a:rPr>
              <a:t>Côn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trùng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chạm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cây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gọng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gây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ra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cây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phản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ứng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bằng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uốn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sợi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lông</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nSpc>
                <a:spcPct val="80000"/>
              </a:lnSpc>
              <a:spcAft>
                <a:spcPts val="0"/>
              </a:spcAft>
            </a:pPr>
            <a:r>
              <a:rPr lang="en-US" sz="2400" dirty="0">
                <a:solidFill>
                  <a:srgbClr val="000000"/>
                </a:solidFill>
                <a:latin typeface="Times New Roman" panose="02020603050405020304" pitchFamily="18" charset="0"/>
                <a:ea typeface="Times New Roman" panose="02020603050405020304" pitchFamily="18" charset="0"/>
              </a:rPr>
              <a:t>B. </a:t>
            </a:r>
            <a:r>
              <a:rPr lang="en-US" sz="2400" dirty="0" err="1">
                <a:solidFill>
                  <a:srgbClr val="000000"/>
                </a:solidFill>
                <a:latin typeface="Times New Roman" panose="02020603050405020304" pitchFamily="18" charset="0"/>
                <a:ea typeface="Times New Roman" panose="02020603050405020304" pitchFamily="18" charset="0"/>
              </a:rPr>
              <a:t>Côn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trùng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chạm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gây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nước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vị</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trí</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xúc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cây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gọng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cây</a:t>
            </a:r>
            <a:r>
              <a:rPr lang="en-US" sz="2400" dirty="0">
                <a:solidFill>
                  <a:srgbClr val="000000"/>
                </a:solidFill>
                <a:latin typeface="Times New Roman" panose="02020603050405020304" pitchFamily="18" charset="0"/>
                <a:ea typeface="Times New Roman" panose="02020603050405020304" pitchFamily="18" charset="0"/>
              </a:rPr>
              <a:t> co </a:t>
            </a:r>
            <a:r>
              <a:rPr lang="en-US" sz="2400" dirty="0" err="1">
                <a:solidFill>
                  <a:srgbClr val="000000"/>
                </a:solidFill>
                <a:latin typeface="Times New Roman" panose="02020603050405020304" pitchFamily="18" charset="0"/>
                <a:ea typeface="Times New Roman" panose="02020603050405020304" pitchFamily="18" charset="0"/>
              </a:rPr>
              <a:t>lại</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nSpc>
                <a:spcPct val="80000"/>
              </a:lnSpc>
              <a:spcAft>
                <a:spcPts val="0"/>
              </a:spcAft>
            </a:pPr>
            <a:r>
              <a:rPr lang="en-US" sz="2400" dirty="0">
                <a:solidFill>
                  <a:srgbClr val="000000"/>
                </a:solidFill>
                <a:latin typeface="Times New Roman" panose="02020603050405020304" pitchFamily="18" charset="0"/>
                <a:ea typeface="Times New Roman" panose="02020603050405020304" pitchFamily="18" charset="0"/>
              </a:rPr>
              <a:t>C. </a:t>
            </a:r>
            <a:r>
              <a:rPr lang="en-US" sz="2400" dirty="0" err="1">
                <a:solidFill>
                  <a:srgbClr val="000000"/>
                </a:solidFill>
                <a:latin typeface="Times New Roman" panose="02020603050405020304" pitchFamily="18" charset="0"/>
                <a:ea typeface="Times New Roman" panose="02020603050405020304" pitchFamily="18" charset="0"/>
              </a:rPr>
              <a:t>Côn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trùng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hoá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sợi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cây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trưởng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thường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sợi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lông</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nSpc>
                <a:spcPct val="80000"/>
              </a:lnSpc>
              <a:spcAft>
                <a:spcPts val="0"/>
              </a:spcAft>
            </a:pPr>
            <a:r>
              <a:rPr lang="en-US" sz="2400" dirty="0">
                <a:solidFill>
                  <a:srgbClr val="000000"/>
                </a:solidFill>
                <a:latin typeface="Times New Roman" panose="02020603050405020304" pitchFamily="18" charset="0"/>
                <a:ea typeface="Times New Roman" panose="02020603050405020304" pitchFamily="18" charset="0"/>
              </a:rPr>
              <a:t>D. </a:t>
            </a:r>
            <a:r>
              <a:rPr lang="en-US" sz="2400" dirty="0" err="1">
                <a:solidFill>
                  <a:srgbClr val="000000"/>
                </a:solidFill>
                <a:latin typeface="Times New Roman" panose="02020603050405020304" pitchFamily="18" charset="0"/>
                <a:ea typeface="Times New Roman" panose="02020603050405020304" pitchFamily="18" charset="0"/>
              </a:rPr>
              <a:t>Nhiệt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thay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đổi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trưởng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cây</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273964" y="5168781"/>
            <a:ext cx="1514763" cy="446276"/>
          </a:xfrm>
          <a:prstGeom prst="rect">
            <a:avLst/>
          </a:prstGeom>
        </p:spPr>
        <p:txBody>
          <a:bodyPr wrap="square">
            <a:spAutoFit/>
          </a:bodyPr>
          <a:lstStyle/>
          <a:p>
            <a:pPr lvl="0">
              <a:tabLst>
                <a:tab pos="2160639" algn="l"/>
                <a:tab pos="6481071" algn="l"/>
              </a:tabLst>
            </a:pPr>
            <a:r>
              <a:rPr lang="en-US" sz="2300" b="1" dirty="0" err="1" smtClean="0">
                <a:solidFill>
                  <a:srgbClr val="006600"/>
                </a:solidFill>
                <a:latin typeface="Times New Roman" panose="02020603050405020304" pitchFamily="18" charset="0"/>
                <a:ea typeface="Times New Roman" panose="02020603050405020304" pitchFamily="18" charset="0"/>
              </a:rPr>
              <a:t>Đáp</a:t>
            </a:r>
            <a:r>
              <a:rPr lang="en-US" sz="2300" b="1" dirty="0" smtClean="0">
                <a:solidFill>
                  <a:srgbClr val="006600"/>
                </a:solidFill>
                <a:latin typeface="Times New Roman" panose="02020603050405020304" pitchFamily="18" charset="0"/>
                <a:ea typeface="Times New Roman" panose="02020603050405020304" pitchFamily="18" charset="0"/>
              </a:rPr>
              <a:t> </a:t>
            </a:r>
            <a:r>
              <a:rPr lang="en-US" sz="2300" b="1" dirty="0" err="1" smtClean="0">
                <a:solidFill>
                  <a:srgbClr val="006600"/>
                </a:solidFill>
                <a:latin typeface="Times New Roman" panose="02020603050405020304" pitchFamily="18" charset="0"/>
                <a:ea typeface="Times New Roman" panose="02020603050405020304" pitchFamily="18" charset="0"/>
              </a:rPr>
              <a:t>án</a:t>
            </a:r>
            <a:r>
              <a:rPr lang="en-US" sz="2300" b="1" dirty="0" smtClean="0">
                <a:solidFill>
                  <a:srgbClr val="006600"/>
                </a:solidFill>
                <a:latin typeface="Times New Roman" panose="02020603050405020304" pitchFamily="18" charset="0"/>
                <a:ea typeface="Times New Roman" panose="02020603050405020304" pitchFamily="18" charset="0"/>
              </a:rPr>
              <a:t> A</a:t>
            </a:r>
            <a:endParaRPr lang="en-US" sz="2300" b="1" dirty="0">
              <a:solidFill>
                <a:srgbClr val="0066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0863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95422" y="1600201"/>
            <a:ext cx="11286978" cy="3703319"/>
          </a:xfrm>
        </p:spPr>
        <p:txBody>
          <a:bodyPr>
            <a:normAutofit/>
          </a:bodyPr>
          <a:lstStyle/>
          <a:p>
            <a:pPr marL="0" indent="0" algn="ctr">
              <a:buNone/>
            </a:pPr>
            <a:r>
              <a:rPr lang="en-US" sz="8000" b="1" dirty="0" smtClean="0">
                <a:solidFill>
                  <a:srgbClr val="FF0000"/>
                </a:solidFill>
                <a:latin typeface="Times New Roman" panose="02020603050405020304" pitchFamily="18" charset="0"/>
                <a:cs typeface="Times New Roman" panose="02020603050405020304" pitchFamily="18" charset="0"/>
              </a:rPr>
              <a:t>THANK YOU</a:t>
            </a:r>
            <a:endParaRPr lang="en-US" sz="8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13976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a:extLst>
              <a:ext uri="{FF2B5EF4-FFF2-40B4-BE49-F238E27FC236}">
                <a16:creationId xmlns:a16="http://schemas.microsoft.com/office/drawing/2014/main" id="{07BFB1CD-D6D7-4AFE-A598-4848D0F2040D}"/>
              </a:ext>
            </a:extLst>
          </p:cNvPr>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zh-CN" altLang="en-US">
              <a:solidFill>
                <a:prstClr val="white"/>
              </a:solidFill>
              <a:latin typeface="等线" panose="020F0502020204030204"/>
              <a:ea typeface="等线" panose="02010600030101010101" pitchFamily="2" charset="-122"/>
            </a:endParaRPr>
          </a:p>
        </p:txBody>
      </p:sp>
      <p:grpSp>
        <p:nvGrpSpPr>
          <p:cNvPr id="8195" name="组合 2"/>
          <p:cNvGrpSpPr>
            <a:grpSpLocks/>
          </p:cNvGrpSpPr>
          <p:nvPr/>
        </p:nvGrpSpPr>
        <p:grpSpPr bwMode="auto">
          <a:xfrm>
            <a:off x="0" y="5850467"/>
            <a:ext cx="12202584" cy="323851"/>
            <a:chOff x="-1" y="5849480"/>
            <a:chExt cx="12203530" cy="325542"/>
          </a:xfrm>
        </p:grpSpPr>
        <p:sp>
          <p:nvSpPr>
            <p:cNvPr id="12" name="矩形 11">
              <a:extLst>
                <a:ext uri="{FF2B5EF4-FFF2-40B4-BE49-F238E27FC236}">
                  <a16:creationId xmlns:a16="http://schemas.microsoft.com/office/drawing/2014/main" id="{0CC6F16C-5377-4F8C-A75A-B018DEC934D1}"/>
                </a:ext>
              </a:extLst>
            </p:cNvPr>
            <p:cNvSpPr/>
            <p:nvPr/>
          </p:nvSpPr>
          <p:spPr>
            <a:xfrm>
              <a:off x="-1" y="5849480"/>
              <a:ext cx="12192945" cy="65960"/>
            </a:xfrm>
            <a:prstGeom prst="rect">
              <a:avLst/>
            </a:prstGeom>
            <a:solidFill>
              <a:srgbClr val="57C1B3"/>
            </a:solidFill>
            <a:ln>
              <a:solidFill>
                <a:schemeClr val="bg1">
                  <a:lumMod val="9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zh-CN" altLang="en-US" sz="2365" dirty="0">
                <a:solidFill>
                  <a:prstClr val="black">
                    <a:lumMod val="85000"/>
                    <a:lumOff val="15000"/>
                  </a:prstClr>
                </a:solidFill>
                <a:latin typeface="等线" panose="020F0502020204030204"/>
                <a:ea typeface="等线" panose="02010600030101010101" pitchFamily="2" charset="-122"/>
              </a:endParaRPr>
            </a:p>
          </p:txBody>
        </p:sp>
        <p:sp>
          <p:nvSpPr>
            <p:cNvPr id="13" name="矩形 12">
              <a:extLst>
                <a:ext uri="{FF2B5EF4-FFF2-40B4-BE49-F238E27FC236}">
                  <a16:creationId xmlns:a16="http://schemas.microsoft.com/office/drawing/2014/main" id="{1B8A0297-492B-444D-9336-2071206543C6}"/>
                </a:ext>
              </a:extLst>
            </p:cNvPr>
            <p:cNvSpPr/>
            <p:nvPr/>
          </p:nvSpPr>
          <p:spPr>
            <a:xfrm>
              <a:off x="10584" y="5992038"/>
              <a:ext cx="12192945" cy="182984"/>
            </a:xfrm>
            <a:prstGeom prst="rect">
              <a:avLst/>
            </a:prstGeom>
            <a:solidFill>
              <a:srgbClr val="57C1B3"/>
            </a:solidFill>
            <a:ln>
              <a:solidFill>
                <a:schemeClr val="bg1">
                  <a:lumMod val="9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zh-CN" altLang="en-US" sz="2365" dirty="0">
                <a:solidFill>
                  <a:prstClr val="black">
                    <a:lumMod val="85000"/>
                    <a:lumOff val="15000"/>
                  </a:prstClr>
                </a:solidFill>
                <a:latin typeface="等线" panose="020F0502020204030204"/>
                <a:ea typeface="等线" panose="02010600030101010101" pitchFamily="2" charset="-122"/>
              </a:endParaRPr>
            </a:p>
          </p:txBody>
        </p:sp>
      </p:grpSp>
      <p:grpSp>
        <p:nvGrpSpPr>
          <p:cNvPr id="8196" name="组合 1"/>
          <p:cNvGrpSpPr>
            <a:grpSpLocks/>
          </p:cNvGrpSpPr>
          <p:nvPr/>
        </p:nvGrpSpPr>
        <p:grpSpPr bwMode="auto">
          <a:xfrm>
            <a:off x="-23283" y="556685"/>
            <a:ext cx="12192001" cy="249767"/>
            <a:chOff x="-22338" y="886998"/>
            <a:chExt cx="12192000" cy="249930"/>
          </a:xfrm>
        </p:grpSpPr>
        <p:sp>
          <p:nvSpPr>
            <p:cNvPr id="14" name="矩形 13">
              <a:extLst>
                <a:ext uri="{FF2B5EF4-FFF2-40B4-BE49-F238E27FC236}">
                  <a16:creationId xmlns:a16="http://schemas.microsoft.com/office/drawing/2014/main" id="{6316D0B9-E839-406A-A535-AEDEA11DC684}"/>
                </a:ext>
              </a:extLst>
            </p:cNvPr>
            <p:cNvSpPr/>
            <p:nvPr/>
          </p:nvSpPr>
          <p:spPr>
            <a:xfrm flipV="1">
              <a:off x="-22338" y="886998"/>
              <a:ext cx="12192000" cy="46597"/>
            </a:xfrm>
            <a:prstGeom prst="rect">
              <a:avLst/>
            </a:prstGeom>
            <a:solidFill>
              <a:srgbClr val="57C1B3"/>
            </a:solidFill>
            <a:ln>
              <a:solidFill>
                <a:schemeClr val="bg1">
                  <a:lumMod val="9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zh-CN" altLang="en-US" sz="2365" dirty="0">
                <a:solidFill>
                  <a:prstClr val="black">
                    <a:lumMod val="85000"/>
                    <a:lumOff val="15000"/>
                  </a:prstClr>
                </a:solidFill>
                <a:latin typeface="等线" panose="020F0502020204030204"/>
                <a:ea typeface="等线" panose="02010600030101010101" pitchFamily="2" charset="-122"/>
              </a:endParaRPr>
            </a:p>
          </p:txBody>
        </p:sp>
        <p:sp>
          <p:nvSpPr>
            <p:cNvPr id="15" name="矩形 14">
              <a:extLst>
                <a:ext uri="{FF2B5EF4-FFF2-40B4-BE49-F238E27FC236}">
                  <a16:creationId xmlns:a16="http://schemas.microsoft.com/office/drawing/2014/main" id="{A4FA9E53-26C9-475E-A1D4-8580FAAE6FA7}"/>
                </a:ext>
              </a:extLst>
            </p:cNvPr>
            <p:cNvSpPr/>
            <p:nvPr/>
          </p:nvSpPr>
          <p:spPr>
            <a:xfrm>
              <a:off x="-22338" y="995018"/>
              <a:ext cx="12192000" cy="141910"/>
            </a:xfrm>
            <a:prstGeom prst="rect">
              <a:avLst/>
            </a:prstGeom>
            <a:solidFill>
              <a:srgbClr val="57C1B3"/>
            </a:solidFill>
            <a:ln>
              <a:solidFill>
                <a:schemeClr val="bg1">
                  <a:lumMod val="9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zh-CN" altLang="en-US" sz="2365" dirty="0">
                <a:solidFill>
                  <a:prstClr val="black">
                    <a:lumMod val="85000"/>
                    <a:lumOff val="15000"/>
                  </a:prstClr>
                </a:solidFill>
                <a:latin typeface="等线" panose="020F0502020204030204"/>
                <a:ea typeface="等线" panose="02010600030101010101" pitchFamily="2" charset="-122"/>
              </a:endParaRPr>
            </a:p>
          </p:txBody>
        </p:sp>
      </p:grpSp>
      <p:pic>
        <p:nvPicPr>
          <p:cNvPr id="8197" name="图片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718" y="1202268"/>
            <a:ext cx="5681133" cy="4256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MH_Number_1">
            <a:extLst>
              <a:ext uri="{FF2B5EF4-FFF2-40B4-BE49-F238E27FC236}">
                <a16:creationId xmlns:a16="http://schemas.microsoft.com/office/drawing/2014/main" id="{29B03B96-5949-41F3-A100-A22814264647}"/>
              </a:ext>
            </a:extLst>
          </p:cNvPr>
          <p:cNvSpPr>
            <a:spLocks noChangeArrowheads="1"/>
          </p:cNvSpPr>
          <p:nvPr/>
        </p:nvSpPr>
        <p:spPr bwMode="auto">
          <a:xfrm>
            <a:off x="5564717" y="1397001"/>
            <a:ext cx="531283" cy="833967"/>
          </a:xfrm>
          <a:prstGeom prst="rect">
            <a:avLst/>
          </a:prstGeom>
          <a:solidFill>
            <a:srgbClr val="1F959B"/>
          </a:solidFill>
          <a:ln>
            <a:noFill/>
          </a:ln>
        </p:spPr>
        <p:txBody>
          <a:bodyPr lIns="0" tIns="0" rIns="0" bIns="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4377" eaLnBrk="1" hangingPunct="1">
              <a:defRPr/>
            </a:pPr>
            <a:r>
              <a:rPr lang="en-US" altLang="zh-CN" sz="2520" b="1" dirty="0">
                <a:solidFill>
                  <a:srgbClr val="FFFFFF"/>
                </a:solidFill>
                <a:latin typeface="微软雅黑" panose="020B0503020204020204" pitchFamily="34" charset="-122"/>
                <a:ea typeface="微软雅黑" panose="020B0503020204020204" pitchFamily="34" charset="-122"/>
                <a:sym typeface="Times New Roman" panose="02020603050405020304" pitchFamily="18" charset="0"/>
              </a:rPr>
              <a:t>01</a:t>
            </a:r>
            <a:endParaRPr lang="zh-CN" altLang="en-US" sz="2520" b="1" dirty="0">
              <a:solidFill>
                <a:srgbClr val="FFFFFF"/>
              </a:solidFill>
              <a:latin typeface="微软雅黑" panose="020B0503020204020204" pitchFamily="34" charset="-122"/>
              <a:ea typeface="微软雅黑" panose="020B0503020204020204" pitchFamily="34" charset="-122"/>
              <a:sym typeface="Times New Roman" panose="02020603050405020304" pitchFamily="18" charset="0"/>
            </a:endParaRPr>
          </a:p>
        </p:txBody>
      </p:sp>
      <p:sp>
        <p:nvSpPr>
          <p:cNvPr id="21" name="MH_Number_2">
            <a:extLst>
              <a:ext uri="{FF2B5EF4-FFF2-40B4-BE49-F238E27FC236}">
                <a16:creationId xmlns:a16="http://schemas.microsoft.com/office/drawing/2014/main" id="{6AD5D762-6A12-4A10-A91D-B127C689E546}"/>
              </a:ext>
            </a:extLst>
          </p:cNvPr>
          <p:cNvSpPr>
            <a:spLocks noChangeArrowheads="1"/>
          </p:cNvSpPr>
          <p:nvPr/>
        </p:nvSpPr>
        <p:spPr bwMode="auto">
          <a:xfrm>
            <a:off x="5556251" y="2921001"/>
            <a:ext cx="539749" cy="1062567"/>
          </a:xfrm>
          <a:prstGeom prst="rect">
            <a:avLst/>
          </a:prstGeom>
          <a:solidFill>
            <a:srgbClr val="FF9200"/>
          </a:solidFill>
          <a:ln>
            <a:noFill/>
          </a:ln>
        </p:spPr>
        <p:txBody>
          <a:bodyPr lIns="0" tIns="0" rIns="0" bIns="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4377" eaLnBrk="1" hangingPunct="1">
              <a:defRPr/>
            </a:pPr>
            <a:r>
              <a:rPr lang="en-US" altLang="zh-CN" sz="2520" b="1" dirty="0">
                <a:solidFill>
                  <a:srgbClr val="FFFFFF"/>
                </a:solidFill>
                <a:latin typeface="微软雅黑" panose="020B0503020204020204" pitchFamily="34" charset="-122"/>
                <a:ea typeface="微软雅黑" panose="020B0503020204020204" pitchFamily="34" charset="-122"/>
                <a:sym typeface="Times New Roman" panose="02020603050405020304" pitchFamily="18" charset="0"/>
              </a:rPr>
              <a:t>02</a:t>
            </a:r>
            <a:endParaRPr lang="zh-CN" altLang="en-US" sz="2520" b="1" dirty="0">
              <a:solidFill>
                <a:srgbClr val="FFFFFF"/>
              </a:solidFill>
              <a:latin typeface="微软雅黑" panose="020B0503020204020204" pitchFamily="34" charset="-122"/>
              <a:ea typeface="微软雅黑" panose="020B0503020204020204" pitchFamily="34" charset="-122"/>
              <a:sym typeface="Times New Roman" panose="02020603050405020304" pitchFamily="18" charset="0"/>
            </a:endParaRPr>
          </a:p>
        </p:txBody>
      </p:sp>
      <p:sp>
        <p:nvSpPr>
          <p:cNvPr id="22" name="MH_Number_1">
            <a:extLst>
              <a:ext uri="{FF2B5EF4-FFF2-40B4-BE49-F238E27FC236}">
                <a16:creationId xmlns:a16="http://schemas.microsoft.com/office/drawing/2014/main" id="{48A4D42E-3957-4E91-9900-449ED06867B1}"/>
              </a:ext>
            </a:extLst>
          </p:cNvPr>
          <p:cNvSpPr>
            <a:spLocks noChangeArrowheads="1"/>
          </p:cNvSpPr>
          <p:nvPr/>
        </p:nvSpPr>
        <p:spPr bwMode="auto">
          <a:xfrm>
            <a:off x="5564718" y="4701118"/>
            <a:ext cx="539749" cy="833967"/>
          </a:xfrm>
          <a:prstGeom prst="rect">
            <a:avLst/>
          </a:prstGeom>
          <a:solidFill>
            <a:srgbClr val="1F959B"/>
          </a:solidFill>
          <a:ln>
            <a:noFill/>
          </a:ln>
        </p:spPr>
        <p:txBody>
          <a:bodyPr lIns="0" tIns="0" rIns="0" bIns="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4377" eaLnBrk="1" hangingPunct="1">
              <a:defRPr/>
            </a:pPr>
            <a:r>
              <a:rPr lang="en-US" altLang="zh-CN" sz="2520" b="1" dirty="0">
                <a:solidFill>
                  <a:srgbClr val="FFFFFF"/>
                </a:solidFill>
                <a:latin typeface="微软雅黑" panose="020B0503020204020204" pitchFamily="34" charset="-122"/>
                <a:ea typeface="微软雅黑" panose="020B0503020204020204" pitchFamily="34" charset="-122"/>
                <a:sym typeface="Times New Roman" panose="02020603050405020304" pitchFamily="18" charset="0"/>
              </a:rPr>
              <a:t>03</a:t>
            </a:r>
            <a:endParaRPr lang="zh-CN" altLang="en-US" sz="2520" b="1" dirty="0">
              <a:solidFill>
                <a:srgbClr val="FFFFFF"/>
              </a:solidFill>
              <a:latin typeface="微软雅黑" panose="020B0503020204020204" pitchFamily="34" charset="-122"/>
              <a:ea typeface="微软雅黑" panose="020B0503020204020204" pitchFamily="34" charset="-122"/>
              <a:sym typeface="Times New Roman" panose="02020603050405020304" pitchFamily="18" charset="0"/>
            </a:endParaRPr>
          </a:p>
        </p:txBody>
      </p:sp>
      <p:sp>
        <p:nvSpPr>
          <p:cNvPr id="24" name="MH_Entry_1">
            <a:extLst>
              <a:ext uri="{FF2B5EF4-FFF2-40B4-BE49-F238E27FC236}">
                <a16:creationId xmlns:a16="http://schemas.microsoft.com/office/drawing/2014/main" id="{ACE4CDBB-4710-4472-A25D-039E734C0660}"/>
              </a:ext>
            </a:extLst>
          </p:cNvPr>
          <p:cNvSpPr>
            <a:spLocks noChangeArrowheads="1"/>
          </p:cNvSpPr>
          <p:nvPr/>
        </p:nvSpPr>
        <p:spPr bwMode="auto">
          <a:xfrm>
            <a:off x="6178551" y="1397001"/>
            <a:ext cx="5619749" cy="833967"/>
          </a:xfrm>
          <a:prstGeom prst="rect">
            <a:avLst/>
          </a:prstGeom>
          <a:solidFill>
            <a:srgbClr val="1F959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defTabSz="914377" eaLnBrk="1" hangingPunct="1">
              <a:defRPr/>
            </a:pPr>
            <a:r>
              <a:rPr lang="en-US" altLang="zh-CN" sz="2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KHÁI QUÁT </a:t>
            </a:r>
            <a:r>
              <a:rPr lang="en-US" altLang="zh-CN" sz="2400" b="1" dirty="0" err="1">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VỀ</a:t>
            </a:r>
            <a:r>
              <a:rPr lang="en-US" altLang="zh-CN" sz="2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 </a:t>
            </a:r>
            <a:r>
              <a:rPr lang="en-US" altLang="zh-CN" sz="2400" b="1" dirty="0" err="1" smtClea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CẢM</a:t>
            </a:r>
            <a:r>
              <a:rPr lang="en-US" altLang="zh-CN" sz="2400" b="1" dirty="0" smtClea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 </a:t>
            </a:r>
            <a:r>
              <a:rPr lang="en-US" altLang="zh-CN" sz="2400" b="1" dirty="0" err="1" smtClea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ỨNG</a:t>
            </a:r>
            <a:r>
              <a:rPr lang="en-US" altLang="zh-CN" sz="2400" b="1" dirty="0" smtClea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 Ở </a:t>
            </a:r>
            <a:r>
              <a:rPr lang="en-US" altLang="zh-CN" sz="2400" b="1" dirty="0" err="1" smtClea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SV</a:t>
            </a:r>
            <a:endParaRPr lang="zh-CN" altLang="en-US" sz="216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25" name="MH_Entry_2">
            <a:extLst>
              <a:ext uri="{FF2B5EF4-FFF2-40B4-BE49-F238E27FC236}">
                <a16:creationId xmlns:a16="http://schemas.microsoft.com/office/drawing/2014/main" id="{8AC1C513-81F4-43D7-A223-9C226470612F}"/>
              </a:ext>
            </a:extLst>
          </p:cNvPr>
          <p:cNvSpPr>
            <a:spLocks noChangeArrowheads="1"/>
          </p:cNvSpPr>
          <p:nvPr/>
        </p:nvSpPr>
        <p:spPr bwMode="auto">
          <a:xfrm>
            <a:off x="6178551" y="2921001"/>
            <a:ext cx="5619749" cy="1062567"/>
          </a:xfrm>
          <a:prstGeom prst="rect">
            <a:avLst/>
          </a:prstGeom>
          <a:solidFill>
            <a:srgbClr val="FF92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defTabSz="914377" eaLnBrk="1" hangingPunct="1">
              <a:defRPr/>
            </a:pPr>
            <a:r>
              <a:rPr lang="en-US" altLang="zh-CN" sz="2400" b="1" dirty="0" err="1" smtClea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CƠ</a:t>
            </a:r>
            <a:r>
              <a:rPr lang="en-US" altLang="zh-CN" sz="2400" b="1" dirty="0" smtClea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 </a:t>
            </a:r>
            <a:r>
              <a:rPr lang="en-US" altLang="zh-CN" sz="2400" b="1" dirty="0" err="1" smtClea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CHẾ</a:t>
            </a:r>
            <a:r>
              <a:rPr lang="en-US" altLang="zh-CN" sz="2400" b="1" dirty="0" smtClea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 </a:t>
            </a:r>
            <a:r>
              <a:rPr lang="en-US" altLang="zh-CN" sz="2400" b="1" dirty="0" err="1" smtClea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CẢM</a:t>
            </a:r>
            <a:r>
              <a:rPr lang="en-US" altLang="zh-CN" sz="2400" b="1" dirty="0" smtClea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 </a:t>
            </a:r>
            <a:r>
              <a:rPr lang="en-US" altLang="zh-CN" sz="2400" b="1" dirty="0" err="1" smtClea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ỨNG</a:t>
            </a:r>
            <a:r>
              <a:rPr lang="en-US" altLang="zh-CN" sz="2400" b="1" dirty="0" smtClea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 Ở </a:t>
            </a:r>
            <a:r>
              <a:rPr lang="en-US" altLang="zh-CN" sz="2400" b="1" dirty="0" err="1" smtClea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SINH</a:t>
            </a:r>
            <a:r>
              <a:rPr lang="en-US" altLang="zh-CN" sz="2400" b="1" dirty="0" smtClea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 </a:t>
            </a:r>
            <a:r>
              <a:rPr lang="en-US" altLang="zh-CN" sz="2400" b="1" dirty="0" err="1" smtClea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VẬT</a:t>
            </a:r>
            <a:r>
              <a:rPr lang="en-US" altLang="zh-CN" sz="2400" b="1" dirty="0" smtClea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 </a:t>
            </a:r>
            <a:endParaRPr lang="zh-CN" altLang="en-US" sz="216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26" name="MH_Entry_1">
            <a:extLst>
              <a:ext uri="{FF2B5EF4-FFF2-40B4-BE49-F238E27FC236}">
                <a16:creationId xmlns:a16="http://schemas.microsoft.com/office/drawing/2014/main" id="{B858A499-78C6-4FA2-B902-0556D2CEF390}"/>
              </a:ext>
            </a:extLst>
          </p:cNvPr>
          <p:cNvSpPr>
            <a:spLocks noChangeArrowheads="1"/>
          </p:cNvSpPr>
          <p:nvPr/>
        </p:nvSpPr>
        <p:spPr bwMode="auto">
          <a:xfrm>
            <a:off x="6178551" y="4701118"/>
            <a:ext cx="5619749" cy="833967"/>
          </a:xfrm>
          <a:prstGeom prst="rect">
            <a:avLst/>
          </a:prstGeom>
          <a:solidFill>
            <a:srgbClr val="1F959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defTabSz="914377" eaLnBrk="1" hangingPunct="1">
              <a:defRPr/>
            </a:pPr>
            <a:r>
              <a:rPr lang="en-US" altLang="zh-CN" sz="2400" b="1" dirty="0" err="1" smtClea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VAI</a:t>
            </a:r>
            <a:r>
              <a:rPr lang="en-US" altLang="zh-CN" sz="2400" b="1" dirty="0" smtClea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 </a:t>
            </a:r>
            <a:r>
              <a:rPr lang="en-US" altLang="zh-CN" sz="2400" b="1" dirty="0" err="1" smtClea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TRÒ</a:t>
            </a:r>
            <a:r>
              <a:rPr lang="en-US" altLang="zh-CN" sz="2400" b="1" dirty="0" smtClea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 </a:t>
            </a:r>
            <a:r>
              <a:rPr lang="en-US" altLang="zh-CN" sz="2400" b="1" dirty="0" err="1" smtClea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CỦA</a:t>
            </a:r>
            <a:r>
              <a:rPr lang="en-US" altLang="zh-CN" sz="2400" b="1" dirty="0" smtClea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 </a:t>
            </a:r>
            <a:r>
              <a:rPr lang="en-US" altLang="zh-CN" sz="2400" b="1" dirty="0" err="1" smtClea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CẢM</a:t>
            </a:r>
            <a:r>
              <a:rPr lang="en-US" altLang="zh-CN" sz="2400" b="1" dirty="0" smtClea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 </a:t>
            </a:r>
            <a:r>
              <a:rPr lang="en-US" altLang="zh-CN" sz="2400" b="1" dirty="0" err="1" smtClea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ỨNG</a:t>
            </a:r>
            <a:r>
              <a:rPr lang="en-US" altLang="zh-CN" sz="2400" b="1" dirty="0" smtClea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 </a:t>
            </a:r>
            <a:r>
              <a:rPr lang="en-US" altLang="zh-CN" sz="2400" b="1" dirty="0" err="1" smtClea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ĐỐI</a:t>
            </a:r>
            <a:r>
              <a:rPr lang="en-US" altLang="zh-CN" sz="2400" b="1" dirty="0" smtClea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 </a:t>
            </a:r>
            <a:r>
              <a:rPr lang="en-US" altLang="zh-CN" sz="2400" b="1" dirty="0" err="1" smtClea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VỚI</a:t>
            </a:r>
            <a:r>
              <a:rPr lang="en-US" altLang="zh-CN" sz="2400" b="1" dirty="0" smtClea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 </a:t>
            </a:r>
            <a:r>
              <a:rPr lang="en-US" altLang="zh-CN" sz="2400" b="1" dirty="0" err="1" smtClea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SV</a:t>
            </a:r>
            <a:endParaRPr lang="zh-CN" altLang="en-US" sz="216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17" name="Rounded Rectangle 4">
            <a:extLst>
              <a:ext uri="{FF2B5EF4-FFF2-40B4-BE49-F238E27FC236}">
                <a16:creationId xmlns:a16="http://schemas.microsoft.com/office/drawing/2014/main" id="{7460D928-7C04-4437-BF05-C207B840700A}"/>
              </a:ext>
            </a:extLst>
          </p:cNvPr>
          <p:cNvSpPr/>
          <p:nvPr/>
        </p:nvSpPr>
        <p:spPr>
          <a:xfrm>
            <a:off x="0" y="12591"/>
            <a:ext cx="12135795" cy="63500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anchor="ctr"/>
          <a:lstStyle/>
          <a:p>
            <a:pPr algn="ctr" defTabSz="1219170" fontAlgn="base">
              <a:spcBef>
                <a:spcPct val="0"/>
              </a:spcBef>
              <a:spcAft>
                <a:spcPts val="600"/>
              </a:spcAft>
              <a:defRPr/>
            </a:pPr>
            <a:r>
              <a:rPr lang="en-US" sz="4200" b="1" dirty="0">
                <a:ln w="9525">
                  <a:solidFill>
                    <a:prstClr val="white"/>
                  </a:solidFill>
                  <a:prstDash val="solid"/>
                </a:ln>
                <a:solidFill>
                  <a:srgbClr val="002060"/>
                </a:solidFill>
                <a:effectLst>
                  <a:outerShdw blurRad="12700" dist="38100" dir="2700000" algn="tl" rotWithShape="0">
                    <a:prstClr val="white">
                      <a:lumMod val="50000"/>
                    </a:prstClr>
                  </a:outerShdw>
                </a:effectLst>
                <a:latin typeface="#9Slide03 SFU Futura_07" panose="00000900000000000000" pitchFamily="2" charset="0"/>
                <a:cs typeface="#9Slide03 Arima Madurai Black" panose="00000A00000000000000" pitchFamily="2" charset="0"/>
              </a:rPr>
              <a:t>NỘI DUNG CHÍNH</a:t>
            </a:r>
          </a:p>
        </p:txBody>
      </p:sp>
    </p:spTree>
    <p:extLst>
      <p:ext uri="{BB962C8B-B14F-4D97-AF65-F5344CB8AC3E}">
        <p14:creationId xmlns:p14="http://schemas.microsoft.com/office/powerpoint/2010/main" val="1367809522"/>
      </p:ext>
    </p:extLst>
  </p:cSld>
  <p:clrMapOvr>
    <a:masterClrMapping/>
  </p:clrMapOvr>
  <p:transition>
    <p:comb/>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110067" y="3562351"/>
            <a:ext cx="12045951" cy="31749"/>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14" name="Rectangle: Rounded Corners 7">
            <a:extLst>
              <a:ext uri="{FF2B5EF4-FFF2-40B4-BE49-F238E27FC236}">
                <a16:creationId xmlns:a16="http://schemas.microsoft.com/office/drawing/2014/main" id="{BE55959A-1F2C-46C2-9FCD-F989F5DD87B7}"/>
              </a:ext>
            </a:extLst>
          </p:cNvPr>
          <p:cNvSpPr/>
          <p:nvPr/>
        </p:nvSpPr>
        <p:spPr>
          <a:xfrm>
            <a:off x="156633" y="3649134"/>
            <a:ext cx="1898651" cy="1962151"/>
          </a:xfrm>
          <a:prstGeom prst="roundRect">
            <a:avLst/>
          </a:prstGeom>
          <a:solidFill>
            <a:srgbClr val="FDCC99"/>
          </a:solidFill>
          <a:ln w="3175">
            <a:solidFill>
              <a:schemeClr val="tx1"/>
            </a:solidFill>
            <a:prstDash val="sysDash"/>
            <a:extLst>
              <a:ext uri="{C807C97D-BFC1-408E-A445-0C87EB9F89A2}"/>
            </a:extLs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2400" b="1" dirty="0" err="1">
                <a:solidFill>
                  <a:prstClr val="black"/>
                </a:solidFill>
                <a:latin typeface="#9Slide03 SFU Futura_12" panose="00000400000000000000" pitchFamily="2" charset="0"/>
                <a:cs typeface="Arial" panose="020B0604020202020204" pitchFamily="34" charset="0"/>
              </a:rPr>
              <a:t>Hoạt</a:t>
            </a:r>
            <a:r>
              <a:rPr lang="en-US" sz="2400" b="1" dirty="0">
                <a:solidFill>
                  <a:prstClr val="black"/>
                </a:solidFill>
                <a:latin typeface="#9Slide03 SFU Futura_12" panose="00000400000000000000" pitchFamily="2" charset="0"/>
                <a:cs typeface="Arial" panose="020B0604020202020204" pitchFamily="34" charset="0"/>
              </a:rPr>
              <a:t> </a:t>
            </a:r>
            <a:r>
              <a:rPr lang="en-US" sz="2400" b="1" dirty="0" err="1">
                <a:solidFill>
                  <a:prstClr val="black"/>
                </a:solidFill>
                <a:latin typeface="#9Slide03 SFU Futura_12" panose="00000400000000000000" pitchFamily="2" charset="0"/>
                <a:cs typeface="Arial" panose="020B0604020202020204" pitchFamily="34" charset="0"/>
              </a:rPr>
              <a:t>động</a:t>
            </a:r>
            <a:r>
              <a:rPr lang="en-US" sz="2400" b="1" dirty="0">
                <a:solidFill>
                  <a:prstClr val="black"/>
                </a:solidFill>
                <a:latin typeface="#9Slide03 SFU Futura_12" panose="00000400000000000000" pitchFamily="2" charset="0"/>
                <a:cs typeface="Arial" panose="020B0604020202020204" pitchFamily="34" charset="0"/>
              </a:rPr>
              <a:t>: Theo </a:t>
            </a:r>
            <a:r>
              <a:rPr lang="en-US" sz="2400" b="1" dirty="0" err="1">
                <a:solidFill>
                  <a:prstClr val="black"/>
                </a:solidFill>
                <a:latin typeface="#9Slide03 SFU Futura_12" panose="00000400000000000000" pitchFamily="2" charset="0"/>
                <a:cs typeface="Arial" panose="020B0604020202020204" pitchFamily="34" charset="0"/>
              </a:rPr>
              <a:t>nhóm</a:t>
            </a:r>
            <a:endParaRPr lang="en-US" sz="2400" b="1" dirty="0">
              <a:solidFill>
                <a:prstClr val="black"/>
              </a:solidFill>
              <a:latin typeface="#9Slide03 SFU Futura_12" panose="00000400000000000000" pitchFamily="2" charset="0"/>
              <a:cs typeface="Arial" panose="020B0604020202020204" pitchFamily="34" charset="0"/>
            </a:endParaRPr>
          </a:p>
        </p:txBody>
      </p:sp>
      <p:sp>
        <p:nvSpPr>
          <p:cNvPr id="19" name="Rectangle: Rounded Corners 7">
            <a:extLst>
              <a:ext uri="{FF2B5EF4-FFF2-40B4-BE49-F238E27FC236}">
                <a16:creationId xmlns:a16="http://schemas.microsoft.com/office/drawing/2014/main" id="{D5397E9F-57CE-4CBC-BF7D-C7F3ACC44961}"/>
              </a:ext>
            </a:extLst>
          </p:cNvPr>
          <p:cNvSpPr/>
          <p:nvPr/>
        </p:nvSpPr>
        <p:spPr>
          <a:xfrm>
            <a:off x="2192867" y="3680884"/>
            <a:ext cx="4114800" cy="1962149"/>
          </a:xfrm>
          <a:prstGeom prst="roundRect">
            <a:avLst/>
          </a:prstGeom>
          <a:solidFill>
            <a:schemeClr val="bg1"/>
          </a:solidFill>
          <a:ln w="3175">
            <a:solidFill>
              <a:schemeClr val="tx1"/>
            </a:solidFill>
            <a:prstDash val="sysDash"/>
            <a:extLst>
              <a:ext uri="{C807C97D-BFC1-408E-A445-0C87EB9F89A2}"/>
            </a:extLs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914377">
              <a:defRPr/>
            </a:pPr>
            <a:r>
              <a:rPr lang="en-US" sz="2000" b="1" dirty="0" smtClean="0">
                <a:solidFill>
                  <a:prstClr val="black"/>
                </a:solidFill>
                <a:latin typeface="Times New Roman" panose="02020603050405020304" pitchFamily="18" charset="0"/>
                <a:cs typeface="Times New Roman" panose="02020603050405020304" pitchFamily="18" charset="0"/>
              </a:rPr>
              <a:t>HS </a:t>
            </a:r>
            <a:r>
              <a:rPr lang="en-US" sz="2000" b="1" dirty="0" err="1" smtClean="0">
                <a:solidFill>
                  <a:prstClr val="black"/>
                </a:solidFill>
                <a:latin typeface="Times New Roman" panose="02020603050405020304" pitchFamily="18" charset="0"/>
                <a:cs typeface="Times New Roman" panose="02020603050405020304" pitchFamily="18" charset="0"/>
              </a:rPr>
              <a:t>các</a:t>
            </a:r>
            <a:r>
              <a:rPr lang="en-US" sz="2000" b="1" dirty="0" smtClean="0">
                <a:solidFill>
                  <a:prstClr val="black"/>
                </a:solidFill>
                <a:latin typeface="Times New Roman" panose="02020603050405020304" pitchFamily="18" charset="0"/>
                <a:cs typeface="Times New Roman" panose="02020603050405020304" pitchFamily="18" charset="0"/>
              </a:rPr>
              <a:t> </a:t>
            </a:r>
            <a:r>
              <a:rPr lang="en-US" sz="2000" b="1" dirty="0" err="1" smtClean="0">
                <a:solidFill>
                  <a:prstClr val="black"/>
                </a:solidFill>
                <a:latin typeface="Times New Roman" panose="02020603050405020304" pitchFamily="18" charset="0"/>
                <a:cs typeface="Times New Roman" panose="02020603050405020304" pitchFamily="18" charset="0"/>
              </a:rPr>
              <a:t>nhóm</a:t>
            </a:r>
            <a:r>
              <a:rPr lang="en-US" sz="2000" b="1" dirty="0" smtClean="0">
                <a:solidFill>
                  <a:prstClr val="black"/>
                </a:solidFill>
                <a:latin typeface="Times New Roman" panose="02020603050405020304" pitchFamily="18" charset="0"/>
                <a:cs typeface="Times New Roman" panose="02020603050405020304" pitchFamily="18" charset="0"/>
              </a:rPr>
              <a:t> </a:t>
            </a:r>
            <a:r>
              <a:rPr lang="en-US" sz="2000" b="1" dirty="0" err="1" smtClean="0">
                <a:solidFill>
                  <a:prstClr val="black"/>
                </a:solidFill>
                <a:latin typeface="Times New Roman" panose="02020603050405020304" pitchFamily="18" charset="0"/>
                <a:cs typeface="Times New Roman" panose="02020603050405020304" pitchFamily="18" charset="0"/>
              </a:rPr>
              <a:t>nhận</a:t>
            </a:r>
            <a:r>
              <a:rPr lang="en-US" sz="2000" b="1" dirty="0" smtClean="0">
                <a:solidFill>
                  <a:prstClr val="black"/>
                </a:solidFill>
                <a:latin typeface="Times New Roman" panose="02020603050405020304" pitchFamily="18" charset="0"/>
                <a:cs typeface="Times New Roman" panose="02020603050405020304" pitchFamily="18" charset="0"/>
              </a:rPr>
              <a:t> </a:t>
            </a:r>
            <a:r>
              <a:rPr lang="en-US" sz="2000" b="1" dirty="0" err="1" smtClean="0">
                <a:solidFill>
                  <a:prstClr val="black"/>
                </a:solidFill>
                <a:latin typeface="Times New Roman" panose="02020603050405020304" pitchFamily="18" charset="0"/>
                <a:cs typeface="Times New Roman" panose="02020603050405020304" pitchFamily="18" charset="0"/>
              </a:rPr>
              <a:t>dụng</a:t>
            </a:r>
            <a:r>
              <a:rPr lang="en-US" sz="2000" b="1" dirty="0" smtClean="0">
                <a:solidFill>
                  <a:prstClr val="black"/>
                </a:solidFill>
                <a:latin typeface="Times New Roman" panose="02020603050405020304" pitchFamily="18" charset="0"/>
                <a:cs typeface="Times New Roman" panose="02020603050405020304" pitchFamily="18" charset="0"/>
              </a:rPr>
              <a:t> </a:t>
            </a:r>
            <a:r>
              <a:rPr lang="en-US" sz="2000" b="1" dirty="0" err="1" smtClean="0">
                <a:solidFill>
                  <a:prstClr val="black"/>
                </a:solidFill>
                <a:latin typeface="Times New Roman" panose="02020603050405020304" pitchFamily="18" charset="0"/>
                <a:cs typeface="Times New Roman" panose="02020603050405020304" pitchFamily="18" charset="0"/>
              </a:rPr>
              <a:t>cụ</a:t>
            </a:r>
            <a:r>
              <a:rPr lang="en-US" sz="2000" b="1" dirty="0" smtClean="0">
                <a:solidFill>
                  <a:prstClr val="black"/>
                </a:solidFill>
                <a:latin typeface="Times New Roman" panose="02020603050405020304" pitchFamily="18" charset="0"/>
                <a:cs typeface="Times New Roman" panose="02020603050405020304" pitchFamily="18" charset="0"/>
              </a:rPr>
              <a:t> </a:t>
            </a:r>
            <a:r>
              <a:rPr lang="en-US" sz="2000" b="1" dirty="0" err="1" smtClean="0">
                <a:solidFill>
                  <a:prstClr val="black"/>
                </a:solidFill>
                <a:latin typeface="Times New Roman" panose="02020603050405020304" pitchFamily="18" charset="0"/>
                <a:cs typeface="Times New Roman" panose="02020603050405020304" pitchFamily="18" charset="0"/>
              </a:rPr>
              <a:t>thực</a:t>
            </a:r>
            <a:r>
              <a:rPr lang="en-US" sz="2000" b="1" dirty="0" smtClean="0">
                <a:solidFill>
                  <a:prstClr val="black"/>
                </a:solidFill>
                <a:latin typeface="Times New Roman" panose="02020603050405020304" pitchFamily="18" charset="0"/>
                <a:cs typeface="Times New Roman" panose="02020603050405020304" pitchFamily="18" charset="0"/>
              </a:rPr>
              <a:t> </a:t>
            </a:r>
            <a:r>
              <a:rPr lang="en-US" sz="2000" b="1" dirty="0" err="1" smtClean="0">
                <a:solidFill>
                  <a:prstClr val="black"/>
                </a:solidFill>
                <a:latin typeface="Times New Roman" panose="02020603050405020304" pitchFamily="18" charset="0"/>
                <a:cs typeface="Times New Roman" panose="02020603050405020304" pitchFamily="18" charset="0"/>
              </a:rPr>
              <a:t>hiện</a:t>
            </a:r>
            <a:r>
              <a:rPr lang="en-US" sz="2000" b="1" dirty="0" smtClean="0">
                <a:solidFill>
                  <a:prstClr val="black"/>
                </a:solidFill>
                <a:latin typeface="Times New Roman" panose="02020603050405020304" pitchFamily="18" charset="0"/>
                <a:cs typeface="Times New Roman" panose="02020603050405020304" pitchFamily="18" charset="0"/>
              </a:rPr>
              <a:t> 2 TN </a:t>
            </a:r>
            <a:r>
              <a:rPr lang="en-US" sz="2000" b="1" dirty="0" err="1" smtClean="0">
                <a:solidFill>
                  <a:prstClr val="black"/>
                </a:solidFill>
                <a:latin typeface="Times New Roman" panose="02020603050405020304" pitchFamily="18" charset="0"/>
                <a:cs typeface="Times New Roman" panose="02020603050405020304" pitchFamily="18" charset="0"/>
              </a:rPr>
              <a:t>sau</a:t>
            </a:r>
            <a:r>
              <a:rPr lang="en-US" sz="2000" b="1" dirty="0" smtClean="0">
                <a:solidFill>
                  <a:prstClr val="black"/>
                </a:solidFill>
                <a:latin typeface="Times New Roman" panose="02020603050405020304" pitchFamily="18" charset="0"/>
                <a:cs typeface="Times New Roman" panose="02020603050405020304" pitchFamily="18" charset="0"/>
              </a:rPr>
              <a:t>:</a:t>
            </a:r>
          </a:p>
          <a:p>
            <a:pPr algn="just" defTabSz="914377">
              <a:defRPr/>
            </a:pPr>
            <a:r>
              <a:rPr lang="en-US" sz="2000" b="1" dirty="0">
                <a:solidFill>
                  <a:prstClr val="black"/>
                </a:solidFill>
                <a:latin typeface="Times New Roman" panose="02020603050405020304" pitchFamily="18" charset="0"/>
                <a:cs typeface="Times New Roman" panose="02020603050405020304" pitchFamily="18" charset="0"/>
              </a:rPr>
              <a:t>TN1:Chạm </a:t>
            </a:r>
            <a:r>
              <a:rPr lang="en-US" sz="2000" b="1" dirty="0" err="1">
                <a:solidFill>
                  <a:prstClr val="black"/>
                </a:solidFill>
                <a:latin typeface="Times New Roman" panose="02020603050405020304" pitchFamily="18" charset="0"/>
                <a:cs typeface="Times New Roman" panose="02020603050405020304" pitchFamily="18" charset="0"/>
              </a:rPr>
              <a:t>tay</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vào</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cây</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trinh</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smtClean="0">
                <a:solidFill>
                  <a:prstClr val="black"/>
                </a:solidFill>
                <a:latin typeface="Times New Roman" panose="02020603050405020304" pitchFamily="18" charset="0"/>
                <a:cs typeface="Times New Roman" panose="02020603050405020304" pitchFamily="18" charset="0"/>
              </a:rPr>
              <a:t>nữ</a:t>
            </a:r>
            <a:endParaRPr lang="en-US" sz="2000" b="1" dirty="0" smtClean="0">
              <a:solidFill>
                <a:prstClr val="black"/>
              </a:solidFill>
              <a:latin typeface="Times New Roman" panose="02020603050405020304" pitchFamily="18" charset="0"/>
              <a:cs typeface="Times New Roman" panose="02020603050405020304" pitchFamily="18" charset="0"/>
            </a:endParaRPr>
          </a:p>
          <a:p>
            <a:pPr algn="just" defTabSz="914377">
              <a:defRPr/>
            </a:pPr>
            <a:r>
              <a:rPr lang="en-US" sz="2000" b="1" dirty="0" smtClean="0">
                <a:solidFill>
                  <a:prstClr val="black"/>
                </a:solidFill>
                <a:latin typeface="Times New Roman" panose="02020603050405020304" pitchFamily="18" charset="0"/>
                <a:cs typeface="Times New Roman" panose="02020603050405020304" pitchFamily="18" charset="0"/>
              </a:rPr>
              <a:t>TN2:</a:t>
            </a:r>
            <a:r>
              <a:rPr lang="vi-VN" sz="2000" b="1" dirty="0">
                <a:solidFill>
                  <a:prstClr val="black"/>
                </a:solidFill>
                <a:latin typeface="Times New Roman" panose="02020603050405020304" pitchFamily="18" charset="0"/>
                <a:cs typeface="Times New Roman" panose="02020603050405020304" pitchFamily="18" charset="0"/>
              </a:rPr>
              <a:t>Dùng kim châm vào các vị trí khác nhau trên cơ thể con giun đất</a:t>
            </a:r>
            <a:r>
              <a:rPr lang="en-US" sz="2000" b="1" dirty="0" smtClean="0">
                <a:solidFill>
                  <a:prstClr val="black"/>
                </a:solidFill>
                <a:latin typeface="Times New Roman" panose="02020603050405020304" pitchFamily="18" charset="0"/>
                <a:cs typeface="Times New Roman" panose="02020603050405020304" pitchFamily="18" charset="0"/>
              </a:rPr>
              <a:t>  </a:t>
            </a: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21" name="Rectangle: Rounded Corners 7">
            <a:extLst>
              <a:ext uri="{FF2B5EF4-FFF2-40B4-BE49-F238E27FC236}">
                <a16:creationId xmlns:a16="http://schemas.microsoft.com/office/drawing/2014/main" id="{C22CBC91-7E69-41A0-A1C7-59D20020A212}"/>
              </a:ext>
            </a:extLst>
          </p:cNvPr>
          <p:cNvSpPr/>
          <p:nvPr/>
        </p:nvSpPr>
        <p:spPr>
          <a:xfrm>
            <a:off x="9592733" y="3666067"/>
            <a:ext cx="2497667" cy="1964267"/>
          </a:xfrm>
          <a:prstGeom prst="roundRect">
            <a:avLst/>
          </a:prstGeom>
          <a:solidFill>
            <a:srgbClr val="FDCC99"/>
          </a:solidFill>
          <a:ln w="3175">
            <a:solidFill>
              <a:schemeClr val="tx1"/>
            </a:solidFill>
            <a:prstDash val="sysDash"/>
            <a:extLst>
              <a:ext uri="{C807C97D-BFC1-408E-A445-0C87EB9F89A2}"/>
            </a:extLs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2400" b="1" dirty="0" err="1">
                <a:solidFill>
                  <a:prstClr val="black"/>
                </a:solidFill>
                <a:latin typeface="Times New Roman" panose="02020603050405020304" pitchFamily="18" charset="0"/>
                <a:cs typeface="Times New Roman" panose="02020603050405020304" pitchFamily="18" charset="0"/>
              </a:rPr>
              <a:t>Các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nhóm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báo</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cáo</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sản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phẩm</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81F2071E-DF8C-495C-8676-8F839E06F04F}"/>
              </a:ext>
            </a:extLst>
          </p:cNvPr>
          <p:cNvSpPr/>
          <p:nvPr/>
        </p:nvSpPr>
        <p:spPr>
          <a:xfrm>
            <a:off x="3663133" y="380355"/>
            <a:ext cx="8493547" cy="830997"/>
          </a:xfrm>
          <a:prstGeom prst="rect">
            <a:avLst/>
          </a:prstGeom>
          <a:solidFill>
            <a:schemeClr val="accent5">
              <a:lumMod val="20000"/>
              <a:lumOff val="80000"/>
            </a:schemeClr>
          </a:solidFill>
        </p:spPr>
        <p:txBody>
          <a:bodyPr lIns="91440" tIns="45720" rIns="91440" bIns="45720">
            <a:spAutoFit/>
          </a:bodyPr>
          <a:lstStyle/>
          <a:p>
            <a:pPr algn="ctr" defTabSz="1219170" fontAlgn="base">
              <a:spcBef>
                <a:spcPct val="0"/>
              </a:spcBef>
              <a:spcAft>
                <a:spcPct val="0"/>
              </a:spcAft>
              <a:defRPr/>
            </a:pPr>
            <a:r>
              <a:rPr lang="en-US" sz="4800" b="1" dirty="0">
                <a:ln w="13462">
                  <a:solidFill>
                    <a:prstClr val="white"/>
                  </a:solidFill>
                  <a:prstDash val="solid"/>
                </a:ln>
                <a:solidFill>
                  <a:srgbClr val="5B9BD5">
                    <a:lumMod val="50000"/>
                  </a:srgbClr>
                </a:solidFill>
                <a:effectLst>
                  <a:outerShdw dist="38100" dir="2700000" algn="bl" rotWithShape="0">
                    <a:srgbClr val="5B9BD5"/>
                  </a:outerShdw>
                </a:effectLst>
                <a:latin typeface="#9Slide07 IcielKoni" pitchFamily="2" charset="0"/>
              </a:rPr>
              <a:t>HÌNH THÀNH KIẾN THỨC</a:t>
            </a:r>
          </a:p>
        </p:txBody>
      </p:sp>
      <p:sp>
        <p:nvSpPr>
          <p:cNvPr id="32" name="Rectangle: Rounded Corners 7">
            <a:extLst>
              <a:ext uri="{FF2B5EF4-FFF2-40B4-BE49-F238E27FC236}">
                <a16:creationId xmlns:a16="http://schemas.microsoft.com/office/drawing/2014/main" id="{D5397E9F-57CE-4CBC-BF7D-C7F3ACC44961}"/>
              </a:ext>
            </a:extLst>
          </p:cNvPr>
          <p:cNvSpPr/>
          <p:nvPr/>
        </p:nvSpPr>
        <p:spPr>
          <a:xfrm>
            <a:off x="6441018" y="3649134"/>
            <a:ext cx="3018367" cy="1962151"/>
          </a:xfrm>
          <a:prstGeom prst="roundRect">
            <a:avLst/>
          </a:prstGeom>
          <a:solidFill>
            <a:schemeClr val="bg1"/>
          </a:solidFill>
          <a:ln w="3175">
            <a:solidFill>
              <a:schemeClr val="tx1"/>
            </a:solidFill>
            <a:prstDash val="sysDash"/>
            <a:extLst>
              <a:ext uri="{C807C97D-BFC1-408E-A445-0C87EB9F89A2}"/>
            </a:extLs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vi-VN" sz="2400" b="1" dirty="0">
                <a:solidFill>
                  <a:prstClr val="black"/>
                </a:solidFill>
                <a:latin typeface="Times New Roman" panose="02020603050405020304" pitchFamily="18" charset="0"/>
                <a:cs typeface="Times New Roman" panose="02020603050405020304" pitchFamily="18" charset="0"/>
              </a:rPr>
              <a:t>HS </a:t>
            </a:r>
            <a:r>
              <a:rPr lang="en-US" sz="2400" b="1" dirty="0" err="1">
                <a:solidFill>
                  <a:prstClr val="black"/>
                </a:solidFill>
                <a:latin typeface="Times New Roman" panose="02020603050405020304" pitchFamily="18" charset="0"/>
                <a:cs typeface="Times New Roman" panose="02020603050405020304" pitchFamily="18" charset="0"/>
              </a:rPr>
              <a:t>thực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hiện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thí</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nghiệm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nhận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xét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và</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hoàn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thiện</a:t>
            </a:r>
            <a:r>
              <a:rPr lang="en-US" sz="2400" b="1" dirty="0">
                <a:solidFill>
                  <a:prstClr val="black"/>
                </a:solidFill>
                <a:latin typeface="Times New Roman" panose="02020603050405020304" pitchFamily="18" charset="0"/>
                <a:cs typeface="Times New Roman" panose="02020603050405020304" pitchFamily="18" charset="0"/>
              </a:rPr>
              <a:t> PHT</a:t>
            </a:r>
          </a:p>
        </p:txBody>
      </p:sp>
      <p:pic>
        <p:nvPicPr>
          <p:cNvPr id="33" name="Picture 2" descr="Copyediting | AnnaProof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1" y="5401733"/>
            <a:ext cx="1581149" cy="1684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flipV="1">
            <a:off x="5204885" y="1691218"/>
            <a:ext cx="6701367" cy="4233"/>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5362" name="Picture 2" descr="4 nguyên tắc đơn giản giúp bạn học tiếng Nhật trung cấp hiệu quả."/>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417" y="105833"/>
            <a:ext cx="4034368" cy="3575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Picture 2" descr="Hình ảnh Tên Lửa Vector Minh Họa Cô Lập Trên Nền Trắng Clip Nghệ Thuật Tên  Lửa, Thiên Hà Clipart, Vectơ, Tên Lửa Vector và PNG với nền trong suốt để  tải"/>
          <p:cNvPicPr>
            <a:picLocks noChangeAspect="1" noChangeArrowheads="1"/>
          </p:cNvPicPr>
          <p:nvPr/>
        </p:nvPicPr>
        <p:blipFill>
          <a:blip r:embed="rId4">
            <a:extLst>
              <a:ext uri="{28A0092B-C50C-407E-A947-70E740481C1C}">
                <a14:useLocalDpi xmlns:a14="http://schemas.microsoft.com/office/drawing/2010/main" val="0"/>
              </a:ext>
            </a:extLst>
          </a:blip>
          <a:srcRect l="6628" t="12173" r="10886" b="7246"/>
          <a:stretch>
            <a:fillRect/>
          </a:stretch>
        </p:blipFill>
        <p:spPr bwMode="auto">
          <a:xfrm>
            <a:off x="2262718" y="0"/>
            <a:ext cx="1490133" cy="1464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Rounded Corners 7">
            <a:extLst>
              <a:ext uri="{FF2B5EF4-FFF2-40B4-BE49-F238E27FC236}">
                <a16:creationId xmlns:a16="http://schemas.microsoft.com/office/drawing/2014/main" id="{5C410FD4-259B-4D60-B1ED-F8DE7D836534}"/>
              </a:ext>
            </a:extLst>
          </p:cNvPr>
          <p:cNvSpPr/>
          <p:nvPr/>
        </p:nvSpPr>
        <p:spPr>
          <a:xfrm>
            <a:off x="2707218" y="1801285"/>
            <a:ext cx="9027583" cy="1229783"/>
          </a:xfrm>
          <a:prstGeom prst="roundRect">
            <a:avLst/>
          </a:prstGeom>
          <a:solidFill>
            <a:schemeClr val="bg1"/>
          </a:solidFill>
          <a:ln w="3175">
            <a:solidFill>
              <a:schemeClr val="tx1"/>
            </a:solidFill>
            <a:prstDash val="sysDash"/>
            <a:extLst>
              <a:ext uri="{C807C97D-BFC1-408E-A445-0C87EB9F89A2}"/>
            </a:extLst>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fontAlgn="base">
              <a:spcBef>
                <a:spcPct val="0"/>
              </a:spcBef>
              <a:spcAft>
                <a:spcPct val="0"/>
              </a:spcAft>
              <a:defRPr/>
            </a:pPr>
            <a:endParaRPr lang="vi-VN" altLang="en-US" sz="2400" b="1" dirty="0">
              <a:solidFill>
                <a:srgbClr val="0000CC"/>
              </a:solidFill>
              <a:latin typeface="Times New Roman" panose="02020603050405020304" pitchFamily="18" charset="0"/>
              <a:cs typeface="Calibri" panose="020F0502020204030204" pitchFamily="34" charset="0"/>
            </a:endParaRPr>
          </a:p>
          <a:p>
            <a:pPr algn="ctr" defTabSz="1219170" fontAlgn="base">
              <a:spcBef>
                <a:spcPct val="0"/>
              </a:spcBef>
              <a:spcAft>
                <a:spcPct val="0"/>
              </a:spcAft>
              <a:defRPr/>
            </a:pPr>
            <a:r>
              <a:rPr lang="en-US" altLang="en-US" sz="2400" b="1" dirty="0" err="1" smtClean="0">
                <a:solidFill>
                  <a:srgbClr val="0070C0"/>
                </a:solidFill>
                <a:cs typeface="Calibri" panose="020F0502020204030204" pitchFamily="34" charset="0"/>
              </a:rPr>
              <a:t>KHÁI</a:t>
            </a:r>
            <a:r>
              <a:rPr lang="en-US" altLang="en-US" sz="2400" b="1" dirty="0" smtClean="0">
                <a:solidFill>
                  <a:srgbClr val="0070C0"/>
                </a:solidFill>
                <a:cs typeface="Calibri" panose="020F0502020204030204" pitchFamily="34" charset="0"/>
              </a:rPr>
              <a:t> </a:t>
            </a:r>
            <a:r>
              <a:rPr lang="en-US" altLang="en-US" sz="2400" b="1" dirty="0" err="1" smtClean="0">
                <a:solidFill>
                  <a:srgbClr val="0070C0"/>
                </a:solidFill>
                <a:cs typeface="Calibri" panose="020F0502020204030204" pitchFamily="34" charset="0"/>
              </a:rPr>
              <a:t>QUÁT</a:t>
            </a:r>
            <a:r>
              <a:rPr lang="en-US" altLang="en-US" sz="2400" b="1" dirty="0" smtClean="0">
                <a:solidFill>
                  <a:srgbClr val="0070C0"/>
                </a:solidFill>
                <a:cs typeface="Calibri" panose="020F0502020204030204" pitchFamily="34" charset="0"/>
              </a:rPr>
              <a:t> </a:t>
            </a:r>
            <a:r>
              <a:rPr lang="en-US" altLang="en-US" sz="2400" b="1" dirty="0" err="1" smtClean="0">
                <a:solidFill>
                  <a:srgbClr val="0070C0"/>
                </a:solidFill>
                <a:cs typeface="Calibri" panose="020F0502020204030204" pitchFamily="34" charset="0"/>
              </a:rPr>
              <a:t>VỀ</a:t>
            </a:r>
            <a:r>
              <a:rPr lang="en-US" altLang="en-US" sz="2400" b="1" dirty="0" smtClean="0">
                <a:solidFill>
                  <a:srgbClr val="0070C0"/>
                </a:solidFill>
                <a:cs typeface="Calibri" panose="020F0502020204030204" pitchFamily="34" charset="0"/>
              </a:rPr>
              <a:t> </a:t>
            </a:r>
            <a:r>
              <a:rPr lang="en-US" altLang="en-US" sz="2400" b="1" dirty="0" err="1" smtClean="0">
                <a:solidFill>
                  <a:srgbClr val="0070C0"/>
                </a:solidFill>
                <a:cs typeface="Calibri" panose="020F0502020204030204" pitchFamily="34" charset="0"/>
              </a:rPr>
              <a:t>CẢM</a:t>
            </a:r>
            <a:r>
              <a:rPr lang="en-US" altLang="en-US" sz="2400" b="1" dirty="0" smtClean="0">
                <a:solidFill>
                  <a:srgbClr val="0070C0"/>
                </a:solidFill>
                <a:cs typeface="Calibri" panose="020F0502020204030204" pitchFamily="34" charset="0"/>
              </a:rPr>
              <a:t> </a:t>
            </a:r>
            <a:r>
              <a:rPr lang="en-US" altLang="en-US" sz="2400" b="1" dirty="0" err="1" smtClean="0">
                <a:solidFill>
                  <a:srgbClr val="0070C0"/>
                </a:solidFill>
                <a:cs typeface="Calibri" panose="020F0502020204030204" pitchFamily="34" charset="0"/>
              </a:rPr>
              <a:t>ỨNG</a:t>
            </a:r>
            <a:r>
              <a:rPr lang="en-US" altLang="en-US" sz="2400" b="1" dirty="0" smtClean="0">
                <a:solidFill>
                  <a:srgbClr val="0070C0"/>
                </a:solidFill>
                <a:cs typeface="Calibri" panose="020F0502020204030204" pitchFamily="34" charset="0"/>
              </a:rPr>
              <a:t> Ở </a:t>
            </a:r>
            <a:r>
              <a:rPr lang="en-US" altLang="en-US" sz="2400" b="1" dirty="0" err="1" smtClean="0">
                <a:solidFill>
                  <a:srgbClr val="0070C0"/>
                </a:solidFill>
                <a:cs typeface="Calibri" panose="020F0502020204030204" pitchFamily="34" charset="0"/>
              </a:rPr>
              <a:t>SINH</a:t>
            </a:r>
            <a:r>
              <a:rPr lang="en-US" altLang="en-US" sz="2400" b="1" dirty="0" smtClean="0">
                <a:solidFill>
                  <a:srgbClr val="0070C0"/>
                </a:solidFill>
                <a:cs typeface="Calibri" panose="020F0502020204030204" pitchFamily="34" charset="0"/>
              </a:rPr>
              <a:t> </a:t>
            </a:r>
            <a:r>
              <a:rPr lang="en-US" altLang="en-US" sz="2400" b="1" dirty="0" err="1" smtClean="0">
                <a:solidFill>
                  <a:srgbClr val="0070C0"/>
                </a:solidFill>
                <a:cs typeface="Calibri" panose="020F0502020204030204" pitchFamily="34" charset="0"/>
              </a:rPr>
              <a:t>VẬT</a:t>
            </a:r>
            <a:endParaRPr lang="en-US" altLang="en-US" sz="2400" dirty="0">
              <a:solidFill>
                <a:srgbClr val="0070C0"/>
              </a:solidFill>
              <a:ea typeface="Calibri" panose="020F0502020204030204" pitchFamily="34" charset="0"/>
              <a:cs typeface="Times New Roman" panose="02020603050405020304" pitchFamily="18" charset="0"/>
            </a:endParaRPr>
          </a:p>
          <a:p>
            <a:pPr algn="ctr" defTabSz="1219170" fontAlgn="base">
              <a:spcBef>
                <a:spcPct val="0"/>
              </a:spcBef>
              <a:spcAft>
                <a:spcPct val="0"/>
              </a:spcAft>
              <a:defRPr/>
            </a:pPr>
            <a:r>
              <a:rPr lang="vi-VN" altLang="en-US" sz="2400" b="1" dirty="0">
                <a:solidFill>
                  <a:srgbClr val="000000"/>
                </a:solidFill>
                <a:latin typeface="#9Slide03 SFU Futura_12" charset="0"/>
                <a:cs typeface="Arial" panose="020B0604020202020204" pitchFamily="34" charset="0"/>
              </a:rPr>
              <a:t> </a:t>
            </a:r>
            <a:endParaRPr lang="en-US" altLang="en-US" sz="2400" b="1" dirty="0">
              <a:solidFill>
                <a:srgbClr val="000000"/>
              </a:solidFill>
              <a:latin typeface="#9Slide03 SFU Futura_12" charset="0"/>
              <a:cs typeface="Arial" panose="020B0604020202020204" pitchFamily="34" charset="0"/>
            </a:endParaRPr>
          </a:p>
        </p:txBody>
      </p:sp>
      <p:pic>
        <p:nvPicPr>
          <p:cNvPr id="20" name="Picture 2" descr="Writing free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2333" y="5215467"/>
            <a:ext cx="1416051" cy="1551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5" name="Picture 35"/>
          <p:cNvPicPr>
            <a:picLocks noChangeAspect="1"/>
          </p:cNvPicPr>
          <p:nvPr/>
        </p:nvPicPr>
        <p:blipFill>
          <a:blip r:embed="rId6">
            <a:extLst>
              <a:ext uri="{28A0092B-C50C-407E-A947-70E740481C1C}">
                <a14:useLocalDpi xmlns:a14="http://schemas.microsoft.com/office/drawing/2010/main" val="0"/>
              </a:ext>
            </a:extLst>
          </a:blip>
          <a:srcRect t="18796"/>
          <a:stretch>
            <a:fillRect/>
          </a:stretch>
        </p:blipFill>
        <p:spPr bwMode="auto">
          <a:xfrm>
            <a:off x="702733" y="5619751"/>
            <a:ext cx="1559984" cy="880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34023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27889784"/>
              </p:ext>
            </p:extLst>
          </p:nvPr>
        </p:nvGraphicFramePr>
        <p:xfrm>
          <a:off x="443345" y="1320799"/>
          <a:ext cx="11425382" cy="4764856"/>
        </p:xfrm>
        <a:graphic>
          <a:graphicData uri="http://schemas.openxmlformats.org/drawingml/2006/table">
            <a:tbl>
              <a:tblPr firstRow="1" firstCol="1" bandRow="1"/>
              <a:tblGrid>
                <a:gridCol w="3648364">
                  <a:extLst>
                    <a:ext uri="{9D8B030D-6E8A-4147-A177-3AD203B41FA5}">
                      <a16:colId xmlns:a16="http://schemas.microsoft.com/office/drawing/2014/main" val="862450361"/>
                    </a:ext>
                  </a:extLst>
                </a:gridCol>
                <a:gridCol w="3075709">
                  <a:extLst>
                    <a:ext uri="{9D8B030D-6E8A-4147-A177-3AD203B41FA5}">
                      <a16:colId xmlns:a16="http://schemas.microsoft.com/office/drawing/2014/main" val="982139269"/>
                    </a:ext>
                  </a:extLst>
                </a:gridCol>
                <a:gridCol w="4701309">
                  <a:extLst>
                    <a:ext uri="{9D8B030D-6E8A-4147-A177-3AD203B41FA5}">
                      <a16:colId xmlns:a16="http://schemas.microsoft.com/office/drawing/2014/main" val="492764894"/>
                    </a:ext>
                  </a:extLst>
                </a:gridCol>
              </a:tblGrid>
              <a:tr h="1653310">
                <a:tc>
                  <a:txBody>
                    <a:bodyPr/>
                    <a:lstStyle/>
                    <a:p>
                      <a:pPr algn="ctr">
                        <a:lnSpc>
                          <a:spcPct val="120000"/>
                        </a:lnSpc>
                        <a:spcAft>
                          <a:spcPts val="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dung</a:t>
                      </a:r>
                      <a:endParaRPr lang="en-US" sz="28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gn="just">
                        <a:lnSpc>
                          <a:spcPct val="120000"/>
                        </a:lnSpc>
                        <a:spcAft>
                          <a:spcPts val="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TN 1: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Chạm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tay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trinh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nữ</a:t>
                      </a:r>
                      <a:endParaRPr lang="en-US" sz="28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gn="just">
                        <a:lnSpc>
                          <a:spcPct val="120000"/>
                        </a:lnSpc>
                        <a:spcAft>
                          <a:spcPts val="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TN 2: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kim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châm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giun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đất</a:t>
                      </a:r>
                      <a:endParaRPr lang="en-US" sz="28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2312712383"/>
                  </a:ext>
                </a:extLst>
              </a:tr>
              <a:tr h="818078">
                <a:tc>
                  <a:txBody>
                    <a:bodyPr/>
                    <a:lstStyle/>
                    <a:p>
                      <a:pPr algn="just">
                        <a:lnSpc>
                          <a:spcPct val="120000"/>
                        </a:lnSpc>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1. Mô tả hiện tượng quan sát thấy</a:t>
                      </a:r>
                      <a:endParaRPr lang="en-US" sz="2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8980928"/>
                  </a:ext>
                </a:extLst>
              </a:tr>
              <a:tr h="1063290">
                <a:tc>
                  <a:txBody>
                    <a:bodyPr/>
                    <a:lstStyle/>
                    <a:p>
                      <a:pPr algn="just">
                        <a:lnSpc>
                          <a:spcPct val="120000"/>
                        </a:lnSpc>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2. Nguyên nhân và ý nghĩa của phản ứng đó?</a:t>
                      </a:r>
                      <a:endParaRPr lang="en-US" sz="2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693198"/>
                  </a:ext>
                </a:extLst>
              </a:tr>
              <a:tr h="818078">
                <a:tc>
                  <a:txBody>
                    <a:bodyPr/>
                    <a:lstStyle/>
                    <a:p>
                      <a:pPr algn="just">
                        <a:lnSpc>
                          <a:spcPct val="120000"/>
                        </a:lnSpc>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3. Khái niệm cảm ứng ở sinh vật? ví dụ?</a:t>
                      </a:r>
                      <a:endParaRPr lang="en-US" sz="2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20000"/>
                        </a:lnSpc>
                        <a:spcAft>
                          <a:spcPts val="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928381463"/>
                  </a:ext>
                </a:extLst>
              </a:tr>
            </a:tbl>
          </a:graphicData>
        </a:graphic>
      </p:graphicFrame>
      <p:sp>
        <p:nvSpPr>
          <p:cNvPr id="3" name="Rounded Rectangle 4">
            <a:extLst>
              <a:ext uri="{FF2B5EF4-FFF2-40B4-BE49-F238E27FC236}">
                <a16:creationId xmlns:a16="http://schemas.microsoft.com/office/drawing/2014/main" id="{7460D928-7C04-4437-BF05-C207B840700A}"/>
              </a:ext>
            </a:extLst>
          </p:cNvPr>
          <p:cNvSpPr/>
          <p:nvPr/>
        </p:nvSpPr>
        <p:spPr>
          <a:xfrm>
            <a:off x="0" y="12591"/>
            <a:ext cx="12135795" cy="63500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anchor="ctr"/>
          <a:lstStyle/>
          <a:p>
            <a:pPr algn="ctr" defTabSz="1219170" fontAlgn="base">
              <a:spcBef>
                <a:spcPct val="0"/>
              </a:spcBef>
              <a:spcAft>
                <a:spcPts val="600"/>
              </a:spcAft>
              <a:defRPr/>
            </a:pPr>
            <a:r>
              <a:rPr lang="en-US" sz="4200" b="1" dirty="0" err="1" smtClean="0">
                <a:ln w="9525">
                  <a:solidFill>
                    <a:prstClr val="white"/>
                  </a:solidFill>
                  <a:prstDash val="solid"/>
                </a:ln>
                <a:solidFill>
                  <a:srgbClr val="002060"/>
                </a:solidFill>
                <a:effectLst>
                  <a:outerShdw blurRad="12700" dist="38100" dir="2700000" algn="tl" rotWithShape="0">
                    <a:prstClr val="white">
                      <a:lumMod val="50000"/>
                    </a:prstClr>
                  </a:outerShdw>
                </a:effectLst>
                <a:latin typeface="#9Slide03 SFU Futura_07" panose="00000900000000000000" pitchFamily="2" charset="0"/>
                <a:cs typeface="#9Slide03 Arima Madurai Black" panose="00000A00000000000000" pitchFamily="2" charset="0"/>
              </a:rPr>
              <a:t>PHIẾU</a:t>
            </a:r>
            <a:r>
              <a:rPr lang="en-US" sz="4200" b="1" dirty="0" smtClean="0">
                <a:ln w="9525">
                  <a:solidFill>
                    <a:prstClr val="white"/>
                  </a:solidFill>
                  <a:prstDash val="solid"/>
                </a:ln>
                <a:solidFill>
                  <a:srgbClr val="002060"/>
                </a:solidFill>
                <a:effectLst>
                  <a:outerShdw blurRad="12700" dist="38100" dir="2700000" algn="tl" rotWithShape="0">
                    <a:prstClr val="white">
                      <a:lumMod val="50000"/>
                    </a:prstClr>
                  </a:outerShdw>
                </a:effectLst>
                <a:latin typeface="#9Slide03 SFU Futura_07" panose="00000900000000000000" pitchFamily="2" charset="0"/>
                <a:cs typeface="#9Slide03 Arima Madurai Black" panose="00000A00000000000000" pitchFamily="2" charset="0"/>
              </a:rPr>
              <a:t> </a:t>
            </a:r>
            <a:r>
              <a:rPr lang="en-US" sz="4200" b="1" dirty="0" err="1" smtClean="0">
                <a:ln w="9525">
                  <a:solidFill>
                    <a:prstClr val="white"/>
                  </a:solidFill>
                  <a:prstDash val="solid"/>
                </a:ln>
                <a:solidFill>
                  <a:srgbClr val="002060"/>
                </a:solidFill>
                <a:effectLst>
                  <a:outerShdw blurRad="12700" dist="38100" dir="2700000" algn="tl" rotWithShape="0">
                    <a:prstClr val="white">
                      <a:lumMod val="50000"/>
                    </a:prstClr>
                  </a:outerShdw>
                </a:effectLst>
                <a:latin typeface="#9Slide03 SFU Futura_07" panose="00000900000000000000" pitchFamily="2" charset="0"/>
                <a:cs typeface="#9Slide03 Arima Madurai Black" panose="00000A00000000000000" pitchFamily="2" charset="0"/>
              </a:rPr>
              <a:t>HỌC</a:t>
            </a:r>
            <a:r>
              <a:rPr lang="en-US" sz="4200" b="1" dirty="0" smtClean="0">
                <a:ln w="9525">
                  <a:solidFill>
                    <a:prstClr val="white"/>
                  </a:solidFill>
                  <a:prstDash val="solid"/>
                </a:ln>
                <a:solidFill>
                  <a:srgbClr val="002060"/>
                </a:solidFill>
                <a:effectLst>
                  <a:outerShdw blurRad="12700" dist="38100" dir="2700000" algn="tl" rotWithShape="0">
                    <a:prstClr val="white">
                      <a:lumMod val="50000"/>
                    </a:prstClr>
                  </a:outerShdw>
                </a:effectLst>
                <a:latin typeface="#9Slide03 SFU Futura_07" panose="00000900000000000000" pitchFamily="2" charset="0"/>
                <a:cs typeface="#9Slide03 Arima Madurai Black" panose="00000A00000000000000" pitchFamily="2" charset="0"/>
              </a:rPr>
              <a:t> </a:t>
            </a:r>
            <a:r>
              <a:rPr lang="en-US" sz="4200" b="1" dirty="0" err="1" smtClean="0">
                <a:ln w="9525">
                  <a:solidFill>
                    <a:prstClr val="white"/>
                  </a:solidFill>
                  <a:prstDash val="solid"/>
                </a:ln>
                <a:solidFill>
                  <a:srgbClr val="002060"/>
                </a:solidFill>
                <a:effectLst>
                  <a:outerShdw blurRad="12700" dist="38100" dir="2700000" algn="tl" rotWithShape="0">
                    <a:prstClr val="white">
                      <a:lumMod val="50000"/>
                    </a:prstClr>
                  </a:outerShdw>
                </a:effectLst>
                <a:latin typeface="#9Slide03 SFU Futura_07" panose="00000900000000000000" pitchFamily="2" charset="0"/>
                <a:cs typeface="#9Slide03 Arima Madurai Black" panose="00000A00000000000000" pitchFamily="2" charset="0"/>
              </a:rPr>
              <a:t>TẬP</a:t>
            </a:r>
            <a:r>
              <a:rPr lang="en-US" sz="4200" b="1" dirty="0" smtClean="0">
                <a:ln w="9525">
                  <a:solidFill>
                    <a:prstClr val="white"/>
                  </a:solidFill>
                  <a:prstDash val="solid"/>
                </a:ln>
                <a:solidFill>
                  <a:srgbClr val="002060"/>
                </a:solidFill>
                <a:effectLst>
                  <a:outerShdw blurRad="12700" dist="38100" dir="2700000" algn="tl" rotWithShape="0">
                    <a:prstClr val="white">
                      <a:lumMod val="50000"/>
                    </a:prstClr>
                  </a:outerShdw>
                </a:effectLst>
                <a:latin typeface="#9Slide03 SFU Futura_07" panose="00000900000000000000" pitchFamily="2" charset="0"/>
                <a:cs typeface="#9Slide03 Arima Madurai Black" panose="00000A00000000000000" pitchFamily="2" charset="0"/>
              </a:rPr>
              <a:t> </a:t>
            </a:r>
            <a:r>
              <a:rPr lang="en-US" sz="4200" b="1" dirty="0" err="1" smtClean="0">
                <a:ln w="9525">
                  <a:solidFill>
                    <a:prstClr val="white"/>
                  </a:solidFill>
                  <a:prstDash val="solid"/>
                </a:ln>
                <a:solidFill>
                  <a:srgbClr val="002060"/>
                </a:solidFill>
                <a:effectLst>
                  <a:outerShdw blurRad="12700" dist="38100" dir="2700000" algn="tl" rotWithShape="0">
                    <a:prstClr val="white">
                      <a:lumMod val="50000"/>
                    </a:prstClr>
                  </a:outerShdw>
                </a:effectLst>
                <a:latin typeface="#9Slide03 SFU Futura_07" panose="00000900000000000000" pitchFamily="2" charset="0"/>
                <a:cs typeface="#9Slide03 Arima Madurai Black" panose="00000A00000000000000" pitchFamily="2" charset="0"/>
              </a:rPr>
              <a:t>SỐ</a:t>
            </a:r>
            <a:r>
              <a:rPr lang="en-US" sz="4200" b="1" dirty="0" smtClean="0">
                <a:ln w="9525">
                  <a:solidFill>
                    <a:prstClr val="white"/>
                  </a:solidFill>
                  <a:prstDash val="solid"/>
                </a:ln>
                <a:solidFill>
                  <a:srgbClr val="002060"/>
                </a:solidFill>
                <a:effectLst>
                  <a:outerShdw blurRad="12700" dist="38100" dir="2700000" algn="tl" rotWithShape="0">
                    <a:prstClr val="white">
                      <a:lumMod val="50000"/>
                    </a:prstClr>
                  </a:outerShdw>
                </a:effectLst>
                <a:latin typeface="#9Slide03 SFU Futura_07" panose="00000900000000000000" pitchFamily="2" charset="0"/>
                <a:cs typeface="#9Slide03 Arima Madurai Black" panose="00000A00000000000000" pitchFamily="2" charset="0"/>
              </a:rPr>
              <a:t> 1</a:t>
            </a:r>
            <a:endParaRPr lang="en-US" sz="4200" b="1" dirty="0">
              <a:ln w="9525">
                <a:solidFill>
                  <a:prstClr val="white"/>
                </a:solidFill>
                <a:prstDash val="solid"/>
              </a:ln>
              <a:solidFill>
                <a:srgbClr val="002060"/>
              </a:solidFill>
              <a:effectLst>
                <a:outerShdw blurRad="12700" dist="38100" dir="2700000" algn="tl" rotWithShape="0">
                  <a:prstClr val="white">
                    <a:lumMod val="50000"/>
                  </a:prstClr>
                </a:outerShdw>
              </a:effectLst>
              <a:latin typeface="#9Slide03 SFU Futura_07" panose="000009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065484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9806817"/>
              </p:ext>
            </p:extLst>
          </p:nvPr>
        </p:nvGraphicFramePr>
        <p:xfrm>
          <a:off x="355206" y="946760"/>
          <a:ext cx="11425382" cy="5632704"/>
        </p:xfrm>
        <a:graphic>
          <a:graphicData uri="http://schemas.openxmlformats.org/drawingml/2006/table">
            <a:tbl>
              <a:tblPr firstRow="1" firstCol="1" bandRow="1"/>
              <a:tblGrid>
                <a:gridCol w="2221739">
                  <a:extLst>
                    <a:ext uri="{9D8B030D-6E8A-4147-A177-3AD203B41FA5}">
                      <a16:colId xmlns:a16="http://schemas.microsoft.com/office/drawing/2014/main" val="862450361"/>
                    </a:ext>
                  </a:extLst>
                </a:gridCol>
                <a:gridCol w="4147128">
                  <a:extLst>
                    <a:ext uri="{9D8B030D-6E8A-4147-A177-3AD203B41FA5}">
                      <a16:colId xmlns:a16="http://schemas.microsoft.com/office/drawing/2014/main" val="982139269"/>
                    </a:ext>
                  </a:extLst>
                </a:gridCol>
                <a:gridCol w="5056515">
                  <a:extLst>
                    <a:ext uri="{9D8B030D-6E8A-4147-A177-3AD203B41FA5}">
                      <a16:colId xmlns:a16="http://schemas.microsoft.com/office/drawing/2014/main" val="492764894"/>
                    </a:ext>
                  </a:extLst>
                </a:gridCol>
              </a:tblGrid>
              <a:tr h="761967">
                <a:tc>
                  <a:txBody>
                    <a:bodyPr/>
                    <a:lstStyle/>
                    <a:p>
                      <a:pPr algn="ctr">
                        <a:lnSpc>
                          <a:spcPct val="120000"/>
                        </a:lnSpc>
                        <a:spcAft>
                          <a:spcPts val="0"/>
                        </a:spcAft>
                      </a:pP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dung</a:t>
                      </a:r>
                      <a:endParaRPr lang="en-US" sz="22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gn="just">
                        <a:lnSpc>
                          <a:spcPct val="120000"/>
                        </a:lnSpc>
                        <a:spcAft>
                          <a:spcPts val="0"/>
                        </a:spcAft>
                      </a:pP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TN 1: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Chạm</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tay</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trinh</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nữ</a:t>
                      </a:r>
                      <a:endParaRPr lang="en-US" sz="22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gn="just">
                        <a:lnSpc>
                          <a:spcPct val="120000"/>
                        </a:lnSpc>
                        <a:spcAft>
                          <a:spcPts val="0"/>
                        </a:spcAft>
                      </a:pP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TN 2: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kim</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châm</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giun</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đất</a:t>
                      </a:r>
                      <a:endParaRPr lang="en-US" sz="22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2312712383"/>
                  </a:ext>
                </a:extLst>
              </a:tr>
              <a:tr h="818078">
                <a:tc>
                  <a:txBody>
                    <a:bodyPr/>
                    <a:lstStyle/>
                    <a:p>
                      <a:pPr algn="just">
                        <a:lnSpc>
                          <a:spcPct val="120000"/>
                        </a:lnSpc>
                        <a:spcAft>
                          <a:spcPts val="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Mô</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tả</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sát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thấy</a:t>
                      </a:r>
                      <a:endParaRPr lang="en-US" sz="2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trinh</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nữ</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cụp</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chạm</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trinh</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nữ</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kích</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va</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chạm</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20000"/>
                        </a:lnSpc>
                        <a:spcAft>
                          <a:spcPts val="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Khi dùng kim châm nhẹ vào đầu giun: Giun co lại rất nhanh. Khi dùng kim châm nhẹ vào thân giữa giun: Giun co lại chậm hơn. Khi dùng kim châm nhẹ vào đuôi giun: Giun co lại chậm hơn nữa</a:t>
                      </a:r>
                      <a:endParaRPr lang="en-US" sz="2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8980928"/>
                  </a:ext>
                </a:extLst>
              </a:tr>
              <a:tr h="1063290">
                <a:tc>
                  <a:txBody>
                    <a:bodyPr/>
                    <a:lstStyle/>
                    <a:p>
                      <a:pPr algn="just">
                        <a:lnSpc>
                          <a:spcPct val="120000"/>
                        </a:lnSpc>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2. Nguyên nhân và ý nghĩa của phản ứng đó?</a:t>
                      </a:r>
                      <a:endParaRPr lang="en-US" sz="2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trinh</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nữ</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nghi</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tránh</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lợi</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spc="-25"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200" spc="-25"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Giun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kim</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châm</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khiển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chuỗi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hạch</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20000"/>
                        </a:lnSpc>
                        <a:spcAft>
                          <a:spcPts val="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693198"/>
                  </a:ext>
                </a:extLst>
              </a:tr>
              <a:tr h="818078">
                <a:tc>
                  <a:txBody>
                    <a:bodyPr/>
                    <a:lstStyle/>
                    <a:p>
                      <a:pPr algn="just">
                        <a:lnSpc>
                          <a:spcPct val="120000"/>
                        </a:lnSpc>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3. Khái niệm cảm ứng ở sinh vật? ví dụ?</a:t>
                      </a:r>
                      <a:endParaRPr lang="en-US" sz="2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20000"/>
                        </a:lnSpc>
                        <a:spcAft>
                          <a:spcPts val="0"/>
                        </a:spcAft>
                      </a:pPr>
                      <a:r>
                        <a:rPr lang="vi-VN" sz="2200" kern="1200" dirty="0">
                          <a:solidFill>
                            <a:srgbClr val="000000"/>
                          </a:solidFill>
                          <a:effectLst/>
                          <a:latin typeface="Times New Roman" panose="02020603050405020304" pitchFamily="18" charset="0"/>
                          <a:ea typeface="+mn-ea"/>
                          <a:cs typeface="Times New Roman" panose="02020603050405020304" pitchFamily="18" charset="0"/>
                        </a:rPr>
                        <a:t>Cảm ứng ở sinh vật là khả năng cơ thể sinh vật tiếp nhận và </a:t>
                      </a:r>
                      <a:r>
                        <a:rPr lang="en-US" sz="2200" kern="1200" dirty="0" err="1">
                          <a:solidFill>
                            <a:srgbClr val="000000"/>
                          </a:solidFill>
                          <a:effectLst/>
                          <a:latin typeface="Times New Roman" panose="02020603050405020304" pitchFamily="18" charset="0"/>
                          <a:ea typeface="+mn-ea"/>
                          <a:cs typeface="Times New Roman" panose="02020603050405020304" pitchFamily="18" charset="0"/>
                        </a:rPr>
                        <a:t>phản</a:t>
                      </a:r>
                      <a:r>
                        <a:rPr lang="en-US" sz="2200" kern="1200" dirty="0">
                          <a:solidFill>
                            <a:srgbClr val="000000"/>
                          </a:solidFill>
                          <a:effectLst/>
                          <a:latin typeface="Times New Roman" panose="02020603050405020304" pitchFamily="18" charset="0"/>
                          <a:ea typeface="+mn-ea"/>
                          <a:cs typeface="Times New Roman" panose="02020603050405020304" pitchFamily="18" charset="0"/>
                        </a:rPr>
                        <a:t> </a:t>
                      </a:r>
                      <a:r>
                        <a:rPr lang="en-US" sz="2200" kern="1200" dirty="0" err="1">
                          <a:solidFill>
                            <a:srgbClr val="000000"/>
                          </a:solidFill>
                          <a:effectLst/>
                          <a:latin typeface="Times New Roman" panose="02020603050405020304" pitchFamily="18" charset="0"/>
                          <a:ea typeface="+mn-ea"/>
                          <a:cs typeface="Times New Roman" panose="02020603050405020304" pitchFamily="18" charset="0"/>
                        </a:rPr>
                        <a:t>ứng</a:t>
                      </a:r>
                      <a:r>
                        <a:rPr lang="en-US" sz="2200" kern="1200" dirty="0">
                          <a:solidFill>
                            <a:srgbClr val="000000"/>
                          </a:solidFill>
                          <a:effectLst/>
                          <a:latin typeface="Times New Roman" panose="02020603050405020304" pitchFamily="18" charset="0"/>
                          <a:ea typeface="+mn-ea"/>
                          <a:cs typeface="Times New Roman" panose="02020603050405020304" pitchFamily="18" charset="0"/>
                        </a:rPr>
                        <a:t> </a:t>
                      </a:r>
                      <a:r>
                        <a:rPr lang="vi-VN" sz="2200" kern="1200" dirty="0">
                          <a:solidFill>
                            <a:srgbClr val="000000"/>
                          </a:solidFill>
                          <a:effectLst/>
                          <a:latin typeface="Times New Roman" panose="02020603050405020304" pitchFamily="18" charset="0"/>
                          <a:ea typeface="+mn-ea"/>
                          <a:cs typeface="Times New Roman" panose="02020603050405020304" pitchFamily="18" charset="0"/>
                        </a:rPr>
                        <a:t>thích hợp với các kích thích từ </a:t>
                      </a:r>
                      <a:r>
                        <a:rPr lang="en-US" sz="2200" kern="1200" dirty="0" err="1">
                          <a:solidFill>
                            <a:srgbClr val="000000"/>
                          </a:solidFill>
                          <a:effectLst/>
                          <a:latin typeface="Times New Roman" panose="02020603050405020304" pitchFamily="18" charset="0"/>
                          <a:ea typeface="+mn-ea"/>
                          <a:cs typeface="Times New Roman" panose="02020603050405020304" pitchFamily="18" charset="0"/>
                        </a:rPr>
                        <a:t>môi</a:t>
                      </a:r>
                      <a:r>
                        <a:rPr lang="en-US" sz="2200" kern="1200" dirty="0">
                          <a:solidFill>
                            <a:srgbClr val="000000"/>
                          </a:solidFill>
                          <a:effectLst/>
                          <a:latin typeface="Times New Roman" panose="02020603050405020304" pitchFamily="18" charset="0"/>
                          <a:ea typeface="+mn-ea"/>
                          <a:cs typeface="Times New Roman" panose="02020603050405020304" pitchFamily="18" charset="0"/>
                        </a:rPr>
                        <a:t> </a:t>
                      </a:r>
                      <a:r>
                        <a:rPr lang="en-US" sz="2200" kern="1200" dirty="0" err="1">
                          <a:solidFill>
                            <a:srgbClr val="000000"/>
                          </a:solidFill>
                          <a:effectLst/>
                          <a:latin typeface="Times New Roman" panose="02020603050405020304" pitchFamily="18" charset="0"/>
                          <a:ea typeface="+mn-ea"/>
                          <a:cs typeface="Times New Roman" panose="02020603050405020304" pitchFamily="18" charset="0"/>
                        </a:rPr>
                        <a:t>trường</a:t>
                      </a:r>
                      <a:r>
                        <a:rPr lang="vi-VN" sz="2200" kern="1200" dirty="0">
                          <a:solidFill>
                            <a:srgbClr val="000000"/>
                          </a:solidFill>
                          <a:effectLst/>
                          <a:latin typeface="Times New Roman" panose="02020603050405020304" pitchFamily="18" charset="0"/>
                          <a:ea typeface="+mn-ea"/>
                          <a:cs typeface="Times New Roman" panose="02020603050405020304" pitchFamily="18" charset="0"/>
                        </a:rPr>
                        <a:t>, đảm bảo cho sinh vật tồn tại và </a:t>
                      </a:r>
                      <a:r>
                        <a:rPr lang="en-US" sz="2200" kern="1200" dirty="0" err="1">
                          <a:solidFill>
                            <a:srgbClr val="000000"/>
                          </a:solidFill>
                          <a:effectLst/>
                          <a:latin typeface="Times New Roman" panose="02020603050405020304" pitchFamily="18" charset="0"/>
                          <a:ea typeface="+mn-ea"/>
                          <a:cs typeface="Times New Roman" panose="02020603050405020304" pitchFamily="18" charset="0"/>
                        </a:rPr>
                        <a:t>phát</a:t>
                      </a:r>
                      <a:r>
                        <a:rPr lang="en-US" sz="2200" kern="1200" dirty="0">
                          <a:solidFill>
                            <a:srgbClr val="000000"/>
                          </a:solidFill>
                          <a:effectLst/>
                          <a:latin typeface="Times New Roman" panose="02020603050405020304" pitchFamily="18" charset="0"/>
                          <a:ea typeface="+mn-ea"/>
                          <a:cs typeface="Times New Roman" panose="02020603050405020304" pitchFamily="18" charset="0"/>
                        </a:rPr>
                        <a:t> </a:t>
                      </a:r>
                      <a:r>
                        <a:rPr lang="en-US" sz="2200" kern="1200" dirty="0" err="1">
                          <a:solidFill>
                            <a:srgbClr val="000000"/>
                          </a:solidFill>
                          <a:effectLst/>
                          <a:latin typeface="Times New Roman" panose="02020603050405020304" pitchFamily="18" charset="0"/>
                          <a:ea typeface="+mn-ea"/>
                          <a:cs typeface="Times New Roman" panose="02020603050405020304" pitchFamily="18" charset="0"/>
                        </a:rPr>
                        <a:t>triển</a:t>
                      </a:r>
                      <a:r>
                        <a:rPr lang="en-US" sz="2200" kern="1200" dirty="0">
                          <a:solidFill>
                            <a:srgbClr val="000000"/>
                          </a:solidFill>
                          <a:effectLst/>
                          <a:latin typeface="Times New Roman" panose="02020603050405020304" pitchFamily="18" charset="0"/>
                          <a:ea typeface="+mn-ea"/>
                          <a:cs typeface="Times New Roman" panose="02020603050405020304" pitchFamily="18" charset="0"/>
                        </a:rPr>
                        <a:t>.</a:t>
                      </a:r>
                      <a:endParaRPr lang="en-US" sz="2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928381463"/>
                  </a:ext>
                </a:extLst>
              </a:tr>
            </a:tbl>
          </a:graphicData>
        </a:graphic>
      </p:graphicFrame>
      <p:sp>
        <p:nvSpPr>
          <p:cNvPr id="3" name="Rounded Rectangle 4">
            <a:extLst>
              <a:ext uri="{FF2B5EF4-FFF2-40B4-BE49-F238E27FC236}">
                <a16:creationId xmlns:a16="http://schemas.microsoft.com/office/drawing/2014/main" id="{7460D928-7C04-4437-BF05-C207B840700A}"/>
              </a:ext>
            </a:extLst>
          </p:cNvPr>
          <p:cNvSpPr/>
          <p:nvPr/>
        </p:nvSpPr>
        <p:spPr>
          <a:xfrm>
            <a:off x="0" y="12591"/>
            <a:ext cx="12135795" cy="63500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anchor="ctr"/>
          <a:lstStyle/>
          <a:p>
            <a:pPr marL="0" marR="0" lvl="0" indent="0" algn="ctr" defTabSz="1219170" rtl="0" eaLnBrk="1" fontAlgn="base" latinLnBrk="0" hangingPunct="1">
              <a:lnSpc>
                <a:spcPct val="100000"/>
              </a:lnSpc>
              <a:spcBef>
                <a:spcPct val="0"/>
              </a:spcBef>
              <a:spcAft>
                <a:spcPts val="600"/>
              </a:spcAft>
              <a:buClrTx/>
              <a:buSzTx/>
              <a:buFontTx/>
              <a:buNone/>
              <a:tabLst/>
              <a:defRPr/>
            </a:pPr>
            <a:r>
              <a:rPr lang="en-US" sz="4200" b="1" dirty="0" err="1" smtClean="0">
                <a:ln w="9525">
                  <a:solidFill>
                    <a:prstClr val="white"/>
                  </a:solidFill>
                  <a:prstDash val="solid"/>
                </a:ln>
                <a:solidFill>
                  <a:srgbClr val="002060"/>
                </a:solidFill>
                <a:effectLst>
                  <a:outerShdw blurRad="12700" dist="38100" dir="2700000" algn="tl" rotWithShape="0">
                    <a:prstClr val="white">
                      <a:lumMod val="50000"/>
                    </a:prstClr>
                  </a:outerShdw>
                </a:effectLst>
                <a:latin typeface="#9Slide03 SFU Futura_07" panose="00000900000000000000" pitchFamily="2" charset="0"/>
                <a:cs typeface="#9Slide03 Arima Madurai Black" panose="00000A00000000000000" pitchFamily="2" charset="0"/>
              </a:rPr>
              <a:t>ĐÁP</a:t>
            </a:r>
            <a:r>
              <a:rPr lang="en-US" sz="4200" b="1" dirty="0" smtClean="0">
                <a:ln w="9525">
                  <a:solidFill>
                    <a:prstClr val="white"/>
                  </a:solidFill>
                  <a:prstDash val="solid"/>
                </a:ln>
                <a:solidFill>
                  <a:srgbClr val="002060"/>
                </a:solidFill>
                <a:effectLst>
                  <a:outerShdw blurRad="12700" dist="38100" dir="2700000" algn="tl" rotWithShape="0">
                    <a:prstClr val="white">
                      <a:lumMod val="50000"/>
                    </a:prstClr>
                  </a:outerShdw>
                </a:effectLst>
                <a:latin typeface="#9Slide03 SFU Futura_07" panose="00000900000000000000" pitchFamily="2" charset="0"/>
                <a:cs typeface="#9Slide03 Arima Madurai Black" panose="00000A00000000000000" pitchFamily="2" charset="0"/>
              </a:rPr>
              <a:t> </a:t>
            </a:r>
            <a:r>
              <a:rPr lang="en-US" sz="4200" b="1" dirty="0" err="1" smtClean="0">
                <a:ln w="9525">
                  <a:solidFill>
                    <a:prstClr val="white"/>
                  </a:solidFill>
                  <a:prstDash val="solid"/>
                </a:ln>
                <a:solidFill>
                  <a:srgbClr val="002060"/>
                </a:solidFill>
                <a:effectLst>
                  <a:outerShdw blurRad="12700" dist="38100" dir="2700000" algn="tl" rotWithShape="0">
                    <a:prstClr val="white">
                      <a:lumMod val="50000"/>
                    </a:prstClr>
                  </a:outerShdw>
                </a:effectLst>
                <a:latin typeface="#9Slide03 SFU Futura_07" panose="00000900000000000000" pitchFamily="2" charset="0"/>
                <a:cs typeface="#9Slide03 Arima Madurai Black" panose="00000A00000000000000" pitchFamily="2" charset="0"/>
              </a:rPr>
              <a:t>ÁN</a:t>
            </a:r>
            <a:r>
              <a:rPr lang="en-US" sz="4200" b="1" dirty="0" smtClean="0">
                <a:ln w="9525">
                  <a:solidFill>
                    <a:prstClr val="white"/>
                  </a:solidFill>
                  <a:prstDash val="solid"/>
                </a:ln>
                <a:solidFill>
                  <a:srgbClr val="002060"/>
                </a:solidFill>
                <a:effectLst>
                  <a:outerShdw blurRad="12700" dist="38100" dir="2700000" algn="tl" rotWithShape="0">
                    <a:prstClr val="white">
                      <a:lumMod val="50000"/>
                    </a:prstClr>
                  </a:outerShdw>
                </a:effectLst>
                <a:latin typeface="#9Slide03 SFU Futura_07" panose="00000900000000000000" pitchFamily="2" charset="0"/>
                <a:cs typeface="#9Slide03 Arima Madurai Black" panose="00000A00000000000000" pitchFamily="2" charset="0"/>
              </a:rPr>
              <a:t> </a:t>
            </a:r>
            <a:r>
              <a:rPr kumimoji="0" lang="en-US" sz="4200" b="1" i="0" u="none" strike="noStrike" kern="1200" cap="none" spc="0" normalizeH="0" baseline="0" noProof="0" dirty="0" err="1" smtClean="0">
                <a:ln w="9525">
                  <a:solidFill>
                    <a:prstClr val="white"/>
                  </a:solidFill>
                  <a:prstDash val="solid"/>
                </a:ln>
                <a:solidFill>
                  <a:srgbClr val="002060"/>
                </a:solidFill>
                <a:effectLst>
                  <a:outerShdw blurRad="12700" dist="38100" dir="2700000" algn="tl" rotWithShape="0">
                    <a:prstClr val="white">
                      <a:lumMod val="50000"/>
                    </a:prstClr>
                  </a:outerShdw>
                </a:effectLst>
                <a:uLnTx/>
                <a:uFillTx/>
                <a:latin typeface="#9Slide03 SFU Futura_07" panose="00000900000000000000" pitchFamily="2" charset="0"/>
                <a:ea typeface="+mn-ea"/>
                <a:cs typeface="#9Slide03 Arima Madurai Black" panose="00000A00000000000000" pitchFamily="2" charset="0"/>
              </a:rPr>
              <a:t>PHIẾU</a:t>
            </a:r>
            <a:r>
              <a:rPr kumimoji="0" lang="en-US" sz="4200" b="1" i="0" u="none" strike="noStrike" kern="1200" cap="none" spc="0" normalizeH="0" baseline="0" noProof="0" dirty="0" smtClean="0">
                <a:ln w="9525">
                  <a:solidFill>
                    <a:prstClr val="white"/>
                  </a:solidFill>
                  <a:prstDash val="solid"/>
                </a:ln>
                <a:solidFill>
                  <a:srgbClr val="002060"/>
                </a:solidFill>
                <a:effectLst>
                  <a:outerShdw blurRad="12700" dist="38100" dir="2700000" algn="tl" rotWithShape="0">
                    <a:prstClr val="white">
                      <a:lumMod val="50000"/>
                    </a:prstClr>
                  </a:outerShdw>
                </a:effectLst>
                <a:uLnTx/>
                <a:uFillTx/>
                <a:latin typeface="#9Slide03 SFU Futura_07" panose="00000900000000000000" pitchFamily="2" charset="0"/>
                <a:ea typeface="+mn-ea"/>
                <a:cs typeface="#9Slide03 Arima Madurai Black" panose="00000A00000000000000" pitchFamily="2" charset="0"/>
              </a:rPr>
              <a:t> </a:t>
            </a:r>
            <a:r>
              <a:rPr kumimoji="0" lang="en-US" sz="4200" b="1" i="0" u="none" strike="noStrike" kern="1200" cap="none" spc="0" normalizeH="0" baseline="0" noProof="0" dirty="0" err="1" smtClean="0">
                <a:ln w="9525">
                  <a:solidFill>
                    <a:prstClr val="white"/>
                  </a:solidFill>
                  <a:prstDash val="solid"/>
                </a:ln>
                <a:solidFill>
                  <a:srgbClr val="002060"/>
                </a:solidFill>
                <a:effectLst>
                  <a:outerShdw blurRad="12700" dist="38100" dir="2700000" algn="tl" rotWithShape="0">
                    <a:prstClr val="white">
                      <a:lumMod val="50000"/>
                    </a:prstClr>
                  </a:outerShdw>
                </a:effectLst>
                <a:uLnTx/>
                <a:uFillTx/>
                <a:latin typeface="#9Slide03 SFU Futura_07" panose="00000900000000000000" pitchFamily="2" charset="0"/>
                <a:ea typeface="+mn-ea"/>
                <a:cs typeface="#9Slide03 Arima Madurai Black" panose="00000A00000000000000" pitchFamily="2" charset="0"/>
              </a:rPr>
              <a:t>HỌC</a:t>
            </a:r>
            <a:r>
              <a:rPr kumimoji="0" lang="en-US" sz="4200" b="1" i="0" u="none" strike="noStrike" kern="1200" cap="none" spc="0" normalizeH="0" baseline="0" noProof="0" dirty="0" smtClean="0">
                <a:ln w="9525">
                  <a:solidFill>
                    <a:prstClr val="white"/>
                  </a:solidFill>
                  <a:prstDash val="solid"/>
                </a:ln>
                <a:solidFill>
                  <a:srgbClr val="002060"/>
                </a:solidFill>
                <a:effectLst>
                  <a:outerShdw blurRad="12700" dist="38100" dir="2700000" algn="tl" rotWithShape="0">
                    <a:prstClr val="white">
                      <a:lumMod val="50000"/>
                    </a:prstClr>
                  </a:outerShdw>
                </a:effectLst>
                <a:uLnTx/>
                <a:uFillTx/>
                <a:latin typeface="#9Slide03 SFU Futura_07" panose="00000900000000000000" pitchFamily="2" charset="0"/>
                <a:ea typeface="+mn-ea"/>
                <a:cs typeface="#9Slide03 Arima Madurai Black" panose="00000A00000000000000" pitchFamily="2" charset="0"/>
              </a:rPr>
              <a:t> </a:t>
            </a:r>
            <a:r>
              <a:rPr kumimoji="0" lang="en-US" sz="4200" b="1" i="0" u="none" strike="noStrike" kern="1200" cap="none" spc="0" normalizeH="0" baseline="0" noProof="0" dirty="0" err="1" smtClean="0">
                <a:ln w="9525">
                  <a:solidFill>
                    <a:prstClr val="white"/>
                  </a:solidFill>
                  <a:prstDash val="solid"/>
                </a:ln>
                <a:solidFill>
                  <a:srgbClr val="002060"/>
                </a:solidFill>
                <a:effectLst>
                  <a:outerShdw blurRad="12700" dist="38100" dir="2700000" algn="tl" rotWithShape="0">
                    <a:prstClr val="white">
                      <a:lumMod val="50000"/>
                    </a:prstClr>
                  </a:outerShdw>
                </a:effectLst>
                <a:uLnTx/>
                <a:uFillTx/>
                <a:latin typeface="#9Slide03 SFU Futura_07" panose="00000900000000000000" pitchFamily="2" charset="0"/>
                <a:ea typeface="+mn-ea"/>
                <a:cs typeface="#9Slide03 Arima Madurai Black" panose="00000A00000000000000" pitchFamily="2" charset="0"/>
              </a:rPr>
              <a:t>TẬP</a:t>
            </a:r>
            <a:r>
              <a:rPr kumimoji="0" lang="en-US" sz="4200" b="1" i="0" u="none" strike="noStrike" kern="1200" cap="none" spc="0" normalizeH="0" baseline="0" noProof="0" dirty="0" smtClean="0">
                <a:ln w="9525">
                  <a:solidFill>
                    <a:prstClr val="white"/>
                  </a:solidFill>
                  <a:prstDash val="solid"/>
                </a:ln>
                <a:solidFill>
                  <a:srgbClr val="002060"/>
                </a:solidFill>
                <a:effectLst>
                  <a:outerShdw blurRad="12700" dist="38100" dir="2700000" algn="tl" rotWithShape="0">
                    <a:prstClr val="white">
                      <a:lumMod val="50000"/>
                    </a:prstClr>
                  </a:outerShdw>
                </a:effectLst>
                <a:uLnTx/>
                <a:uFillTx/>
                <a:latin typeface="#9Slide03 SFU Futura_07" panose="00000900000000000000" pitchFamily="2" charset="0"/>
                <a:ea typeface="+mn-ea"/>
                <a:cs typeface="#9Slide03 Arima Madurai Black" panose="00000A00000000000000" pitchFamily="2" charset="0"/>
              </a:rPr>
              <a:t> </a:t>
            </a:r>
            <a:r>
              <a:rPr kumimoji="0" lang="en-US" sz="4200" b="1" i="0" u="none" strike="noStrike" kern="1200" cap="none" spc="0" normalizeH="0" baseline="0" noProof="0" dirty="0" err="1" smtClean="0">
                <a:ln w="9525">
                  <a:solidFill>
                    <a:prstClr val="white"/>
                  </a:solidFill>
                  <a:prstDash val="solid"/>
                </a:ln>
                <a:solidFill>
                  <a:srgbClr val="002060"/>
                </a:solidFill>
                <a:effectLst>
                  <a:outerShdw blurRad="12700" dist="38100" dir="2700000" algn="tl" rotWithShape="0">
                    <a:prstClr val="white">
                      <a:lumMod val="50000"/>
                    </a:prstClr>
                  </a:outerShdw>
                </a:effectLst>
                <a:uLnTx/>
                <a:uFillTx/>
                <a:latin typeface="#9Slide03 SFU Futura_07" panose="00000900000000000000" pitchFamily="2" charset="0"/>
                <a:ea typeface="+mn-ea"/>
                <a:cs typeface="#9Slide03 Arima Madurai Black" panose="00000A00000000000000" pitchFamily="2" charset="0"/>
              </a:rPr>
              <a:t>SỐ</a:t>
            </a:r>
            <a:r>
              <a:rPr kumimoji="0" lang="en-US" sz="4200" b="1" i="0" u="none" strike="noStrike" kern="1200" cap="none" spc="0" normalizeH="0" baseline="0" noProof="0" dirty="0" smtClean="0">
                <a:ln w="9525">
                  <a:solidFill>
                    <a:prstClr val="white"/>
                  </a:solidFill>
                  <a:prstDash val="solid"/>
                </a:ln>
                <a:solidFill>
                  <a:srgbClr val="002060"/>
                </a:solidFill>
                <a:effectLst>
                  <a:outerShdw blurRad="12700" dist="38100" dir="2700000" algn="tl" rotWithShape="0">
                    <a:prstClr val="white">
                      <a:lumMod val="50000"/>
                    </a:prstClr>
                  </a:outerShdw>
                </a:effectLst>
                <a:uLnTx/>
                <a:uFillTx/>
                <a:latin typeface="#9Slide03 SFU Futura_07" panose="00000900000000000000" pitchFamily="2" charset="0"/>
                <a:ea typeface="+mn-ea"/>
                <a:cs typeface="#9Slide03 Arima Madurai Black" panose="00000A00000000000000" pitchFamily="2" charset="0"/>
              </a:rPr>
              <a:t> 1</a:t>
            </a:r>
            <a:endParaRPr kumimoji="0" lang="en-US" sz="4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prstClr val="white">
                    <a:lumMod val="50000"/>
                  </a:prstClr>
                </a:outerShdw>
              </a:effectLst>
              <a:uLnTx/>
              <a:uFillTx/>
              <a:latin typeface="#9Slide03 SFU Futura_07" panose="00000900000000000000"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3528230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91ACA94-E341-45D2-A862-C6ABE7BE591A}"/>
              </a:ext>
            </a:extLst>
          </p:cNvPr>
          <p:cNvCxnSpPr>
            <a:cxnSpLocks/>
          </p:cNvCxnSpPr>
          <p:nvPr/>
        </p:nvCxnSpPr>
        <p:spPr>
          <a:xfrm>
            <a:off x="4301067" y="1490134"/>
            <a:ext cx="6351" cy="5331884"/>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426C8198-28ED-4E3F-9FBE-A90F57464EDB}"/>
              </a:ext>
            </a:extLst>
          </p:cNvPr>
          <p:cNvGrpSpPr/>
          <p:nvPr/>
        </p:nvGrpSpPr>
        <p:grpSpPr>
          <a:xfrm>
            <a:off x="0" y="3204229"/>
            <a:ext cx="4161144" cy="1443971"/>
            <a:chOff x="-1676682" y="1241935"/>
            <a:chExt cx="4161144" cy="1028721"/>
          </a:xfrm>
          <a:solidFill>
            <a:srgbClr val="DEFAFD"/>
          </a:solidFill>
        </p:grpSpPr>
        <p:sp>
          <p:nvSpPr>
            <p:cNvPr id="8" name="Rectangle: Rounded Corners 7">
              <a:extLst>
                <a:ext uri="{FF2B5EF4-FFF2-40B4-BE49-F238E27FC236}">
                  <a16:creationId xmlns:a16="http://schemas.microsoft.com/office/drawing/2014/main" id="{7233B5F5-1F89-4A01-AADE-5B1987144927}"/>
                </a:ext>
              </a:extLst>
            </p:cNvPr>
            <p:cNvSpPr/>
            <p:nvPr/>
          </p:nvSpPr>
          <p:spPr>
            <a:xfrm>
              <a:off x="-1519023" y="1241935"/>
              <a:ext cx="4003485" cy="1028721"/>
            </a:xfrm>
            <a:prstGeom prst="roundRect">
              <a:avLst/>
            </a:prstGeom>
            <a:grpFill/>
            <a:ln w="3175">
              <a:solidFill>
                <a:schemeClr val="tx1"/>
              </a:solidFill>
              <a:prstDash val="sysDash"/>
              <a:extLst>
                <a:ext uri="{C807C97D-BFC1-408E-A445-0C87EB9F89A2}"/>
              </a:extLs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US" sz="2800" b="1" dirty="0">
                <a:solidFill>
                  <a:prstClr val="black"/>
                </a:solidFill>
                <a:latin typeface="#9Slide03 SFU Futura_12" panose="00000400000000000000" pitchFamily="2" charset="0"/>
                <a:cs typeface="Arial" panose="020B0604020202020204" pitchFamily="34" charset="0"/>
              </a:endParaRPr>
            </a:p>
          </p:txBody>
        </p:sp>
        <p:sp>
          <p:nvSpPr>
            <p:cNvPr id="30" name="TextBox 29">
              <a:extLst>
                <a:ext uri="{FF2B5EF4-FFF2-40B4-BE49-F238E27FC236}">
                  <a16:creationId xmlns:a16="http://schemas.microsoft.com/office/drawing/2014/main" id="{CF142D4C-70EF-48B1-8C2C-3B6343C0812F}"/>
                </a:ext>
              </a:extLst>
            </p:cNvPr>
            <p:cNvSpPr txBox="1"/>
            <p:nvPr/>
          </p:nvSpPr>
          <p:spPr>
            <a:xfrm>
              <a:off x="-1676682" y="1286839"/>
              <a:ext cx="4128791" cy="372755"/>
            </a:xfrm>
            <a:prstGeom prst="rect">
              <a:avLst/>
            </a:prstGeom>
            <a:noFill/>
          </p:spPr>
          <p:txBody>
            <a:bodyPr wrap="square">
              <a:spAutoFit/>
            </a:bodyPr>
            <a:lstStyle/>
            <a:p>
              <a:pPr algn="ctr" defTabSz="914377">
                <a:defRPr/>
              </a:pPr>
              <a:r>
                <a:rPr lang="en-US" sz="2800" b="1" dirty="0" err="1">
                  <a:solidFill>
                    <a:prstClr val="black"/>
                  </a:solidFill>
                  <a:latin typeface="Times New Roman" panose="02020603050405020304" pitchFamily="18" charset="0"/>
                  <a:cs typeface="Times New Roman" panose="02020603050405020304" pitchFamily="18" charset="0"/>
                </a:rPr>
                <a:t>Hoạt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động</a:t>
              </a:r>
              <a:r>
                <a:rPr lang="vi-VN" sz="2800" b="1" dirty="0">
                  <a:solidFill>
                    <a:prstClr val="black"/>
                  </a:solidFill>
                  <a:latin typeface="Times New Roman" panose="02020603050405020304" pitchFamily="18" charset="0"/>
                  <a:cs typeface="Times New Roman" panose="02020603050405020304" pitchFamily="18" charset="0"/>
                </a:rPr>
                <a:t> </a:t>
              </a:r>
              <a:r>
                <a:rPr lang="vi-VN" sz="2800" b="1" dirty="0" smtClean="0">
                  <a:solidFill>
                    <a:prstClr val="black"/>
                  </a:solidFill>
                  <a:latin typeface="Times New Roman" panose="02020603050405020304" pitchFamily="18" charset="0"/>
                  <a:cs typeface="Times New Roman" panose="02020603050405020304" pitchFamily="18" charset="0"/>
                </a:rPr>
                <a:t>nhóm</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trà</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trộn</a:t>
              </a:r>
              <a:r>
                <a:rPr lang="vi-VN" sz="2800" b="1" dirty="0" smtClean="0">
                  <a:solidFill>
                    <a:prstClr val="black"/>
                  </a:solidFill>
                  <a:latin typeface="Times New Roman" panose="02020603050405020304" pitchFamily="18" charset="0"/>
                  <a:cs typeface="Times New Roman" panose="02020603050405020304" pitchFamily="18" charset="0"/>
                </a:rPr>
                <a:t> </a:t>
              </a:r>
              <a:endParaRPr lang="en-US" sz="2800" b="1" dirty="0">
                <a:solidFill>
                  <a:prstClr val="black"/>
                </a:solidFill>
                <a:latin typeface="Times New Roman" panose="02020603050405020304" pitchFamily="18"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F409BC26-C6F4-4461-BF21-FA0A1758E1D4}"/>
              </a:ext>
            </a:extLst>
          </p:cNvPr>
          <p:cNvGrpSpPr/>
          <p:nvPr/>
        </p:nvGrpSpPr>
        <p:grpSpPr>
          <a:xfrm>
            <a:off x="87032" y="5127259"/>
            <a:ext cx="4077968" cy="1044942"/>
            <a:chOff x="2662249" y="1438192"/>
            <a:chExt cx="4077967" cy="1191706"/>
          </a:xfrm>
          <a:solidFill>
            <a:srgbClr val="DEFAFD"/>
          </a:solidFill>
        </p:grpSpPr>
        <p:sp>
          <p:nvSpPr>
            <p:cNvPr id="23" name="Rectangle: Rounded Corners 22">
              <a:extLst>
                <a:ext uri="{FF2B5EF4-FFF2-40B4-BE49-F238E27FC236}">
                  <a16:creationId xmlns:a16="http://schemas.microsoft.com/office/drawing/2014/main" id="{EBE81F6B-EDE4-4952-9699-D13C3877D998}"/>
                </a:ext>
              </a:extLst>
            </p:cNvPr>
            <p:cNvSpPr/>
            <p:nvPr/>
          </p:nvSpPr>
          <p:spPr>
            <a:xfrm>
              <a:off x="2793835" y="1438192"/>
              <a:ext cx="3946381" cy="1191706"/>
            </a:xfrm>
            <a:prstGeom prst="roundRect">
              <a:avLst/>
            </a:prstGeom>
            <a:grpFill/>
            <a:ln w="3175">
              <a:solidFill>
                <a:schemeClr val="tx1"/>
              </a:solidFill>
              <a:prstDash val="sysDash"/>
              <a:extLst>
                <a:ext uri="{C807C97D-BFC1-408E-A445-0C87EB9F89A2}"/>
              </a:extLs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US" sz="2800" b="1" dirty="0">
                <a:solidFill>
                  <a:prstClr val="black"/>
                </a:solidFill>
                <a:latin typeface="#9Slide03 SFU Futura_12" panose="00000400000000000000" pitchFamily="2" charset="0"/>
                <a:cs typeface="Arial" panose="020B0604020202020204" pitchFamily="34" charset="0"/>
              </a:endParaRPr>
            </a:p>
          </p:txBody>
        </p:sp>
        <p:sp>
          <p:nvSpPr>
            <p:cNvPr id="34" name="TextBox 33">
              <a:extLst>
                <a:ext uri="{FF2B5EF4-FFF2-40B4-BE49-F238E27FC236}">
                  <a16:creationId xmlns:a16="http://schemas.microsoft.com/office/drawing/2014/main" id="{2AD019FF-44D7-4480-88CC-D6C155DF6D20}"/>
                </a:ext>
              </a:extLst>
            </p:cNvPr>
            <p:cNvSpPr txBox="1"/>
            <p:nvPr/>
          </p:nvSpPr>
          <p:spPr>
            <a:xfrm>
              <a:off x="2662249" y="1506017"/>
              <a:ext cx="3018741" cy="1088113"/>
            </a:xfrm>
            <a:prstGeom prst="rect">
              <a:avLst/>
            </a:prstGeom>
            <a:noFill/>
          </p:spPr>
          <p:txBody>
            <a:bodyPr>
              <a:spAutoFit/>
            </a:bodyPr>
            <a:lstStyle/>
            <a:p>
              <a:pPr algn="ctr" defTabSz="914377">
                <a:defRPr/>
              </a:pPr>
              <a:r>
                <a:rPr lang="en-US" sz="2800" b="1" dirty="0" err="1">
                  <a:solidFill>
                    <a:prstClr val="black"/>
                  </a:solidFill>
                  <a:latin typeface="Times New Roman" panose="02020603050405020304" pitchFamily="18" charset="0"/>
                  <a:cs typeface="Times New Roman" panose="02020603050405020304" pitchFamily="18" charset="0"/>
                </a:rPr>
                <a:t>Thời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gian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a:solidFill>
                    <a:prstClr val="black"/>
                  </a:solidFill>
                  <a:latin typeface="#9Slide03 SFU Futura_12" panose="00000400000000000000" pitchFamily="2" charset="0"/>
                  <a:cs typeface="Arial" panose="020B0604020202020204" pitchFamily="34" charset="0"/>
                </a:rPr>
                <a:t>7</a:t>
              </a:r>
              <a:r>
                <a:rPr lang="vi-VN" sz="2800" b="1" dirty="0" smtClean="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phút</a:t>
              </a:r>
              <a:r>
                <a:rPr lang="en-US" sz="2800" b="1" dirty="0">
                  <a:solidFill>
                    <a:prstClr val="black"/>
                  </a:solidFill>
                  <a:latin typeface="#9Slide03 SFU Futura_12" panose="00000400000000000000" pitchFamily="2" charset="0"/>
                  <a:cs typeface="Arial" panose="020B0604020202020204" pitchFamily="34" charset="0"/>
                </a:rPr>
                <a:t>/</a:t>
              </a:r>
              <a:r>
                <a:rPr lang="en-US" sz="2800" b="1" dirty="0" err="1">
                  <a:solidFill>
                    <a:prstClr val="black"/>
                  </a:solidFill>
                  <a:latin typeface="#9Slide03 SFU Futura_12" panose="00000400000000000000" pitchFamily="2" charset="0"/>
                  <a:cs typeface="Arial" panose="020B0604020202020204" pitchFamily="34" charset="0"/>
                </a:rPr>
                <a:t>nhóm</a:t>
              </a:r>
              <a:endParaRPr lang="en-US" sz="2800" b="1" dirty="0">
                <a:solidFill>
                  <a:prstClr val="black"/>
                </a:solidFill>
                <a:latin typeface="#9Slide03 SFU Futura_12" panose="00000400000000000000" pitchFamily="2" charset="0"/>
                <a:cs typeface="Arial" panose="020B0604020202020204" pitchFamily="34" charset="0"/>
              </a:endParaRPr>
            </a:p>
          </p:txBody>
        </p:sp>
        <p:pic>
          <p:nvPicPr>
            <p:cNvPr id="35"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D914996C-11F0-4706-BCE3-2A943BBB089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333" t="12560" r="15604" b="27674"/>
            <a:stretch/>
          </p:blipFill>
          <p:spPr bwMode="auto">
            <a:xfrm>
              <a:off x="5692631" y="1552737"/>
              <a:ext cx="1043305" cy="962615"/>
            </a:xfrm>
            <a:prstGeom prst="rect">
              <a:avLst/>
            </a:prstGeom>
            <a:grpFill/>
            <a:extLst/>
          </p:spPr>
        </p:pic>
      </p:grpSp>
      <p:grpSp>
        <p:nvGrpSpPr>
          <p:cNvPr id="14" name="Group 13"/>
          <p:cNvGrpSpPr>
            <a:grpSpLocks/>
          </p:cNvGrpSpPr>
          <p:nvPr/>
        </p:nvGrpSpPr>
        <p:grpSpPr bwMode="auto">
          <a:xfrm>
            <a:off x="4417485" y="768351"/>
            <a:ext cx="7564967" cy="5930900"/>
            <a:chOff x="4422621" y="1094856"/>
            <a:chExt cx="7624884" cy="5554462"/>
          </a:xfrm>
        </p:grpSpPr>
        <p:grpSp>
          <p:nvGrpSpPr>
            <p:cNvPr id="13325" name="Group 23"/>
            <p:cNvGrpSpPr>
              <a:grpSpLocks/>
            </p:cNvGrpSpPr>
            <p:nvPr/>
          </p:nvGrpSpPr>
          <p:grpSpPr bwMode="auto">
            <a:xfrm>
              <a:off x="4575442" y="1094856"/>
              <a:ext cx="7472063" cy="5554462"/>
              <a:chOff x="394387" y="-476119"/>
              <a:chExt cx="11710392" cy="6837111"/>
            </a:xfrm>
          </p:grpSpPr>
          <p:sp>
            <p:nvSpPr>
              <p:cNvPr id="25" name="Rectangle 24"/>
              <p:cNvSpPr/>
              <p:nvPr/>
            </p:nvSpPr>
            <p:spPr>
              <a:xfrm>
                <a:off x="395619" y="-476119"/>
                <a:ext cx="11023728" cy="6658984"/>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US">
                  <a:solidFill>
                    <a:prstClr val="white"/>
                  </a:solidFill>
                  <a:latin typeface="Calibri" panose="020F0502020204030204"/>
                </a:endParaRPr>
              </a:p>
            </p:txBody>
          </p:sp>
          <p:sp>
            <p:nvSpPr>
              <p:cNvPr id="26" name="Rectangle 25"/>
              <p:cNvSpPr/>
              <p:nvPr/>
            </p:nvSpPr>
            <p:spPr>
              <a:xfrm>
                <a:off x="629669" y="-297994"/>
                <a:ext cx="11358085" cy="665898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US">
                  <a:solidFill>
                    <a:prstClr val="white"/>
                  </a:solidFill>
                  <a:latin typeface="Calibri" panose="020F0502020204030204"/>
                </a:endParaRPr>
              </a:p>
            </p:txBody>
          </p:sp>
          <p:sp>
            <p:nvSpPr>
              <p:cNvPr id="27" name="Rectangle 26"/>
              <p:cNvSpPr/>
              <p:nvPr/>
            </p:nvSpPr>
            <p:spPr>
              <a:xfrm>
                <a:off x="790160" y="68019"/>
                <a:ext cx="11033760" cy="6114847"/>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US">
                  <a:solidFill>
                    <a:prstClr val="white"/>
                  </a:solidFill>
                  <a:latin typeface="Calibri" panose="020F0502020204030204"/>
                </a:endParaRPr>
              </a:p>
            </p:txBody>
          </p:sp>
          <p:pic>
            <p:nvPicPr>
              <p:cNvPr id="13330" name="Picture 2" descr="Văn phòng phẩm Hà Nội"/>
              <p:cNvPicPr>
                <a:picLocks noChangeAspect="1" noChangeArrowheads="1"/>
              </p:cNvPicPr>
              <p:nvPr/>
            </p:nvPicPr>
            <p:blipFill>
              <a:blip r:embed="rId4">
                <a:extLst>
                  <a:ext uri="{28A0092B-C50C-407E-A947-70E740481C1C}">
                    <a14:useLocalDpi xmlns:a14="http://schemas.microsoft.com/office/drawing/2010/main" val="0"/>
                  </a:ext>
                </a:extLst>
              </a:blip>
              <a:srcRect l="12160" t="11842" r="11674" b="12259"/>
              <a:stretch>
                <a:fillRect/>
              </a:stretch>
            </p:blipFill>
            <p:spPr bwMode="auto">
              <a:xfrm rot="-747451">
                <a:off x="11026413" y="5166807"/>
                <a:ext cx="1078366" cy="113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326" name="Picture 2" descr="Copyediting | AnnaProof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2621" y="1094857"/>
              <a:ext cx="935191" cy="107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 name="Rectangle 37"/>
          <p:cNvSpPr>
            <a:spLocks noChangeArrowheads="1"/>
          </p:cNvSpPr>
          <p:nvPr/>
        </p:nvSpPr>
        <p:spPr bwMode="auto">
          <a:xfrm>
            <a:off x="5636685" y="889001"/>
            <a:ext cx="5336116" cy="52322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Char char="•"/>
              <a:defRPr sz="3200">
                <a:solidFill>
                  <a:schemeClr val="tx1"/>
                </a:solidFill>
                <a:latin typeface="Arial" panose="020B0604020202020204" pitchFamily="34" charset="0"/>
              </a:defRPr>
            </a:lvl1pPr>
            <a:lvl2pPr marL="742950" indent="-285750" defTabSz="685800">
              <a:spcBef>
                <a:spcPct val="20000"/>
              </a:spcBef>
              <a:buChar char="–"/>
              <a:defRPr sz="2800">
                <a:solidFill>
                  <a:schemeClr val="tx1"/>
                </a:solidFill>
                <a:latin typeface="Arial" panose="020B0604020202020204" pitchFamily="34" charset="0"/>
              </a:defRPr>
            </a:lvl2pPr>
            <a:lvl3pPr marL="1143000" indent="-228600" defTabSz="685800">
              <a:spcBef>
                <a:spcPct val="20000"/>
              </a:spcBef>
              <a:buChar char="•"/>
              <a:defRPr sz="2400">
                <a:solidFill>
                  <a:schemeClr val="tx1"/>
                </a:solidFill>
                <a:latin typeface="Arial" panose="020B0604020202020204" pitchFamily="34" charset="0"/>
              </a:defRPr>
            </a:lvl3pPr>
            <a:lvl4pPr marL="1600200" indent="-228600" defTabSz="685800">
              <a:spcBef>
                <a:spcPct val="20000"/>
              </a:spcBef>
              <a:buChar char="–"/>
              <a:defRPr sz="2000">
                <a:solidFill>
                  <a:schemeClr val="tx1"/>
                </a:solidFill>
                <a:latin typeface="Arial" panose="020B0604020202020204" pitchFamily="34" charset="0"/>
              </a:defRPr>
            </a:lvl4pPr>
            <a:lvl5pPr marL="2057400" indent="-228600" defTabSz="685800">
              <a:spcBef>
                <a:spcPct val="20000"/>
              </a:spcBef>
              <a:buChar char="»"/>
              <a:defRPr sz="2000">
                <a:solidFill>
                  <a:schemeClr val="tx1"/>
                </a:solidFill>
                <a:latin typeface="Arial" panose="020B0604020202020204" pitchFamily="34" charset="0"/>
              </a:defRPr>
            </a:lvl5pPr>
            <a:lvl6pPr marL="25146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377" fontAlgn="base">
              <a:spcBef>
                <a:spcPct val="0"/>
              </a:spcBef>
              <a:spcAft>
                <a:spcPct val="0"/>
              </a:spcAft>
              <a:buNone/>
            </a:pPr>
            <a:r>
              <a:rPr lang="en-US" altLang="en-US" sz="2800" b="1" dirty="0" err="1" smtClean="0">
                <a:solidFill>
                  <a:srgbClr val="002060"/>
                </a:solidFill>
                <a:latin typeface="#9Slide03 SFU Futura_12" panose="00000400000000000000" charset="0"/>
                <a:cs typeface="Arial" panose="020B0604020202020204" pitchFamily="34" charset="0"/>
              </a:rPr>
              <a:t>PHIẾU</a:t>
            </a:r>
            <a:r>
              <a:rPr lang="en-US" altLang="en-US" sz="2800" b="1" dirty="0" smtClean="0">
                <a:solidFill>
                  <a:srgbClr val="002060"/>
                </a:solidFill>
                <a:latin typeface="#9Slide03 SFU Futura_12" panose="00000400000000000000" charset="0"/>
                <a:cs typeface="Arial" panose="020B0604020202020204" pitchFamily="34" charset="0"/>
              </a:rPr>
              <a:t> </a:t>
            </a:r>
            <a:r>
              <a:rPr lang="en-US" altLang="en-US" sz="2800" b="1" dirty="0" err="1" smtClean="0">
                <a:solidFill>
                  <a:srgbClr val="002060"/>
                </a:solidFill>
                <a:latin typeface="#9Slide03 SFU Futura_12" panose="00000400000000000000" charset="0"/>
                <a:cs typeface="Arial" panose="020B0604020202020204" pitchFamily="34" charset="0"/>
              </a:rPr>
              <a:t>HỌC</a:t>
            </a:r>
            <a:r>
              <a:rPr lang="en-US" altLang="en-US" sz="2800" b="1" dirty="0" smtClean="0">
                <a:solidFill>
                  <a:srgbClr val="002060"/>
                </a:solidFill>
                <a:latin typeface="#9Slide03 SFU Futura_12" panose="00000400000000000000" charset="0"/>
                <a:cs typeface="Arial" panose="020B0604020202020204" pitchFamily="34" charset="0"/>
              </a:rPr>
              <a:t> </a:t>
            </a:r>
            <a:r>
              <a:rPr lang="en-US" altLang="en-US" sz="2800" b="1" dirty="0" err="1" smtClean="0">
                <a:solidFill>
                  <a:srgbClr val="002060"/>
                </a:solidFill>
                <a:latin typeface="#9Slide03 SFU Futura_12" panose="00000400000000000000" charset="0"/>
                <a:cs typeface="Arial" panose="020B0604020202020204" pitchFamily="34" charset="0"/>
              </a:rPr>
              <a:t>TẬP</a:t>
            </a:r>
            <a:r>
              <a:rPr lang="en-US" altLang="en-US" sz="2800" b="1" dirty="0" smtClean="0">
                <a:solidFill>
                  <a:srgbClr val="002060"/>
                </a:solidFill>
                <a:latin typeface="#9Slide03 SFU Futura_12" panose="00000400000000000000" charset="0"/>
                <a:cs typeface="Arial" panose="020B0604020202020204" pitchFamily="34" charset="0"/>
              </a:rPr>
              <a:t> </a:t>
            </a:r>
            <a:r>
              <a:rPr lang="en-US" altLang="en-US" sz="2800" b="1" dirty="0" err="1" smtClean="0">
                <a:solidFill>
                  <a:srgbClr val="002060"/>
                </a:solidFill>
                <a:latin typeface="#9Slide03 SFU Futura_12" panose="00000400000000000000" charset="0"/>
                <a:cs typeface="Arial" panose="020B0604020202020204" pitchFamily="34" charset="0"/>
              </a:rPr>
              <a:t>SỐ</a:t>
            </a:r>
            <a:r>
              <a:rPr lang="en-US" altLang="en-US" sz="2800" b="1" dirty="0" smtClean="0">
                <a:solidFill>
                  <a:srgbClr val="002060"/>
                </a:solidFill>
                <a:latin typeface="#9Slide03 SFU Futura_12" panose="00000400000000000000" charset="0"/>
                <a:cs typeface="Arial" panose="020B0604020202020204" pitchFamily="34" charset="0"/>
              </a:rPr>
              <a:t> 2</a:t>
            </a:r>
            <a:endParaRPr lang="vi-VN" altLang="en-US" sz="2800" b="1" dirty="0">
              <a:solidFill>
                <a:srgbClr val="002060"/>
              </a:solidFill>
              <a:latin typeface="#9Slide03 SFU Futura_12" panose="00000400000000000000" charset="0"/>
              <a:cs typeface="Arial" panose="020B0604020202020204" pitchFamily="34" charset="0"/>
            </a:endParaRPr>
          </a:p>
        </p:txBody>
      </p:sp>
      <p:pic>
        <p:nvPicPr>
          <p:cNvPr id="47" name="Picture 4" descr="Biểu Tượng đồ Dùng Học Tập Hình ảnh | Định dạng hình ảnh PSD 401360362|  vn.lovepik.com"/>
          <p:cNvPicPr>
            <a:picLocks noChangeAspect="1" noChangeArrowheads="1"/>
          </p:cNvPicPr>
          <p:nvPr/>
        </p:nvPicPr>
        <p:blipFill>
          <a:blip r:embed="rId6">
            <a:extLst>
              <a:ext uri="{28A0092B-C50C-407E-A947-70E740481C1C}">
                <a14:useLocalDpi xmlns:a14="http://schemas.microsoft.com/office/drawing/2010/main" val="0"/>
              </a:ext>
            </a:extLst>
          </a:blip>
          <a:srcRect l="7559" t="8328" r="46638" b="52454"/>
          <a:stretch>
            <a:fillRect/>
          </a:stretch>
        </p:blipFill>
        <p:spPr bwMode="auto">
          <a:xfrm>
            <a:off x="1883833" y="3723218"/>
            <a:ext cx="1178984" cy="102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0" name="Straight Connector 39">
            <a:extLst>
              <a:ext uri="{FF2B5EF4-FFF2-40B4-BE49-F238E27FC236}">
                <a16:creationId xmlns:a16="http://schemas.microsoft.com/office/drawing/2014/main" id="{991ACA94-E341-45D2-A862-C6ABE7BE591A}"/>
              </a:ext>
            </a:extLst>
          </p:cNvPr>
          <p:cNvCxnSpPr>
            <a:cxnSpLocks/>
          </p:cNvCxnSpPr>
          <p:nvPr/>
        </p:nvCxnSpPr>
        <p:spPr>
          <a:xfrm flipV="1">
            <a:off x="-27517" y="768351"/>
            <a:ext cx="12192001" cy="2116"/>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9" name="Rounded Rectangle 4">
            <a:extLst>
              <a:ext uri="{FF2B5EF4-FFF2-40B4-BE49-F238E27FC236}">
                <a16:creationId xmlns:a16="http://schemas.microsoft.com/office/drawing/2014/main" id="{037D7ABF-0565-401C-85F2-5A1D8633D863}"/>
              </a:ext>
            </a:extLst>
          </p:cNvPr>
          <p:cNvSpPr/>
          <p:nvPr/>
        </p:nvSpPr>
        <p:spPr>
          <a:xfrm>
            <a:off x="0" y="12700"/>
            <a:ext cx="12134851" cy="63500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anchor="ctr"/>
          <a:lstStyle/>
          <a:p>
            <a:pPr algn="ctr" defTabSz="1219170" fontAlgn="base">
              <a:spcBef>
                <a:spcPct val="0"/>
              </a:spcBef>
              <a:spcAft>
                <a:spcPct val="0"/>
              </a:spcAft>
              <a:defRPr/>
            </a:pPr>
            <a:r>
              <a:rPr lang="vi-VN" sz="2800" b="1" kern="0" dirty="0">
                <a:solidFill>
                  <a:srgbClr val="FF0000"/>
                </a:solidFill>
                <a:latin typeface="Times New Roman" pitchFamily="18" charset="0"/>
                <a:cs typeface="Times New Roman" pitchFamily="18" charset="0"/>
              </a:rPr>
              <a:t> </a:t>
            </a:r>
            <a:r>
              <a:rPr lang="en-US" sz="2800" b="1" kern="0" dirty="0" err="1" smtClean="0">
                <a:solidFill>
                  <a:srgbClr val="FF0000"/>
                </a:solidFill>
                <a:latin typeface="Times New Roman" pitchFamily="18" charset="0"/>
                <a:cs typeface="Times New Roman" pitchFamily="18" charset="0"/>
              </a:rPr>
              <a:t>CƠ</a:t>
            </a:r>
            <a:r>
              <a:rPr lang="en-US" sz="2800" b="1" kern="0" dirty="0" smtClean="0">
                <a:solidFill>
                  <a:srgbClr val="FF0000"/>
                </a:solidFill>
                <a:latin typeface="Times New Roman" pitchFamily="18" charset="0"/>
                <a:cs typeface="Times New Roman" pitchFamily="18" charset="0"/>
              </a:rPr>
              <a:t> </a:t>
            </a:r>
            <a:r>
              <a:rPr lang="en-US" sz="2800" b="1" kern="0" dirty="0" err="1" smtClean="0">
                <a:solidFill>
                  <a:srgbClr val="FF0000"/>
                </a:solidFill>
                <a:latin typeface="Times New Roman" pitchFamily="18" charset="0"/>
                <a:cs typeface="Times New Roman" pitchFamily="18" charset="0"/>
              </a:rPr>
              <a:t>CHẾ</a:t>
            </a:r>
            <a:r>
              <a:rPr lang="en-US" sz="2800" b="1" kern="0" dirty="0" smtClean="0">
                <a:solidFill>
                  <a:srgbClr val="FF0000"/>
                </a:solidFill>
                <a:latin typeface="Times New Roman" pitchFamily="18" charset="0"/>
                <a:cs typeface="Times New Roman" pitchFamily="18" charset="0"/>
              </a:rPr>
              <a:t> </a:t>
            </a:r>
            <a:r>
              <a:rPr lang="en-US" sz="2800" b="1" kern="0" dirty="0" err="1" smtClean="0">
                <a:solidFill>
                  <a:srgbClr val="FF0000"/>
                </a:solidFill>
                <a:latin typeface="Times New Roman" pitchFamily="18" charset="0"/>
                <a:cs typeface="Times New Roman" pitchFamily="18" charset="0"/>
              </a:rPr>
              <a:t>CẢM</a:t>
            </a:r>
            <a:r>
              <a:rPr lang="en-US" sz="2800" b="1" kern="0" dirty="0" smtClean="0">
                <a:solidFill>
                  <a:srgbClr val="FF0000"/>
                </a:solidFill>
                <a:latin typeface="Times New Roman" pitchFamily="18" charset="0"/>
                <a:cs typeface="Times New Roman" pitchFamily="18" charset="0"/>
              </a:rPr>
              <a:t> </a:t>
            </a:r>
            <a:r>
              <a:rPr lang="en-US" sz="2800" b="1" kern="0" dirty="0" err="1" smtClean="0">
                <a:solidFill>
                  <a:srgbClr val="FF0000"/>
                </a:solidFill>
                <a:latin typeface="Times New Roman" pitchFamily="18" charset="0"/>
                <a:cs typeface="Times New Roman" pitchFamily="18" charset="0"/>
              </a:rPr>
              <a:t>ỨNG</a:t>
            </a:r>
            <a:r>
              <a:rPr lang="en-US" sz="2800" b="1" kern="0" dirty="0" smtClean="0">
                <a:solidFill>
                  <a:srgbClr val="FF0000"/>
                </a:solidFill>
                <a:latin typeface="Times New Roman" pitchFamily="18" charset="0"/>
                <a:cs typeface="Times New Roman" pitchFamily="18" charset="0"/>
              </a:rPr>
              <a:t> Ở </a:t>
            </a:r>
            <a:r>
              <a:rPr lang="en-US" sz="2800" b="1" kern="0" dirty="0" err="1" smtClean="0">
                <a:solidFill>
                  <a:srgbClr val="FF0000"/>
                </a:solidFill>
                <a:latin typeface="Times New Roman" pitchFamily="18" charset="0"/>
                <a:cs typeface="Times New Roman" pitchFamily="18" charset="0"/>
              </a:rPr>
              <a:t>SINH</a:t>
            </a:r>
            <a:r>
              <a:rPr lang="en-US" sz="2800" b="1" kern="0" dirty="0" smtClean="0">
                <a:solidFill>
                  <a:srgbClr val="FF0000"/>
                </a:solidFill>
                <a:latin typeface="Times New Roman" pitchFamily="18" charset="0"/>
                <a:cs typeface="Times New Roman" pitchFamily="18" charset="0"/>
              </a:rPr>
              <a:t> </a:t>
            </a:r>
            <a:r>
              <a:rPr lang="en-US" sz="2800" b="1" kern="0" dirty="0" err="1" smtClean="0">
                <a:solidFill>
                  <a:srgbClr val="FF0000"/>
                </a:solidFill>
                <a:latin typeface="Times New Roman" pitchFamily="18" charset="0"/>
                <a:cs typeface="Times New Roman" pitchFamily="18" charset="0"/>
              </a:rPr>
              <a:t>VẬT</a:t>
            </a:r>
            <a:endParaRPr lang="en-US" sz="2800" b="1" kern="0" dirty="0">
              <a:solidFill>
                <a:srgbClr val="FF0000"/>
              </a:solidFill>
              <a:latin typeface="Times New Roman" pitchFamily="18" charset="0"/>
              <a:cs typeface="Times New Roman" pitchFamily="18" charset="0"/>
            </a:endParaRPr>
          </a:p>
        </p:txBody>
      </p:sp>
      <p:pic>
        <p:nvPicPr>
          <p:cNvPr id="43" name="Picture 42"/>
          <p:cNvPicPr>
            <a:picLocks noChangeAspect="1"/>
          </p:cNvPicPr>
          <p:nvPr/>
        </p:nvPicPr>
        <p:blipFill>
          <a:blip r:embed="rId7">
            <a:extLst>
              <a:ext uri="{28A0092B-C50C-407E-A947-70E740481C1C}">
                <a14:useLocalDpi xmlns:a14="http://schemas.microsoft.com/office/drawing/2010/main" val="0"/>
              </a:ext>
            </a:extLst>
          </a:blip>
          <a:srcRect l="10057" r="4605" b="13547"/>
          <a:stretch>
            <a:fillRect/>
          </a:stretch>
        </p:blipFill>
        <p:spPr bwMode="auto">
          <a:xfrm>
            <a:off x="2929467" y="3843867"/>
            <a:ext cx="1316567" cy="702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35"/>
          <p:cNvPicPr>
            <a:picLocks noChangeAspect="1"/>
          </p:cNvPicPr>
          <p:nvPr/>
        </p:nvPicPr>
        <p:blipFill>
          <a:blip r:embed="rId8">
            <a:extLst>
              <a:ext uri="{28A0092B-C50C-407E-A947-70E740481C1C}">
                <a14:useLocalDpi xmlns:a14="http://schemas.microsoft.com/office/drawing/2010/main" val="0"/>
              </a:ext>
            </a:extLst>
          </a:blip>
          <a:srcRect t="18796"/>
          <a:stretch>
            <a:fillRect/>
          </a:stretch>
        </p:blipFill>
        <p:spPr bwMode="auto">
          <a:xfrm>
            <a:off x="541867" y="895352"/>
            <a:ext cx="3115733" cy="2228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223401782"/>
              </p:ext>
            </p:extLst>
          </p:nvPr>
        </p:nvGraphicFramePr>
        <p:xfrm>
          <a:off x="4950884" y="1888400"/>
          <a:ext cx="6745816" cy="4237482"/>
        </p:xfrm>
        <a:graphic>
          <a:graphicData uri="http://schemas.openxmlformats.org/drawingml/2006/table">
            <a:tbl>
              <a:tblPr firstRow="1" firstCol="1" bandRow="1"/>
              <a:tblGrid>
                <a:gridCol w="2077989">
                  <a:extLst>
                    <a:ext uri="{9D8B030D-6E8A-4147-A177-3AD203B41FA5}">
                      <a16:colId xmlns:a16="http://schemas.microsoft.com/office/drawing/2014/main" val="130565315"/>
                    </a:ext>
                  </a:extLst>
                </a:gridCol>
                <a:gridCol w="2364509">
                  <a:extLst>
                    <a:ext uri="{9D8B030D-6E8A-4147-A177-3AD203B41FA5}">
                      <a16:colId xmlns:a16="http://schemas.microsoft.com/office/drawing/2014/main" val="201688355"/>
                    </a:ext>
                  </a:extLst>
                </a:gridCol>
                <a:gridCol w="2303318">
                  <a:extLst>
                    <a:ext uri="{9D8B030D-6E8A-4147-A177-3AD203B41FA5}">
                      <a16:colId xmlns:a16="http://schemas.microsoft.com/office/drawing/2014/main" val="3255051156"/>
                    </a:ext>
                  </a:extLst>
                </a:gridCol>
              </a:tblGrid>
              <a:tr h="0">
                <a:tc>
                  <a:txBody>
                    <a:bodyPr/>
                    <a:lstStyle/>
                    <a:p>
                      <a:pPr algn="just">
                        <a:lnSpc>
                          <a:spcPct val="120000"/>
                        </a:lnSpc>
                        <a:spcAft>
                          <a:spcPts val="0"/>
                        </a:spcAft>
                      </a:pP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chế</a:t>
                      </a:r>
                      <a:endParaRPr lang="en-US" sz="2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gn="just">
                        <a:lnSpc>
                          <a:spcPct val="120000"/>
                        </a:lnSpc>
                        <a:spcAft>
                          <a:spcPts val="0"/>
                        </a:spcAft>
                      </a:pP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(TN1)</a:t>
                      </a:r>
                      <a:endParaRPr lang="en-US" sz="2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gn="just">
                        <a:lnSpc>
                          <a:spcPct val="120000"/>
                        </a:lnSpc>
                        <a:spcAft>
                          <a:spcPts val="0"/>
                        </a:spcAft>
                      </a:pP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(TN2)</a:t>
                      </a:r>
                      <a:endParaRPr lang="en-US" sz="2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3086903388"/>
                  </a:ext>
                </a:extLst>
              </a:tr>
              <a:tr h="0">
                <a:tc>
                  <a:txBody>
                    <a:bodyPr/>
                    <a:lstStyle/>
                    <a:p>
                      <a:pPr algn="just">
                        <a:lnSpc>
                          <a:spcPct val="120000"/>
                        </a:lnSpc>
                        <a:spcAft>
                          <a:spcPts val="0"/>
                        </a:spcAft>
                      </a:pPr>
                      <a:r>
                        <a:rPr lang="en-US" sz="2600" dirty="0" smtClean="0">
                          <a:effectLst/>
                          <a:latin typeface="Times New Roman" panose="02020603050405020304" pitchFamily="18" charset="0"/>
                          <a:ea typeface="Calibri" panose="020F0502020204030204" pitchFamily="34" charset="0"/>
                          <a:cs typeface="Times New Roman" panose="02020603050405020304" pitchFamily="18" charset="0"/>
                        </a:rPr>
                        <a:t>1.</a:t>
                      </a:r>
                      <a:r>
                        <a:rPr lang="en-US" sz="26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smtClean="0">
                          <a:effectLst/>
                          <a:latin typeface="Times New Roman" panose="02020603050405020304" pitchFamily="18" charset="0"/>
                          <a:ea typeface="Calibri" panose="020F0502020204030204" pitchFamily="34" charset="0"/>
                          <a:cs typeface="Times New Roman" panose="02020603050405020304" pitchFamily="18" charset="0"/>
                        </a:rPr>
                        <a:t>Thu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kích</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thích</a:t>
                      </a:r>
                      <a:endParaRPr lang="en-US" sz="2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2656820"/>
                  </a:ext>
                </a:extLst>
              </a:tr>
              <a:tr h="0">
                <a:tc>
                  <a:txBody>
                    <a:bodyPr/>
                    <a:lstStyle/>
                    <a:p>
                      <a:pPr algn="just">
                        <a:lnSpc>
                          <a:spcPct val="120000"/>
                        </a:lnSpc>
                        <a:spcAft>
                          <a:spcPts val="0"/>
                        </a:spcAft>
                      </a:pP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kích</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thích</a:t>
                      </a:r>
                      <a:endParaRPr lang="en-US" sz="2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3693751"/>
                  </a:ext>
                </a:extLst>
              </a:tr>
              <a:tr h="0">
                <a:tc>
                  <a:txBody>
                    <a:bodyPr/>
                    <a:lstStyle/>
                    <a:p>
                      <a:pPr algn="just">
                        <a:lnSpc>
                          <a:spcPct val="120000"/>
                        </a:lnSpc>
                        <a:spcAft>
                          <a:spcPts val="0"/>
                        </a:spcAft>
                      </a:pP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3.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hợp</a:t>
                      </a:r>
                      <a:endParaRPr lang="en-US" sz="2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1640379"/>
                  </a:ext>
                </a:extLst>
              </a:tr>
              <a:tr h="0">
                <a:tc>
                  <a:txBody>
                    <a:bodyPr/>
                    <a:lstStyle/>
                    <a:p>
                      <a:pPr algn="just">
                        <a:lnSpc>
                          <a:spcPct val="120000"/>
                        </a:lnSpc>
                        <a:spcAft>
                          <a:spcPts val="0"/>
                        </a:spcAft>
                      </a:pP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4.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Trả</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kích</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thích</a:t>
                      </a:r>
                      <a:endParaRPr lang="en-US" sz="2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15425"/>
                  </a:ext>
                </a:extLst>
              </a:tr>
            </a:tbl>
          </a:graphicData>
        </a:graphic>
      </p:graphicFrame>
    </p:spTree>
    <p:extLst>
      <p:ext uri="{BB962C8B-B14F-4D97-AF65-F5344CB8AC3E}">
        <p14:creationId xmlns:p14="http://schemas.microsoft.com/office/powerpoint/2010/main" val="27668538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7460D928-7C04-4437-BF05-C207B840700A}"/>
              </a:ext>
            </a:extLst>
          </p:cNvPr>
          <p:cNvSpPr/>
          <p:nvPr/>
        </p:nvSpPr>
        <p:spPr>
          <a:xfrm>
            <a:off x="0" y="12591"/>
            <a:ext cx="12135795" cy="63500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anchor="ctr"/>
          <a:lstStyle/>
          <a:p>
            <a:pPr marL="0" marR="0" lvl="0" indent="0" algn="ctr" defTabSz="1219170" rtl="0" eaLnBrk="1" fontAlgn="base" latinLnBrk="0" hangingPunct="1">
              <a:lnSpc>
                <a:spcPct val="100000"/>
              </a:lnSpc>
              <a:spcBef>
                <a:spcPct val="0"/>
              </a:spcBef>
              <a:spcAft>
                <a:spcPts val="600"/>
              </a:spcAft>
              <a:buClrTx/>
              <a:buSzTx/>
              <a:buFontTx/>
              <a:buNone/>
              <a:tabLst/>
              <a:defRPr/>
            </a:pPr>
            <a:r>
              <a:rPr lang="en-US" sz="4200" b="1" dirty="0" err="1" smtClean="0">
                <a:ln w="9525">
                  <a:solidFill>
                    <a:prstClr val="white"/>
                  </a:solidFill>
                  <a:prstDash val="solid"/>
                </a:ln>
                <a:solidFill>
                  <a:srgbClr val="002060"/>
                </a:solidFill>
                <a:effectLst>
                  <a:outerShdw blurRad="12700" dist="38100" dir="2700000" algn="tl" rotWithShape="0">
                    <a:prstClr val="white">
                      <a:lumMod val="50000"/>
                    </a:prstClr>
                  </a:outerShdw>
                </a:effectLst>
                <a:latin typeface="#9Slide03 SFU Futura_07" panose="00000900000000000000" pitchFamily="2" charset="0"/>
                <a:cs typeface="#9Slide03 Arima Madurai Black" panose="00000A00000000000000" pitchFamily="2" charset="0"/>
              </a:rPr>
              <a:t>ĐÁP</a:t>
            </a:r>
            <a:r>
              <a:rPr lang="en-US" sz="4200" b="1" dirty="0" smtClean="0">
                <a:ln w="9525">
                  <a:solidFill>
                    <a:prstClr val="white"/>
                  </a:solidFill>
                  <a:prstDash val="solid"/>
                </a:ln>
                <a:solidFill>
                  <a:srgbClr val="002060"/>
                </a:solidFill>
                <a:effectLst>
                  <a:outerShdw blurRad="12700" dist="38100" dir="2700000" algn="tl" rotWithShape="0">
                    <a:prstClr val="white">
                      <a:lumMod val="50000"/>
                    </a:prstClr>
                  </a:outerShdw>
                </a:effectLst>
                <a:latin typeface="#9Slide03 SFU Futura_07" panose="00000900000000000000" pitchFamily="2" charset="0"/>
                <a:cs typeface="#9Slide03 Arima Madurai Black" panose="00000A00000000000000" pitchFamily="2" charset="0"/>
              </a:rPr>
              <a:t> </a:t>
            </a:r>
            <a:r>
              <a:rPr lang="en-US" sz="4200" b="1" dirty="0" err="1" smtClean="0">
                <a:ln w="9525">
                  <a:solidFill>
                    <a:prstClr val="white"/>
                  </a:solidFill>
                  <a:prstDash val="solid"/>
                </a:ln>
                <a:solidFill>
                  <a:srgbClr val="002060"/>
                </a:solidFill>
                <a:effectLst>
                  <a:outerShdw blurRad="12700" dist="38100" dir="2700000" algn="tl" rotWithShape="0">
                    <a:prstClr val="white">
                      <a:lumMod val="50000"/>
                    </a:prstClr>
                  </a:outerShdw>
                </a:effectLst>
                <a:latin typeface="#9Slide03 SFU Futura_07" panose="00000900000000000000" pitchFamily="2" charset="0"/>
                <a:cs typeface="#9Slide03 Arima Madurai Black" panose="00000A00000000000000" pitchFamily="2" charset="0"/>
              </a:rPr>
              <a:t>ÁN</a:t>
            </a:r>
            <a:r>
              <a:rPr lang="en-US" sz="4200" b="1" dirty="0" smtClean="0">
                <a:ln w="9525">
                  <a:solidFill>
                    <a:prstClr val="white"/>
                  </a:solidFill>
                  <a:prstDash val="solid"/>
                </a:ln>
                <a:solidFill>
                  <a:srgbClr val="002060"/>
                </a:solidFill>
                <a:effectLst>
                  <a:outerShdw blurRad="12700" dist="38100" dir="2700000" algn="tl" rotWithShape="0">
                    <a:prstClr val="white">
                      <a:lumMod val="50000"/>
                    </a:prstClr>
                  </a:outerShdw>
                </a:effectLst>
                <a:latin typeface="#9Slide03 SFU Futura_07" panose="00000900000000000000" pitchFamily="2" charset="0"/>
                <a:cs typeface="#9Slide03 Arima Madurai Black" panose="00000A00000000000000" pitchFamily="2" charset="0"/>
              </a:rPr>
              <a:t> </a:t>
            </a:r>
            <a:r>
              <a:rPr kumimoji="0" lang="en-US" sz="4200" b="1" i="0" u="none" strike="noStrike" kern="1200" cap="none" spc="0" normalizeH="0" baseline="0" noProof="0" dirty="0" err="1" smtClean="0">
                <a:ln w="9525">
                  <a:solidFill>
                    <a:prstClr val="white"/>
                  </a:solidFill>
                  <a:prstDash val="solid"/>
                </a:ln>
                <a:solidFill>
                  <a:srgbClr val="002060"/>
                </a:solidFill>
                <a:effectLst>
                  <a:outerShdw blurRad="12700" dist="38100" dir="2700000" algn="tl" rotWithShape="0">
                    <a:prstClr val="white">
                      <a:lumMod val="50000"/>
                    </a:prstClr>
                  </a:outerShdw>
                </a:effectLst>
                <a:uLnTx/>
                <a:uFillTx/>
                <a:latin typeface="#9Slide03 SFU Futura_07" panose="00000900000000000000" pitchFamily="2" charset="0"/>
                <a:ea typeface="+mn-ea"/>
                <a:cs typeface="#9Slide03 Arima Madurai Black" panose="00000A00000000000000" pitchFamily="2" charset="0"/>
              </a:rPr>
              <a:t>PHIẾU</a:t>
            </a:r>
            <a:r>
              <a:rPr kumimoji="0" lang="en-US" sz="4200" b="1" i="0" u="none" strike="noStrike" kern="1200" cap="none" spc="0" normalizeH="0" baseline="0" noProof="0" dirty="0" smtClean="0">
                <a:ln w="9525">
                  <a:solidFill>
                    <a:prstClr val="white"/>
                  </a:solidFill>
                  <a:prstDash val="solid"/>
                </a:ln>
                <a:solidFill>
                  <a:srgbClr val="002060"/>
                </a:solidFill>
                <a:effectLst>
                  <a:outerShdw blurRad="12700" dist="38100" dir="2700000" algn="tl" rotWithShape="0">
                    <a:prstClr val="white">
                      <a:lumMod val="50000"/>
                    </a:prstClr>
                  </a:outerShdw>
                </a:effectLst>
                <a:uLnTx/>
                <a:uFillTx/>
                <a:latin typeface="#9Slide03 SFU Futura_07" panose="00000900000000000000" pitchFamily="2" charset="0"/>
                <a:ea typeface="+mn-ea"/>
                <a:cs typeface="#9Slide03 Arima Madurai Black" panose="00000A00000000000000" pitchFamily="2" charset="0"/>
              </a:rPr>
              <a:t> </a:t>
            </a:r>
            <a:r>
              <a:rPr kumimoji="0" lang="en-US" sz="4200" b="1" i="0" u="none" strike="noStrike" kern="1200" cap="none" spc="0" normalizeH="0" baseline="0" noProof="0" dirty="0" err="1" smtClean="0">
                <a:ln w="9525">
                  <a:solidFill>
                    <a:prstClr val="white"/>
                  </a:solidFill>
                  <a:prstDash val="solid"/>
                </a:ln>
                <a:solidFill>
                  <a:srgbClr val="002060"/>
                </a:solidFill>
                <a:effectLst>
                  <a:outerShdw blurRad="12700" dist="38100" dir="2700000" algn="tl" rotWithShape="0">
                    <a:prstClr val="white">
                      <a:lumMod val="50000"/>
                    </a:prstClr>
                  </a:outerShdw>
                </a:effectLst>
                <a:uLnTx/>
                <a:uFillTx/>
                <a:latin typeface="#9Slide03 SFU Futura_07" panose="00000900000000000000" pitchFamily="2" charset="0"/>
                <a:ea typeface="+mn-ea"/>
                <a:cs typeface="#9Slide03 Arima Madurai Black" panose="00000A00000000000000" pitchFamily="2" charset="0"/>
              </a:rPr>
              <a:t>HỌC</a:t>
            </a:r>
            <a:r>
              <a:rPr kumimoji="0" lang="en-US" sz="4200" b="1" i="0" u="none" strike="noStrike" kern="1200" cap="none" spc="0" normalizeH="0" baseline="0" noProof="0" dirty="0" smtClean="0">
                <a:ln w="9525">
                  <a:solidFill>
                    <a:prstClr val="white"/>
                  </a:solidFill>
                  <a:prstDash val="solid"/>
                </a:ln>
                <a:solidFill>
                  <a:srgbClr val="002060"/>
                </a:solidFill>
                <a:effectLst>
                  <a:outerShdw blurRad="12700" dist="38100" dir="2700000" algn="tl" rotWithShape="0">
                    <a:prstClr val="white">
                      <a:lumMod val="50000"/>
                    </a:prstClr>
                  </a:outerShdw>
                </a:effectLst>
                <a:uLnTx/>
                <a:uFillTx/>
                <a:latin typeface="#9Slide03 SFU Futura_07" panose="00000900000000000000" pitchFamily="2" charset="0"/>
                <a:ea typeface="+mn-ea"/>
                <a:cs typeface="#9Slide03 Arima Madurai Black" panose="00000A00000000000000" pitchFamily="2" charset="0"/>
              </a:rPr>
              <a:t> </a:t>
            </a:r>
            <a:r>
              <a:rPr kumimoji="0" lang="en-US" sz="4200" b="1" i="0" u="none" strike="noStrike" kern="1200" cap="none" spc="0" normalizeH="0" baseline="0" noProof="0" dirty="0" err="1" smtClean="0">
                <a:ln w="9525">
                  <a:solidFill>
                    <a:prstClr val="white"/>
                  </a:solidFill>
                  <a:prstDash val="solid"/>
                </a:ln>
                <a:solidFill>
                  <a:srgbClr val="002060"/>
                </a:solidFill>
                <a:effectLst>
                  <a:outerShdw blurRad="12700" dist="38100" dir="2700000" algn="tl" rotWithShape="0">
                    <a:prstClr val="white">
                      <a:lumMod val="50000"/>
                    </a:prstClr>
                  </a:outerShdw>
                </a:effectLst>
                <a:uLnTx/>
                <a:uFillTx/>
                <a:latin typeface="#9Slide03 SFU Futura_07" panose="00000900000000000000" pitchFamily="2" charset="0"/>
                <a:ea typeface="+mn-ea"/>
                <a:cs typeface="#9Slide03 Arima Madurai Black" panose="00000A00000000000000" pitchFamily="2" charset="0"/>
              </a:rPr>
              <a:t>TẬP</a:t>
            </a:r>
            <a:r>
              <a:rPr kumimoji="0" lang="en-US" sz="4200" b="1" i="0" u="none" strike="noStrike" kern="1200" cap="none" spc="0" normalizeH="0" baseline="0" noProof="0" dirty="0" smtClean="0">
                <a:ln w="9525">
                  <a:solidFill>
                    <a:prstClr val="white"/>
                  </a:solidFill>
                  <a:prstDash val="solid"/>
                </a:ln>
                <a:solidFill>
                  <a:srgbClr val="002060"/>
                </a:solidFill>
                <a:effectLst>
                  <a:outerShdw blurRad="12700" dist="38100" dir="2700000" algn="tl" rotWithShape="0">
                    <a:prstClr val="white">
                      <a:lumMod val="50000"/>
                    </a:prstClr>
                  </a:outerShdw>
                </a:effectLst>
                <a:uLnTx/>
                <a:uFillTx/>
                <a:latin typeface="#9Slide03 SFU Futura_07" panose="00000900000000000000" pitchFamily="2" charset="0"/>
                <a:ea typeface="+mn-ea"/>
                <a:cs typeface="#9Slide03 Arima Madurai Black" panose="00000A00000000000000" pitchFamily="2" charset="0"/>
              </a:rPr>
              <a:t> </a:t>
            </a:r>
            <a:r>
              <a:rPr kumimoji="0" lang="en-US" sz="4200" b="1" i="0" u="none" strike="noStrike" kern="1200" cap="none" spc="0" normalizeH="0" baseline="0" noProof="0" dirty="0" err="1" smtClean="0">
                <a:ln w="9525">
                  <a:solidFill>
                    <a:prstClr val="white"/>
                  </a:solidFill>
                  <a:prstDash val="solid"/>
                </a:ln>
                <a:solidFill>
                  <a:srgbClr val="002060"/>
                </a:solidFill>
                <a:effectLst>
                  <a:outerShdw blurRad="12700" dist="38100" dir="2700000" algn="tl" rotWithShape="0">
                    <a:prstClr val="white">
                      <a:lumMod val="50000"/>
                    </a:prstClr>
                  </a:outerShdw>
                </a:effectLst>
                <a:uLnTx/>
                <a:uFillTx/>
                <a:latin typeface="#9Slide03 SFU Futura_07" panose="00000900000000000000" pitchFamily="2" charset="0"/>
                <a:ea typeface="+mn-ea"/>
                <a:cs typeface="#9Slide03 Arima Madurai Black" panose="00000A00000000000000" pitchFamily="2" charset="0"/>
              </a:rPr>
              <a:t>SỐ</a:t>
            </a:r>
            <a:r>
              <a:rPr kumimoji="0" lang="en-US" sz="4200" b="1" i="0" u="none" strike="noStrike" kern="1200" cap="none" spc="0" normalizeH="0" baseline="0" noProof="0" dirty="0" smtClean="0">
                <a:ln w="9525">
                  <a:solidFill>
                    <a:prstClr val="white"/>
                  </a:solidFill>
                  <a:prstDash val="solid"/>
                </a:ln>
                <a:solidFill>
                  <a:srgbClr val="002060"/>
                </a:solidFill>
                <a:effectLst>
                  <a:outerShdw blurRad="12700" dist="38100" dir="2700000" algn="tl" rotWithShape="0">
                    <a:prstClr val="white">
                      <a:lumMod val="50000"/>
                    </a:prstClr>
                  </a:outerShdw>
                </a:effectLst>
                <a:uLnTx/>
                <a:uFillTx/>
                <a:latin typeface="#9Slide03 SFU Futura_07" panose="00000900000000000000" pitchFamily="2" charset="0"/>
                <a:ea typeface="+mn-ea"/>
                <a:cs typeface="#9Slide03 Arima Madurai Black" panose="00000A00000000000000" pitchFamily="2" charset="0"/>
              </a:rPr>
              <a:t> 2</a:t>
            </a:r>
            <a:endParaRPr kumimoji="0" lang="en-US" sz="4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prstClr val="white">
                    <a:lumMod val="50000"/>
                  </a:prstClr>
                </a:outerShdw>
              </a:effectLst>
              <a:uLnTx/>
              <a:uFillTx/>
              <a:latin typeface="#9Slide03 SFU Futura_07" panose="00000900000000000000" pitchFamily="2" charset="0"/>
              <a:ea typeface="+mn-ea"/>
              <a:cs typeface="#9Slide03 Arima Madurai Black" panose="00000A00000000000000" pitchFamily="2"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133562171"/>
              </p:ext>
            </p:extLst>
          </p:nvPr>
        </p:nvGraphicFramePr>
        <p:xfrm>
          <a:off x="258618" y="1071418"/>
          <a:ext cx="11711709" cy="5446272"/>
        </p:xfrm>
        <a:graphic>
          <a:graphicData uri="http://schemas.openxmlformats.org/drawingml/2006/table">
            <a:tbl>
              <a:tblPr firstRow="1" firstCol="1" bandRow="1"/>
              <a:tblGrid>
                <a:gridCol w="1891339">
                  <a:extLst>
                    <a:ext uri="{9D8B030D-6E8A-4147-A177-3AD203B41FA5}">
                      <a16:colId xmlns:a16="http://schemas.microsoft.com/office/drawing/2014/main" val="1226002277"/>
                    </a:ext>
                  </a:extLst>
                </a:gridCol>
                <a:gridCol w="4518698">
                  <a:extLst>
                    <a:ext uri="{9D8B030D-6E8A-4147-A177-3AD203B41FA5}">
                      <a16:colId xmlns:a16="http://schemas.microsoft.com/office/drawing/2014/main" val="349020652"/>
                    </a:ext>
                  </a:extLst>
                </a:gridCol>
                <a:gridCol w="5301672">
                  <a:extLst>
                    <a:ext uri="{9D8B030D-6E8A-4147-A177-3AD203B41FA5}">
                      <a16:colId xmlns:a16="http://schemas.microsoft.com/office/drawing/2014/main" val="2618838527"/>
                    </a:ext>
                  </a:extLst>
                </a:gridCol>
              </a:tblGrid>
              <a:tr h="430557">
                <a:tc>
                  <a:txBody>
                    <a:bodyPr/>
                    <a:lstStyle/>
                    <a:p>
                      <a:pPr algn="ctr">
                        <a:lnSpc>
                          <a:spcPct val="120000"/>
                        </a:lnSpc>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Cơ chế</a:t>
                      </a:r>
                      <a:endParaRPr lang="en-US" sz="2400" b="1">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gn="ctr">
                        <a:lnSpc>
                          <a:spcPct val="120000"/>
                        </a:lnSpc>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Thực vật (TN1)</a:t>
                      </a:r>
                      <a:endParaRPr lang="en-US" sz="2400" b="1">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gn="ctr">
                        <a:lnSpc>
                          <a:spcPct val="120000"/>
                        </a:lnSpc>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(TN2)</a:t>
                      </a:r>
                      <a:endParaRPr lang="en-US" sz="24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1908751760"/>
                  </a:ext>
                </a:extLst>
              </a:tr>
              <a:tr h="861113">
                <a:tc>
                  <a:txBody>
                    <a:bodyPr/>
                    <a:lstStyle/>
                    <a:p>
                      <a:pPr algn="just">
                        <a:lnSpc>
                          <a:spcPct val="120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1. Thu nhận kích thích</a:t>
                      </a:r>
                      <a:endParaRPr lang="en-US"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Kích thích từ sự va chạm được thụ thể trên màng tế bào lá thu nhận</a:t>
                      </a:r>
                      <a:endParaRPr lang="en-US"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Kích thích từ kim châm được thu nhận thông qua các tế bào thụ cảm</a:t>
                      </a:r>
                      <a:endParaRPr lang="en-US"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9394360"/>
                  </a:ext>
                </a:extLst>
              </a:tr>
              <a:tr h="1291670">
                <a:tc>
                  <a:txBody>
                    <a:bodyPr/>
                    <a:lstStyle/>
                    <a:p>
                      <a:pPr algn="just">
                        <a:lnSpc>
                          <a:spcPct val="120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2. Dẫn truyền kích thích</a:t>
                      </a:r>
                      <a:endParaRPr lang="en-US"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Kích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chạm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Kích thích từ kim châm được các neuron tiếp nhận và hình thành xung thần kinh</a:t>
                      </a:r>
                      <a:endParaRPr lang="en-US"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6530862"/>
                  </a:ext>
                </a:extLst>
              </a:tr>
              <a:tr h="1504419">
                <a:tc>
                  <a:txBody>
                    <a:bodyPr/>
                    <a:lstStyle/>
                    <a:p>
                      <a:pPr algn="just">
                        <a:lnSpc>
                          <a:spcPct val="120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3. Phân tích, tổng hợp</a:t>
                      </a:r>
                      <a:endParaRPr lang="en-US"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Do sức trương nước của tế bào</a:t>
                      </a:r>
                      <a:endParaRPr lang="en-US"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Kích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(neuron),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mức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phản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giun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đất</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1446111"/>
                  </a:ext>
                </a:extLst>
              </a:tr>
              <a:tr h="1291670">
                <a:tc>
                  <a:txBody>
                    <a:bodyPr/>
                    <a:lstStyle/>
                    <a:p>
                      <a:pPr algn="just">
                        <a:lnSpc>
                          <a:spcPct val="120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4. Trả lời kích thích</a:t>
                      </a:r>
                      <a:endParaRPr lang="en-US"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Bằng cách điều chỉnh hình thái, phản ứng sinh lí hoặc sự vận động của các cơ quan</a:t>
                      </a:r>
                      <a:endParaRPr lang="en-US" sz="2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phản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xạ</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2725733"/>
                  </a:ext>
                </a:extLst>
              </a:tr>
            </a:tbl>
          </a:graphicData>
        </a:graphic>
      </p:graphicFrame>
    </p:spTree>
    <p:extLst>
      <p:ext uri="{BB962C8B-B14F-4D97-AF65-F5344CB8AC3E}">
        <p14:creationId xmlns:p14="http://schemas.microsoft.com/office/powerpoint/2010/main" val="33714378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91ACA94-E341-45D2-A862-C6ABE7BE591A}"/>
              </a:ext>
            </a:extLst>
          </p:cNvPr>
          <p:cNvCxnSpPr>
            <a:cxnSpLocks/>
          </p:cNvCxnSpPr>
          <p:nvPr/>
        </p:nvCxnSpPr>
        <p:spPr>
          <a:xfrm>
            <a:off x="4301067" y="1490134"/>
            <a:ext cx="6351" cy="5331884"/>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426C8198-28ED-4E3F-9FBE-A90F57464EDB}"/>
              </a:ext>
            </a:extLst>
          </p:cNvPr>
          <p:cNvGrpSpPr/>
          <p:nvPr/>
        </p:nvGrpSpPr>
        <p:grpSpPr>
          <a:xfrm>
            <a:off x="0" y="3204229"/>
            <a:ext cx="4161144" cy="1443971"/>
            <a:chOff x="-1676682" y="1241935"/>
            <a:chExt cx="4161144" cy="1028721"/>
          </a:xfrm>
          <a:solidFill>
            <a:srgbClr val="DEFAFD"/>
          </a:solidFill>
        </p:grpSpPr>
        <p:sp>
          <p:nvSpPr>
            <p:cNvPr id="8" name="Rectangle: Rounded Corners 7">
              <a:extLst>
                <a:ext uri="{FF2B5EF4-FFF2-40B4-BE49-F238E27FC236}">
                  <a16:creationId xmlns:a16="http://schemas.microsoft.com/office/drawing/2014/main" id="{7233B5F5-1F89-4A01-AADE-5B1987144927}"/>
                </a:ext>
              </a:extLst>
            </p:cNvPr>
            <p:cNvSpPr/>
            <p:nvPr/>
          </p:nvSpPr>
          <p:spPr>
            <a:xfrm>
              <a:off x="-1519023" y="1241935"/>
              <a:ext cx="4003485" cy="1028721"/>
            </a:xfrm>
            <a:prstGeom prst="roundRect">
              <a:avLst/>
            </a:prstGeom>
            <a:grpFill/>
            <a:ln w="3175">
              <a:solidFill>
                <a:schemeClr val="tx1"/>
              </a:solidFill>
              <a:prstDash val="sysDash"/>
              <a:extLst>
                <a:ext uri="{C807C97D-BFC1-408E-A445-0C87EB9F89A2}"/>
              </a:extLs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sp>
          <p:nvSpPr>
            <p:cNvPr id="30" name="TextBox 29">
              <a:extLst>
                <a:ext uri="{FF2B5EF4-FFF2-40B4-BE49-F238E27FC236}">
                  <a16:creationId xmlns:a16="http://schemas.microsoft.com/office/drawing/2014/main" id="{CF142D4C-70EF-48B1-8C2C-3B6343C0812F}"/>
                </a:ext>
              </a:extLst>
            </p:cNvPr>
            <p:cNvSpPr txBox="1"/>
            <p:nvPr/>
          </p:nvSpPr>
          <p:spPr>
            <a:xfrm>
              <a:off x="-1676682" y="1286839"/>
              <a:ext cx="4128791" cy="372755"/>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Hoạt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cặp</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đôi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1" name="Group 30">
            <a:extLst>
              <a:ext uri="{FF2B5EF4-FFF2-40B4-BE49-F238E27FC236}">
                <a16:creationId xmlns:a16="http://schemas.microsoft.com/office/drawing/2014/main" id="{F409BC26-C6F4-4461-BF21-FA0A1758E1D4}"/>
              </a:ext>
            </a:extLst>
          </p:cNvPr>
          <p:cNvGrpSpPr/>
          <p:nvPr/>
        </p:nvGrpSpPr>
        <p:grpSpPr>
          <a:xfrm>
            <a:off x="87032" y="5127259"/>
            <a:ext cx="4077968" cy="1044942"/>
            <a:chOff x="2662249" y="1438192"/>
            <a:chExt cx="4077967" cy="1191706"/>
          </a:xfrm>
          <a:solidFill>
            <a:srgbClr val="DEFAFD"/>
          </a:solidFill>
        </p:grpSpPr>
        <p:sp>
          <p:nvSpPr>
            <p:cNvPr id="23" name="Rectangle: Rounded Corners 22">
              <a:extLst>
                <a:ext uri="{FF2B5EF4-FFF2-40B4-BE49-F238E27FC236}">
                  <a16:creationId xmlns:a16="http://schemas.microsoft.com/office/drawing/2014/main" id="{EBE81F6B-EDE4-4952-9699-D13C3877D998}"/>
                </a:ext>
              </a:extLst>
            </p:cNvPr>
            <p:cNvSpPr/>
            <p:nvPr/>
          </p:nvSpPr>
          <p:spPr>
            <a:xfrm>
              <a:off x="2793835" y="1438192"/>
              <a:ext cx="3946381" cy="1191706"/>
            </a:xfrm>
            <a:prstGeom prst="roundRect">
              <a:avLst/>
            </a:prstGeom>
            <a:grpFill/>
            <a:ln w="3175">
              <a:solidFill>
                <a:schemeClr val="tx1"/>
              </a:solidFill>
              <a:prstDash val="sysDash"/>
              <a:extLst>
                <a:ext uri="{C807C97D-BFC1-408E-A445-0C87EB9F89A2}"/>
              </a:extLs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sp>
          <p:nvSpPr>
            <p:cNvPr id="34" name="TextBox 33">
              <a:extLst>
                <a:ext uri="{FF2B5EF4-FFF2-40B4-BE49-F238E27FC236}">
                  <a16:creationId xmlns:a16="http://schemas.microsoft.com/office/drawing/2014/main" id="{2AD019FF-44D7-4480-88CC-D6C155DF6D20}"/>
                </a:ext>
              </a:extLst>
            </p:cNvPr>
            <p:cNvSpPr txBox="1"/>
            <p:nvPr/>
          </p:nvSpPr>
          <p:spPr>
            <a:xfrm>
              <a:off x="2662249" y="1506017"/>
              <a:ext cx="3018741" cy="1088113"/>
            </a:xfrm>
            <a:prstGeom prst="rect">
              <a:avLst/>
            </a:prstGeom>
            <a:noFill/>
          </p:spPr>
          <p:txBody>
            <a:bodyP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800" b="1" dirty="0">
                  <a:solidFill>
                    <a:prstClr val="black"/>
                  </a:solidFill>
                  <a:latin typeface="#9Slide03 SFU Futura_12" panose="00000400000000000000" pitchFamily="2" charset="0"/>
                  <a:cs typeface="Arial" panose="020B0604020202020204" pitchFamily="34" charset="0"/>
                </a:rPr>
                <a:t>5</a:t>
              </a:r>
              <a:r>
                <a:rPr kumimoji="0" lang="vi-VN" sz="2800" b="1" i="0" u="none" strike="noStrike" kern="1200" cap="none" spc="0" normalizeH="0" baseline="0" noProof="0" dirty="0" smtClean="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phút</a:t>
              </a: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a:t>
              </a: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nhóm</a:t>
              </a: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pic>
          <p:nvPicPr>
            <p:cNvPr id="35"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D914996C-11F0-4706-BCE3-2A943BBB089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333" t="12560" r="15604" b="27674"/>
            <a:stretch/>
          </p:blipFill>
          <p:spPr bwMode="auto">
            <a:xfrm>
              <a:off x="5692631" y="1552737"/>
              <a:ext cx="1043305" cy="962615"/>
            </a:xfrm>
            <a:prstGeom prst="rect">
              <a:avLst/>
            </a:prstGeom>
            <a:grpFill/>
            <a:extLst/>
          </p:spPr>
        </p:pic>
      </p:grpSp>
      <p:grpSp>
        <p:nvGrpSpPr>
          <p:cNvPr id="14" name="Group 13"/>
          <p:cNvGrpSpPr>
            <a:grpSpLocks/>
          </p:cNvGrpSpPr>
          <p:nvPr/>
        </p:nvGrpSpPr>
        <p:grpSpPr bwMode="auto">
          <a:xfrm>
            <a:off x="4417485" y="768351"/>
            <a:ext cx="7564967" cy="5930900"/>
            <a:chOff x="4422621" y="1094856"/>
            <a:chExt cx="7624884" cy="5554462"/>
          </a:xfrm>
        </p:grpSpPr>
        <p:grpSp>
          <p:nvGrpSpPr>
            <p:cNvPr id="13325" name="Group 23"/>
            <p:cNvGrpSpPr>
              <a:grpSpLocks/>
            </p:cNvGrpSpPr>
            <p:nvPr/>
          </p:nvGrpSpPr>
          <p:grpSpPr bwMode="auto">
            <a:xfrm>
              <a:off x="4575442" y="1094856"/>
              <a:ext cx="7472063" cy="5554462"/>
              <a:chOff x="394387" y="-476119"/>
              <a:chExt cx="11710392" cy="6837111"/>
            </a:xfrm>
          </p:grpSpPr>
          <p:sp>
            <p:nvSpPr>
              <p:cNvPr id="25" name="Rectangle 24"/>
              <p:cNvSpPr/>
              <p:nvPr/>
            </p:nvSpPr>
            <p:spPr>
              <a:xfrm>
                <a:off x="395619" y="-476119"/>
                <a:ext cx="11023728" cy="6658984"/>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629669" y="-297994"/>
                <a:ext cx="11358085" cy="665898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790160" y="68019"/>
                <a:ext cx="11033760" cy="6114847"/>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30" name="Picture 2" descr="Văn phòng phẩm Hà Nội"/>
              <p:cNvPicPr>
                <a:picLocks noChangeAspect="1" noChangeArrowheads="1"/>
              </p:cNvPicPr>
              <p:nvPr/>
            </p:nvPicPr>
            <p:blipFill>
              <a:blip r:embed="rId4">
                <a:extLst>
                  <a:ext uri="{28A0092B-C50C-407E-A947-70E740481C1C}">
                    <a14:useLocalDpi xmlns:a14="http://schemas.microsoft.com/office/drawing/2010/main" val="0"/>
                  </a:ext>
                </a:extLst>
              </a:blip>
              <a:srcRect l="12160" t="11842" r="11674" b="12259"/>
              <a:stretch>
                <a:fillRect/>
              </a:stretch>
            </p:blipFill>
            <p:spPr bwMode="auto">
              <a:xfrm rot="-747451">
                <a:off x="11026413" y="5166807"/>
                <a:ext cx="1078366" cy="113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326" name="Picture 2" descr="Copyediting | AnnaProof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2621" y="1094857"/>
              <a:ext cx="935191" cy="107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 name="Rectangle 37"/>
          <p:cNvSpPr>
            <a:spLocks noChangeArrowheads="1"/>
          </p:cNvSpPr>
          <p:nvPr/>
        </p:nvSpPr>
        <p:spPr bwMode="auto">
          <a:xfrm>
            <a:off x="5636685" y="889001"/>
            <a:ext cx="5336116" cy="52322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Char char="•"/>
              <a:defRPr sz="3200">
                <a:solidFill>
                  <a:schemeClr val="tx1"/>
                </a:solidFill>
                <a:latin typeface="Arial" panose="020B0604020202020204" pitchFamily="34" charset="0"/>
              </a:defRPr>
            </a:lvl1pPr>
            <a:lvl2pPr marL="742950" indent="-285750" defTabSz="685800">
              <a:spcBef>
                <a:spcPct val="20000"/>
              </a:spcBef>
              <a:buChar char="–"/>
              <a:defRPr sz="2800">
                <a:solidFill>
                  <a:schemeClr val="tx1"/>
                </a:solidFill>
                <a:latin typeface="Arial" panose="020B0604020202020204" pitchFamily="34" charset="0"/>
              </a:defRPr>
            </a:lvl2pPr>
            <a:lvl3pPr marL="1143000" indent="-228600" defTabSz="685800">
              <a:spcBef>
                <a:spcPct val="20000"/>
              </a:spcBef>
              <a:buChar char="•"/>
              <a:defRPr sz="2400">
                <a:solidFill>
                  <a:schemeClr val="tx1"/>
                </a:solidFill>
                <a:latin typeface="Arial" panose="020B0604020202020204" pitchFamily="34" charset="0"/>
              </a:defRPr>
            </a:lvl3pPr>
            <a:lvl4pPr marL="1600200" indent="-228600" defTabSz="685800">
              <a:spcBef>
                <a:spcPct val="20000"/>
              </a:spcBef>
              <a:buChar char="–"/>
              <a:defRPr sz="2000">
                <a:solidFill>
                  <a:schemeClr val="tx1"/>
                </a:solidFill>
                <a:latin typeface="Arial" panose="020B0604020202020204" pitchFamily="34" charset="0"/>
              </a:defRPr>
            </a:lvl4pPr>
            <a:lvl5pPr marL="2057400" indent="-228600" defTabSz="685800">
              <a:spcBef>
                <a:spcPct val="20000"/>
              </a:spcBef>
              <a:buChar char="»"/>
              <a:defRPr sz="2000">
                <a:solidFill>
                  <a:schemeClr val="tx1"/>
                </a:solidFill>
                <a:latin typeface="Arial" panose="020B0604020202020204" pitchFamily="34" charset="0"/>
              </a:defRPr>
            </a:lvl5pPr>
            <a:lvl6pPr marL="25146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smtClean="0">
                <a:ln>
                  <a:noFill/>
                </a:ln>
                <a:solidFill>
                  <a:srgbClr val="002060"/>
                </a:solidFill>
                <a:effectLst/>
                <a:uLnTx/>
                <a:uFillTx/>
                <a:latin typeface="#9Slide03 SFU Futura_12" panose="00000400000000000000" charset="0"/>
                <a:ea typeface="+mn-ea"/>
                <a:cs typeface="Arial" panose="020B0604020202020204" pitchFamily="34" charset="0"/>
              </a:rPr>
              <a:t>PHIẾU</a:t>
            </a:r>
            <a:r>
              <a:rPr kumimoji="0" lang="en-US" altLang="en-US" sz="2800" b="1" i="0" u="none" strike="noStrike" kern="1200" cap="none" spc="0" normalizeH="0" baseline="0" noProof="0" dirty="0" smtClean="0">
                <a:ln>
                  <a:noFill/>
                </a:ln>
                <a:solidFill>
                  <a:srgbClr val="002060"/>
                </a:solidFill>
                <a:effectLst/>
                <a:uLnTx/>
                <a:uFillTx/>
                <a:latin typeface="#9Slide03 SFU Futura_12" panose="00000400000000000000" charset="0"/>
                <a:ea typeface="+mn-ea"/>
                <a:cs typeface="Arial" panose="020B0604020202020204" pitchFamily="34" charset="0"/>
              </a:rPr>
              <a:t> </a:t>
            </a:r>
            <a:r>
              <a:rPr kumimoji="0" lang="en-US" altLang="en-US" sz="2800" b="1" i="0" u="none" strike="noStrike" kern="1200" cap="none" spc="0" normalizeH="0" baseline="0" noProof="0" dirty="0" err="1" smtClean="0">
                <a:ln>
                  <a:noFill/>
                </a:ln>
                <a:solidFill>
                  <a:srgbClr val="002060"/>
                </a:solidFill>
                <a:effectLst/>
                <a:uLnTx/>
                <a:uFillTx/>
                <a:latin typeface="#9Slide03 SFU Futura_12" panose="00000400000000000000" charset="0"/>
                <a:ea typeface="+mn-ea"/>
                <a:cs typeface="Arial" panose="020B0604020202020204" pitchFamily="34" charset="0"/>
              </a:rPr>
              <a:t>HỌC</a:t>
            </a:r>
            <a:r>
              <a:rPr kumimoji="0" lang="en-US" altLang="en-US" sz="2800" b="1" i="0" u="none" strike="noStrike" kern="1200" cap="none" spc="0" normalizeH="0" baseline="0" noProof="0" dirty="0" smtClean="0">
                <a:ln>
                  <a:noFill/>
                </a:ln>
                <a:solidFill>
                  <a:srgbClr val="002060"/>
                </a:solidFill>
                <a:effectLst/>
                <a:uLnTx/>
                <a:uFillTx/>
                <a:latin typeface="#9Slide03 SFU Futura_12" panose="00000400000000000000" charset="0"/>
                <a:ea typeface="+mn-ea"/>
                <a:cs typeface="Arial" panose="020B0604020202020204" pitchFamily="34" charset="0"/>
              </a:rPr>
              <a:t> </a:t>
            </a:r>
            <a:r>
              <a:rPr kumimoji="0" lang="en-US" altLang="en-US" sz="2800" b="1" i="0" u="none" strike="noStrike" kern="1200" cap="none" spc="0" normalizeH="0" baseline="0" noProof="0" dirty="0" err="1" smtClean="0">
                <a:ln>
                  <a:noFill/>
                </a:ln>
                <a:solidFill>
                  <a:srgbClr val="002060"/>
                </a:solidFill>
                <a:effectLst/>
                <a:uLnTx/>
                <a:uFillTx/>
                <a:latin typeface="#9Slide03 SFU Futura_12" panose="00000400000000000000" charset="0"/>
                <a:ea typeface="+mn-ea"/>
                <a:cs typeface="Arial" panose="020B0604020202020204" pitchFamily="34" charset="0"/>
              </a:rPr>
              <a:t>TẬP</a:t>
            </a:r>
            <a:r>
              <a:rPr kumimoji="0" lang="en-US" altLang="en-US" sz="2800" b="1" i="0" u="none" strike="noStrike" kern="1200" cap="none" spc="0" normalizeH="0" baseline="0" noProof="0" dirty="0" smtClean="0">
                <a:ln>
                  <a:noFill/>
                </a:ln>
                <a:solidFill>
                  <a:srgbClr val="002060"/>
                </a:solidFill>
                <a:effectLst/>
                <a:uLnTx/>
                <a:uFillTx/>
                <a:latin typeface="#9Slide03 SFU Futura_12" panose="00000400000000000000" charset="0"/>
                <a:ea typeface="+mn-ea"/>
                <a:cs typeface="Arial" panose="020B0604020202020204" pitchFamily="34" charset="0"/>
              </a:rPr>
              <a:t> </a:t>
            </a:r>
            <a:r>
              <a:rPr kumimoji="0" lang="en-US" altLang="en-US" sz="2800" b="1" i="0" u="none" strike="noStrike" kern="1200" cap="none" spc="0" normalizeH="0" baseline="0" noProof="0" dirty="0" err="1" smtClean="0">
                <a:ln>
                  <a:noFill/>
                </a:ln>
                <a:solidFill>
                  <a:srgbClr val="002060"/>
                </a:solidFill>
                <a:effectLst/>
                <a:uLnTx/>
                <a:uFillTx/>
                <a:latin typeface="#9Slide03 SFU Futura_12" panose="00000400000000000000" charset="0"/>
                <a:ea typeface="+mn-ea"/>
                <a:cs typeface="Arial" panose="020B0604020202020204" pitchFamily="34" charset="0"/>
              </a:rPr>
              <a:t>SỐ</a:t>
            </a:r>
            <a:r>
              <a:rPr kumimoji="0" lang="en-US" altLang="en-US" sz="2800" b="1" i="0" u="none" strike="noStrike" kern="1200" cap="none" spc="0" normalizeH="0" baseline="0" noProof="0" dirty="0" smtClean="0">
                <a:ln>
                  <a:noFill/>
                </a:ln>
                <a:solidFill>
                  <a:srgbClr val="002060"/>
                </a:solidFill>
                <a:effectLst/>
                <a:uLnTx/>
                <a:uFillTx/>
                <a:latin typeface="#9Slide03 SFU Futura_12" panose="00000400000000000000" charset="0"/>
                <a:ea typeface="+mn-ea"/>
                <a:cs typeface="Arial" panose="020B0604020202020204" pitchFamily="34" charset="0"/>
              </a:rPr>
              <a:t> 2</a:t>
            </a:r>
            <a:endParaRPr kumimoji="0" lang="vi-VN" altLang="en-US" sz="2800" b="1" i="0" u="none" strike="noStrike" kern="1200" cap="none" spc="0" normalizeH="0" baseline="0" noProof="0" dirty="0">
              <a:ln>
                <a:noFill/>
              </a:ln>
              <a:solidFill>
                <a:srgbClr val="002060"/>
              </a:solidFill>
              <a:effectLst/>
              <a:uLnTx/>
              <a:uFillTx/>
              <a:latin typeface="#9Slide03 SFU Futura_12" panose="00000400000000000000" charset="0"/>
              <a:ea typeface="+mn-ea"/>
              <a:cs typeface="Arial" panose="020B0604020202020204" pitchFamily="34" charset="0"/>
            </a:endParaRPr>
          </a:p>
        </p:txBody>
      </p:sp>
      <p:pic>
        <p:nvPicPr>
          <p:cNvPr id="47" name="Picture 4" descr="Biểu Tượng đồ Dùng Học Tập Hình ảnh | Định dạng hình ảnh PSD 401360362|  vn.lovepik.com"/>
          <p:cNvPicPr>
            <a:picLocks noChangeAspect="1" noChangeArrowheads="1"/>
          </p:cNvPicPr>
          <p:nvPr/>
        </p:nvPicPr>
        <p:blipFill>
          <a:blip r:embed="rId6">
            <a:extLst>
              <a:ext uri="{28A0092B-C50C-407E-A947-70E740481C1C}">
                <a14:useLocalDpi xmlns:a14="http://schemas.microsoft.com/office/drawing/2010/main" val="0"/>
              </a:ext>
            </a:extLst>
          </a:blip>
          <a:srcRect l="7559" t="8328" r="46638" b="52454"/>
          <a:stretch>
            <a:fillRect/>
          </a:stretch>
        </p:blipFill>
        <p:spPr bwMode="auto">
          <a:xfrm>
            <a:off x="1883833" y="3723218"/>
            <a:ext cx="1178984" cy="102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0" name="Straight Connector 39">
            <a:extLst>
              <a:ext uri="{FF2B5EF4-FFF2-40B4-BE49-F238E27FC236}">
                <a16:creationId xmlns:a16="http://schemas.microsoft.com/office/drawing/2014/main" id="{991ACA94-E341-45D2-A862-C6ABE7BE591A}"/>
              </a:ext>
            </a:extLst>
          </p:cNvPr>
          <p:cNvCxnSpPr>
            <a:cxnSpLocks/>
          </p:cNvCxnSpPr>
          <p:nvPr/>
        </p:nvCxnSpPr>
        <p:spPr>
          <a:xfrm flipV="1">
            <a:off x="-27517" y="768351"/>
            <a:ext cx="12192001" cy="2116"/>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9" name="Rounded Rectangle 4">
            <a:extLst>
              <a:ext uri="{FF2B5EF4-FFF2-40B4-BE49-F238E27FC236}">
                <a16:creationId xmlns:a16="http://schemas.microsoft.com/office/drawing/2014/main" id="{037D7ABF-0565-401C-85F2-5A1D8633D863}"/>
              </a:ext>
            </a:extLst>
          </p:cNvPr>
          <p:cNvSpPr/>
          <p:nvPr/>
        </p:nvSpPr>
        <p:spPr>
          <a:xfrm>
            <a:off x="0" y="12700"/>
            <a:ext cx="12134851" cy="63500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vi-VN" sz="2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VAI</a:t>
            </a:r>
            <a:r>
              <a:rPr kumimoji="0" lang="en-US" sz="2800" b="1" i="0" u="none" strike="noStrike" kern="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TRÒ</a:t>
            </a:r>
            <a:r>
              <a:rPr kumimoji="0" lang="en-US" sz="2800" b="1" i="0" u="none" strike="noStrike" kern="0" cap="none" spc="0" normalizeH="0" noProof="0" dirty="0" smtClean="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0" cap="none" spc="0" normalizeH="0" noProof="0" dirty="0" err="1" smtClean="0">
                <a:ln>
                  <a:noFill/>
                </a:ln>
                <a:solidFill>
                  <a:srgbClr val="FF0000"/>
                </a:solidFill>
                <a:effectLst/>
                <a:uLnTx/>
                <a:uFillTx/>
                <a:latin typeface="Times New Roman" pitchFamily="18" charset="0"/>
                <a:ea typeface="+mn-ea"/>
                <a:cs typeface="Times New Roman" pitchFamily="18" charset="0"/>
              </a:rPr>
              <a:t>CỦA</a:t>
            </a:r>
            <a:r>
              <a:rPr kumimoji="0" lang="en-US" sz="2800" b="1" i="0" u="none" strike="noStrike" kern="0" cap="none" spc="0" normalizeH="0" noProof="0" dirty="0" smtClean="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0" cap="none" spc="0" normalizeH="0" noProof="0" dirty="0" err="1" smtClean="0">
                <a:ln>
                  <a:noFill/>
                </a:ln>
                <a:solidFill>
                  <a:srgbClr val="FF0000"/>
                </a:solidFill>
                <a:effectLst/>
                <a:uLnTx/>
                <a:uFillTx/>
                <a:latin typeface="Times New Roman" pitchFamily="18" charset="0"/>
                <a:ea typeface="+mn-ea"/>
                <a:cs typeface="Times New Roman" pitchFamily="18" charset="0"/>
              </a:rPr>
              <a:t>CẢM</a:t>
            </a:r>
            <a:r>
              <a:rPr kumimoji="0" lang="en-US" sz="2800" b="1" i="0" u="none" strike="noStrike" kern="0" cap="none" spc="0" normalizeH="0" noProof="0" dirty="0" smtClean="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0" cap="none" spc="0" normalizeH="0" noProof="0" dirty="0" err="1" smtClean="0">
                <a:ln>
                  <a:noFill/>
                </a:ln>
                <a:solidFill>
                  <a:srgbClr val="FF0000"/>
                </a:solidFill>
                <a:effectLst/>
                <a:uLnTx/>
                <a:uFillTx/>
                <a:latin typeface="Times New Roman" pitchFamily="18" charset="0"/>
                <a:ea typeface="+mn-ea"/>
                <a:cs typeface="Times New Roman" pitchFamily="18" charset="0"/>
              </a:rPr>
              <a:t>ỨNG</a:t>
            </a:r>
            <a:r>
              <a:rPr kumimoji="0" lang="en-US" sz="2800" b="1" i="0" u="none" strike="noStrike" kern="0" cap="none" spc="0" normalizeH="0" noProof="0" dirty="0" smtClean="0">
                <a:ln>
                  <a:noFill/>
                </a:ln>
                <a:solidFill>
                  <a:srgbClr val="FF0000"/>
                </a:solidFill>
                <a:effectLst/>
                <a:uLnTx/>
                <a:uFillTx/>
                <a:latin typeface="Times New Roman" pitchFamily="18" charset="0"/>
                <a:ea typeface="+mn-ea"/>
                <a:cs typeface="Times New Roman" pitchFamily="18" charset="0"/>
              </a:rPr>
              <a:t> </a:t>
            </a:r>
            <a:r>
              <a:rPr lang="en-US" sz="2800" b="1" kern="0" dirty="0" err="1" smtClean="0">
                <a:solidFill>
                  <a:srgbClr val="FF0000"/>
                </a:solidFill>
                <a:latin typeface="Times New Roman" pitchFamily="18" charset="0"/>
                <a:cs typeface="Times New Roman" pitchFamily="18" charset="0"/>
              </a:rPr>
              <a:t>ĐỐI</a:t>
            </a:r>
            <a:r>
              <a:rPr lang="en-US" sz="2800" b="1" kern="0" dirty="0" smtClean="0">
                <a:solidFill>
                  <a:srgbClr val="FF0000"/>
                </a:solidFill>
                <a:latin typeface="Times New Roman" pitchFamily="18" charset="0"/>
                <a:cs typeface="Times New Roman" pitchFamily="18" charset="0"/>
              </a:rPr>
              <a:t> </a:t>
            </a:r>
            <a:r>
              <a:rPr lang="en-US" sz="2800" b="1" kern="0" dirty="0" err="1" smtClean="0">
                <a:solidFill>
                  <a:srgbClr val="FF0000"/>
                </a:solidFill>
                <a:latin typeface="Times New Roman" pitchFamily="18" charset="0"/>
                <a:cs typeface="Times New Roman" pitchFamily="18" charset="0"/>
              </a:rPr>
              <a:t>VỚI</a:t>
            </a:r>
            <a:r>
              <a:rPr lang="en-US" sz="2800" b="1" kern="0" dirty="0" smtClean="0">
                <a:solidFill>
                  <a:srgbClr val="FF0000"/>
                </a:solidFill>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SINH</a:t>
            </a:r>
            <a:r>
              <a:rPr kumimoji="0" lang="en-US" sz="2800" b="1" i="0" u="none" strike="noStrike" kern="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VẬT</a:t>
            </a:r>
            <a:endParaRPr kumimoji="0" lang="en-US" sz="2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pic>
        <p:nvPicPr>
          <p:cNvPr id="43" name="Picture 42"/>
          <p:cNvPicPr>
            <a:picLocks noChangeAspect="1"/>
          </p:cNvPicPr>
          <p:nvPr/>
        </p:nvPicPr>
        <p:blipFill>
          <a:blip r:embed="rId7">
            <a:extLst>
              <a:ext uri="{28A0092B-C50C-407E-A947-70E740481C1C}">
                <a14:useLocalDpi xmlns:a14="http://schemas.microsoft.com/office/drawing/2010/main" val="0"/>
              </a:ext>
            </a:extLst>
          </a:blip>
          <a:srcRect l="10057" r="4605" b="13547"/>
          <a:stretch>
            <a:fillRect/>
          </a:stretch>
        </p:blipFill>
        <p:spPr bwMode="auto">
          <a:xfrm>
            <a:off x="2929467" y="3843867"/>
            <a:ext cx="1316567" cy="702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35"/>
          <p:cNvPicPr>
            <a:picLocks noChangeAspect="1"/>
          </p:cNvPicPr>
          <p:nvPr/>
        </p:nvPicPr>
        <p:blipFill>
          <a:blip r:embed="rId8">
            <a:extLst>
              <a:ext uri="{28A0092B-C50C-407E-A947-70E740481C1C}">
                <a14:useLocalDpi xmlns:a14="http://schemas.microsoft.com/office/drawing/2010/main" val="0"/>
              </a:ext>
            </a:extLst>
          </a:blip>
          <a:srcRect t="18796"/>
          <a:stretch>
            <a:fillRect/>
          </a:stretch>
        </p:blipFill>
        <p:spPr bwMode="auto">
          <a:xfrm>
            <a:off x="541867" y="895352"/>
            <a:ext cx="3115733" cy="2228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011208" y="1826754"/>
            <a:ext cx="6638925" cy="4228850"/>
          </a:xfrm>
          <a:prstGeom prst="rect">
            <a:avLst/>
          </a:prstGeom>
        </p:spPr>
        <p:txBody>
          <a:bodyPr wrap="square">
            <a:spAutoFit/>
          </a:bodyPr>
          <a:lstStyle/>
          <a:p>
            <a:pPr algn="just">
              <a:lnSpc>
                <a:spcPct val="120000"/>
              </a:lnSpc>
              <a:spcAft>
                <a:spcPts val="0"/>
              </a:spcAft>
            </a:pPr>
            <a:r>
              <a:rPr lang="en-US" sz="2800" dirty="0" smtClean="0">
                <a:latin typeface="Times New Roman" panose="02020603050405020304" pitchFamily="18" charset="0"/>
                <a:ea typeface="Calibri" panose="020F0502020204030204" pitchFamily="34" charset="0"/>
                <a:cs typeface="Times New Roman" panose="02020603050405020304" pitchFamily="18" charset="0"/>
              </a:rPr>
              <a:t>1.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gì</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xảy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nếu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phản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ứng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kích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môi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vai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trò</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ứng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Arial" panose="020B0604020202020204" pitchFamily="34" charset="0"/>
              <a:ea typeface="Arial" panose="020B0604020202020204" pitchFamily="34" charset="0"/>
              <a:cs typeface="Times New Roman" panose="02020603050405020304" pitchFamily="18" charset="0"/>
            </a:endParaRPr>
          </a:p>
          <a:p>
            <a:pPr algn="just">
              <a:lnSpc>
                <a:spcPct val="120000"/>
              </a:lnSpc>
              <a:spcAft>
                <a:spcPts val="0"/>
              </a:spcAft>
            </a:pPr>
            <a:r>
              <a:rPr lang="en-US" sz="2800" dirty="0" smtClean="0">
                <a:latin typeface="Times New Roman" panose="02020603050405020304" pitchFamily="18" charset="0"/>
                <a:ea typeface="Calibri" panose="020F0502020204030204" pitchFamily="34" charset="0"/>
                <a:cs typeface="Times New Roman" panose="02020603050405020304" pitchFamily="18" charset="0"/>
              </a:rPr>
              <a:t>2.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Sau</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hoàn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800" dirty="0">
                <a:latin typeface="Times New Roman" panose="02020603050405020304" pitchFamily="18" charset="0"/>
                <a:ea typeface="Calibri" panose="020F0502020204030204" pitchFamily="34" charset="0"/>
                <a:cs typeface="Times New Roman" panose="02020603050405020304" pitchFamily="18" charset="0"/>
              </a:rPr>
              <a:t> dung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hỏi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800" dirty="0">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GV</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tổ</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chức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tham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trò</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ai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nhanh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800" dirty="0">
                <a:latin typeface="Times New Roman" panose="02020603050405020304" pitchFamily="18" charset="0"/>
                <a:ea typeface="Calibri" panose="020F0502020204030204" pitchFamily="34" charset="0"/>
                <a:cs typeface="Times New Roman" panose="02020603050405020304" pitchFamily="18" charset="0"/>
              </a:rPr>
              <a:t> dung: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ứng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ứng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10542632"/>
      </p:ext>
    </p:extLst>
  </p:cSld>
  <p:clrMapOvr>
    <a:masterClrMapping/>
  </p:clrMapOvr>
  <p:timing>
    <p:tnLst>
      <p:par>
        <p:cTn id="1" dur="indefinite" restart="never" nodeType="tmRoot"/>
      </p:par>
    </p:tnLst>
  </p:timing>
</p:sld>
</file>

<file path=ppt/theme/theme1.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1730</TotalTime>
  <Words>872</Words>
  <Application>Microsoft Office PowerPoint</Application>
  <PresentationFormat>Widescreen</PresentationFormat>
  <Paragraphs>137</Paragraphs>
  <Slides>21</Slides>
  <Notes>5</Notes>
  <HiddenSlides>0</HiddenSlides>
  <MMClips>1</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21</vt:i4>
      </vt:variant>
    </vt:vector>
  </HeadingPairs>
  <TitlesOfParts>
    <vt:vector size="42" baseType="lpstr">
      <vt:lpstr>Microsoft YaHei</vt:lpstr>
      <vt:lpstr>Microsoft YaHei</vt:lpstr>
      <vt:lpstr>宋体</vt:lpstr>
      <vt:lpstr>#9Slide03 Arima Madurai Black</vt:lpstr>
      <vt:lpstr>#9Slide03 SFU Futura_07</vt:lpstr>
      <vt:lpstr>#9Slide03 SFU Futura_12</vt:lpstr>
      <vt:lpstr>#9Slide07 IcielKoni</vt:lpstr>
      <vt:lpstr>Arial</vt:lpstr>
      <vt:lpstr>Calibri</vt:lpstr>
      <vt:lpstr>等线</vt:lpstr>
      <vt:lpstr>Times New Roman</vt:lpstr>
      <vt:lpstr>16_Office Theme</vt:lpstr>
      <vt:lpstr>17_Office Theme</vt:lpstr>
      <vt:lpstr>18_Office Theme</vt:lpstr>
      <vt:lpstr>19_Office Theme</vt:lpstr>
      <vt:lpstr>20_Office Theme</vt:lpstr>
      <vt:lpstr>21_Office Theme</vt:lpstr>
      <vt:lpstr>Default Design</vt:lpstr>
      <vt:lpstr>1_Default Design</vt:lpstr>
      <vt:lpstr>4_Default Design</vt:lpstr>
      <vt:lpstr>3_Default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122</cp:revision>
  <dcterms:created xsi:type="dcterms:W3CDTF">2019-08-21T12:47:34Z</dcterms:created>
  <dcterms:modified xsi:type="dcterms:W3CDTF">2024-10-15T04:13:51Z</dcterms:modified>
</cp:coreProperties>
</file>