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007578144" r:id="rId2"/>
    <p:sldId id="256" r:id="rId3"/>
    <p:sldId id="315" r:id="rId4"/>
    <p:sldId id="2007578006" r:id="rId5"/>
    <p:sldId id="2007578007" r:id="rId6"/>
    <p:sldId id="317" r:id="rId7"/>
    <p:sldId id="2007578008" r:id="rId8"/>
    <p:sldId id="396" r:id="rId9"/>
    <p:sldId id="341" r:id="rId10"/>
    <p:sldId id="339" r:id="rId11"/>
    <p:sldId id="382" r:id="rId12"/>
    <p:sldId id="340" r:id="rId13"/>
    <p:sldId id="2007578010" r:id="rId14"/>
    <p:sldId id="2007578152" r:id="rId15"/>
    <p:sldId id="2007578012" r:id="rId16"/>
    <p:sldId id="2007578000" r:id="rId17"/>
    <p:sldId id="2007578013" r:id="rId18"/>
    <p:sldId id="2007578148" r:id="rId19"/>
    <p:sldId id="2007578147" r:id="rId20"/>
    <p:sldId id="2007578017" r:id="rId21"/>
    <p:sldId id="2007578149" r:id="rId22"/>
    <p:sldId id="2007578150" r:id="rId23"/>
    <p:sldId id="2007578018" r:id="rId24"/>
    <p:sldId id="2007578145" r:id="rId25"/>
    <p:sldId id="2007578146" r:id="rId26"/>
    <p:sldId id="2007578019" r:id="rId27"/>
    <p:sldId id="2007578151" r:id="rId28"/>
    <p:sldId id="2007578002" r:id="rId29"/>
    <p:sldId id="2007578143" r:id="rId30"/>
    <p:sldId id="2007578133" r:id="rId31"/>
    <p:sldId id="2007578004" r:id="rId32"/>
    <p:sldId id="2007578141" r:id="rId33"/>
    <p:sldId id="29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154" autoAdjust="0"/>
  </p:normalViewPr>
  <p:slideViewPr>
    <p:cSldViewPr>
      <p:cViewPr varScale="1">
        <p:scale>
          <a:sx n="105" d="100"/>
          <a:sy n="105" d="100"/>
        </p:scale>
        <p:origin x="56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280B2-8A55-4298-BB43-5DBB76223C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1CFE0-CDBB-4690-AB2A-2CF3B535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7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4" name="Google Shape;5414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5" name="Google Shape;5415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4" name="Google Shape;5414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5" name="Google Shape;5415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937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FDECFC7D-D5DC-70E8-A02F-D288A7245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73ac088b1_0_161:notes">
            <a:extLst>
              <a:ext uri="{FF2B5EF4-FFF2-40B4-BE49-F238E27FC236}">
                <a16:creationId xmlns:a16="http://schemas.microsoft.com/office/drawing/2014/main" id="{FE4BFA82-5001-94DC-C960-3544665445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e73ac088b1_0_161:notes">
            <a:extLst>
              <a:ext uri="{FF2B5EF4-FFF2-40B4-BE49-F238E27FC236}">
                <a16:creationId xmlns:a16="http://schemas.microsoft.com/office/drawing/2014/main" id="{CCBE74B2-38E8-D4B6-B003-F90A2616E3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69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73ac088b1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e73ac088b1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229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4" name="Google Shape;5414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5" name="Google Shape;5415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2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c01a082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2c01a082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1CFE0-CDBB-4690-AB2A-2CF3B5355B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49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c01a082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2c01a082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5426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1CFE0-CDBB-4690-AB2A-2CF3B5355B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15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4" name="Google Shape;5414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5" name="Google Shape;5415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4487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FDECFC7D-D5DC-70E8-A02F-D288A7245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73ac088b1_0_161:notes">
            <a:extLst>
              <a:ext uri="{FF2B5EF4-FFF2-40B4-BE49-F238E27FC236}">
                <a16:creationId xmlns:a16="http://schemas.microsoft.com/office/drawing/2014/main" id="{FE4BFA82-5001-94DC-C960-3544665445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e73ac088b1_0_161:notes">
            <a:extLst>
              <a:ext uri="{FF2B5EF4-FFF2-40B4-BE49-F238E27FC236}">
                <a16:creationId xmlns:a16="http://schemas.microsoft.com/office/drawing/2014/main" id="{CCBE74B2-38E8-D4B6-B003-F90A2616E3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84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6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5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1"/>
          <p:cNvSpPr txBox="1">
            <a:spLocks noGrp="1"/>
          </p:cNvSpPr>
          <p:nvPr>
            <p:ph type="title" hasCustomPrompt="1"/>
          </p:nvPr>
        </p:nvSpPr>
        <p:spPr>
          <a:xfrm>
            <a:off x="713225" y="2347800"/>
            <a:ext cx="77175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50" name="Google Shape;550;p11"/>
          <p:cNvSpPr txBox="1">
            <a:spLocks noGrp="1"/>
          </p:cNvSpPr>
          <p:nvPr>
            <p:ph type="subTitle" idx="1"/>
          </p:nvPr>
        </p:nvSpPr>
        <p:spPr>
          <a:xfrm>
            <a:off x="713400" y="4181669"/>
            <a:ext cx="7717500" cy="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41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8" cy="686076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>
            <a:spLocks noGrp="1"/>
          </p:cNvSpPr>
          <p:nvPr>
            <p:ph type="ctrTitle"/>
          </p:nvPr>
        </p:nvSpPr>
        <p:spPr>
          <a:xfrm>
            <a:off x="713250" y="715367"/>
            <a:ext cx="7717500" cy="8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200" b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114" name="Google Shape;114;p21"/>
          <p:cNvPicPr preferRelativeResize="0"/>
          <p:nvPr userDrawn="1"/>
        </p:nvPicPr>
        <p:blipFill rotWithShape="1">
          <a:blip r:embed="rId3">
            <a:alphaModFix/>
          </a:blip>
          <a:srcRect b="85329"/>
          <a:stretch/>
        </p:blipFill>
        <p:spPr>
          <a:xfrm>
            <a:off x="0" y="6132565"/>
            <a:ext cx="9143998" cy="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>
            <a:spLocks noGrp="1"/>
          </p:cNvSpPr>
          <p:nvPr>
            <p:ph type="subTitle" idx="1"/>
          </p:nvPr>
        </p:nvSpPr>
        <p:spPr>
          <a:xfrm>
            <a:off x="3384750" y="3840467"/>
            <a:ext cx="2374500" cy="1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ctrTitle" idx="2"/>
          </p:nvPr>
        </p:nvSpPr>
        <p:spPr>
          <a:xfrm>
            <a:off x="3384750" y="3327400"/>
            <a:ext cx="23745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000" b="0"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3"/>
          </p:nvPr>
        </p:nvSpPr>
        <p:spPr>
          <a:xfrm>
            <a:off x="5969323" y="3840467"/>
            <a:ext cx="2372100" cy="1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ctrTitle" idx="4"/>
          </p:nvPr>
        </p:nvSpPr>
        <p:spPr>
          <a:xfrm>
            <a:off x="5968123" y="3327400"/>
            <a:ext cx="23745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000" b="0"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ubTitle" idx="5"/>
          </p:nvPr>
        </p:nvSpPr>
        <p:spPr>
          <a:xfrm>
            <a:off x="802577" y="3840467"/>
            <a:ext cx="2372100" cy="1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ctrTitle" idx="6"/>
          </p:nvPr>
        </p:nvSpPr>
        <p:spPr>
          <a:xfrm>
            <a:off x="801377" y="3327400"/>
            <a:ext cx="23745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000" b="0"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60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1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5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8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0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3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3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7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3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7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Root\My%20Documents\Downloads\Music\BaViMoCao(QuangDung)_KimNgoc.wma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F2BAB-6FD8-45EF-98C9-69DFFFDE8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905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/>
              <a:t>- </a:t>
            </a:r>
            <a:r>
              <a:rPr lang="en-US" sz="1800" dirty="0" err="1"/>
              <a:t>Phạm</a:t>
            </a:r>
            <a:r>
              <a:rPr lang="en-US" sz="1800" dirty="0"/>
              <a:t> </a:t>
            </a:r>
            <a:r>
              <a:rPr lang="en-US" sz="1800" dirty="0" err="1"/>
              <a:t>Khánh</a:t>
            </a:r>
            <a:r>
              <a:rPr lang="en-US" sz="1800" dirty="0"/>
              <a:t> </a:t>
            </a:r>
            <a:r>
              <a:rPr lang="en-US" sz="1800" dirty="0" err="1"/>
              <a:t>Lê</a:t>
            </a:r>
            <a:r>
              <a:rPr lang="en-US" sz="1800" dirty="0"/>
              <a:t> – </a:t>
            </a:r>
            <a:r>
              <a:rPr lang="en-US" sz="1800" dirty="0" err="1"/>
              <a:t>Trường</a:t>
            </a:r>
            <a:r>
              <a:rPr lang="en-US" sz="1800" dirty="0"/>
              <a:t> PTDTNT THPT </a:t>
            </a:r>
            <a:r>
              <a:rPr lang="en-US" sz="1800" dirty="0" err="1"/>
              <a:t>huyện</a:t>
            </a:r>
            <a:r>
              <a:rPr lang="en-US" sz="1800" dirty="0"/>
              <a:t> </a:t>
            </a:r>
            <a:r>
              <a:rPr lang="en-US" sz="1800" dirty="0" err="1"/>
              <a:t>Mường</a:t>
            </a:r>
            <a:r>
              <a:rPr lang="en-US" sz="1800" dirty="0"/>
              <a:t> </a:t>
            </a:r>
            <a:r>
              <a:rPr lang="en-US" sz="1800" dirty="0" err="1"/>
              <a:t>Nhé</a:t>
            </a:r>
            <a:r>
              <a:rPr lang="en-US" sz="1800" dirty="0"/>
              <a:t>, </a:t>
            </a:r>
            <a:r>
              <a:rPr lang="en-US" sz="1800" dirty="0" err="1"/>
              <a:t>tỉnh</a:t>
            </a:r>
            <a:r>
              <a:rPr lang="en-US" sz="1800" dirty="0"/>
              <a:t> </a:t>
            </a:r>
            <a:r>
              <a:rPr lang="en-US" sz="1800" dirty="0" err="1"/>
              <a:t>Điện</a:t>
            </a:r>
            <a:r>
              <a:rPr lang="en-US" sz="1800" dirty="0"/>
              <a:t> </a:t>
            </a:r>
            <a:r>
              <a:rPr lang="en-US" sz="1800" dirty="0" err="1"/>
              <a:t>Biên</a:t>
            </a:r>
            <a:br>
              <a:rPr lang="en-US" sz="1800" dirty="0"/>
            </a:br>
            <a:r>
              <a:rPr lang="en-US" sz="1800" dirty="0"/>
              <a:t>- </a:t>
            </a:r>
            <a:r>
              <a:rPr lang="en-US" sz="1800" dirty="0" err="1"/>
              <a:t>Quách</a:t>
            </a:r>
            <a:r>
              <a:rPr lang="en-US" sz="1800" dirty="0"/>
              <a:t> </a:t>
            </a:r>
            <a:r>
              <a:rPr lang="en-US" sz="1800" dirty="0" err="1"/>
              <a:t>Thị</a:t>
            </a:r>
            <a:r>
              <a:rPr lang="en-US" sz="1800" dirty="0"/>
              <a:t> </a:t>
            </a:r>
            <a:r>
              <a:rPr lang="en-US" sz="1800" dirty="0" err="1"/>
              <a:t>Hồng</a:t>
            </a:r>
            <a:r>
              <a:rPr lang="en-US" sz="1800" dirty="0"/>
              <a:t> </a:t>
            </a:r>
            <a:r>
              <a:rPr lang="en-US" sz="1800" dirty="0" err="1"/>
              <a:t>Hạnh</a:t>
            </a:r>
            <a:r>
              <a:rPr lang="en-US" sz="1800" dirty="0"/>
              <a:t> – </a:t>
            </a:r>
            <a:r>
              <a:rPr lang="en-US" sz="1800" dirty="0" err="1"/>
              <a:t>Trường</a:t>
            </a:r>
            <a:r>
              <a:rPr lang="en-US" sz="1800" dirty="0"/>
              <a:t> THPT </a:t>
            </a:r>
            <a:r>
              <a:rPr lang="en-US" sz="1800" dirty="0" err="1"/>
              <a:t>Đại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, </a:t>
            </a:r>
            <a:r>
              <a:rPr lang="en-US" sz="1800" dirty="0" err="1"/>
              <a:t>tỉnh</a:t>
            </a:r>
            <a:r>
              <a:rPr lang="en-US" sz="1800" dirty="0"/>
              <a:t> </a:t>
            </a:r>
            <a:r>
              <a:rPr lang="en-US" sz="1800" dirty="0" err="1"/>
              <a:t>Thái</a:t>
            </a:r>
            <a:r>
              <a:rPr lang="en-US" sz="1800" dirty="0"/>
              <a:t> </a:t>
            </a:r>
            <a:r>
              <a:rPr lang="en-US" sz="1800" dirty="0" err="1"/>
              <a:t>Nguyên</a:t>
            </a:r>
            <a:br>
              <a:rPr lang="en-US" sz="1800" dirty="0"/>
            </a:br>
            <a:r>
              <a:rPr lang="en-US" sz="1800" dirty="0"/>
              <a:t>- Vi </a:t>
            </a:r>
            <a:r>
              <a:rPr lang="en-US" sz="1800" dirty="0" err="1"/>
              <a:t>Thị</a:t>
            </a:r>
            <a:r>
              <a:rPr lang="en-US" sz="1800" dirty="0"/>
              <a:t> Thùy Linh, </a:t>
            </a:r>
            <a:r>
              <a:rPr lang="en-US" sz="1800" dirty="0" err="1"/>
              <a:t>Trung</a:t>
            </a:r>
            <a:r>
              <a:rPr lang="en-US" sz="1800" dirty="0"/>
              <a:t> </a:t>
            </a:r>
            <a:r>
              <a:rPr lang="en-US" sz="1800" dirty="0" err="1"/>
              <a:t>tâm</a:t>
            </a:r>
            <a:r>
              <a:rPr lang="en-US" sz="1800" dirty="0"/>
              <a:t> GDNN – GDTX Cao </a:t>
            </a:r>
            <a:r>
              <a:rPr lang="en-US" sz="1800" dirty="0" err="1"/>
              <a:t>Lộc</a:t>
            </a:r>
            <a:r>
              <a:rPr lang="en-US" sz="1800" dirty="0"/>
              <a:t>, </a:t>
            </a:r>
            <a:r>
              <a:rPr lang="en-US" sz="1800" dirty="0" err="1"/>
              <a:t>Lạng</a:t>
            </a:r>
            <a:r>
              <a:rPr lang="en-US" sz="1800" dirty="0"/>
              <a:t> </a:t>
            </a:r>
            <a:r>
              <a:rPr lang="en-US" sz="1800" dirty="0" err="1"/>
              <a:t>Sơn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799" y="70917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NHỮNG THẾ GIỚI THƠ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579" y="1413808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#9Slide03 AllRoundGothic" panose="020B0703020202020104" pitchFamily="34" charset="0"/>
              </a:rPr>
              <a:t>ĐỌC VĂN BẢN 2: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#9Slide03 AllRoundGothic" panose="020B0703020202020104" pitchFamily="34" charset="0"/>
              </a:rPr>
              <a:t>TÂY TIẾN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#9Slide03 AllRoundGothic" panose="020B0703020202020104" pitchFamily="34" charset="0"/>
              </a:rPr>
              <a:t>- </a:t>
            </a:r>
            <a:r>
              <a:rPr lang="en-US" sz="4000" b="1" dirty="0" err="1">
                <a:solidFill>
                  <a:srgbClr val="C00000"/>
                </a:solidFill>
                <a:latin typeface="#9Slide03 AllRoundGothic" panose="020B0703020202020104" pitchFamily="34" charset="0"/>
              </a:rPr>
              <a:t>Quang</a:t>
            </a:r>
            <a:r>
              <a:rPr lang="en-US" sz="4000" b="1" dirty="0">
                <a:solidFill>
                  <a:srgbClr val="C0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#9Slide03 AllRoundGothic" panose="020B0703020202020104" pitchFamily="34" charset="0"/>
              </a:rPr>
              <a:t>Dũng</a:t>
            </a:r>
            <a:r>
              <a:rPr lang="en-US" sz="4000" b="1" dirty="0">
                <a:solidFill>
                  <a:srgbClr val="C00000"/>
                </a:solidFill>
                <a:latin typeface="#9Slide03 AllRoundGothic" panose="020B0703020202020104" pitchFamily="34" charset="0"/>
              </a:rPr>
              <a:t> -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20A2B-FE15-C37C-11AD-2CB7EEFD8168}"/>
              </a:ext>
            </a:extLst>
          </p:cNvPr>
          <p:cNvSpPr txBox="1"/>
          <p:nvPr/>
        </p:nvSpPr>
        <p:spPr>
          <a:xfrm>
            <a:off x="684608" y="152400"/>
            <a:ext cx="8308181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rgbClr val="D1441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3 Josefin Sans SemiBold" panose="00000700000000000000" pitchFamily="2" charset="0"/>
              </a:rPr>
              <a:t>DỰ ÁN CỘNG ĐỒNG 12. BỘ SÁCH KẾT NỐI TRI THỨC VÀ CUỘC SỐNG</a:t>
            </a:r>
          </a:p>
        </p:txBody>
      </p:sp>
    </p:spTree>
    <p:extLst>
      <p:ext uri="{BB962C8B-B14F-4D97-AF65-F5344CB8AC3E}">
        <p14:creationId xmlns:p14="http://schemas.microsoft.com/office/powerpoint/2010/main" val="245062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9" name="Picture 5" descr="tranhQD">
            <a:extLst>
              <a:ext uri="{FF2B5EF4-FFF2-40B4-BE49-F238E27FC236}">
                <a16:creationId xmlns:a16="http://schemas.microsoft.com/office/drawing/2014/main" id="{4F97E7FF-B016-4DE3-925B-445EC57C0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qd">
            <a:extLst>
              <a:ext uri="{FF2B5EF4-FFF2-40B4-BE49-F238E27FC236}">
                <a16:creationId xmlns:a16="http://schemas.microsoft.com/office/drawing/2014/main" id="{E94C63E3-6600-409F-8EE4-250F2F68F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815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567" name="Rectangle 7">
            <a:extLst>
              <a:ext uri="{FF2B5EF4-FFF2-40B4-BE49-F238E27FC236}">
                <a16:creationId xmlns:a16="http://schemas.microsoft.com/office/drawing/2014/main" id="{57F0F47D-2883-4703-9BFE-ACF6A6122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5310188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Tranh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của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nhà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thơ </a:t>
            </a:r>
            <a:r>
              <a:rPr lang="en-US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Quang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Dũng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3" name="Picture 5" descr="NhoBaVi">
            <a:extLst>
              <a:ext uri="{FF2B5EF4-FFF2-40B4-BE49-F238E27FC236}">
                <a16:creationId xmlns:a16="http://schemas.microsoft.com/office/drawing/2014/main" id="{50D12976-B5B1-4EEC-B0FC-CD0235E61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"/>
            <a:ext cx="8077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4" name="BaViMoCao(QuangDung)_KimNgoc.wma">
            <a:hlinkClick r:id="" action="ppaction://media"/>
            <a:extLst>
              <a:ext uri="{FF2B5EF4-FFF2-40B4-BE49-F238E27FC236}">
                <a16:creationId xmlns:a16="http://schemas.microsoft.com/office/drawing/2014/main" id="{77811163-8B3C-4FAA-81C9-2944BB76A1A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56" fill="hold"/>
                                        <p:tgtEl>
                                          <p:spTgt spid="278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853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Rectangle 5">
            <a:extLst>
              <a:ext uri="{FF2B5EF4-FFF2-40B4-BE49-F238E27FC236}">
                <a16:creationId xmlns:a16="http://schemas.microsoft.com/office/drawing/2014/main" id="{A13C5BCF-69C9-4161-AA0A-33195B3C0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603" y="1295400"/>
            <a:ext cx="5257800" cy="3624069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1947, Quang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1CD01B-B069-4671-AD36-B048C6AA4851}"/>
              </a:ext>
            </a:extLst>
          </p:cNvPr>
          <p:cNvSpPr txBox="1"/>
          <p:nvPr/>
        </p:nvSpPr>
        <p:spPr>
          <a:xfrm>
            <a:off x="402887" y="152400"/>
            <a:ext cx="2057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thoquangdung">
            <a:extLst>
              <a:ext uri="{FF2B5EF4-FFF2-40B4-BE49-F238E27FC236}">
                <a16:creationId xmlns:a16="http://schemas.microsoft.com/office/drawing/2014/main" id="{5F1C9850-F30F-4945-BFD9-AF3687F4D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18224"/>
          <a:stretch>
            <a:fillRect/>
          </a:stretch>
        </p:blipFill>
        <p:spPr bwMode="auto">
          <a:xfrm>
            <a:off x="152399" y="1066800"/>
            <a:ext cx="3652157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39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99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9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9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9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9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Rectangle 5">
            <a:extLst>
              <a:ext uri="{FF2B5EF4-FFF2-40B4-BE49-F238E27FC236}">
                <a16:creationId xmlns:a16="http://schemas.microsoft.com/office/drawing/2014/main" id="{A13C5BCF-69C9-4161-AA0A-33195B3C0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56854"/>
            <a:ext cx="5562600" cy="5170646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1 (14 câu đầu): Hồi tưởng về cuộc hành quân gian khổ trên khung cảnh hùng vĩ và hoang sơ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thiên nhiên Tây Bắc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2 (câu 15 đến câu 22): Kỉ niệm tuyệt đẹp về tình quân dân trong đêm liên hoan và vẻ đẹp của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3 (câu 23 đến câu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9): Khắc họa chân dung người lính Tây Tiến và sự hi sinh bi tráng của họ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4 (còn lại)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Lời thề gắn bó với Tây tiến và miền Tây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1CD01B-B069-4671-AD36-B048C6AA4851}"/>
              </a:ext>
            </a:extLst>
          </p:cNvPr>
          <p:cNvSpPr txBox="1"/>
          <p:nvPr/>
        </p:nvSpPr>
        <p:spPr>
          <a:xfrm>
            <a:off x="402887" y="152400"/>
            <a:ext cx="2057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thoquangdung">
            <a:extLst>
              <a:ext uri="{FF2B5EF4-FFF2-40B4-BE49-F238E27FC236}">
                <a16:creationId xmlns:a16="http://schemas.microsoft.com/office/drawing/2014/main" id="{5F1C9850-F30F-4945-BFD9-AF3687F4D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18224"/>
          <a:stretch>
            <a:fillRect/>
          </a:stretch>
        </p:blipFill>
        <p:spPr bwMode="auto">
          <a:xfrm>
            <a:off x="152399" y="1066800"/>
            <a:ext cx="3292929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410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99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9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9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9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9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28958" r="20703" b="15625"/>
          <a:stretch/>
        </p:blipFill>
        <p:spPr bwMode="auto">
          <a:xfrm>
            <a:off x="-2458" y="0"/>
            <a:ext cx="9150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583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25;p41">
            <a:extLst>
              <a:ext uri="{FF2B5EF4-FFF2-40B4-BE49-F238E27FC236}">
                <a16:creationId xmlns:a16="http://schemas.microsoft.com/office/drawing/2014/main" id="{EB3372BF-317D-8B23-4A24-305ECF2C8EEF}"/>
              </a:ext>
            </a:extLst>
          </p:cNvPr>
          <p:cNvGrpSpPr/>
          <p:nvPr/>
        </p:nvGrpSpPr>
        <p:grpSpPr>
          <a:xfrm>
            <a:off x="1569288" y="914436"/>
            <a:ext cx="1417753" cy="1299174"/>
            <a:chOff x="6351724" y="1733334"/>
            <a:chExt cx="1168679" cy="1216176"/>
          </a:xfrm>
        </p:grpSpPr>
        <p:sp>
          <p:nvSpPr>
            <p:cNvPr id="3" name="Google Shape;1226;p41">
              <a:extLst>
                <a:ext uri="{FF2B5EF4-FFF2-40B4-BE49-F238E27FC236}">
                  <a16:creationId xmlns:a16="http://schemas.microsoft.com/office/drawing/2014/main" id="{1418C938-2480-8881-E031-CCA1F1FDEFCE}"/>
                </a:ext>
              </a:extLst>
            </p:cNvPr>
            <p:cNvSpPr/>
            <p:nvPr/>
          </p:nvSpPr>
          <p:spPr>
            <a:xfrm>
              <a:off x="6351724" y="1733334"/>
              <a:ext cx="1168668" cy="1216176"/>
            </a:xfrm>
            <a:custGeom>
              <a:avLst/>
              <a:gdLst/>
              <a:ahLst/>
              <a:cxnLst/>
              <a:rect l="l" t="t" r="r" b="b"/>
              <a:pathLst>
                <a:path w="29987" h="31204" extrusionOk="0">
                  <a:moveTo>
                    <a:pt x="15161" y="1"/>
                  </a:moveTo>
                  <a:cubicBezTo>
                    <a:pt x="15161" y="1"/>
                    <a:pt x="15160" y="1"/>
                    <a:pt x="15159" y="1"/>
                  </a:cubicBezTo>
                  <a:cubicBezTo>
                    <a:pt x="14427" y="1"/>
                    <a:pt x="14034" y="3061"/>
                    <a:pt x="10996" y="4420"/>
                  </a:cubicBezTo>
                  <a:cubicBezTo>
                    <a:pt x="10470" y="4656"/>
                    <a:pt x="9918" y="4748"/>
                    <a:pt x="9370" y="4748"/>
                  </a:cubicBezTo>
                  <a:cubicBezTo>
                    <a:pt x="8418" y="4748"/>
                    <a:pt x="7475" y="4473"/>
                    <a:pt x="6686" y="4198"/>
                  </a:cubicBezTo>
                  <a:cubicBezTo>
                    <a:pt x="5891" y="3925"/>
                    <a:pt x="5246" y="3649"/>
                    <a:pt x="4899" y="3649"/>
                  </a:cubicBezTo>
                  <a:cubicBezTo>
                    <a:pt x="4803" y="3649"/>
                    <a:pt x="4729" y="3670"/>
                    <a:pt x="4682" y="3719"/>
                  </a:cubicBezTo>
                  <a:cubicBezTo>
                    <a:pt x="4208" y="4215"/>
                    <a:pt x="5739" y="6288"/>
                    <a:pt x="4208" y="9308"/>
                  </a:cubicBezTo>
                  <a:cubicBezTo>
                    <a:pt x="3054" y="11585"/>
                    <a:pt x="286" y="11197"/>
                    <a:pt x="143" y="11991"/>
                  </a:cubicBezTo>
                  <a:cubicBezTo>
                    <a:pt x="0" y="12773"/>
                    <a:pt x="2398" y="13738"/>
                    <a:pt x="2758" y="16805"/>
                  </a:cubicBezTo>
                  <a:cubicBezTo>
                    <a:pt x="3220" y="20755"/>
                    <a:pt x="274" y="21988"/>
                    <a:pt x="485" y="22776"/>
                  </a:cubicBezTo>
                  <a:cubicBezTo>
                    <a:pt x="656" y="23404"/>
                    <a:pt x="4020" y="22834"/>
                    <a:pt x="5767" y="24649"/>
                  </a:cubicBezTo>
                  <a:cubicBezTo>
                    <a:pt x="7515" y="26465"/>
                    <a:pt x="6424" y="30089"/>
                    <a:pt x="7086" y="30466"/>
                  </a:cubicBezTo>
                  <a:cubicBezTo>
                    <a:pt x="7104" y="30476"/>
                    <a:pt x="7124" y="30481"/>
                    <a:pt x="7146" y="30481"/>
                  </a:cubicBezTo>
                  <a:cubicBezTo>
                    <a:pt x="7693" y="30481"/>
                    <a:pt x="9370" y="27406"/>
                    <a:pt x="12498" y="27406"/>
                  </a:cubicBezTo>
                  <a:cubicBezTo>
                    <a:pt x="16260" y="27406"/>
                    <a:pt x="17086" y="31204"/>
                    <a:pt x="17821" y="31204"/>
                  </a:cubicBezTo>
                  <a:cubicBezTo>
                    <a:pt x="17837" y="31204"/>
                    <a:pt x="17854" y="31202"/>
                    <a:pt x="17871" y="31198"/>
                  </a:cubicBezTo>
                  <a:cubicBezTo>
                    <a:pt x="18538" y="31043"/>
                    <a:pt x="18293" y="28057"/>
                    <a:pt x="21183" y="25830"/>
                  </a:cubicBezTo>
                  <a:cubicBezTo>
                    <a:pt x="22478" y="24831"/>
                    <a:pt x="23637" y="24592"/>
                    <a:pt x="24571" y="24592"/>
                  </a:cubicBezTo>
                  <a:cubicBezTo>
                    <a:pt x="25004" y="24592"/>
                    <a:pt x="25388" y="24644"/>
                    <a:pt x="25716" y="24694"/>
                  </a:cubicBezTo>
                  <a:cubicBezTo>
                    <a:pt x="26044" y="24747"/>
                    <a:pt x="26315" y="24799"/>
                    <a:pt x="26518" y="24799"/>
                  </a:cubicBezTo>
                  <a:cubicBezTo>
                    <a:pt x="26694" y="24799"/>
                    <a:pt x="26820" y="24760"/>
                    <a:pt x="26891" y="24649"/>
                  </a:cubicBezTo>
                  <a:cubicBezTo>
                    <a:pt x="27308" y="24020"/>
                    <a:pt x="26013" y="21337"/>
                    <a:pt x="26641" y="18579"/>
                  </a:cubicBezTo>
                  <a:cubicBezTo>
                    <a:pt x="27257" y="15856"/>
                    <a:pt x="29987" y="14971"/>
                    <a:pt x="29987" y="14201"/>
                  </a:cubicBezTo>
                  <a:cubicBezTo>
                    <a:pt x="29987" y="13184"/>
                    <a:pt x="27091" y="13310"/>
                    <a:pt x="25470" y="10244"/>
                  </a:cubicBezTo>
                  <a:cubicBezTo>
                    <a:pt x="23980" y="7429"/>
                    <a:pt x="25157" y="4409"/>
                    <a:pt x="24722" y="3958"/>
                  </a:cubicBezTo>
                  <a:cubicBezTo>
                    <a:pt x="24674" y="3909"/>
                    <a:pt x="24574" y="3891"/>
                    <a:pt x="24428" y="3891"/>
                  </a:cubicBezTo>
                  <a:cubicBezTo>
                    <a:pt x="24248" y="3891"/>
                    <a:pt x="23998" y="3918"/>
                    <a:pt x="23684" y="3946"/>
                  </a:cubicBezTo>
                  <a:cubicBezTo>
                    <a:pt x="23367" y="3973"/>
                    <a:pt x="22987" y="4000"/>
                    <a:pt x="22551" y="4000"/>
                  </a:cubicBezTo>
                  <a:cubicBezTo>
                    <a:pt x="21697" y="4000"/>
                    <a:pt x="20627" y="3898"/>
                    <a:pt x="19395" y="3501"/>
                  </a:cubicBezTo>
                  <a:cubicBezTo>
                    <a:pt x="16356" y="2508"/>
                    <a:pt x="15833" y="1"/>
                    <a:pt x="15161" y="1"/>
                  </a:cubicBezTo>
                  <a:close/>
                </a:path>
              </a:pathLst>
            </a:custGeom>
            <a:solidFill>
              <a:srgbClr val="E67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227;p41">
              <a:extLst>
                <a:ext uri="{FF2B5EF4-FFF2-40B4-BE49-F238E27FC236}">
                  <a16:creationId xmlns:a16="http://schemas.microsoft.com/office/drawing/2014/main" id="{3C544B95-B54E-8325-0B00-292F392C1107}"/>
                </a:ext>
              </a:extLst>
            </p:cNvPr>
            <p:cNvSpPr/>
            <p:nvPr/>
          </p:nvSpPr>
          <p:spPr>
            <a:xfrm>
              <a:off x="6699993" y="1905993"/>
              <a:ext cx="477257" cy="871286"/>
            </a:xfrm>
            <a:custGeom>
              <a:avLst/>
              <a:gdLst/>
              <a:ahLst/>
              <a:cxnLst/>
              <a:rect l="l" t="t" r="r" b="b"/>
              <a:pathLst>
                <a:path w="12246" h="22355" extrusionOk="0">
                  <a:moveTo>
                    <a:pt x="2037" y="0"/>
                  </a:moveTo>
                  <a:lnTo>
                    <a:pt x="2037" y="0"/>
                  </a:lnTo>
                  <a:cubicBezTo>
                    <a:pt x="1520" y="227"/>
                    <a:pt x="981" y="316"/>
                    <a:pt x="437" y="316"/>
                  </a:cubicBezTo>
                  <a:lnTo>
                    <a:pt x="437" y="316"/>
                  </a:lnTo>
                  <a:cubicBezTo>
                    <a:pt x="292" y="316"/>
                    <a:pt x="145" y="309"/>
                    <a:pt x="0" y="299"/>
                  </a:cubicBezTo>
                  <a:lnTo>
                    <a:pt x="0" y="299"/>
                  </a:lnTo>
                  <a:cubicBezTo>
                    <a:pt x="146" y="310"/>
                    <a:pt x="293" y="316"/>
                    <a:pt x="434" y="316"/>
                  </a:cubicBezTo>
                  <a:cubicBezTo>
                    <a:pt x="435" y="316"/>
                    <a:pt x="436" y="316"/>
                    <a:pt x="437" y="316"/>
                  </a:cubicBezTo>
                  <a:lnTo>
                    <a:pt x="437" y="316"/>
                  </a:lnTo>
                  <a:cubicBezTo>
                    <a:pt x="438" y="316"/>
                    <a:pt x="438" y="316"/>
                    <a:pt x="439" y="316"/>
                  </a:cubicBezTo>
                  <a:cubicBezTo>
                    <a:pt x="979" y="316"/>
                    <a:pt x="1520" y="227"/>
                    <a:pt x="2037" y="0"/>
                  </a:cubicBezTo>
                  <a:close/>
                  <a:moveTo>
                    <a:pt x="12246" y="21401"/>
                  </a:moveTo>
                  <a:cubicBezTo>
                    <a:pt x="11846" y="21709"/>
                    <a:pt x="11509" y="22028"/>
                    <a:pt x="11225" y="22349"/>
                  </a:cubicBezTo>
                  <a:lnTo>
                    <a:pt x="11225" y="22354"/>
                  </a:lnTo>
                  <a:cubicBezTo>
                    <a:pt x="11515" y="22028"/>
                    <a:pt x="11846" y="21709"/>
                    <a:pt x="12246" y="21401"/>
                  </a:cubicBezTo>
                  <a:close/>
                </a:path>
              </a:pathLst>
            </a:custGeom>
            <a:solidFill>
              <a:srgbClr val="FCDD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228;p41">
              <a:extLst>
                <a:ext uri="{FF2B5EF4-FFF2-40B4-BE49-F238E27FC236}">
                  <a16:creationId xmlns:a16="http://schemas.microsoft.com/office/drawing/2014/main" id="{DAAFF7A9-573A-E01E-EC0C-D1C970D25C5A}"/>
                </a:ext>
              </a:extLst>
            </p:cNvPr>
            <p:cNvSpPr/>
            <p:nvPr/>
          </p:nvSpPr>
          <p:spPr>
            <a:xfrm>
              <a:off x="6699720" y="1733373"/>
              <a:ext cx="820683" cy="1043673"/>
            </a:xfrm>
            <a:custGeom>
              <a:avLst/>
              <a:gdLst/>
              <a:ahLst/>
              <a:cxnLst/>
              <a:rect l="l" t="t" r="r" b="b"/>
              <a:pathLst>
                <a:path w="21058" h="26778" extrusionOk="0">
                  <a:moveTo>
                    <a:pt x="6230" y="0"/>
                  </a:moveTo>
                  <a:cubicBezTo>
                    <a:pt x="5498" y="0"/>
                    <a:pt x="5105" y="3060"/>
                    <a:pt x="2067" y="4419"/>
                  </a:cubicBezTo>
                  <a:cubicBezTo>
                    <a:pt x="1543" y="4653"/>
                    <a:pt x="994" y="4745"/>
                    <a:pt x="441" y="4745"/>
                  </a:cubicBezTo>
                  <a:cubicBezTo>
                    <a:pt x="298" y="4745"/>
                    <a:pt x="149" y="4738"/>
                    <a:pt x="1" y="4727"/>
                  </a:cubicBezTo>
                  <a:lnTo>
                    <a:pt x="1" y="4727"/>
                  </a:lnTo>
                  <a:cubicBezTo>
                    <a:pt x="600" y="5407"/>
                    <a:pt x="1189" y="6098"/>
                    <a:pt x="1759" y="6806"/>
                  </a:cubicBezTo>
                  <a:cubicBezTo>
                    <a:pt x="2924" y="6177"/>
                    <a:pt x="4225" y="5795"/>
                    <a:pt x="5614" y="5726"/>
                  </a:cubicBezTo>
                  <a:cubicBezTo>
                    <a:pt x="5767" y="5721"/>
                    <a:pt x="5922" y="5715"/>
                    <a:pt x="6081" y="5715"/>
                  </a:cubicBezTo>
                  <a:cubicBezTo>
                    <a:pt x="11277" y="5715"/>
                    <a:pt x="15490" y="10100"/>
                    <a:pt x="15490" y="15507"/>
                  </a:cubicBezTo>
                  <a:lnTo>
                    <a:pt x="15490" y="15518"/>
                  </a:lnTo>
                  <a:lnTo>
                    <a:pt x="15490" y="15524"/>
                  </a:lnTo>
                  <a:lnTo>
                    <a:pt x="15490" y="15536"/>
                  </a:lnTo>
                  <a:lnTo>
                    <a:pt x="15490" y="15552"/>
                  </a:lnTo>
                  <a:lnTo>
                    <a:pt x="15490" y="15563"/>
                  </a:lnTo>
                  <a:lnTo>
                    <a:pt x="15490" y="15570"/>
                  </a:lnTo>
                  <a:lnTo>
                    <a:pt x="15490" y="15581"/>
                  </a:lnTo>
                  <a:lnTo>
                    <a:pt x="15490" y="15587"/>
                  </a:lnTo>
                  <a:lnTo>
                    <a:pt x="15490" y="15592"/>
                  </a:lnTo>
                  <a:lnTo>
                    <a:pt x="15490" y="15598"/>
                  </a:lnTo>
                  <a:lnTo>
                    <a:pt x="15490" y="15616"/>
                  </a:lnTo>
                  <a:lnTo>
                    <a:pt x="15490" y="15621"/>
                  </a:lnTo>
                  <a:lnTo>
                    <a:pt x="15490" y="15626"/>
                  </a:lnTo>
                  <a:lnTo>
                    <a:pt x="15490" y="15632"/>
                  </a:lnTo>
                  <a:lnTo>
                    <a:pt x="15490" y="15639"/>
                  </a:lnTo>
                  <a:lnTo>
                    <a:pt x="15490" y="15673"/>
                  </a:lnTo>
                  <a:lnTo>
                    <a:pt x="15490" y="15684"/>
                  </a:lnTo>
                  <a:cubicBezTo>
                    <a:pt x="15427" y="19292"/>
                    <a:pt x="13487" y="22427"/>
                    <a:pt x="10637" y="24071"/>
                  </a:cubicBezTo>
                  <a:cubicBezTo>
                    <a:pt x="10866" y="24968"/>
                    <a:pt x="11066" y="25869"/>
                    <a:pt x="11232" y="26778"/>
                  </a:cubicBezTo>
                  <a:cubicBezTo>
                    <a:pt x="11517" y="26457"/>
                    <a:pt x="11854" y="26138"/>
                    <a:pt x="12254" y="25829"/>
                  </a:cubicBezTo>
                  <a:cubicBezTo>
                    <a:pt x="13549" y="24831"/>
                    <a:pt x="14708" y="24591"/>
                    <a:pt x="15638" y="24591"/>
                  </a:cubicBezTo>
                  <a:cubicBezTo>
                    <a:pt x="16073" y="24591"/>
                    <a:pt x="16455" y="24641"/>
                    <a:pt x="16787" y="24693"/>
                  </a:cubicBezTo>
                  <a:cubicBezTo>
                    <a:pt x="17111" y="24744"/>
                    <a:pt x="17380" y="24796"/>
                    <a:pt x="17585" y="24796"/>
                  </a:cubicBezTo>
                  <a:cubicBezTo>
                    <a:pt x="17762" y="24796"/>
                    <a:pt x="17894" y="24757"/>
                    <a:pt x="17962" y="24648"/>
                  </a:cubicBezTo>
                  <a:cubicBezTo>
                    <a:pt x="18025" y="24556"/>
                    <a:pt x="18049" y="24430"/>
                    <a:pt x="18049" y="24265"/>
                  </a:cubicBezTo>
                  <a:cubicBezTo>
                    <a:pt x="18049" y="23495"/>
                    <a:pt x="17535" y="21958"/>
                    <a:pt x="17535" y="20217"/>
                  </a:cubicBezTo>
                  <a:cubicBezTo>
                    <a:pt x="17535" y="19687"/>
                    <a:pt x="17585" y="19133"/>
                    <a:pt x="17712" y="18578"/>
                  </a:cubicBezTo>
                  <a:cubicBezTo>
                    <a:pt x="18328" y="15855"/>
                    <a:pt x="21058" y="14970"/>
                    <a:pt x="21058" y="14200"/>
                  </a:cubicBezTo>
                  <a:cubicBezTo>
                    <a:pt x="21058" y="13183"/>
                    <a:pt x="18162" y="13309"/>
                    <a:pt x="16541" y="10243"/>
                  </a:cubicBezTo>
                  <a:cubicBezTo>
                    <a:pt x="15079" y="7486"/>
                    <a:pt x="16175" y="4540"/>
                    <a:pt x="15822" y="3992"/>
                  </a:cubicBezTo>
                  <a:cubicBezTo>
                    <a:pt x="15810" y="3979"/>
                    <a:pt x="15804" y="3968"/>
                    <a:pt x="15793" y="3957"/>
                  </a:cubicBezTo>
                  <a:cubicBezTo>
                    <a:pt x="15748" y="3911"/>
                    <a:pt x="15645" y="3894"/>
                    <a:pt x="15501" y="3894"/>
                  </a:cubicBezTo>
                  <a:cubicBezTo>
                    <a:pt x="15319" y="3894"/>
                    <a:pt x="15068" y="3916"/>
                    <a:pt x="14755" y="3945"/>
                  </a:cubicBezTo>
                  <a:cubicBezTo>
                    <a:pt x="14434" y="3974"/>
                    <a:pt x="14057" y="3997"/>
                    <a:pt x="13617" y="3997"/>
                  </a:cubicBezTo>
                  <a:cubicBezTo>
                    <a:pt x="13161" y="3997"/>
                    <a:pt x="12642" y="3968"/>
                    <a:pt x="12070" y="3882"/>
                  </a:cubicBezTo>
                  <a:cubicBezTo>
                    <a:pt x="11574" y="3802"/>
                    <a:pt x="11037" y="3683"/>
                    <a:pt x="10466" y="3500"/>
                  </a:cubicBezTo>
                  <a:cubicBezTo>
                    <a:pt x="7509" y="2535"/>
                    <a:pt x="6932" y="137"/>
                    <a:pt x="6286" y="5"/>
                  </a:cubicBezTo>
                  <a:cubicBezTo>
                    <a:pt x="6270" y="0"/>
                    <a:pt x="6252" y="0"/>
                    <a:pt x="6230" y="0"/>
                  </a:cubicBezTo>
                  <a:close/>
                </a:path>
              </a:pathLst>
            </a:custGeom>
            <a:solidFill>
              <a:srgbClr val="E67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229;p41">
              <a:extLst>
                <a:ext uri="{FF2B5EF4-FFF2-40B4-BE49-F238E27FC236}">
                  <a16:creationId xmlns:a16="http://schemas.microsoft.com/office/drawing/2014/main" id="{C9A44B8C-7383-D46C-6D3F-FE4B7CEBE8A2}"/>
                </a:ext>
              </a:extLst>
            </p:cNvPr>
            <p:cNvSpPr/>
            <p:nvPr/>
          </p:nvSpPr>
          <p:spPr>
            <a:xfrm>
              <a:off x="6569821" y="1956115"/>
              <a:ext cx="733618" cy="763053"/>
            </a:xfrm>
            <a:custGeom>
              <a:avLst/>
              <a:gdLst/>
              <a:ahLst/>
              <a:cxnLst/>
              <a:rect l="l" t="t" r="r" b="b"/>
              <a:pathLst>
                <a:path w="18824" h="19578" extrusionOk="0">
                  <a:moveTo>
                    <a:pt x="9414" y="0"/>
                  </a:moveTo>
                  <a:cubicBezTo>
                    <a:pt x="4214" y="0"/>
                    <a:pt x="0" y="4385"/>
                    <a:pt x="0" y="9792"/>
                  </a:cubicBezTo>
                  <a:cubicBezTo>
                    <a:pt x="0" y="15192"/>
                    <a:pt x="4214" y="19577"/>
                    <a:pt x="9414" y="19577"/>
                  </a:cubicBezTo>
                  <a:cubicBezTo>
                    <a:pt x="14610" y="19577"/>
                    <a:pt x="18823" y="15192"/>
                    <a:pt x="18823" y="9792"/>
                  </a:cubicBezTo>
                  <a:cubicBezTo>
                    <a:pt x="18823" y="4385"/>
                    <a:pt x="14610" y="0"/>
                    <a:pt x="9414" y="0"/>
                  </a:cubicBezTo>
                  <a:close/>
                </a:path>
              </a:pathLst>
            </a:custGeom>
            <a:solidFill>
              <a:srgbClr val="FFE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230;p41">
              <a:extLst>
                <a:ext uri="{FF2B5EF4-FFF2-40B4-BE49-F238E27FC236}">
                  <a16:creationId xmlns:a16="http://schemas.microsoft.com/office/drawing/2014/main" id="{90F4AD8B-2B11-2893-42D1-795006DF9B15}"/>
                </a:ext>
              </a:extLst>
            </p:cNvPr>
            <p:cNvSpPr/>
            <p:nvPr/>
          </p:nvSpPr>
          <p:spPr>
            <a:xfrm>
              <a:off x="6918480" y="1956115"/>
              <a:ext cx="384970" cy="388581"/>
            </a:xfrm>
            <a:custGeom>
              <a:avLst/>
              <a:gdLst/>
              <a:ahLst/>
              <a:cxnLst/>
              <a:rect l="l" t="t" r="r" b="b"/>
              <a:pathLst>
                <a:path w="9878" h="9970" extrusionOk="0">
                  <a:moveTo>
                    <a:pt x="9877" y="9969"/>
                  </a:moveTo>
                  <a:lnTo>
                    <a:pt x="9877" y="9969"/>
                  </a:lnTo>
                  <a:lnTo>
                    <a:pt x="9877" y="9969"/>
                  </a:lnTo>
                  <a:close/>
                  <a:moveTo>
                    <a:pt x="9877" y="9958"/>
                  </a:moveTo>
                  <a:lnTo>
                    <a:pt x="9877" y="9958"/>
                  </a:lnTo>
                  <a:lnTo>
                    <a:pt x="9877" y="9958"/>
                  </a:lnTo>
                  <a:close/>
                  <a:moveTo>
                    <a:pt x="9877" y="9917"/>
                  </a:moveTo>
                  <a:lnTo>
                    <a:pt x="9877" y="9924"/>
                  </a:lnTo>
                  <a:lnTo>
                    <a:pt x="9877" y="9917"/>
                  </a:lnTo>
                  <a:close/>
                  <a:moveTo>
                    <a:pt x="9877" y="9906"/>
                  </a:moveTo>
                  <a:lnTo>
                    <a:pt x="9877" y="9911"/>
                  </a:lnTo>
                  <a:lnTo>
                    <a:pt x="9877" y="9906"/>
                  </a:lnTo>
                  <a:close/>
                  <a:moveTo>
                    <a:pt x="9877" y="9883"/>
                  </a:moveTo>
                  <a:lnTo>
                    <a:pt x="9877" y="9901"/>
                  </a:lnTo>
                  <a:lnTo>
                    <a:pt x="9877" y="9883"/>
                  </a:lnTo>
                  <a:close/>
                  <a:moveTo>
                    <a:pt x="9877" y="9872"/>
                  </a:moveTo>
                  <a:lnTo>
                    <a:pt x="9877" y="9877"/>
                  </a:lnTo>
                  <a:lnTo>
                    <a:pt x="9877" y="9872"/>
                  </a:lnTo>
                  <a:close/>
                  <a:moveTo>
                    <a:pt x="9877" y="9855"/>
                  </a:moveTo>
                  <a:lnTo>
                    <a:pt x="9877" y="9866"/>
                  </a:lnTo>
                  <a:lnTo>
                    <a:pt x="9877" y="9855"/>
                  </a:lnTo>
                  <a:close/>
                  <a:moveTo>
                    <a:pt x="9877" y="9837"/>
                  </a:moveTo>
                  <a:lnTo>
                    <a:pt x="9877" y="9848"/>
                  </a:lnTo>
                  <a:lnTo>
                    <a:pt x="9877" y="9837"/>
                  </a:lnTo>
                  <a:close/>
                  <a:moveTo>
                    <a:pt x="9877" y="9821"/>
                  </a:moveTo>
                  <a:lnTo>
                    <a:pt x="9877" y="9837"/>
                  </a:lnTo>
                  <a:lnTo>
                    <a:pt x="9877" y="9821"/>
                  </a:lnTo>
                  <a:close/>
                  <a:moveTo>
                    <a:pt x="9877" y="9809"/>
                  </a:moveTo>
                  <a:lnTo>
                    <a:pt x="9877" y="9821"/>
                  </a:lnTo>
                  <a:lnTo>
                    <a:pt x="9877" y="9809"/>
                  </a:lnTo>
                  <a:close/>
                  <a:moveTo>
                    <a:pt x="9877" y="9792"/>
                  </a:moveTo>
                  <a:lnTo>
                    <a:pt x="9877" y="9803"/>
                  </a:lnTo>
                  <a:lnTo>
                    <a:pt x="9877" y="9792"/>
                  </a:lnTo>
                  <a:close/>
                  <a:moveTo>
                    <a:pt x="468" y="0"/>
                  </a:moveTo>
                  <a:cubicBezTo>
                    <a:pt x="309" y="0"/>
                    <a:pt x="154" y="6"/>
                    <a:pt x="1" y="11"/>
                  </a:cubicBezTo>
                  <a:cubicBezTo>
                    <a:pt x="154" y="6"/>
                    <a:pt x="309" y="0"/>
                    <a:pt x="468" y="0"/>
                  </a:cubicBezTo>
                  <a:cubicBezTo>
                    <a:pt x="5664" y="0"/>
                    <a:pt x="9877" y="4385"/>
                    <a:pt x="9877" y="9792"/>
                  </a:cubicBezTo>
                  <a:lnTo>
                    <a:pt x="9877" y="9792"/>
                  </a:lnTo>
                  <a:cubicBezTo>
                    <a:pt x="9877" y="4385"/>
                    <a:pt x="5664" y="0"/>
                    <a:pt x="468" y="0"/>
                  </a:cubicBezTo>
                  <a:close/>
                </a:path>
              </a:pathLst>
            </a:custGeom>
            <a:solidFill>
              <a:srgbClr val="F26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231;p41">
              <a:extLst>
                <a:ext uri="{FF2B5EF4-FFF2-40B4-BE49-F238E27FC236}">
                  <a16:creationId xmlns:a16="http://schemas.microsoft.com/office/drawing/2014/main" id="{2946AA90-DFF5-FE15-A81A-48E1F2795D23}"/>
                </a:ext>
              </a:extLst>
            </p:cNvPr>
            <p:cNvSpPr/>
            <p:nvPr/>
          </p:nvSpPr>
          <p:spPr>
            <a:xfrm>
              <a:off x="6658563" y="1974726"/>
              <a:ext cx="568765" cy="735497"/>
            </a:xfrm>
            <a:custGeom>
              <a:avLst/>
              <a:gdLst/>
              <a:ahLst/>
              <a:cxnLst/>
              <a:rect l="l" t="t" r="r" b="b"/>
              <a:pathLst>
                <a:path w="14594" h="18871" extrusionOk="0">
                  <a:moveTo>
                    <a:pt x="5184" y="0"/>
                  </a:moveTo>
                  <a:cubicBezTo>
                    <a:pt x="5025" y="0"/>
                    <a:pt x="4870" y="6"/>
                    <a:pt x="4717" y="11"/>
                  </a:cubicBezTo>
                  <a:cubicBezTo>
                    <a:pt x="2975" y="103"/>
                    <a:pt x="1365" y="685"/>
                    <a:pt x="0" y="1621"/>
                  </a:cubicBezTo>
                  <a:cubicBezTo>
                    <a:pt x="970" y="2661"/>
                    <a:pt x="1884" y="3758"/>
                    <a:pt x="2730" y="4915"/>
                  </a:cubicBezTo>
                  <a:cubicBezTo>
                    <a:pt x="5755" y="9061"/>
                    <a:pt x="7685" y="13851"/>
                    <a:pt x="8678" y="18870"/>
                  </a:cubicBezTo>
                  <a:cubicBezTo>
                    <a:pt x="12093" y="17448"/>
                    <a:pt x="14525" y="14011"/>
                    <a:pt x="14593" y="9969"/>
                  </a:cubicBezTo>
                  <a:lnTo>
                    <a:pt x="14593" y="9958"/>
                  </a:lnTo>
                  <a:lnTo>
                    <a:pt x="14593" y="9924"/>
                  </a:lnTo>
                  <a:lnTo>
                    <a:pt x="14593" y="9917"/>
                  </a:lnTo>
                  <a:lnTo>
                    <a:pt x="14593" y="9911"/>
                  </a:lnTo>
                  <a:lnTo>
                    <a:pt x="14593" y="9906"/>
                  </a:lnTo>
                  <a:lnTo>
                    <a:pt x="14593" y="9901"/>
                  </a:lnTo>
                  <a:lnTo>
                    <a:pt x="14593" y="9883"/>
                  </a:lnTo>
                  <a:lnTo>
                    <a:pt x="14593" y="9877"/>
                  </a:lnTo>
                  <a:lnTo>
                    <a:pt x="14593" y="9872"/>
                  </a:lnTo>
                  <a:lnTo>
                    <a:pt x="14593" y="9866"/>
                  </a:lnTo>
                  <a:lnTo>
                    <a:pt x="14593" y="9855"/>
                  </a:lnTo>
                  <a:lnTo>
                    <a:pt x="14593" y="9848"/>
                  </a:lnTo>
                  <a:lnTo>
                    <a:pt x="14593" y="9837"/>
                  </a:lnTo>
                  <a:lnTo>
                    <a:pt x="14593" y="9821"/>
                  </a:lnTo>
                  <a:lnTo>
                    <a:pt x="14593" y="9809"/>
                  </a:lnTo>
                  <a:lnTo>
                    <a:pt x="14593" y="9803"/>
                  </a:lnTo>
                  <a:lnTo>
                    <a:pt x="14593" y="9792"/>
                  </a:lnTo>
                  <a:cubicBezTo>
                    <a:pt x="14593" y="4385"/>
                    <a:pt x="10380" y="0"/>
                    <a:pt x="5184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defRPr/>
              </a:pPr>
              <a:r>
                <a:rPr lang="vi-VN" sz="44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Arial"/>
                  <a:sym typeface="Arial"/>
                </a:rPr>
                <a:t>II</a:t>
              </a:r>
              <a:endParaRPr sz="4400" b="1" kern="0" dirty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232;p41">
              <a:extLst>
                <a:ext uri="{FF2B5EF4-FFF2-40B4-BE49-F238E27FC236}">
                  <a16:creationId xmlns:a16="http://schemas.microsoft.com/office/drawing/2014/main" id="{D1093AA3-BD75-043C-5645-586C664B2679}"/>
                </a:ext>
              </a:extLst>
            </p:cNvPr>
            <p:cNvSpPr/>
            <p:nvPr/>
          </p:nvSpPr>
          <p:spPr>
            <a:xfrm>
              <a:off x="6479441" y="2570049"/>
              <a:ext cx="146692" cy="107064"/>
            </a:xfrm>
            <a:custGeom>
              <a:avLst/>
              <a:gdLst/>
              <a:ahLst/>
              <a:cxnLst/>
              <a:rect l="l" t="t" r="r" b="b"/>
              <a:pathLst>
                <a:path w="3764" h="2747" extrusionOk="0">
                  <a:moveTo>
                    <a:pt x="320" y="1"/>
                  </a:moveTo>
                  <a:cubicBezTo>
                    <a:pt x="201" y="1"/>
                    <a:pt x="75" y="109"/>
                    <a:pt x="46" y="223"/>
                  </a:cubicBezTo>
                  <a:cubicBezTo>
                    <a:pt x="1" y="394"/>
                    <a:pt x="103" y="531"/>
                    <a:pt x="246" y="594"/>
                  </a:cubicBezTo>
                  <a:cubicBezTo>
                    <a:pt x="852" y="857"/>
                    <a:pt x="1456" y="1126"/>
                    <a:pt x="2011" y="1485"/>
                  </a:cubicBezTo>
                  <a:cubicBezTo>
                    <a:pt x="2512" y="1816"/>
                    <a:pt x="2923" y="2239"/>
                    <a:pt x="3340" y="2673"/>
                  </a:cubicBezTo>
                  <a:cubicBezTo>
                    <a:pt x="3387" y="2724"/>
                    <a:pt x="3437" y="2747"/>
                    <a:pt x="3489" y="2747"/>
                  </a:cubicBezTo>
                  <a:cubicBezTo>
                    <a:pt x="3637" y="2747"/>
                    <a:pt x="3763" y="2565"/>
                    <a:pt x="3689" y="2393"/>
                  </a:cubicBezTo>
                  <a:cubicBezTo>
                    <a:pt x="3421" y="1777"/>
                    <a:pt x="2867" y="1337"/>
                    <a:pt x="2330" y="982"/>
                  </a:cubicBezTo>
                  <a:cubicBezTo>
                    <a:pt x="1724" y="589"/>
                    <a:pt x="1057" y="304"/>
                    <a:pt x="401" y="17"/>
                  </a:cubicBezTo>
                  <a:cubicBezTo>
                    <a:pt x="372" y="6"/>
                    <a:pt x="349" y="1"/>
                    <a:pt x="320" y="1"/>
                  </a:cubicBezTo>
                  <a:close/>
                </a:path>
              </a:pathLst>
            </a:custGeom>
            <a:solidFill>
              <a:srgbClr val="E67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233;p41">
              <a:extLst>
                <a:ext uri="{FF2B5EF4-FFF2-40B4-BE49-F238E27FC236}">
                  <a16:creationId xmlns:a16="http://schemas.microsoft.com/office/drawing/2014/main" id="{BC9FC3E9-133D-4E90-BE6C-69D6EAEF5F27}"/>
                </a:ext>
              </a:extLst>
            </p:cNvPr>
            <p:cNvSpPr/>
            <p:nvPr/>
          </p:nvSpPr>
          <p:spPr>
            <a:xfrm>
              <a:off x="6631205" y="2700927"/>
              <a:ext cx="40765" cy="63646"/>
            </a:xfrm>
            <a:custGeom>
              <a:avLst/>
              <a:gdLst/>
              <a:ahLst/>
              <a:cxnLst/>
              <a:rect l="l" t="t" r="r" b="b"/>
              <a:pathLst>
                <a:path w="1046" h="1633" extrusionOk="0">
                  <a:moveTo>
                    <a:pt x="297" y="0"/>
                  </a:moveTo>
                  <a:cubicBezTo>
                    <a:pt x="252" y="0"/>
                    <a:pt x="206" y="11"/>
                    <a:pt x="165" y="40"/>
                  </a:cubicBezTo>
                  <a:cubicBezTo>
                    <a:pt x="28" y="132"/>
                    <a:pt x="1" y="285"/>
                    <a:pt x="69" y="428"/>
                  </a:cubicBezTo>
                  <a:cubicBezTo>
                    <a:pt x="104" y="514"/>
                    <a:pt x="143" y="599"/>
                    <a:pt x="178" y="685"/>
                  </a:cubicBezTo>
                  <a:cubicBezTo>
                    <a:pt x="194" y="719"/>
                    <a:pt x="212" y="759"/>
                    <a:pt x="228" y="799"/>
                  </a:cubicBezTo>
                  <a:cubicBezTo>
                    <a:pt x="234" y="810"/>
                    <a:pt x="234" y="822"/>
                    <a:pt x="241" y="828"/>
                  </a:cubicBezTo>
                  <a:cubicBezTo>
                    <a:pt x="246" y="851"/>
                    <a:pt x="257" y="873"/>
                    <a:pt x="263" y="891"/>
                  </a:cubicBezTo>
                  <a:cubicBezTo>
                    <a:pt x="331" y="1067"/>
                    <a:pt x="394" y="1244"/>
                    <a:pt x="457" y="1421"/>
                  </a:cubicBezTo>
                  <a:cubicBezTo>
                    <a:pt x="497" y="1536"/>
                    <a:pt x="600" y="1632"/>
                    <a:pt x="720" y="1632"/>
                  </a:cubicBezTo>
                  <a:cubicBezTo>
                    <a:pt x="748" y="1632"/>
                    <a:pt x="771" y="1632"/>
                    <a:pt x="800" y="1621"/>
                  </a:cubicBezTo>
                  <a:cubicBezTo>
                    <a:pt x="931" y="1576"/>
                    <a:pt x="1045" y="1421"/>
                    <a:pt x="994" y="1268"/>
                  </a:cubicBezTo>
                  <a:cubicBezTo>
                    <a:pt x="863" y="885"/>
                    <a:pt x="708" y="508"/>
                    <a:pt x="537" y="143"/>
                  </a:cubicBezTo>
                  <a:cubicBezTo>
                    <a:pt x="497" y="51"/>
                    <a:pt x="394" y="0"/>
                    <a:pt x="297" y="0"/>
                  </a:cubicBezTo>
                  <a:close/>
                </a:path>
              </a:pathLst>
            </a:custGeom>
            <a:solidFill>
              <a:srgbClr val="E67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234;p41">
              <a:extLst>
                <a:ext uri="{FF2B5EF4-FFF2-40B4-BE49-F238E27FC236}">
                  <a16:creationId xmlns:a16="http://schemas.microsoft.com/office/drawing/2014/main" id="{E0DB3E1F-4345-48BE-8D13-4BA9BD5CA02A}"/>
                </a:ext>
              </a:extLst>
            </p:cNvPr>
            <p:cNvSpPr/>
            <p:nvPr/>
          </p:nvSpPr>
          <p:spPr>
            <a:xfrm>
              <a:off x="6966067" y="2779188"/>
              <a:ext cx="65474" cy="77989"/>
            </a:xfrm>
            <a:custGeom>
              <a:avLst/>
              <a:gdLst/>
              <a:ahLst/>
              <a:cxnLst/>
              <a:rect l="l" t="t" r="r" b="b"/>
              <a:pathLst>
                <a:path w="1680" h="2001" extrusionOk="0">
                  <a:moveTo>
                    <a:pt x="298" y="1"/>
                  </a:moveTo>
                  <a:cubicBezTo>
                    <a:pt x="229" y="1"/>
                    <a:pt x="166" y="30"/>
                    <a:pt x="116" y="87"/>
                  </a:cubicBezTo>
                  <a:cubicBezTo>
                    <a:pt x="24" y="190"/>
                    <a:pt x="0" y="385"/>
                    <a:pt x="116" y="487"/>
                  </a:cubicBezTo>
                  <a:cubicBezTo>
                    <a:pt x="229" y="583"/>
                    <a:pt x="332" y="693"/>
                    <a:pt x="435" y="801"/>
                  </a:cubicBezTo>
                  <a:cubicBezTo>
                    <a:pt x="487" y="857"/>
                    <a:pt x="538" y="915"/>
                    <a:pt x="583" y="972"/>
                  </a:cubicBezTo>
                  <a:cubicBezTo>
                    <a:pt x="606" y="1001"/>
                    <a:pt x="629" y="1029"/>
                    <a:pt x="651" y="1057"/>
                  </a:cubicBezTo>
                  <a:cubicBezTo>
                    <a:pt x="664" y="1070"/>
                    <a:pt x="675" y="1086"/>
                    <a:pt x="686" y="1104"/>
                  </a:cubicBezTo>
                  <a:cubicBezTo>
                    <a:pt x="692" y="1109"/>
                    <a:pt x="692" y="1109"/>
                    <a:pt x="698" y="1115"/>
                  </a:cubicBezTo>
                  <a:cubicBezTo>
                    <a:pt x="783" y="1234"/>
                    <a:pt x="864" y="1355"/>
                    <a:pt x="943" y="1486"/>
                  </a:cubicBezTo>
                  <a:cubicBezTo>
                    <a:pt x="1023" y="1618"/>
                    <a:pt x="1104" y="1742"/>
                    <a:pt x="1188" y="1874"/>
                  </a:cubicBezTo>
                  <a:cubicBezTo>
                    <a:pt x="1234" y="1953"/>
                    <a:pt x="1315" y="2000"/>
                    <a:pt x="1399" y="2000"/>
                  </a:cubicBezTo>
                  <a:cubicBezTo>
                    <a:pt x="1428" y="2000"/>
                    <a:pt x="1463" y="1995"/>
                    <a:pt x="1497" y="1982"/>
                  </a:cubicBezTo>
                  <a:cubicBezTo>
                    <a:pt x="1600" y="1932"/>
                    <a:pt x="1679" y="1800"/>
                    <a:pt x="1639" y="1679"/>
                  </a:cubicBezTo>
                  <a:cubicBezTo>
                    <a:pt x="1583" y="1515"/>
                    <a:pt x="1520" y="1349"/>
                    <a:pt x="1434" y="1200"/>
                  </a:cubicBezTo>
                  <a:cubicBezTo>
                    <a:pt x="1343" y="1052"/>
                    <a:pt x="1246" y="909"/>
                    <a:pt x="1143" y="772"/>
                  </a:cubicBezTo>
                  <a:cubicBezTo>
                    <a:pt x="954" y="522"/>
                    <a:pt x="738" y="287"/>
                    <a:pt x="503" y="87"/>
                  </a:cubicBezTo>
                  <a:cubicBezTo>
                    <a:pt x="446" y="35"/>
                    <a:pt x="372" y="1"/>
                    <a:pt x="298" y="1"/>
                  </a:cubicBezTo>
                  <a:close/>
                </a:path>
              </a:pathLst>
            </a:custGeom>
            <a:solidFill>
              <a:srgbClr val="E67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35;p41">
              <a:extLst>
                <a:ext uri="{FF2B5EF4-FFF2-40B4-BE49-F238E27FC236}">
                  <a16:creationId xmlns:a16="http://schemas.microsoft.com/office/drawing/2014/main" id="{E3E0A601-F8AC-FC1D-C309-65E8F49C130D}"/>
                </a:ext>
              </a:extLst>
            </p:cNvPr>
            <p:cNvSpPr/>
            <p:nvPr/>
          </p:nvSpPr>
          <p:spPr>
            <a:xfrm>
              <a:off x="6557116" y="1937212"/>
              <a:ext cx="40064" cy="146702"/>
            </a:xfrm>
            <a:custGeom>
              <a:avLst/>
              <a:gdLst/>
              <a:ahLst/>
              <a:cxnLst/>
              <a:rect l="l" t="t" r="r" b="b"/>
              <a:pathLst>
                <a:path w="1028" h="3764" extrusionOk="0">
                  <a:moveTo>
                    <a:pt x="525" y="0"/>
                  </a:moveTo>
                  <a:cubicBezTo>
                    <a:pt x="371" y="0"/>
                    <a:pt x="206" y="137"/>
                    <a:pt x="251" y="348"/>
                  </a:cubicBezTo>
                  <a:cubicBezTo>
                    <a:pt x="474" y="1365"/>
                    <a:pt x="406" y="2420"/>
                    <a:pt x="74" y="3408"/>
                  </a:cubicBezTo>
                  <a:cubicBezTo>
                    <a:pt x="0" y="3626"/>
                    <a:pt x="171" y="3763"/>
                    <a:pt x="343" y="3763"/>
                  </a:cubicBezTo>
                  <a:cubicBezTo>
                    <a:pt x="456" y="3763"/>
                    <a:pt x="571" y="3705"/>
                    <a:pt x="617" y="3563"/>
                  </a:cubicBezTo>
                  <a:cubicBezTo>
                    <a:pt x="988" y="2483"/>
                    <a:pt x="1028" y="1308"/>
                    <a:pt x="765" y="200"/>
                  </a:cubicBezTo>
                  <a:cubicBezTo>
                    <a:pt x="730" y="63"/>
                    <a:pt x="634" y="0"/>
                    <a:pt x="525" y="0"/>
                  </a:cubicBezTo>
                  <a:close/>
                </a:path>
              </a:pathLst>
            </a:custGeom>
            <a:solidFill>
              <a:srgbClr val="E67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236;p41">
              <a:extLst>
                <a:ext uri="{FF2B5EF4-FFF2-40B4-BE49-F238E27FC236}">
                  <a16:creationId xmlns:a16="http://schemas.microsoft.com/office/drawing/2014/main" id="{B6771EB9-8BB2-051F-A0A2-0E38653819FF}"/>
                </a:ext>
              </a:extLst>
            </p:cNvPr>
            <p:cNvSpPr/>
            <p:nvPr/>
          </p:nvSpPr>
          <p:spPr>
            <a:xfrm>
              <a:off x="6510386" y="2104727"/>
              <a:ext cx="50742" cy="66180"/>
            </a:xfrm>
            <a:custGeom>
              <a:avLst/>
              <a:gdLst/>
              <a:ahLst/>
              <a:cxnLst/>
              <a:rect l="l" t="t" r="r" b="b"/>
              <a:pathLst>
                <a:path w="1302" h="1698" extrusionOk="0">
                  <a:moveTo>
                    <a:pt x="289" y="994"/>
                  </a:moveTo>
                  <a:cubicBezTo>
                    <a:pt x="281" y="1004"/>
                    <a:pt x="274" y="1012"/>
                    <a:pt x="274" y="1012"/>
                  </a:cubicBezTo>
                  <a:cubicBezTo>
                    <a:pt x="274" y="1012"/>
                    <a:pt x="278" y="1008"/>
                    <a:pt x="289" y="994"/>
                  </a:cubicBezTo>
                  <a:close/>
                  <a:moveTo>
                    <a:pt x="1011" y="1"/>
                  </a:moveTo>
                  <a:cubicBezTo>
                    <a:pt x="919" y="1"/>
                    <a:pt x="817" y="47"/>
                    <a:pt x="777" y="138"/>
                  </a:cubicBezTo>
                  <a:cubicBezTo>
                    <a:pt x="696" y="343"/>
                    <a:pt x="593" y="538"/>
                    <a:pt x="474" y="726"/>
                  </a:cubicBezTo>
                  <a:cubicBezTo>
                    <a:pt x="451" y="772"/>
                    <a:pt x="422" y="812"/>
                    <a:pt x="388" y="857"/>
                  </a:cubicBezTo>
                  <a:cubicBezTo>
                    <a:pt x="377" y="881"/>
                    <a:pt x="360" y="904"/>
                    <a:pt x="343" y="926"/>
                  </a:cubicBezTo>
                  <a:cubicBezTo>
                    <a:pt x="332" y="938"/>
                    <a:pt x="326" y="949"/>
                    <a:pt x="319" y="955"/>
                  </a:cubicBezTo>
                  <a:cubicBezTo>
                    <a:pt x="314" y="960"/>
                    <a:pt x="314" y="965"/>
                    <a:pt x="308" y="965"/>
                  </a:cubicBezTo>
                  <a:cubicBezTo>
                    <a:pt x="308" y="968"/>
                    <a:pt x="303" y="975"/>
                    <a:pt x="297" y="984"/>
                  </a:cubicBezTo>
                  <a:lnTo>
                    <a:pt x="297" y="984"/>
                  </a:lnTo>
                  <a:cubicBezTo>
                    <a:pt x="297" y="983"/>
                    <a:pt x="297" y="983"/>
                    <a:pt x="297" y="983"/>
                  </a:cubicBezTo>
                  <a:lnTo>
                    <a:pt x="297" y="983"/>
                  </a:lnTo>
                  <a:cubicBezTo>
                    <a:pt x="294" y="988"/>
                    <a:pt x="291" y="991"/>
                    <a:pt x="289" y="994"/>
                  </a:cubicBezTo>
                  <a:lnTo>
                    <a:pt x="289" y="994"/>
                  </a:lnTo>
                  <a:cubicBezTo>
                    <a:pt x="292" y="991"/>
                    <a:pt x="295" y="987"/>
                    <a:pt x="297" y="984"/>
                  </a:cubicBezTo>
                  <a:lnTo>
                    <a:pt x="297" y="984"/>
                  </a:lnTo>
                  <a:cubicBezTo>
                    <a:pt x="292" y="994"/>
                    <a:pt x="285" y="1007"/>
                    <a:pt x="274" y="1018"/>
                  </a:cubicBezTo>
                  <a:cubicBezTo>
                    <a:pt x="258" y="1034"/>
                    <a:pt x="245" y="1057"/>
                    <a:pt x="229" y="1075"/>
                  </a:cubicBezTo>
                  <a:cubicBezTo>
                    <a:pt x="189" y="1120"/>
                    <a:pt x="155" y="1166"/>
                    <a:pt x="114" y="1212"/>
                  </a:cubicBezTo>
                  <a:cubicBezTo>
                    <a:pt x="18" y="1320"/>
                    <a:pt x="0" y="1508"/>
                    <a:pt x="114" y="1616"/>
                  </a:cubicBezTo>
                  <a:cubicBezTo>
                    <a:pt x="171" y="1668"/>
                    <a:pt x="245" y="1697"/>
                    <a:pt x="319" y="1697"/>
                  </a:cubicBezTo>
                  <a:cubicBezTo>
                    <a:pt x="388" y="1697"/>
                    <a:pt x="456" y="1674"/>
                    <a:pt x="508" y="1616"/>
                  </a:cubicBezTo>
                  <a:cubicBezTo>
                    <a:pt x="840" y="1246"/>
                    <a:pt x="1091" y="823"/>
                    <a:pt x="1279" y="356"/>
                  </a:cubicBezTo>
                  <a:cubicBezTo>
                    <a:pt x="1302" y="298"/>
                    <a:pt x="1279" y="190"/>
                    <a:pt x="1251" y="138"/>
                  </a:cubicBezTo>
                  <a:cubicBezTo>
                    <a:pt x="1217" y="87"/>
                    <a:pt x="1176" y="47"/>
                    <a:pt x="1120" y="24"/>
                  </a:cubicBezTo>
                  <a:cubicBezTo>
                    <a:pt x="1085" y="6"/>
                    <a:pt x="1051" y="1"/>
                    <a:pt x="1011" y="1"/>
                  </a:cubicBezTo>
                  <a:close/>
                </a:path>
              </a:pathLst>
            </a:custGeom>
            <a:solidFill>
              <a:srgbClr val="E67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237;p41">
              <a:extLst>
                <a:ext uri="{FF2B5EF4-FFF2-40B4-BE49-F238E27FC236}">
                  <a16:creationId xmlns:a16="http://schemas.microsoft.com/office/drawing/2014/main" id="{58059D68-BA43-DB8E-C92D-1A72E7138A35}"/>
                </a:ext>
              </a:extLst>
            </p:cNvPr>
            <p:cNvSpPr/>
            <p:nvPr/>
          </p:nvSpPr>
          <p:spPr>
            <a:xfrm>
              <a:off x="6625398" y="2320609"/>
              <a:ext cx="167387" cy="280620"/>
            </a:xfrm>
            <a:custGeom>
              <a:avLst/>
              <a:gdLst/>
              <a:ahLst/>
              <a:cxnLst/>
              <a:rect l="l" t="t" r="r" b="b"/>
              <a:pathLst>
                <a:path w="4295" h="7200" extrusionOk="0">
                  <a:moveTo>
                    <a:pt x="429" y="0"/>
                  </a:moveTo>
                  <a:cubicBezTo>
                    <a:pt x="212" y="0"/>
                    <a:pt x="1" y="148"/>
                    <a:pt x="1" y="440"/>
                  </a:cubicBezTo>
                  <a:cubicBezTo>
                    <a:pt x="18" y="3089"/>
                    <a:pt x="1331" y="5647"/>
                    <a:pt x="3455" y="7120"/>
                  </a:cubicBezTo>
                  <a:cubicBezTo>
                    <a:pt x="3534" y="7176"/>
                    <a:pt x="3610" y="7200"/>
                    <a:pt x="3684" y="7200"/>
                  </a:cubicBezTo>
                  <a:cubicBezTo>
                    <a:pt x="4055" y="7200"/>
                    <a:pt x="4295" y="6601"/>
                    <a:pt x="3900" y="6320"/>
                  </a:cubicBezTo>
                  <a:cubicBezTo>
                    <a:pt x="2056" y="5002"/>
                    <a:pt x="897" y="2770"/>
                    <a:pt x="869" y="440"/>
                  </a:cubicBezTo>
                  <a:cubicBezTo>
                    <a:pt x="869" y="148"/>
                    <a:pt x="646" y="0"/>
                    <a:pt x="429" y="0"/>
                  </a:cubicBezTo>
                  <a:close/>
                </a:path>
              </a:pathLst>
            </a:custGeom>
            <a:solidFill>
              <a:srgbClr val="FFE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238;p41">
              <a:extLst>
                <a:ext uri="{FF2B5EF4-FFF2-40B4-BE49-F238E27FC236}">
                  <a16:creationId xmlns:a16="http://schemas.microsoft.com/office/drawing/2014/main" id="{9256687C-E6BA-4689-12CA-521A2D6F47CA}"/>
                </a:ext>
              </a:extLst>
            </p:cNvPr>
            <p:cNvSpPr/>
            <p:nvPr/>
          </p:nvSpPr>
          <p:spPr>
            <a:xfrm>
              <a:off x="6810990" y="2601618"/>
              <a:ext cx="104875" cy="55500"/>
            </a:xfrm>
            <a:custGeom>
              <a:avLst/>
              <a:gdLst/>
              <a:ahLst/>
              <a:cxnLst/>
              <a:rect l="l" t="t" r="r" b="b"/>
              <a:pathLst>
                <a:path w="2691" h="1424" extrusionOk="0">
                  <a:moveTo>
                    <a:pt x="503" y="1"/>
                  </a:moveTo>
                  <a:cubicBezTo>
                    <a:pt x="348" y="1"/>
                    <a:pt x="189" y="87"/>
                    <a:pt x="121" y="224"/>
                  </a:cubicBezTo>
                  <a:cubicBezTo>
                    <a:pt x="0" y="458"/>
                    <a:pt x="81" y="693"/>
                    <a:pt x="274" y="841"/>
                  </a:cubicBezTo>
                  <a:cubicBezTo>
                    <a:pt x="766" y="1218"/>
                    <a:pt x="1388" y="1423"/>
                    <a:pt x="1999" y="1423"/>
                  </a:cubicBezTo>
                  <a:cubicBezTo>
                    <a:pt x="2079" y="1423"/>
                    <a:pt x="2153" y="1418"/>
                    <a:pt x="2232" y="1412"/>
                  </a:cubicBezTo>
                  <a:cubicBezTo>
                    <a:pt x="2461" y="1394"/>
                    <a:pt x="2690" y="1218"/>
                    <a:pt x="2678" y="949"/>
                  </a:cubicBezTo>
                  <a:cubicBezTo>
                    <a:pt x="2667" y="720"/>
                    <a:pt x="2490" y="487"/>
                    <a:pt x="2256" y="487"/>
                  </a:cubicBezTo>
                  <a:lnTo>
                    <a:pt x="2232" y="487"/>
                  </a:lnTo>
                  <a:cubicBezTo>
                    <a:pt x="2164" y="493"/>
                    <a:pt x="2102" y="493"/>
                    <a:pt x="2039" y="493"/>
                  </a:cubicBezTo>
                  <a:cubicBezTo>
                    <a:pt x="1958" y="493"/>
                    <a:pt x="1873" y="493"/>
                    <a:pt x="1794" y="480"/>
                  </a:cubicBezTo>
                  <a:lnTo>
                    <a:pt x="1765" y="480"/>
                  </a:lnTo>
                  <a:cubicBezTo>
                    <a:pt x="1742" y="464"/>
                    <a:pt x="1679" y="469"/>
                    <a:pt x="1650" y="464"/>
                  </a:cubicBezTo>
                  <a:cubicBezTo>
                    <a:pt x="1582" y="446"/>
                    <a:pt x="1508" y="430"/>
                    <a:pt x="1439" y="412"/>
                  </a:cubicBezTo>
                  <a:cubicBezTo>
                    <a:pt x="1370" y="390"/>
                    <a:pt x="1296" y="367"/>
                    <a:pt x="1228" y="343"/>
                  </a:cubicBezTo>
                  <a:cubicBezTo>
                    <a:pt x="1194" y="327"/>
                    <a:pt x="1159" y="309"/>
                    <a:pt x="1120" y="298"/>
                  </a:cubicBezTo>
                  <a:cubicBezTo>
                    <a:pt x="1120" y="293"/>
                    <a:pt x="1114" y="293"/>
                    <a:pt x="1109" y="293"/>
                  </a:cubicBezTo>
                  <a:cubicBezTo>
                    <a:pt x="972" y="224"/>
                    <a:pt x="840" y="150"/>
                    <a:pt x="709" y="64"/>
                  </a:cubicBezTo>
                  <a:cubicBezTo>
                    <a:pt x="651" y="24"/>
                    <a:pt x="577" y="1"/>
                    <a:pt x="503" y="1"/>
                  </a:cubicBezTo>
                  <a:close/>
                </a:path>
              </a:pathLst>
            </a:custGeom>
            <a:solidFill>
              <a:srgbClr val="FFE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012;p37">
            <a:extLst>
              <a:ext uri="{FF2B5EF4-FFF2-40B4-BE49-F238E27FC236}">
                <a16:creationId xmlns:a16="http://schemas.microsoft.com/office/drawing/2014/main" id="{DF34D198-2CB9-CAC1-9E38-939BF81D0B46}"/>
              </a:ext>
            </a:extLst>
          </p:cNvPr>
          <p:cNvSpPr txBox="1">
            <a:spLocks/>
          </p:cNvSpPr>
          <p:nvPr/>
        </p:nvSpPr>
        <p:spPr>
          <a:xfrm>
            <a:off x="281553" y="2295840"/>
            <a:ext cx="4137028" cy="181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inger Paint"/>
              <a:buNone/>
              <a:defRPr sz="6000" b="1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inger Paint"/>
              <a:buNone/>
              <a:defRPr sz="5200" b="0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inger Paint"/>
              <a:buNone/>
              <a:defRPr sz="5200" b="0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inger Paint"/>
              <a:buNone/>
              <a:defRPr sz="5200" b="0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inger Paint"/>
              <a:buNone/>
              <a:defRPr sz="5200" b="0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inger Paint"/>
              <a:buNone/>
              <a:defRPr sz="5200" b="0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inger Paint"/>
              <a:buNone/>
              <a:defRPr sz="5200" b="0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inger Paint"/>
              <a:buNone/>
              <a:defRPr sz="5200" b="0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inger Paint"/>
              <a:buNone/>
              <a:defRPr sz="5200" b="0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9pPr>
          </a:lstStyle>
          <a:p>
            <a:pPr algn="ctr">
              <a:buClr>
                <a:srgbClr val="FFFFFF"/>
              </a:buClr>
              <a:defRPr/>
            </a:pPr>
            <a:r>
              <a:rPr lang="vi-VN" kern="0" dirty="0">
                <a:solidFill>
                  <a:srgbClr val="BCDFE5">
                    <a:lumMod val="25000"/>
                  </a:srgbClr>
                </a:solidFill>
                <a:latin typeface="Times New Roman" panose="02020603050405020304" pitchFamily="18" charset="0"/>
              </a:rPr>
              <a:t>Khám phá văn bản</a:t>
            </a: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A6C34B56-B734-4FA0-A1D4-84EB7E97C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829"/>
            <a:ext cx="4983912" cy="683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27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695B-17AD-4B36-B771-1AF92EF9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61366"/>
            <a:ext cx="5619108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KHÁM PHÁ VĂN BẢN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362200"/>
            <a:ext cx="81534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4923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695B-17AD-4B36-B771-1AF92EF9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21" y="228600"/>
            <a:ext cx="8610600" cy="12008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262426-F79B-4FAE-BC84-830968BA215C}"/>
              </a:ext>
            </a:extLst>
          </p:cNvPr>
          <p:cNvSpPr/>
          <p:nvPr/>
        </p:nvSpPr>
        <p:spPr>
          <a:xfrm>
            <a:off x="21021" y="1828800"/>
            <a:ext cx="91440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a. 2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da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diết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mãnh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. 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đoàn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binh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: </a:t>
            </a:r>
          </a:p>
          <a:p>
            <a:pPr marL="457200" indent="-457200" algn="just" fontAlgn="base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.</a:t>
            </a:r>
          </a:p>
          <a:p>
            <a:pPr marL="457200" indent="-457200" algn="just" fontAlgn="base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hoang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3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45723A-3A59-4C95-8657-111E76B6E15E}"/>
              </a:ext>
            </a:extLst>
          </p:cNvPr>
          <p:cNvSpPr/>
          <p:nvPr/>
        </p:nvSpPr>
        <p:spPr>
          <a:xfrm>
            <a:off x="304800" y="990600"/>
            <a:ext cx="8534400" cy="40729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hững</a:t>
            </a:r>
            <a:r>
              <a:rPr lang="en-US" sz="2400" b="1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ấn</a:t>
            </a:r>
            <a:r>
              <a:rPr lang="en-US" sz="2400" b="1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khổ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dũng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d.Tính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Ba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trắc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gập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ghềnh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đèo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dốc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vất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vả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nhọc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nhằn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êm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đềm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khoảnh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dừng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tầm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thung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lũng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màn</a:t>
            </a:r>
            <a:r>
              <a:rPr lang="en-US" sz="24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mưa</a:t>
            </a:r>
            <a:endParaRPr lang="en-US" sz="2400" dirty="0"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9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0381" y="533400"/>
            <a:ext cx="7772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Tây 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TIẾN</a:t>
            </a:r>
            <a:r>
              <a:rPr lang="vi-VN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</a:p>
          <a:p>
            <a:pPr algn="r"/>
            <a:r>
              <a:rPr lang="vi-VN" sz="48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Quang Dũng</a:t>
            </a:r>
            <a:endParaRPr lang="en-US" sz="48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8395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695B-17AD-4B36-B771-1AF92EF9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92" y="274638"/>
            <a:ext cx="8286108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262426-F79B-4FAE-BC84-830968BA215C}"/>
              </a:ext>
            </a:extLst>
          </p:cNvPr>
          <p:cNvSpPr/>
          <p:nvPr/>
        </p:nvSpPr>
        <p:spPr>
          <a:xfrm>
            <a:off x="200346" y="2209800"/>
            <a:ext cx="8743308" cy="3251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hoan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: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Nơi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trú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quân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tạm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thời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được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miêu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tả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như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một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"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doanh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trại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"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chỉnh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tề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uy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nghi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;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không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gian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núi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rừng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đột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nhiên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bừng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sáng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trong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ánh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lửa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"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đuốc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hoa</a:t>
            </a:r>
            <a:r>
              <a:rPr lang="en-US" sz="3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".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4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695B-17AD-4B36-B771-1AF92EF9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92" y="274638"/>
            <a:ext cx="8286108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262426-F79B-4FAE-BC84-830968BA215C}"/>
              </a:ext>
            </a:extLst>
          </p:cNvPr>
          <p:cNvSpPr/>
          <p:nvPr/>
        </p:nvSpPr>
        <p:spPr>
          <a:xfrm>
            <a:off x="200346" y="1981200"/>
            <a:ext cx="8743308" cy="434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nền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khung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lung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linh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nổi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bật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thiếu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miền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Bắc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lộng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lẫy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áo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xiêm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Ánh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lính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Tiến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ngàng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sung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sướng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ngất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đắm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say.</a:t>
            </a:r>
            <a:endParaRPr lang="en-US" sz="360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8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695B-17AD-4B36-B771-1AF92EF9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92" y="274638"/>
            <a:ext cx="8286108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262426-F79B-4FAE-BC84-830968BA215C}"/>
              </a:ext>
            </a:extLst>
          </p:cNvPr>
          <p:cNvSpPr/>
          <p:nvPr/>
        </p:nvSpPr>
        <p:spPr>
          <a:xfrm>
            <a:off x="200346" y="2209800"/>
            <a:ext cx="8743308" cy="3251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7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695B-17AD-4B36-B771-1AF92EF9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3,4: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262426-F79B-4FAE-BC84-830968BA215C}"/>
              </a:ext>
            </a:extLst>
          </p:cNvPr>
          <p:cNvSpPr/>
          <p:nvPr/>
        </p:nvSpPr>
        <p:spPr>
          <a:xfrm>
            <a:off x="152400" y="1219200"/>
            <a:ext cx="8991600" cy="4686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lnSpc>
                <a:spcPct val="115000"/>
              </a:lnSpc>
              <a:spcAft>
                <a:spcPts val="500"/>
              </a:spcAft>
              <a:buClr>
                <a:srgbClr val="000000"/>
              </a:buClr>
              <a:buSzPts val="1000"/>
              <a:tabLst>
                <a:tab pos="329565" algn="l"/>
              </a:tabLst>
            </a:pP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tái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khốc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mất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mát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hy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sinh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của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đoàn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quân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Tây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Tiến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:</a:t>
            </a:r>
          </a:p>
          <a:p>
            <a:pPr lvl="0" algn="just" fontAlgn="base">
              <a:lnSpc>
                <a:spcPct val="115000"/>
              </a:lnSpc>
              <a:spcAft>
                <a:spcPts val="500"/>
              </a:spcAft>
              <a:buClr>
                <a:srgbClr val="000000"/>
              </a:buClr>
              <a:buSzPts val="1000"/>
              <a:tabLst>
                <a:tab pos="329565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tật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ngã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dãi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dầu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đói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rét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nhọc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nhằn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.</a:t>
            </a:r>
          </a:p>
          <a:p>
            <a:pPr lvl="0" algn="just" fontAlgn="base">
              <a:lnSpc>
                <a:spcPct val="115000"/>
              </a:lnSpc>
              <a:spcAft>
                <a:spcPts val="500"/>
              </a:spcAft>
              <a:buClr>
                <a:srgbClr val="000000"/>
              </a:buClr>
              <a:buSzPts val="1000"/>
              <a:tabLst>
                <a:tab pos="329565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mồ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hi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lẻ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loi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hoang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vắng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9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676DAF-04F2-447B-AD2E-A04B2B9E7237}"/>
              </a:ext>
            </a:extLst>
          </p:cNvPr>
          <p:cNvSpPr/>
          <p:nvPr/>
        </p:nvSpPr>
        <p:spPr>
          <a:xfrm>
            <a:off x="152400" y="533400"/>
            <a:ext cx="8839200" cy="5455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500"/>
              </a:spcAft>
              <a:buClr>
                <a:srgbClr val="000000"/>
              </a:buClr>
              <a:buSzPts val="1000"/>
              <a:tabLst>
                <a:tab pos="329565" algn="l"/>
              </a:tabLst>
            </a:pP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mát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hi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cốt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bi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tráng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:</a:t>
            </a:r>
          </a:p>
          <a:p>
            <a:pPr lvl="0" algn="just" fontAlgn="base">
              <a:lnSpc>
                <a:spcPct val="150000"/>
              </a:lnSpc>
              <a:spcAft>
                <a:spcPts val="500"/>
              </a:spcAft>
              <a:buClr>
                <a:srgbClr val="000000"/>
              </a:buClr>
              <a:buSzPts val="1000"/>
              <a:tabLst>
                <a:tab pos="329565" algn="l"/>
              </a:tabLst>
            </a:pP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oai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tợn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uy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chúa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lâm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.</a:t>
            </a:r>
          </a:p>
          <a:p>
            <a:pPr lvl="0" algn="just" fontAlgn="base">
              <a:lnSpc>
                <a:spcPct val="150000"/>
              </a:lnSpc>
              <a:spcAft>
                <a:spcPts val="500"/>
              </a:spcAft>
              <a:buClr>
                <a:srgbClr val="000000"/>
              </a:buClr>
              <a:buSzPts val="1000"/>
              <a:tabLst>
                <a:tab pos="329565" algn="l"/>
              </a:tabLst>
            </a:pP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Toát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tàng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dũng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.</a:t>
            </a:r>
          </a:p>
          <a:p>
            <a:pPr lvl="0" algn="just" fontAlgn="base">
              <a:lnSpc>
                <a:spcPct val="150000"/>
              </a:lnSpc>
              <a:spcAft>
                <a:spcPts val="500"/>
              </a:spcAft>
              <a:buClr>
                <a:srgbClr val="000000"/>
              </a:buClr>
              <a:buSzPts val="1000"/>
              <a:tabLst>
                <a:tab pos="329565" algn="l"/>
              </a:tabLst>
            </a:pP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thề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thiêng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liêng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4849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DD506E-75A7-44A8-AD35-4451CC68DB9D}"/>
              </a:ext>
            </a:extLst>
          </p:cNvPr>
          <p:cNvSpPr/>
          <p:nvPr/>
        </p:nvSpPr>
        <p:spPr>
          <a:xfrm>
            <a:off x="419100" y="1828800"/>
            <a:ext cx="8305800" cy="2229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giấc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hạnh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phúc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mãnh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hồn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lính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hào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6394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695B-17AD-4B36-B771-1AF92EF9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5300" y="2209800"/>
            <a:ext cx="8648700" cy="3429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0572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695B-17AD-4B36-B771-1AF92EF9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04800"/>
            <a:ext cx="614172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262426-F79B-4FAE-BC84-830968BA215C}"/>
              </a:ext>
            </a:extLst>
          </p:cNvPr>
          <p:cNvSpPr/>
          <p:nvPr/>
        </p:nvSpPr>
        <p:spPr>
          <a:xfrm>
            <a:off x="229005" y="1371600"/>
            <a:ext cx="8685989" cy="457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15000"/>
              </a:lnSpc>
              <a:spcAft>
                <a:spcPts val="500"/>
              </a:spcAft>
              <a:buClr>
                <a:srgbClr val="000000"/>
              </a:buClr>
              <a:buSzPts val="1000"/>
              <a:tabLst>
                <a:tab pos="329565" algn="l"/>
              </a:tabLst>
            </a:pP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15000"/>
              </a:lnSpc>
              <a:spcAft>
                <a:spcPts val="500"/>
              </a:spcAft>
              <a:buClr>
                <a:srgbClr val="000000"/>
              </a:buClr>
              <a:buSzPts val="1000"/>
              <a:tabLst>
                <a:tab pos="329565" algn="l"/>
              </a:tabLst>
            </a:pPr>
            <a:r>
              <a:rPr lang="en-US" sz="2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phong</a:t>
            </a:r>
            <a:r>
              <a:rPr lang="en-US" sz="2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lãng</a:t>
            </a:r>
            <a:r>
              <a:rPr lang="en-US" sz="2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</a:t>
            </a:r>
            <a:r>
              <a:rPr lang="en-US" sz="2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lnSpc>
                <a:spcPct val="115000"/>
              </a:lnSpc>
              <a:spcAft>
                <a:spcPts val="500"/>
              </a:spcAft>
              <a:buClr>
                <a:srgbClr val="000000"/>
              </a:buClr>
              <a:buSzPts val="1000"/>
              <a:tabLst>
                <a:tab pos="329565" algn="l"/>
              </a:tabLst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Cảm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hứng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khẳng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ngợi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ca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lí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tưởng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cứu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khí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phách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hùng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hy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Tây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15000"/>
              </a:lnSpc>
              <a:spcAft>
                <a:spcPts val="500"/>
              </a:spcAft>
              <a:buClr>
                <a:srgbClr val="000000"/>
              </a:buClr>
              <a:buSzPts val="1000"/>
              <a:tabLst>
                <a:tab pos="329565" algn="l"/>
              </a:tabLst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Khám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phá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khắc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hoạ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vẻ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tâm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hồn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phóng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khoáng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mơ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mộng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lãng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mạn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lính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Tây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Tiến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15000"/>
              </a:lnSpc>
              <a:spcAft>
                <a:spcPts val="500"/>
              </a:spcAft>
              <a:buClr>
                <a:srgbClr val="000000"/>
              </a:buClr>
              <a:buSzPts val="1000"/>
              <a:tabLst>
                <a:tab pos="329565" algn="l"/>
              </a:tabLst>
            </a:pP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Sử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yếu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phản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khắc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hoạ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tượng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thiên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Tây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Bắc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tượng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đoàn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quân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Tây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Tiến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15000"/>
              </a:lnSpc>
              <a:spcAft>
                <a:spcPts val="500"/>
              </a:spcAft>
              <a:buClr>
                <a:srgbClr val="000000"/>
              </a:buClr>
              <a:buSzPts val="1000"/>
              <a:tabLst>
                <a:tab pos="329565" algn="l"/>
              </a:tabLst>
            </a:pPr>
            <a:r>
              <a:rPr lang="en-US" sz="2200" b="1" i="1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- </a:t>
            </a:r>
            <a:r>
              <a:rPr lang="en-US" sz="2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Sử</a:t>
            </a:r>
            <a:r>
              <a:rPr lang="en-US" sz="2200" b="1" i="1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dụng</a:t>
            </a:r>
            <a:r>
              <a:rPr lang="en-US" sz="2200" b="1" i="1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một</a:t>
            </a:r>
            <a:r>
              <a:rPr lang="en-US" sz="2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số</a:t>
            </a:r>
            <a:r>
              <a:rPr lang="en-US" sz="2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hình</a:t>
            </a:r>
            <a:r>
              <a:rPr lang="en-US" sz="2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thức</a:t>
            </a:r>
            <a:r>
              <a:rPr lang="en-US" sz="2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ngôn</a:t>
            </a:r>
            <a:r>
              <a:rPr lang="en-US" sz="2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ngữ</a:t>
            </a:r>
            <a:r>
              <a:rPr lang="en-US" sz="2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đặc</a:t>
            </a:r>
            <a:r>
              <a:rPr lang="en-US" sz="2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biệt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: </a:t>
            </a:r>
            <a:r>
              <a:rPr lang="en-US" sz="22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nhớ</a:t>
            </a:r>
            <a:r>
              <a:rPr lang="en-US" sz="2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chơi</a:t>
            </a:r>
            <a:r>
              <a:rPr lang="en-US" sz="2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vơi</a:t>
            </a:r>
            <a:r>
              <a:rPr lang="en-US" sz="2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súng</a:t>
            </a:r>
            <a:r>
              <a:rPr lang="en-US" sz="2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ngửi</a:t>
            </a:r>
            <a:r>
              <a:rPr lang="en-US" sz="2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trời</a:t>
            </a:r>
            <a:r>
              <a:rPr lang="en-US" sz="2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</a:rPr>
              <a:t>… </a:t>
            </a:r>
            <a:endParaRPr lang="en-US" sz="2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15000"/>
              </a:lnSpc>
              <a:spcAft>
                <a:spcPts val="500"/>
              </a:spcAft>
              <a:buClr>
                <a:srgbClr val="000000"/>
              </a:buClr>
              <a:buSzPts val="1000"/>
              <a:tabLst>
                <a:tab pos="32956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9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" name="Google Shape;5417;p59"/>
          <p:cNvSpPr txBox="1">
            <a:spLocks noGrp="1"/>
          </p:cNvSpPr>
          <p:nvPr>
            <p:ph type="title"/>
          </p:nvPr>
        </p:nvSpPr>
        <p:spPr>
          <a:xfrm>
            <a:off x="1448506" y="2057400"/>
            <a:ext cx="5427908" cy="182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just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65" name="Google Shape;5465;p59"/>
          <p:cNvGrpSpPr/>
          <p:nvPr/>
        </p:nvGrpSpPr>
        <p:grpSpPr>
          <a:xfrm>
            <a:off x="3421276" y="5590475"/>
            <a:ext cx="297475" cy="164900"/>
            <a:chOff x="3040275" y="4199825"/>
            <a:chExt cx="297475" cy="164900"/>
          </a:xfrm>
        </p:grpSpPr>
        <p:sp>
          <p:nvSpPr>
            <p:cNvPr id="5466" name="Google Shape;5466;p59"/>
            <p:cNvSpPr/>
            <p:nvPr/>
          </p:nvSpPr>
          <p:spPr>
            <a:xfrm>
              <a:off x="3040275" y="4199825"/>
              <a:ext cx="297475" cy="164900"/>
            </a:xfrm>
            <a:custGeom>
              <a:avLst/>
              <a:gdLst/>
              <a:ahLst/>
              <a:cxnLst/>
              <a:rect l="l" t="t" r="r" b="b"/>
              <a:pathLst>
                <a:path w="11899" h="6596" extrusionOk="0">
                  <a:moveTo>
                    <a:pt x="5948" y="1"/>
                  </a:moveTo>
                  <a:cubicBezTo>
                    <a:pt x="4802" y="1"/>
                    <a:pt x="3656" y="903"/>
                    <a:pt x="5363" y="2707"/>
                  </a:cubicBezTo>
                  <a:cubicBezTo>
                    <a:pt x="4337" y="1638"/>
                    <a:pt x="3259" y="1264"/>
                    <a:pt x="2439" y="1264"/>
                  </a:cubicBezTo>
                  <a:cubicBezTo>
                    <a:pt x="529" y="1264"/>
                    <a:pt x="17" y="3292"/>
                    <a:pt x="4826" y="3292"/>
                  </a:cubicBezTo>
                  <a:cubicBezTo>
                    <a:pt x="0" y="3292"/>
                    <a:pt x="533" y="5358"/>
                    <a:pt x="2459" y="5358"/>
                  </a:cubicBezTo>
                  <a:cubicBezTo>
                    <a:pt x="3277" y="5358"/>
                    <a:pt x="4346" y="4986"/>
                    <a:pt x="5363" y="3926"/>
                  </a:cubicBezTo>
                  <a:lnTo>
                    <a:pt x="5363" y="3926"/>
                  </a:lnTo>
                  <a:cubicBezTo>
                    <a:pt x="3656" y="5705"/>
                    <a:pt x="4802" y="6595"/>
                    <a:pt x="5948" y="6595"/>
                  </a:cubicBezTo>
                  <a:cubicBezTo>
                    <a:pt x="7093" y="6595"/>
                    <a:pt x="8239" y="5705"/>
                    <a:pt x="6533" y="3926"/>
                  </a:cubicBezTo>
                  <a:lnTo>
                    <a:pt x="6533" y="3926"/>
                  </a:lnTo>
                  <a:cubicBezTo>
                    <a:pt x="7548" y="4970"/>
                    <a:pt x="8615" y="5337"/>
                    <a:pt x="9433" y="5337"/>
                  </a:cubicBezTo>
                  <a:cubicBezTo>
                    <a:pt x="11362" y="5337"/>
                    <a:pt x="11898" y="3292"/>
                    <a:pt x="7069" y="3292"/>
                  </a:cubicBezTo>
                  <a:cubicBezTo>
                    <a:pt x="11876" y="3292"/>
                    <a:pt x="11367" y="1242"/>
                    <a:pt x="9460" y="1242"/>
                  </a:cubicBezTo>
                  <a:cubicBezTo>
                    <a:pt x="8639" y="1242"/>
                    <a:pt x="7559" y="1622"/>
                    <a:pt x="6533" y="2707"/>
                  </a:cubicBezTo>
                  <a:cubicBezTo>
                    <a:pt x="8239" y="903"/>
                    <a:pt x="7093" y="1"/>
                    <a:pt x="5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7" name="Google Shape;5467;p59"/>
            <p:cNvSpPr/>
            <p:nvPr/>
          </p:nvSpPr>
          <p:spPr>
            <a:xfrm>
              <a:off x="3164575" y="4267475"/>
              <a:ext cx="48775" cy="30500"/>
            </a:xfrm>
            <a:custGeom>
              <a:avLst/>
              <a:gdLst/>
              <a:ahLst/>
              <a:cxnLst/>
              <a:rect l="l" t="t" r="r" b="b"/>
              <a:pathLst>
                <a:path w="1951" h="1220" extrusionOk="0">
                  <a:moveTo>
                    <a:pt x="976" y="1"/>
                  </a:moveTo>
                  <a:cubicBezTo>
                    <a:pt x="439" y="1"/>
                    <a:pt x="1" y="245"/>
                    <a:pt x="1" y="586"/>
                  </a:cubicBezTo>
                  <a:cubicBezTo>
                    <a:pt x="1" y="927"/>
                    <a:pt x="439" y="1220"/>
                    <a:pt x="976" y="1220"/>
                  </a:cubicBezTo>
                  <a:cubicBezTo>
                    <a:pt x="1512" y="1220"/>
                    <a:pt x="1951" y="927"/>
                    <a:pt x="1951" y="586"/>
                  </a:cubicBezTo>
                  <a:cubicBezTo>
                    <a:pt x="1951" y="245"/>
                    <a:pt x="1512" y="1"/>
                    <a:pt x="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68" name="Google Shape;5468;p59"/>
          <p:cNvGrpSpPr/>
          <p:nvPr/>
        </p:nvGrpSpPr>
        <p:grpSpPr>
          <a:xfrm>
            <a:off x="2573076" y="1566451"/>
            <a:ext cx="297775" cy="163975"/>
            <a:chOff x="2573075" y="937800"/>
            <a:chExt cx="297775" cy="163975"/>
          </a:xfrm>
        </p:grpSpPr>
        <p:sp>
          <p:nvSpPr>
            <p:cNvPr id="5469" name="Google Shape;5469;p59"/>
            <p:cNvSpPr/>
            <p:nvPr/>
          </p:nvSpPr>
          <p:spPr>
            <a:xfrm>
              <a:off x="2573075" y="937800"/>
              <a:ext cx="297775" cy="163975"/>
            </a:xfrm>
            <a:custGeom>
              <a:avLst/>
              <a:gdLst/>
              <a:ahLst/>
              <a:cxnLst/>
              <a:rect l="l" t="t" r="r" b="b"/>
              <a:pathLst>
                <a:path w="11911" h="6559" extrusionOk="0">
                  <a:moveTo>
                    <a:pt x="5963" y="1"/>
                  </a:moveTo>
                  <a:cubicBezTo>
                    <a:pt x="4817" y="1"/>
                    <a:pt x="3671" y="891"/>
                    <a:pt x="5377" y="2670"/>
                  </a:cubicBezTo>
                  <a:cubicBezTo>
                    <a:pt x="4361" y="1610"/>
                    <a:pt x="3292" y="1237"/>
                    <a:pt x="2473" y="1237"/>
                  </a:cubicBezTo>
                  <a:cubicBezTo>
                    <a:pt x="543" y="1237"/>
                    <a:pt x="0" y="3304"/>
                    <a:pt x="4792" y="3304"/>
                  </a:cubicBezTo>
                  <a:cubicBezTo>
                    <a:pt x="17" y="3304"/>
                    <a:pt x="539" y="5332"/>
                    <a:pt x="2453" y="5332"/>
                  </a:cubicBezTo>
                  <a:cubicBezTo>
                    <a:pt x="3274" y="5332"/>
                    <a:pt x="4352" y="4958"/>
                    <a:pt x="5377" y="3889"/>
                  </a:cubicBezTo>
                  <a:lnTo>
                    <a:pt x="5377" y="3889"/>
                  </a:lnTo>
                  <a:cubicBezTo>
                    <a:pt x="3671" y="5669"/>
                    <a:pt x="4817" y="6558"/>
                    <a:pt x="5963" y="6558"/>
                  </a:cubicBezTo>
                  <a:cubicBezTo>
                    <a:pt x="7108" y="6558"/>
                    <a:pt x="8254" y="5669"/>
                    <a:pt x="6548" y="3889"/>
                  </a:cubicBezTo>
                  <a:lnTo>
                    <a:pt x="6548" y="3889"/>
                  </a:lnTo>
                  <a:cubicBezTo>
                    <a:pt x="7573" y="4958"/>
                    <a:pt x="8651" y="5332"/>
                    <a:pt x="9471" y="5332"/>
                  </a:cubicBezTo>
                  <a:cubicBezTo>
                    <a:pt x="11381" y="5332"/>
                    <a:pt x="11893" y="3304"/>
                    <a:pt x="7084" y="3304"/>
                  </a:cubicBezTo>
                  <a:cubicBezTo>
                    <a:pt x="11910" y="3304"/>
                    <a:pt x="11378" y="1237"/>
                    <a:pt x="9451" y="1237"/>
                  </a:cubicBezTo>
                  <a:cubicBezTo>
                    <a:pt x="8633" y="1237"/>
                    <a:pt x="7564" y="1610"/>
                    <a:pt x="6548" y="2670"/>
                  </a:cubicBezTo>
                  <a:cubicBezTo>
                    <a:pt x="8254" y="891"/>
                    <a:pt x="7108" y="1"/>
                    <a:pt x="5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0" name="Google Shape;5470;p59"/>
            <p:cNvSpPr/>
            <p:nvPr/>
          </p:nvSpPr>
          <p:spPr>
            <a:xfrm>
              <a:off x="2696525" y="1004550"/>
              <a:ext cx="50000" cy="30475"/>
            </a:xfrm>
            <a:custGeom>
              <a:avLst/>
              <a:gdLst/>
              <a:ahLst/>
              <a:cxnLst/>
              <a:rect l="l" t="t" r="r" b="b"/>
              <a:pathLst>
                <a:path w="2000" h="1219" extrusionOk="0">
                  <a:moveTo>
                    <a:pt x="1025" y="0"/>
                  </a:moveTo>
                  <a:cubicBezTo>
                    <a:pt x="488" y="0"/>
                    <a:pt x="1" y="293"/>
                    <a:pt x="1" y="634"/>
                  </a:cubicBezTo>
                  <a:cubicBezTo>
                    <a:pt x="1" y="975"/>
                    <a:pt x="488" y="1219"/>
                    <a:pt x="1025" y="1219"/>
                  </a:cubicBezTo>
                  <a:cubicBezTo>
                    <a:pt x="1561" y="1219"/>
                    <a:pt x="2000" y="975"/>
                    <a:pt x="2000" y="634"/>
                  </a:cubicBezTo>
                  <a:cubicBezTo>
                    <a:pt x="2000" y="293"/>
                    <a:pt x="1561" y="0"/>
                    <a:pt x="10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71" name="Google Shape;5471;p59"/>
          <p:cNvGrpSpPr/>
          <p:nvPr/>
        </p:nvGrpSpPr>
        <p:grpSpPr>
          <a:xfrm>
            <a:off x="820151" y="1200550"/>
            <a:ext cx="297775" cy="164900"/>
            <a:chOff x="3040850" y="841150"/>
            <a:chExt cx="297775" cy="164900"/>
          </a:xfrm>
        </p:grpSpPr>
        <p:sp>
          <p:nvSpPr>
            <p:cNvPr id="5472" name="Google Shape;5472;p59"/>
            <p:cNvSpPr/>
            <p:nvPr/>
          </p:nvSpPr>
          <p:spPr>
            <a:xfrm>
              <a:off x="3040850" y="841150"/>
              <a:ext cx="297775" cy="164900"/>
            </a:xfrm>
            <a:custGeom>
              <a:avLst/>
              <a:gdLst/>
              <a:ahLst/>
              <a:cxnLst/>
              <a:rect l="l" t="t" r="r" b="b"/>
              <a:pathLst>
                <a:path w="11911" h="6596" extrusionOk="0">
                  <a:moveTo>
                    <a:pt x="5963" y="1"/>
                  </a:moveTo>
                  <a:cubicBezTo>
                    <a:pt x="4817" y="1"/>
                    <a:pt x="3671" y="891"/>
                    <a:pt x="5377" y="2670"/>
                  </a:cubicBezTo>
                  <a:cubicBezTo>
                    <a:pt x="4361" y="1610"/>
                    <a:pt x="3292" y="1238"/>
                    <a:pt x="2473" y="1238"/>
                  </a:cubicBezTo>
                  <a:cubicBezTo>
                    <a:pt x="543" y="1238"/>
                    <a:pt x="0" y="3304"/>
                    <a:pt x="4792" y="3304"/>
                  </a:cubicBezTo>
                  <a:cubicBezTo>
                    <a:pt x="20" y="3304"/>
                    <a:pt x="539" y="5354"/>
                    <a:pt x="2449" y="5354"/>
                  </a:cubicBezTo>
                  <a:cubicBezTo>
                    <a:pt x="3271" y="5354"/>
                    <a:pt x="4351" y="4974"/>
                    <a:pt x="5377" y="3889"/>
                  </a:cubicBezTo>
                  <a:lnTo>
                    <a:pt x="5377" y="3889"/>
                  </a:lnTo>
                  <a:cubicBezTo>
                    <a:pt x="3671" y="5693"/>
                    <a:pt x="4817" y="6595"/>
                    <a:pt x="5963" y="6595"/>
                  </a:cubicBezTo>
                  <a:cubicBezTo>
                    <a:pt x="7108" y="6595"/>
                    <a:pt x="8254" y="5693"/>
                    <a:pt x="6548" y="3889"/>
                  </a:cubicBezTo>
                  <a:lnTo>
                    <a:pt x="6548" y="3889"/>
                  </a:lnTo>
                  <a:cubicBezTo>
                    <a:pt x="7573" y="4958"/>
                    <a:pt x="8651" y="5332"/>
                    <a:pt x="9471" y="5332"/>
                  </a:cubicBezTo>
                  <a:cubicBezTo>
                    <a:pt x="11381" y="5332"/>
                    <a:pt x="11893" y="3304"/>
                    <a:pt x="7084" y="3304"/>
                  </a:cubicBezTo>
                  <a:cubicBezTo>
                    <a:pt x="11910" y="3304"/>
                    <a:pt x="11378" y="1238"/>
                    <a:pt x="9451" y="1238"/>
                  </a:cubicBezTo>
                  <a:cubicBezTo>
                    <a:pt x="8633" y="1238"/>
                    <a:pt x="7564" y="1610"/>
                    <a:pt x="6548" y="2670"/>
                  </a:cubicBezTo>
                  <a:cubicBezTo>
                    <a:pt x="8254" y="891"/>
                    <a:pt x="7108" y="1"/>
                    <a:pt x="5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3" name="Google Shape;5473;p59"/>
            <p:cNvSpPr/>
            <p:nvPr/>
          </p:nvSpPr>
          <p:spPr>
            <a:xfrm>
              <a:off x="3165525" y="909125"/>
              <a:ext cx="48775" cy="30475"/>
            </a:xfrm>
            <a:custGeom>
              <a:avLst/>
              <a:gdLst/>
              <a:ahLst/>
              <a:cxnLst/>
              <a:rect l="l" t="t" r="r" b="b"/>
              <a:pathLst>
                <a:path w="1951" h="1219" extrusionOk="0">
                  <a:moveTo>
                    <a:pt x="976" y="0"/>
                  </a:moveTo>
                  <a:cubicBezTo>
                    <a:pt x="439" y="0"/>
                    <a:pt x="0" y="244"/>
                    <a:pt x="0" y="585"/>
                  </a:cubicBezTo>
                  <a:cubicBezTo>
                    <a:pt x="0" y="926"/>
                    <a:pt x="439" y="1219"/>
                    <a:pt x="976" y="1219"/>
                  </a:cubicBezTo>
                  <a:cubicBezTo>
                    <a:pt x="1512" y="1219"/>
                    <a:pt x="1951" y="926"/>
                    <a:pt x="1951" y="585"/>
                  </a:cubicBezTo>
                  <a:cubicBezTo>
                    <a:pt x="1951" y="244"/>
                    <a:pt x="1512" y="0"/>
                    <a:pt x="9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474" name="Google Shape;5474;p59"/>
          <p:cNvSpPr/>
          <p:nvPr/>
        </p:nvSpPr>
        <p:spPr>
          <a:xfrm>
            <a:off x="1290301" y="2236600"/>
            <a:ext cx="171175" cy="92950"/>
          </a:xfrm>
          <a:custGeom>
            <a:avLst/>
            <a:gdLst/>
            <a:ahLst/>
            <a:cxnLst/>
            <a:rect l="l" t="t" r="r" b="b"/>
            <a:pathLst>
              <a:path w="6847" h="3718" extrusionOk="0">
                <a:moveTo>
                  <a:pt x="3405" y="0"/>
                </a:moveTo>
                <a:cubicBezTo>
                  <a:pt x="2753" y="0"/>
                  <a:pt x="2107" y="512"/>
                  <a:pt x="3107" y="1536"/>
                </a:cubicBezTo>
                <a:cubicBezTo>
                  <a:pt x="2507" y="922"/>
                  <a:pt x="1885" y="707"/>
                  <a:pt x="1414" y="707"/>
                </a:cubicBezTo>
                <a:cubicBezTo>
                  <a:pt x="315" y="707"/>
                  <a:pt x="35" y="1877"/>
                  <a:pt x="2765" y="1877"/>
                </a:cubicBezTo>
                <a:cubicBezTo>
                  <a:pt x="1" y="1877"/>
                  <a:pt x="294" y="3048"/>
                  <a:pt x="1405" y="3048"/>
                </a:cubicBezTo>
                <a:cubicBezTo>
                  <a:pt x="1881" y="3048"/>
                  <a:pt x="2507" y="2833"/>
                  <a:pt x="3107" y="2219"/>
                </a:cubicBezTo>
                <a:lnTo>
                  <a:pt x="3107" y="2219"/>
                </a:lnTo>
                <a:cubicBezTo>
                  <a:pt x="2131" y="3218"/>
                  <a:pt x="2777" y="3718"/>
                  <a:pt x="3423" y="3718"/>
                </a:cubicBezTo>
                <a:cubicBezTo>
                  <a:pt x="4063" y="3718"/>
                  <a:pt x="4702" y="3228"/>
                  <a:pt x="3770" y="2250"/>
                </a:cubicBezTo>
                <a:lnTo>
                  <a:pt x="3770" y="2250"/>
                </a:lnTo>
                <a:cubicBezTo>
                  <a:pt x="4346" y="2840"/>
                  <a:pt x="4949" y="3048"/>
                  <a:pt x="5411" y="3048"/>
                </a:cubicBezTo>
                <a:cubicBezTo>
                  <a:pt x="6508" y="3048"/>
                  <a:pt x="6812" y="1877"/>
                  <a:pt x="4082" y="1877"/>
                </a:cubicBezTo>
                <a:cubicBezTo>
                  <a:pt x="6846" y="1877"/>
                  <a:pt x="6529" y="707"/>
                  <a:pt x="5420" y="707"/>
                </a:cubicBezTo>
                <a:cubicBezTo>
                  <a:pt x="4946" y="707"/>
                  <a:pt x="4325" y="922"/>
                  <a:pt x="3740" y="1536"/>
                </a:cubicBezTo>
                <a:cubicBezTo>
                  <a:pt x="4715" y="512"/>
                  <a:pt x="4057" y="0"/>
                  <a:pt x="34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75" name="Google Shape;5475;p59"/>
          <p:cNvSpPr/>
          <p:nvPr/>
        </p:nvSpPr>
        <p:spPr>
          <a:xfrm>
            <a:off x="1361851" y="2273776"/>
            <a:ext cx="28075" cy="17075"/>
          </a:xfrm>
          <a:custGeom>
            <a:avLst/>
            <a:gdLst/>
            <a:ahLst/>
            <a:cxnLst/>
            <a:rect l="l" t="t" r="r" b="b"/>
            <a:pathLst>
              <a:path w="1123" h="683" extrusionOk="0">
                <a:moveTo>
                  <a:pt x="537" y="0"/>
                </a:moveTo>
                <a:cubicBezTo>
                  <a:pt x="245" y="0"/>
                  <a:pt x="1" y="195"/>
                  <a:pt x="1" y="342"/>
                </a:cubicBezTo>
                <a:cubicBezTo>
                  <a:pt x="1" y="537"/>
                  <a:pt x="245" y="683"/>
                  <a:pt x="537" y="683"/>
                </a:cubicBezTo>
                <a:cubicBezTo>
                  <a:pt x="878" y="683"/>
                  <a:pt x="1122" y="537"/>
                  <a:pt x="1122" y="342"/>
                </a:cubicBezTo>
                <a:cubicBezTo>
                  <a:pt x="1122" y="195"/>
                  <a:pt x="878" y="0"/>
                  <a:pt x="5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476" name="Google Shape;5476;p59"/>
          <p:cNvGrpSpPr/>
          <p:nvPr/>
        </p:nvGrpSpPr>
        <p:grpSpPr>
          <a:xfrm>
            <a:off x="2246251" y="980675"/>
            <a:ext cx="171175" cy="94800"/>
            <a:chOff x="3236850" y="-409975"/>
            <a:chExt cx="171175" cy="94800"/>
          </a:xfrm>
        </p:grpSpPr>
        <p:sp>
          <p:nvSpPr>
            <p:cNvPr id="5477" name="Google Shape;5477;p59"/>
            <p:cNvSpPr/>
            <p:nvPr/>
          </p:nvSpPr>
          <p:spPr>
            <a:xfrm>
              <a:off x="3236850" y="-409975"/>
              <a:ext cx="171175" cy="94800"/>
            </a:xfrm>
            <a:custGeom>
              <a:avLst/>
              <a:gdLst/>
              <a:ahLst/>
              <a:cxnLst/>
              <a:rect l="l" t="t" r="r" b="b"/>
              <a:pathLst>
                <a:path w="6847" h="3792" extrusionOk="0">
                  <a:moveTo>
                    <a:pt x="3442" y="1"/>
                  </a:moveTo>
                  <a:cubicBezTo>
                    <a:pt x="2790" y="1"/>
                    <a:pt x="2131" y="513"/>
                    <a:pt x="3107" y="1536"/>
                  </a:cubicBezTo>
                  <a:cubicBezTo>
                    <a:pt x="2521" y="922"/>
                    <a:pt x="1906" y="707"/>
                    <a:pt x="1436" y="707"/>
                  </a:cubicBezTo>
                  <a:cubicBezTo>
                    <a:pt x="339" y="707"/>
                    <a:pt x="35" y="1878"/>
                    <a:pt x="2765" y="1878"/>
                  </a:cubicBezTo>
                  <a:cubicBezTo>
                    <a:pt x="1" y="1878"/>
                    <a:pt x="318" y="3048"/>
                    <a:pt x="1426" y="3048"/>
                  </a:cubicBezTo>
                  <a:cubicBezTo>
                    <a:pt x="1901" y="3048"/>
                    <a:pt x="2521" y="2833"/>
                    <a:pt x="3107" y="2219"/>
                  </a:cubicBezTo>
                  <a:lnTo>
                    <a:pt x="3107" y="2219"/>
                  </a:lnTo>
                  <a:cubicBezTo>
                    <a:pt x="2131" y="3267"/>
                    <a:pt x="2790" y="3791"/>
                    <a:pt x="3442" y="3791"/>
                  </a:cubicBezTo>
                  <a:cubicBezTo>
                    <a:pt x="4094" y="3791"/>
                    <a:pt x="4740" y="3267"/>
                    <a:pt x="3740" y="2219"/>
                  </a:cubicBezTo>
                  <a:lnTo>
                    <a:pt x="3740" y="2219"/>
                  </a:lnTo>
                  <a:cubicBezTo>
                    <a:pt x="4340" y="2833"/>
                    <a:pt x="4962" y="3048"/>
                    <a:pt x="5433" y="3048"/>
                  </a:cubicBezTo>
                  <a:cubicBezTo>
                    <a:pt x="6532" y="3048"/>
                    <a:pt x="6812" y="1878"/>
                    <a:pt x="4082" y="1878"/>
                  </a:cubicBezTo>
                  <a:cubicBezTo>
                    <a:pt x="6846" y="1878"/>
                    <a:pt x="6553" y="707"/>
                    <a:pt x="5442" y="707"/>
                  </a:cubicBezTo>
                  <a:cubicBezTo>
                    <a:pt x="4966" y="707"/>
                    <a:pt x="4340" y="922"/>
                    <a:pt x="3740" y="1536"/>
                  </a:cubicBezTo>
                  <a:cubicBezTo>
                    <a:pt x="4740" y="513"/>
                    <a:pt x="4094" y="1"/>
                    <a:pt x="3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8" name="Google Shape;5478;p59"/>
            <p:cNvSpPr/>
            <p:nvPr/>
          </p:nvSpPr>
          <p:spPr>
            <a:xfrm>
              <a:off x="3308400" y="-371575"/>
              <a:ext cx="28075" cy="17075"/>
            </a:xfrm>
            <a:custGeom>
              <a:avLst/>
              <a:gdLst/>
              <a:ahLst/>
              <a:cxnLst/>
              <a:rect l="l" t="t" r="r" b="b"/>
              <a:pathLst>
                <a:path w="1123" h="683" extrusionOk="0">
                  <a:moveTo>
                    <a:pt x="586" y="0"/>
                  </a:moveTo>
                  <a:cubicBezTo>
                    <a:pt x="245" y="0"/>
                    <a:pt x="1" y="195"/>
                    <a:pt x="1" y="342"/>
                  </a:cubicBezTo>
                  <a:cubicBezTo>
                    <a:pt x="1" y="537"/>
                    <a:pt x="245" y="683"/>
                    <a:pt x="586" y="683"/>
                  </a:cubicBezTo>
                  <a:cubicBezTo>
                    <a:pt x="878" y="683"/>
                    <a:pt x="1122" y="537"/>
                    <a:pt x="1122" y="342"/>
                  </a:cubicBezTo>
                  <a:cubicBezTo>
                    <a:pt x="1122" y="195"/>
                    <a:pt x="878" y="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79" name="Google Shape;5479;p59"/>
          <p:cNvGrpSpPr/>
          <p:nvPr/>
        </p:nvGrpSpPr>
        <p:grpSpPr>
          <a:xfrm>
            <a:off x="6054275" y="1657751"/>
            <a:ext cx="171150" cy="93875"/>
            <a:chOff x="6130475" y="343300"/>
            <a:chExt cx="171150" cy="93875"/>
          </a:xfrm>
        </p:grpSpPr>
        <p:sp>
          <p:nvSpPr>
            <p:cNvPr id="5480" name="Google Shape;5480;p59"/>
            <p:cNvSpPr/>
            <p:nvPr/>
          </p:nvSpPr>
          <p:spPr>
            <a:xfrm>
              <a:off x="6130475" y="343300"/>
              <a:ext cx="171150" cy="93875"/>
            </a:xfrm>
            <a:custGeom>
              <a:avLst/>
              <a:gdLst/>
              <a:ahLst/>
              <a:cxnLst/>
              <a:rect l="l" t="t" r="r" b="b"/>
              <a:pathLst>
                <a:path w="6846" h="3755" extrusionOk="0">
                  <a:moveTo>
                    <a:pt x="3423" y="0"/>
                  </a:moveTo>
                  <a:cubicBezTo>
                    <a:pt x="2777" y="0"/>
                    <a:pt x="2131" y="512"/>
                    <a:pt x="3106" y="1536"/>
                  </a:cubicBezTo>
                  <a:cubicBezTo>
                    <a:pt x="2521" y="922"/>
                    <a:pt x="1905" y="707"/>
                    <a:pt x="1435" y="707"/>
                  </a:cubicBezTo>
                  <a:cubicBezTo>
                    <a:pt x="338" y="707"/>
                    <a:pt x="35" y="1877"/>
                    <a:pt x="2765" y="1877"/>
                  </a:cubicBezTo>
                  <a:cubicBezTo>
                    <a:pt x="1" y="1877"/>
                    <a:pt x="318" y="3048"/>
                    <a:pt x="1426" y="3048"/>
                  </a:cubicBezTo>
                  <a:cubicBezTo>
                    <a:pt x="1901" y="3048"/>
                    <a:pt x="2521" y="2833"/>
                    <a:pt x="3106" y="2219"/>
                  </a:cubicBezTo>
                  <a:lnTo>
                    <a:pt x="3106" y="2219"/>
                  </a:lnTo>
                  <a:cubicBezTo>
                    <a:pt x="2131" y="3243"/>
                    <a:pt x="2777" y="3755"/>
                    <a:pt x="3423" y="3755"/>
                  </a:cubicBezTo>
                  <a:cubicBezTo>
                    <a:pt x="4069" y="3755"/>
                    <a:pt x="4715" y="3243"/>
                    <a:pt x="3740" y="2219"/>
                  </a:cubicBezTo>
                  <a:lnTo>
                    <a:pt x="3740" y="2219"/>
                  </a:lnTo>
                  <a:cubicBezTo>
                    <a:pt x="4325" y="2833"/>
                    <a:pt x="4941" y="3048"/>
                    <a:pt x="5411" y="3048"/>
                  </a:cubicBezTo>
                  <a:cubicBezTo>
                    <a:pt x="6508" y="3048"/>
                    <a:pt x="6812" y="1877"/>
                    <a:pt x="4081" y="1877"/>
                  </a:cubicBezTo>
                  <a:cubicBezTo>
                    <a:pt x="6846" y="1877"/>
                    <a:pt x="6528" y="707"/>
                    <a:pt x="5420" y="707"/>
                  </a:cubicBezTo>
                  <a:cubicBezTo>
                    <a:pt x="4945" y="707"/>
                    <a:pt x="4325" y="922"/>
                    <a:pt x="3740" y="1536"/>
                  </a:cubicBezTo>
                  <a:cubicBezTo>
                    <a:pt x="4715" y="512"/>
                    <a:pt x="4069" y="0"/>
                    <a:pt x="3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1" name="Google Shape;5481;p59"/>
            <p:cNvSpPr/>
            <p:nvPr/>
          </p:nvSpPr>
          <p:spPr>
            <a:xfrm>
              <a:off x="6202025" y="381700"/>
              <a:ext cx="28050" cy="17075"/>
            </a:xfrm>
            <a:custGeom>
              <a:avLst/>
              <a:gdLst/>
              <a:ahLst/>
              <a:cxnLst/>
              <a:rect l="l" t="t" r="r" b="b"/>
              <a:pathLst>
                <a:path w="1122" h="683" extrusionOk="0">
                  <a:moveTo>
                    <a:pt x="537" y="0"/>
                  </a:moveTo>
                  <a:cubicBezTo>
                    <a:pt x="244" y="0"/>
                    <a:pt x="1" y="195"/>
                    <a:pt x="1" y="341"/>
                  </a:cubicBezTo>
                  <a:cubicBezTo>
                    <a:pt x="1" y="536"/>
                    <a:pt x="244" y="683"/>
                    <a:pt x="537" y="683"/>
                  </a:cubicBezTo>
                  <a:cubicBezTo>
                    <a:pt x="878" y="683"/>
                    <a:pt x="1122" y="536"/>
                    <a:pt x="1122" y="341"/>
                  </a:cubicBezTo>
                  <a:cubicBezTo>
                    <a:pt x="1122" y="195"/>
                    <a:pt x="878" y="0"/>
                    <a:pt x="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82" name="Google Shape;5482;p59"/>
          <p:cNvGrpSpPr/>
          <p:nvPr/>
        </p:nvGrpSpPr>
        <p:grpSpPr>
          <a:xfrm>
            <a:off x="1322275" y="1637176"/>
            <a:ext cx="170300" cy="93875"/>
            <a:chOff x="1550875" y="703725"/>
            <a:chExt cx="170300" cy="93875"/>
          </a:xfrm>
        </p:grpSpPr>
        <p:sp>
          <p:nvSpPr>
            <p:cNvPr id="5483" name="Google Shape;5483;p59"/>
            <p:cNvSpPr/>
            <p:nvPr/>
          </p:nvSpPr>
          <p:spPr>
            <a:xfrm>
              <a:off x="1550875" y="703725"/>
              <a:ext cx="170300" cy="93875"/>
            </a:xfrm>
            <a:custGeom>
              <a:avLst/>
              <a:gdLst/>
              <a:ahLst/>
              <a:cxnLst/>
              <a:rect l="l" t="t" r="r" b="b"/>
              <a:pathLst>
                <a:path w="6812" h="3755" extrusionOk="0">
                  <a:moveTo>
                    <a:pt x="3405" y="1"/>
                  </a:moveTo>
                  <a:cubicBezTo>
                    <a:pt x="2753" y="1"/>
                    <a:pt x="2107" y="513"/>
                    <a:pt x="3106" y="1537"/>
                  </a:cubicBezTo>
                  <a:cubicBezTo>
                    <a:pt x="2506" y="922"/>
                    <a:pt x="1885" y="707"/>
                    <a:pt x="1414" y="707"/>
                  </a:cubicBezTo>
                  <a:cubicBezTo>
                    <a:pt x="314" y="707"/>
                    <a:pt x="35" y="1878"/>
                    <a:pt x="2765" y="1878"/>
                  </a:cubicBezTo>
                  <a:cubicBezTo>
                    <a:pt x="0" y="1878"/>
                    <a:pt x="294" y="3048"/>
                    <a:pt x="1404" y="3048"/>
                  </a:cubicBezTo>
                  <a:cubicBezTo>
                    <a:pt x="1880" y="3048"/>
                    <a:pt x="2506" y="2833"/>
                    <a:pt x="3106" y="2219"/>
                  </a:cubicBezTo>
                  <a:lnTo>
                    <a:pt x="3106" y="2219"/>
                  </a:lnTo>
                  <a:cubicBezTo>
                    <a:pt x="2107" y="3243"/>
                    <a:pt x="2753" y="3755"/>
                    <a:pt x="3405" y="3755"/>
                  </a:cubicBezTo>
                  <a:cubicBezTo>
                    <a:pt x="4057" y="3755"/>
                    <a:pt x="4715" y="3243"/>
                    <a:pt x="3740" y="2219"/>
                  </a:cubicBezTo>
                  <a:lnTo>
                    <a:pt x="3740" y="2219"/>
                  </a:lnTo>
                  <a:cubicBezTo>
                    <a:pt x="4325" y="2833"/>
                    <a:pt x="4941" y="3048"/>
                    <a:pt x="5411" y="3048"/>
                  </a:cubicBezTo>
                  <a:cubicBezTo>
                    <a:pt x="6508" y="3048"/>
                    <a:pt x="6812" y="1878"/>
                    <a:pt x="4081" y="1878"/>
                  </a:cubicBezTo>
                  <a:cubicBezTo>
                    <a:pt x="6812" y="1878"/>
                    <a:pt x="6508" y="707"/>
                    <a:pt x="5411" y="707"/>
                  </a:cubicBezTo>
                  <a:cubicBezTo>
                    <a:pt x="4941" y="707"/>
                    <a:pt x="4325" y="922"/>
                    <a:pt x="3740" y="1537"/>
                  </a:cubicBezTo>
                  <a:cubicBezTo>
                    <a:pt x="4715" y="513"/>
                    <a:pt x="4057" y="1"/>
                    <a:pt x="3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4" name="Google Shape;5484;p59"/>
            <p:cNvSpPr/>
            <p:nvPr/>
          </p:nvSpPr>
          <p:spPr>
            <a:xfrm>
              <a:off x="1622425" y="742125"/>
              <a:ext cx="28050" cy="17100"/>
            </a:xfrm>
            <a:custGeom>
              <a:avLst/>
              <a:gdLst/>
              <a:ahLst/>
              <a:cxnLst/>
              <a:rect l="l" t="t" r="r" b="b"/>
              <a:pathLst>
                <a:path w="1122" h="684" extrusionOk="0">
                  <a:moveTo>
                    <a:pt x="537" y="1"/>
                  </a:moveTo>
                  <a:cubicBezTo>
                    <a:pt x="244" y="1"/>
                    <a:pt x="0" y="147"/>
                    <a:pt x="0" y="342"/>
                  </a:cubicBezTo>
                  <a:cubicBezTo>
                    <a:pt x="0" y="537"/>
                    <a:pt x="244" y="683"/>
                    <a:pt x="537" y="683"/>
                  </a:cubicBezTo>
                  <a:cubicBezTo>
                    <a:pt x="878" y="683"/>
                    <a:pt x="1122" y="537"/>
                    <a:pt x="1122" y="342"/>
                  </a:cubicBezTo>
                  <a:cubicBezTo>
                    <a:pt x="1122" y="147"/>
                    <a:pt x="878" y="1"/>
                    <a:pt x="5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85" name="Google Shape;5485;p59"/>
          <p:cNvGrpSpPr/>
          <p:nvPr/>
        </p:nvGrpSpPr>
        <p:grpSpPr>
          <a:xfrm>
            <a:off x="6249225" y="5779326"/>
            <a:ext cx="171150" cy="93875"/>
            <a:chOff x="4268025" y="4693475"/>
            <a:chExt cx="171150" cy="93875"/>
          </a:xfrm>
        </p:grpSpPr>
        <p:sp>
          <p:nvSpPr>
            <p:cNvPr id="5486" name="Google Shape;5486;p59"/>
            <p:cNvSpPr/>
            <p:nvPr/>
          </p:nvSpPr>
          <p:spPr>
            <a:xfrm>
              <a:off x="4268025" y="4693475"/>
              <a:ext cx="171150" cy="93875"/>
            </a:xfrm>
            <a:custGeom>
              <a:avLst/>
              <a:gdLst/>
              <a:ahLst/>
              <a:cxnLst/>
              <a:rect l="l" t="t" r="r" b="b"/>
              <a:pathLst>
                <a:path w="6846" h="3755" extrusionOk="0">
                  <a:moveTo>
                    <a:pt x="3405" y="1"/>
                  </a:moveTo>
                  <a:cubicBezTo>
                    <a:pt x="2753" y="1"/>
                    <a:pt x="2107" y="513"/>
                    <a:pt x="3106" y="1537"/>
                  </a:cubicBezTo>
                  <a:cubicBezTo>
                    <a:pt x="2507" y="922"/>
                    <a:pt x="1885" y="707"/>
                    <a:pt x="1414" y="707"/>
                  </a:cubicBezTo>
                  <a:cubicBezTo>
                    <a:pt x="315" y="707"/>
                    <a:pt x="35" y="1878"/>
                    <a:pt x="2765" y="1878"/>
                  </a:cubicBezTo>
                  <a:cubicBezTo>
                    <a:pt x="1" y="1878"/>
                    <a:pt x="294" y="3048"/>
                    <a:pt x="1405" y="3048"/>
                  </a:cubicBezTo>
                  <a:cubicBezTo>
                    <a:pt x="1881" y="3048"/>
                    <a:pt x="2507" y="2834"/>
                    <a:pt x="3106" y="2219"/>
                  </a:cubicBezTo>
                  <a:lnTo>
                    <a:pt x="3106" y="2219"/>
                  </a:lnTo>
                  <a:cubicBezTo>
                    <a:pt x="2107" y="3243"/>
                    <a:pt x="2753" y="3755"/>
                    <a:pt x="3405" y="3755"/>
                  </a:cubicBezTo>
                  <a:cubicBezTo>
                    <a:pt x="4057" y="3755"/>
                    <a:pt x="4715" y="3243"/>
                    <a:pt x="3740" y="2219"/>
                  </a:cubicBezTo>
                  <a:lnTo>
                    <a:pt x="3740" y="2219"/>
                  </a:lnTo>
                  <a:cubicBezTo>
                    <a:pt x="4325" y="2834"/>
                    <a:pt x="4941" y="3048"/>
                    <a:pt x="5411" y="3048"/>
                  </a:cubicBezTo>
                  <a:cubicBezTo>
                    <a:pt x="6508" y="3048"/>
                    <a:pt x="6812" y="1878"/>
                    <a:pt x="4082" y="1878"/>
                  </a:cubicBezTo>
                  <a:cubicBezTo>
                    <a:pt x="6846" y="1878"/>
                    <a:pt x="6529" y="707"/>
                    <a:pt x="5420" y="707"/>
                  </a:cubicBezTo>
                  <a:cubicBezTo>
                    <a:pt x="4945" y="707"/>
                    <a:pt x="4325" y="922"/>
                    <a:pt x="3740" y="1537"/>
                  </a:cubicBezTo>
                  <a:cubicBezTo>
                    <a:pt x="4715" y="513"/>
                    <a:pt x="4057" y="1"/>
                    <a:pt x="3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7" name="Google Shape;5487;p59"/>
            <p:cNvSpPr/>
            <p:nvPr/>
          </p:nvSpPr>
          <p:spPr>
            <a:xfrm>
              <a:off x="4339575" y="4731875"/>
              <a:ext cx="29275" cy="17100"/>
            </a:xfrm>
            <a:custGeom>
              <a:avLst/>
              <a:gdLst/>
              <a:ahLst/>
              <a:cxnLst/>
              <a:rect l="l" t="t" r="r" b="b"/>
              <a:pathLst>
                <a:path w="1171" h="684" extrusionOk="0">
                  <a:moveTo>
                    <a:pt x="586" y="1"/>
                  </a:moveTo>
                  <a:cubicBezTo>
                    <a:pt x="244" y="1"/>
                    <a:pt x="1" y="147"/>
                    <a:pt x="1" y="342"/>
                  </a:cubicBezTo>
                  <a:cubicBezTo>
                    <a:pt x="1" y="537"/>
                    <a:pt x="244" y="683"/>
                    <a:pt x="586" y="683"/>
                  </a:cubicBezTo>
                  <a:cubicBezTo>
                    <a:pt x="878" y="683"/>
                    <a:pt x="1171" y="537"/>
                    <a:pt x="1171" y="342"/>
                  </a:cubicBezTo>
                  <a:cubicBezTo>
                    <a:pt x="1171" y="147"/>
                    <a:pt x="878" y="1"/>
                    <a:pt x="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15" name="Google Shape;5515;p59"/>
          <p:cNvGrpSpPr/>
          <p:nvPr/>
        </p:nvGrpSpPr>
        <p:grpSpPr>
          <a:xfrm>
            <a:off x="6455889" y="5516338"/>
            <a:ext cx="297475" cy="164900"/>
            <a:chOff x="7675088" y="4582888"/>
            <a:chExt cx="297475" cy="164900"/>
          </a:xfrm>
        </p:grpSpPr>
        <p:sp>
          <p:nvSpPr>
            <p:cNvPr id="5516" name="Google Shape;5516;p59"/>
            <p:cNvSpPr/>
            <p:nvPr/>
          </p:nvSpPr>
          <p:spPr>
            <a:xfrm>
              <a:off x="7675088" y="4582888"/>
              <a:ext cx="297475" cy="164900"/>
            </a:xfrm>
            <a:custGeom>
              <a:avLst/>
              <a:gdLst/>
              <a:ahLst/>
              <a:cxnLst/>
              <a:rect l="l" t="t" r="r" b="b"/>
              <a:pathLst>
                <a:path w="11899" h="6596" extrusionOk="0">
                  <a:moveTo>
                    <a:pt x="5948" y="1"/>
                  </a:moveTo>
                  <a:cubicBezTo>
                    <a:pt x="4802" y="1"/>
                    <a:pt x="3656" y="903"/>
                    <a:pt x="5363" y="2707"/>
                  </a:cubicBezTo>
                  <a:cubicBezTo>
                    <a:pt x="4337" y="1638"/>
                    <a:pt x="3259" y="1264"/>
                    <a:pt x="2439" y="1264"/>
                  </a:cubicBezTo>
                  <a:cubicBezTo>
                    <a:pt x="529" y="1264"/>
                    <a:pt x="17" y="3292"/>
                    <a:pt x="4826" y="3292"/>
                  </a:cubicBezTo>
                  <a:cubicBezTo>
                    <a:pt x="0" y="3292"/>
                    <a:pt x="533" y="5358"/>
                    <a:pt x="2459" y="5358"/>
                  </a:cubicBezTo>
                  <a:cubicBezTo>
                    <a:pt x="3277" y="5358"/>
                    <a:pt x="4346" y="4986"/>
                    <a:pt x="5363" y="3926"/>
                  </a:cubicBezTo>
                  <a:lnTo>
                    <a:pt x="5363" y="3926"/>
                  </a:lnTo>
                  <a:cubicBezTo>
                    <a:pt x="3656" y="5705"/>
                    <a:pt x="4802" y="6595"/>
                    <a:pt x="5948" y="6595"/>
                  </a:cubicBezTo>
                  <a:cubicBezTo>
                    <a:pt x="7093" y="6595"/>
                    <a:pt x="8239" y="5705"/>
                    <a:pt x="6533" y="3926"/>
                  </a:cubicBezTo>
                  <a:lnTo>
                    <a:pt x="6533" y="3926"/>
                  </a:lnTo>
                  <a:cubicBezTo>
                    <a:pt x="7548" y="4970"/>
                    <a:pt x="8615" y="5337"/>
                    <a:pt x="9433" y="5337"/>
                  </a:cubicBezTo>
                  <a:cubicBezTo>
                    <a:pt x="11362" y="5337"/>
                    <a:pt x="11898" y="3292"/>
                    <a:pt x="7069" y="3292"/>
                  </a:cubicBezTo>
                  <a:cubicBezTo>
                    <a:pt x="11876" y="3292"/>
                    <a:pt x="11367" y="1242"/>
                    <a:pt x="9460" y="1242"/>
                  </a:cubicBezTo>
                  <a:cubicBezTo>
                    <a:pt x="8639" y="1242"/>
                    <a:pt x="7559" y="1622"/>
                    <a:pt x="6533" y="2707"/>
                  </a:cubicBezTo>
                  <a:cubicBezTo>
                    <a:pt x="8239" y="903"/>
                    <a:pt x="7093" y="1"/>
                    <a:pt x="5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7" name="Google Shape;5517;p59"/>
            <p:cNvSpPr/>
            <p:nvPr/>
          </p:nvSpPr>
          <p:spPr>
            <a:xfrm>
              <a:off x="7799388" y="4650538"/>
              <a:ext cx="48775" cy="30500"/>
            </a:xfrm>
            <a:custGeom>
              <a:avLst/>
              <a:gdLst/>
              <a:ahLst/>
              <a:cxnLst/>
              <a:rect l="l" t="t" r="r" b="b"/>
              <a:pathLst>
                <a:path w="1951" h="1220" extrusionOk="0">
                  <a:moveTo>
                    <a:pt x="976" y="1"/>
                  </a:moveTo>
                  <a:cubicBezTo>
                    <a:pt x="439" y="1"/>
                    <a:pt x="1" y="245"/>
                    <a:pt x="1" y="586"/>
                  </a:cubicBezTo>
                  <a:cubicBezTo>
                    <a:pt x="1" y="927"/>
                    <a:pt x="439" y="1220"/>
                    <a:pt x="976" y="1220"/>
                  </a:cubicBezTo>
                  <a:cubicBezTo>
                    <a:pt x="1512" y="1220"/>
                    <a:pt x="1951" y="927"/>
                    <a:pt x="1951" y="586"/>
                  </a:cubicBezTo>
                  <a:cubicBezTo>
                    <a:pt x="1951" y="245"/>
                    <a:pt x="1512" y="1"/>
                    <a:pt x="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518" name="Google Shape;5518;p59"/>
          <p:cNvSpPr/>
          <p:nvPr/>
        </p:nvSpPr>
        <p:spPr>
          <a:xfrm>
            <a:off x="7331338" y="2244864"/>
            <a:ext cx="50000" cy="30475"/>
          </a:xfrm>
          <a:custGeom>
            <a:avLst/>
            <a:gdLst/>
            <a:ahLst/>
            <a:cxnLst/>
            <a:rect l="l" t="t" r="r" b="b"/>
            <a:pathLst>
              <a:path w="2000" h="1219" extrusionOk="0">
                <a:moveTo>
                  <a:pt x="1025" y="0"/>
                </a:moveTo>
                <a:cubicBezTo>
                  <a:pt x="488" y="0"/>
                  <a:pt x="1" y="293"/>
                  <a:pt x="1" y="634"/>
                </a:cubicBezTo>
                <a:cubicBezTo>
                  <a:pt x="1" y="975"/>
                  <a:pt x="488" y="1219"/>
                  <a:pt x="1025" y="1219"/>
                </a:cubicBezTo>
                <a:cubicBezTo>
                  <a:pt x="1561" y="1219"/>
                  <a:pt x="2000" y="975"/>
                  <a:pt x="2000" y="634"/>
                </a:cubicBezTo>
                <a:cubicBezTo>
                  <a:pt x="2000" y="293"/>
                  <a:pt x="1561" y="0"/>
                  <a:pt x="10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519" name="Google Shape;5519;p59"/>
          <p:cNvGrpSpPr/>
          <p:nvPr/>
        </p:nvGrpSpPr>
        <p:grpSpPr>
          <a:xfrm>
            <a:off x="3548414" y="1133063"/>
            <a:ext cx="171175" cy="92950"/>
            <a:chOff x="4386613" y="-409987"/>
            <a:chExt cx="171175" cy="92950"/>
          </a:xfrm>
        </p:grpSpPr>
        <p:sp>
          <p:nvSpPr>
            <p:cNvPr id="5520" name="Google Shape;5520;p59"/>
            <p:cNvSpPr/>
            <p:nvPr/>
          </p:nvSpPr>
          <p:spPr>
            <a:xfrm>
              <a:off x="4386613" y="-409987"/>
              <a:ext cx="171175" cy="92950"/>
            </a:xfrm>
            <a:custGeom>
              <a:avLst/>
              <a:gdLst/>
              <a:ahLst/>
              <a:cxnLst/>
              <a:rect l="l" t="t" r="r" b="b"/>
              <a:pathLst>
                <a:path w="6847" h="3718" extrusionOk="0">
                  <a:moveTo>
                    <a:pt x="3405" y="0"/>
                  </a:moveTo>
                  <a:cubicBezTo>
                    <a:pt x="2753" y="0"/>
                    <a:pt x="2107" y="512"/>
                    <a:pt x="3107" y="1536"/>
                  </a:cubicBezTo>
                  <a:cubicBezTo>
                    <a:pt x="2507" y="922"/>
                    <a:pt x="1885" y="707"/>
                    <a:pt x="1414" y="707"/>
                  </a:cubicBezTo>
                  <a:cubicBezTo>
                    <a:pt x="315" y="707"/>
                    <a:pt x="35" y="1877"/>
                    <a:pt x="2765" y="1877"/>
                  </a:cubicBezTo>
                  <a:cubicBezTo>
                    <a:pt x="1" y="1877"/>
                    <a:pt x="294" y="3048"/>
                    <a:pt x="1405" y="3048"/>
                  </a:cubicBezTo>
                  <a:cubicBezTo>
                    <a:pt x="1881" y="3048"/>
                    <a:pt x="2507" y="2833"/>
                    <a:pt x="3107" y="2219"/>
                  </a:cubicBezTo>
                  <a:lnTo>
                    <a:pt x="3107" y="2219"/>
                  </a:lnTo>
                  <a:cubicBezTo>
                    <a:pt x="2131" y="3218"/>
                    <a:pt x="2777" y="3718"/>
                    <a:pt x="3423" y="3718"/>
                  </a:cubicBezTo>
                  <a:cubicBezTo>
                    <a:pt x="4063" y="3718"/>
                    <a:pt x="4702" y="3228"/>
                    <a:pt x="3770" y="2250"/>
                  </a:cubicBezTo>
                  <a:lnTo>
                    <a:pt x="3770" y="2250"/>
                  </a:lnTo>
                  <a:cubicBezTo>
                    <a:pt x="4346" y="2840"/>
                    <a:pt x="4949" y="3048"/>
                    <a:pt x="5411" y="3048"/>
                  </a:cubicBezTo>
                  <a:cubicBezTo>
                    <a:pt x="6508" y="3048"/>
                    <a:pt x="6812" y="1877"/>
                    <a:pt x="4082" y="1877"/>
                  </a:cubicBezTo>
                  <a:cubicBezTo>
                    <a:pt x="6846" y="1877"/>
                    <a:pt x="6529" y="707"/>
                    <a:pt x="5420" y="707"/>
                  </a:cubicBezTo>
                  <a:cubicBezTo>
                    <a:pt x="4946" y="707"/>
                    <a:pt x="4325" y="922"/>
                    <a:pt x="3740" y="1536"/>
                  </a:cubicBezTo>
                  <a:cubicBezTo>
                    <a:pt x="4715" y="512"/>
                    <a:pt x="4057" y="0"/>
                    <a:pt x="3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1" name="Google Shape;5521;p59"/>
            <p:cNvSpPr/>
            <p:nvPr/>
          </p:nvSpPr>
          <p:spPr>
            <a:xfrm>
              <a:off x="4458163" y="-372812"/>
              <a:ext cx="28075" cy="17075"/>
            </a:xfrm>
            <a:custGeom>
              <a:avLst/>
              <a:gdLst/>
              <a:ahLst/>
              <a:cxnLst/>
              <a:rect l="l" t="t" r="r" b="b"/>
              <a:pathLst>
                <a:path w="1123" h="683" extrusionOk="0">
                  <a:moveTo>
                    <a:pt x="537" y="0"/>
                  </a:moveTo>
                  <a:cubicBezTo>
                    <a:pt x="245" y="0"/>
                    <a:pt x="1" y="195"/>
                    <a:pt x="1" y="342"/>
                  </a:cubicBezTo>
                  <a:cubicBezTo>
                    <a:pt x="1" y="537"/>
                    <a:pt x="245" y="683"/>
                    <a:pt x="537" y="683"/>
                  </a:cubicBezTo>
                  <a:cubicBezTo>
                    <a:pt x="878" y="683"/>
                    <a:pt x="1122" y="537"/>
                    <a:pt x="1122" y="342"/>
                  </a:cubicBezTo>
                  <a:cubicBezTo>
                    <a:pt x="1122" y="195"/>
                    <a:pt x="878" y="0"/>
                    <a:pt x="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22" name="Google Shape;5522;p59"/>
          <p:cNvGrpSpPr/>
          <p:nvPr/>
        </p:nvGrpSpPr>
        <p:grpSpPr>
          <a:xfrm>
            <a:off x="6804864" y="1058938"/>
            <a:ext cx="171175" cy="94800"/>
            <a:chOff x="7871663" y="-26912"/>
            <a:chExt cx="171175" cy="94800"/>
          </a:xfrm>
        </p:grpSpPr>
        <p:sp>
          <p:nvSpPr>
            <p:cNvPr id="5523" name="Google Shape;5523;p59"/>
            <p:cNvSpPr/>
            <p:nvPr/>
          </p:nvSpPr>
          <p:spPr>
            <a:xfrm>
              <a:off x="7871663" y="-26912"/>
              <a:ext cx="171175" cy="94800"/>
            </a:xfrm>
            <a:custGeom>
              <a:avLst/>
              <a:gdLst/>
              <a:ahLst/>
              <a:cxnLst/>
              <a:rect l="l" t="t" r="r" b="b"/>
              <a:pathLst>
                <a:path w="6847" h="3792" extrusionOk="0">
                  <a:moveTo>
                    <a:pt x="3442" y="1"/>
                  </a:moveTo>
                  <a:cubicBezTo>
                    <a:pt x="2790" y="1"/>
                    <a:pt x="2131" y="513"/>
                    <a:pt x="3107" y="1536"/>
                  </a:cubicBezTo>
                  <a:cubicBezTo>
                    <a:pt x="2521" y="922"/>
                    <a:pt x="1906" y="707"/>
                    <a:pt x="1436" y="707"/>
                  </a:cubicBezTo>
                  <a:cubicBezTo>
                    <a:pt x="339" y="707"/>
                    <a:pt x="35" y="1878"/>
                    <a:pt x="2765" y="1878"/>
                  </a:cubicBezTo>
                  <a:cubicBezTo>
                    <a:pt x="1" y="1878"/>
                    <a:pt x="318" y="3048"/>
                    <a:pt x="1426" y="3048"/>
                  </a:cubicBezTo>
                  <a:cubicBezTo>
                    <a:pt x="1901" y="3048"/>
                    <a:pt x="2521" y="2833"/>
                    <a:pt x="3107" y="2219"/>
                  </a:cubicBezTo>
                  <a:lnTo>
                    <a:pt x="3107" y="2219"/>
                  </a:lnTo>
                  <a:cubicBezTo>
                    <a:pt x="2131" y="3267"/>
                    <a:pt x="2790" y="3791"/>
                    <a:pt x="3442" y="3791"/>
                  </a:cubicBezTo>
                  <a:cubicBezTo>
                    <a:pt x="4094" y="3791"/>
                    <a:pt x="4740" y="3267"/>
                    <a:pt x="3740" y="2219"/>
                  </a:cubicBezTo>
                  <a:lnTo>
                    <a:pt x="3740" y="2219"/>
                  </a:lnTo>
                  <a:cubicBezTo>
                    <a:pt x="4340" y="2833"/>
                    <a:pt x="4962" y="3048"/>
                    <a:pt x="5433" y="3048"/>
                  </a:cubicBezTo>
                  <a:cubicBezTo>
                    <a:pt x="6532" y="3048"/>
                    <a:pt x="6812" y="1878"/>
                    <a:pt x="4082" y="1878"/>
                  </a:cubicBezTo>
                  <a:cubicBezTo>
                    <a:pt x="6846" y="1878"/>
                    <a:pt x="6553" y="707"/>
                    <a:pt x="5442" y="707"/>
                  </a:cubicBezTo>
                  <a:cubicBezTo>
                    <a:pt x="4966" y="707"/>
                    <a:pt x="4340" y="922"/>
                    <a:pt x="3740" y="1536"/>
                  </a:cubicBezTo>
                  <a:cubicBezTo>
                    <a:pt x="4740" y="513"/>
                    <a:pt x="4094" y="1"/>
                    <a:pt x="3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4" name="Google Shape;5524;p59"/>
            <p:cNvSpPr/>
            <p:nvPr/>
          </p:nvSpPr>
          <p:spPr>
            <a:xfrm>
              <a:off x="7943213" y="11488"/>
              <a:ext cx="28075" cy="17075"/>
            </a:xfrm>
            <a:custGeom>
              <a:avLst/>
              <a:gdLst/>
              <a:ahLst/>
              <a:cxnLst/>
              <a:rect l="l" t="t" r="r" b="b"/>
              <a:pathLst>
                <a:path w="1123" h="683" extrusionOk="0">
                  <a:moveTo>
                    <a:pt x="586" y="0"/>
                  </a:moveTo>
                  <a:cubicBezTo>
                    <a:pt x="245" y="0"/>
                    <a:pt x="1" y="195"/>
                    <a:pt x="1" y="342"/>
                  </a:cubicBezTo>
                  <a:cubicBezTo>
                    <a:pt x="1" y="537"/>
                    <a:pt x="245" y="683"/>
                    <a:pt x="586" y="683"/>
                  </a:cubicBezTo>
                  <a:cubicBezTo>
                    <a:pt x="878" y="683"/>
                    <a:pt x="1122" y="537"/>
                    <a:pt x="1122" y="342"/>
                  </a:cubicBezTo>
                  <a:cubicBezTo>
                    <a:pt x="1122" y="195"/>
                    <a:pt x="878" y="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25" name="Google Shape;5525;p59"/>
          <p:cNvGrpSpPr/>
          <p:nvPr/>
        </p:nvGrpSpPr>
        <p:grpSpPr>
          <a:xfrm>
            <a:off x="5804688" y="1791639"/>
            <a:ext cx="170300" cy="93875"/>
            <a:chOff x="6185688" y="1086788"/>
            <a:chExt cx="170300" cy="93875"/>
          </a:xfrm>
        </p:grpSpPr>
        <p:sp>
          <p:nvSpPr>
            <p:cNvPr id="5526" name="Google Shape;5526;p59"/>
            <p:cNvSpPr/>
            <p:nvPr/>
          </p:nvSpPr>
          <p:spPr>
            <a:xfrm>
              <a:off x="6185688" y="1086788"/>
              <a:ext cx="170300" cy="93875"/>
            </a:xfrm>
            <a:custGeom>
              <a:avLst/>
              <a:gdLst/>
              <a:ahLst/>
              <a:cxnLst/>
              <a:rect l="l" t="t" r="r" b="b"/>
              <a:pathLst>
                <a:path w="6812" h="3755" extrusionOk="0">
                  <a:moveTo>
                    <a:pt x="3405" y="1"/>
                  </a:moveTo>
                  <a:cubicBezTo>
                    <a:pt x="2753" y="1"/>
                    <a:pt x="2107" y="513"/>
                    <a:pt x="3106" y="1537"/>
                  </a:cubicBezTo>
                  <a:cubicBezTo>
                    <a:pt x="2506" y="922"/>
                    <a:pt x="1885" y="707"/>
                    <a:pt x="1414" y="707"/>
                  </a:cubicBezTo>
                  <a:cubicBezTo>
                    <a:pt x="314" y="707"/>
                    <a:pt x="35" y="1878"/>
                    <a:pt x="2765" y="1878"/>
                  </a:cubicBezTo>
                  <a:cubicBezTo>
                    <a:pt x="0" y="1878"/>
                    <a:pt x="294" y="3048"/>
                    <a:pt x="1404" y="3048"/>
                  </a:cubicBezTo>
                  <a:cubicBezTo>
                    <a:pt x="1880" y="3048"/>
                    <a:pt x="2506" y="2833"/>
                    <a:pt x="3106" y="2219"/>
                  </a:cubicBezTo>
                  <a:lnTo>
                    <a:pt x="3106" y="2219"/>
                  </a:lnTo>
                  <a:cubicBezTo>
                    <a:pt x="2107" y="3243"/>
                    <a:pt x="2753" y="3755"/>
                    <a:pt x="3405" y="3755"/>
                  </a:cubicBezTo>
                  <a:cubicBezTo>
                    <a:pt x="4057" y="3755"/>
                    <a:pt x="4715" y="3243"/>
                    <a:pt x="3740" y="2219"/>
                  </a:cubicBezTo>
                  <a:lnTo>
                    <a:pt x="3740" y="2219"/>
                  </a:lnTo>
                  <a:cubicBezTo>
                    <a:pt x="4325" y="2833"/>
                    <a:pt x="4941" y="3048"/>
                    <a:pt x="5411" y="3048"/>
                  </a:cubicBezTo>
                  <a:cubicBezTo>
                    <a:pt x="6508" y="3048"/>
                    <a:pt x="6812" y="1878"/>
                    <a:pt x="4081" y="1878"/>
                  </a:cubicBezTo>
                  <a:cubicBezTo>
                    <a:pt x="6812" y="1878"/>
                    <a:pt x="6508" y="707"/>
                    <a:pt x="5411" y="707"/>
                  </a:cubicBezTo>
                  <a:cubicBezTo>
                    <a:pt x="4941" y="707"/>
                    <a:pt x="4325" y="922"/>
                    <a:pt x="3740" y="1537"/>
                  </a:cubicBezTo>
                  <a:cubicBezTo>
                    <a:pt x="4715" y="513"/>
                    <a:pt x="4057" y="1"/>
                    <a:pt x="3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7" name="Google Shape;5527;p59"/>
            <p:cNvSpPr/>
            <p:nvPr/>
          </p:nvSpPr>
          <p:spPr>
            <a:xfrm>
              <a:off x="6257238" y="1125188"/>
              <a:ext cx="28050" cy="17100"/>
            </a:xfrm>
            <a:custGeom>
              <a:avLst/>
              <a:gdLst/>
              <a:ahLst/>
              <a:cxnLst/>
              <a:rect l="l" t="t" r="r" b="b"/>
              <a:pathLst>
                <a:path w="1122" h="684" extrusionOk="0">
                  <a:moveTo>
                    <a:pt x="537" y="1"/>
                  </a:moveTo>
                  <a:cubicBezTo>
                    <a:pt x="244" y="1"/>
                    <a:pt x="0" y="147"/>
                    <a:pt x="0" y="342"/>
                  </a:cubicBezTo>
                  <a:cubicBezTo>
                    <a:pt x="0" y="537"/>
                    <a:pt x="244" y="683"/>
                    <a:pt x="537" y="683"/>
                  </a:cubicBezTo>
                  <a:cubicBezTo>
                    <a:pt x="878" y="683"/>
                    <a:pt x="1122" y="537"/>
                    <a:pt x="1122" y="342"/>
                  </a:cubicBezTo>
                  <a:cubicBezTo>
                    <a:pt x="1122" y="147"/>
                    <a:pt x="878" y="1"/>
                    <a:pt x="5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28" name="Google Shape;5528;p59"/>
          <p:cNvGrpSpPr/>
          <p:nvPr/>
        </p:nvGrpSpPr>
        <p:grpSpPr>
          <a:xfrm>
            <a:off x="8598038" y="5324189"/>
            <a:ext cx="171150" cy="93875"/>
            <a:chOff x="8902838" y="5076538"/>
            <a:chExt cx="171150" cy="93875"/>
          </a:xfrm>
        </p:grpSpPr>
        <p:sp>
          <p:nvSpPr>
            <p:cNvPr id="5529" name="Google Shape;5529;p59"/>
            <p:cNvSpPr/>
            <p:nvPr/>
          </p:nvSpPr>
          <p:spPr>
            <a:xfrm>
              <a:off x="8902838" y="5076538"/>
              <a:ext cx="171150" cy="93875"/>
            </a:xfrm>
            <a:custGeom>
              <a:avLst/>
              <a:gdLst/>
              <a:ahLst/>
              <a:cxnLst/>
              <a:rect l="l" t="t" r="r" b="b"/>
              <a:pathLst>
                <a:path w="6846" h="3755" extrusionOk="0">
                  <a:moveTo>
                    <a:pt x="3405" y="1"/>
                  </a:moveTo>
                  <a:cubicBezTo>
                    <a:pt x="2753" y="1"/>
                    <a:pt x="2107" y="513"/>
                    <a:pt x="3106" y="1537"/>
                  </a:cubicBezTo>
                  <a:cubicBezTo>
                    <a:pt x="2507" y="922"/>
                    <a:pt x="1885" y="707"/>
                    <a:pt x="1414" y="707"/>
                  </a:cubicBezTo>
                  <a:cubicBezTo>
                    <a:pt x="315" y="707"/>
                    <a:pt x="35" y="1878"/>
                    <a:pt x="2765" y="1878"/>
                  </a:cubicBezTo>
                  <a:cubicBezTo>
                    <a:pt x="1" y="1878"/>
                    <a:pt x="294" y="3048"/>
                    <a:pt x="1405" y="3048"/>
                  </a:cubicBezTo>
                  <a:cubicBezTo>
                    <a:pt x="1881" y="3048"/>
                    <a:pt x="2507" y="2834"/>
                    <a:pt x="3106" y="2219"/>
                  </a:cubicBezTo>
                  <a:lnTo>
                    <a:pt x="3106" y="2219"/>
                  </a:lnTo>
                  <a:cubicBezTo>
                    <a:pt x="2107" y="3243"/>
                    <a:pt x="2753" y="3755"/>
                    <a:pt x="3405" y="3755"/>
                  </a:cubicBezTo>
                  <a:cubicBezTo>
                    <a:pt x="4057" y="3755"/>
                    <a:pt x="4715" y="3243"/>
                    <a:pt x="3740" y="2219"/>
                  </a:cubicBezTo>
                  <a:lnTo>
                    <a:pt x="3740" y="2219"/>
                  </a:lnTo>
                  <a:cubicBezTo>
                    <a:pt x="4325" y="2834"/>
                    <a:pt x="4941" y="3048"/>
                    <a:pt x="5411" y="3048"/>
                  </a:cubicBezTo>
                  <a:cubicBezTo>
                    <a:pt x="6508" y="3048"/>
                    <a:pt x="6812" y="1878"/>
                    <a:pt x="4082" y="1878"/>
                  </a:cubicBezTo>
                  <a:cubicBezTo>
                    <a:pt x="6846" y="1878"/>
                    <a:pt x="6529" y="707"/>
                    <a:pt x="5420" y="707"/>
                  </a:cubicBezTo>
                  <a:cubicBezTo>
                    <a:pt x="4945" y="707"/>
                    <a:pt x="4325" y="922"/>
                    <a:pt x="3740" y="1537"/>
                  </a:cubicBezTo>
                  <a:cubicBezTo>
                    <a:pt x="4715" y="513"/>
                    <a:pt x="4057" y="1"/>
                    <a:pt x="3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0" name="Google Shape;5530;p59"/>
            <p:cNvSpPr/>
            <p:nvPr/>
          </p:nvSpPr>
          <p:spPr>
            <a:xfrm>
              <a:off x="8974388" y="5114938"/>
              <a:ext cx="29275" cy="17100"/>
            </a:xfrm>
            <a:custGeom>
              <a:avLst/>
              <a:gdLst/>
              <a:ahLst/>
              <a:cxnLst/>
              <a:rect l="l" t="t" r="r" b="b"/>
              <a:pathLst>
                <a:path w="1171" h="684" extrusionOk="0">
                  <a:moveTo>
                    <a:pt x="586" y="1"/>
                  </a:moveTo>
                  <a:cubicBezTo>
                    <a:pt x="244" y="1"/>
                    <a:pt x="1" y="147"/>
                    <a:pt x="1" y="342"/>
                  </a:cubicBezTo>
                  <a:cubicBezTo>
                    <a:pt x="1" y="537"/>
                    <a:pt x="244" y="683"/>
                    <a:pt x="586" y="683"/>
                  </a:cubicBezTo>
                  <a:cubicBezTo>
                    <a:pt x="878" y="683"/>
                    <a:pt x="1171" y="537"/>
                    <a:pt x="1171" y="342"/>
                  </a:cubicBezTo>
                  <a:cubicBezTo>
                    <a:pt x="1171" y="147"/>
                    <a:pt x="878" y="1"/>
                    <a:pt x="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31" name="Google Shape;5531;p59"/>
          <p:cNvGrpSpPr/>
          <p:nvPr/>
        </p:nvGrpSpPr>
        <p:grpSpPr>
          <a:xfrm>
            <a:off x="4661125" y="1111876"/>
            <a:ext cx="170300" cy="93875"/>
            <a:chOff x="4508725" y="26025"/>
            <a:chExt cx="170300" cy="93875"/>
          </a:xfrm>
        </p:grpSpPr>
        <p:sp>
          <p:nvSpPr>
            <p:cNvPr id="5532" name="Google Shape;5532;p59"/>
            <p:cNvSpPr/>
            <p:nvPr/>
          </p:nvSpPr>
          <p:spPr>
            <a:xfrm>
              <a:off x="4508725" y="26025"/>
              <a:ext cx="170300" cy="93875"/>
            </a:xfrm>
            <a:custGeom>
              <a:avLst/>
              <a:gdLst/>
              <a:ahLst/>
              <a:cxnLst/>
              <a:rect l="l" t="t" r="r" b="b"/>
              <a:pathLst>
                <a:path w="6812" h="3755" extrusionOk="0">
                  <a:moveTo>
                    <a:pt x="3413" y="1"/>
                  </a:moveTo>
                  <a:cubicBezTo>
                    <a:pt x="2755" y="1"/>
                    <a:pt x="2097" y="513"/>
                    <a:pt x="3072" y="1537"/>
                  </a:cubicBezTo>
                  <a:cubicBezTo>
                    <a:pt x="2487" y="922"/>
                    <a:pt x="1871" y="707"/>
                    <a:pt x="1401" y="707"/>
                  </a:cubicBezTo>
                  <a:cubicBezTo>
                    <a:pt x="304" y="707"/>
                    <a:pt x="1" y="1878"/>
                    <a:pt x="2731" y="1878"/>
                  </a:cubicBezTo>
                  <a:cubicBezTo>
                    <a:pt x="1" y="1878"/>
                    <a:pt x="304" y="3049"/>
                    <a:pt x="1401" y="3049"/>
                  </a:cubicBezTo>
                  <a:cubicBezTo>
                    <a:pt x="1871" y="3049"/>
                    <a:pt x="2487" y="2834"/>
                    <a:pt x="3072" y="2219"/>
                  </a:cubicBezTo>
                  <a:lnTo>
                    <a:pt x="3072" y="2219"/>
                  </a:lnTo>
                  <a:cubicBezTo>
                    <a:pt x="2097" y="3243"/>
                    <a:pt x="2755" y="3755"/>
                    <a:pt x="3413" y="3755"/>
                  </a:cubicBezTo>
                  <a:cubicBezTo>
                    <a:pt x="4072" y="3755"/>
                    <a:pt x="4730" y="3243"/>
                    <a:pt x="3755" y="2219"/>
                  </a:cubicBezTo>
                  <a:lnTo>
                    <a:pt x="3755" y="2219"/>
                  </a:lnTo>
                  <a:cubicBezTo>
                    <a:pt x="4340" y="2834"/>
                    <a:pt x="4956" y="3049"/>
                    <a:pt x="5424" y="3049"/>
                  </a:cubicBezTo>
                  <a:cubicBezTo>
                    <a:pt x="6518" y="3049"/>
                    <a:pt x="6812" y="1878"/>
                    <a:pt x="4047" y="1878"/>
                  </a:cubicBezTo>
                  <a:cubicBezTo>
                    <a:pt x="6812" y="1878"/>
                    <a:pt x="6518" y="707"/>
                    <a:pt x="5424" y="707"/>
                  </a:cubicBezTo>
                  <a:cubicBezTo>
                    <a:pt x="4956" y="707"/>
                    <a:pt x="4340" y="922"/>
                    <a:pt x="3755" y="1537"/>
                  </a:cubicBezTo>
                  <a:cubicBezTo>
                    <a:pt x="4730" y="513"/>
                    <a:pt x="4072" y="1"/>
                    <a:pt x="3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3" name="Google Shape;5533;p59"/>
            <p:cNvSpPr/>
            <p:nvPr/>
          </p:nvSpPr>
          <p:spPr>
            <a:xfrm>
              <a:off x="4579425" y="64425"/>
              <a:ext cx="29275" cy="17100"/>
            </a:xfrm>
            <a:custGeom>
              <a:avLst/>
              <a:gdLst/>
              <a:ahLst/>
              <a:cxnLst/>
              <a:rect l="l" t="t" r="r" b="b"/>
              <a:pathLst>
                <a:path w="1171" h="684" extrusionOk="0">
                  <a:moveTo>
                    <a:pt x="585" y="1"/>
                  </a:moveTo>
                  <a:cubicBezTo>
                    <a:pt x="293" y="1"/>
                    <a:pt x="0" y="147"/>
                    <a:pt x="0" y="342"/>
                  </a:cubicBezTo>
                  <a:cubicBezTo>
                    <a:pt x="0" y="537"/>
                    <a:pt x="293" y="683"/>
                    <a:pt x="585" y="683"/>
                  </a:cubicBezTo>
                  <a:cubicBezTo>
                    <a:pt x="878" y="683"/>
                    <a:pt x="1171" y="537"/>
                    <a:pt x="1171" y="342"/>
                  </a:cubicBezTo>
                  <a:cubicBezTo>
                    <a:pt x="1171" y="147"/>
                    <a:pt x="878" y="1"/>
                    <a:pt x="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0688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B0F12123-838A-A5F7-020C-1063D7E00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>
            <a:extLst>
              <a:ext uri="{FF2B5EF4-FFF2-40B4-BE49-F238E27FC236}">
                <a16:creationId xmlns:a16="http://schemas.microsoft.com/office/drawing/2014/main" id="{FAC109E3-C662-3188-68C1-34ADBEEF3B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16" y="609600"/>
            <a:ext cx="7122283" cy="4186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41ECD7-E5DC-933C-A228-B83852445289}"/>
              </a:ext>
            </a:extLst>
          </p:cNvPr>
          <p:cNvSpPr txBox="1"/>
          <p:nvPr/>
        </p:nvSpPr>
        <p:spPr>
          <a:xfrm>
            <a:off x="1676400" y="1805177"/>
            <a:ext cx="57911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336E4B-559D-DC85-0686-278F523AFAC3}"/>
              </a:ext>
            </a:extLst>
          </p:cNvPr>
          <p:cNvSpPr/>
          <p:nvPr/>
        </p:nvSpPr>
        <p:spPr>
          <a:xfrm>
            <a:off x="6709578" y="4908279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259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9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" name="Google Shape;5417;p59"/>
          <p:cNvSpPr txBox="1">
            <a:spLocks noGrp="1"/>
          </p:cNvSpPr>
          <p:nvPr>
            <p:ph type="title"/>
          </p:nvPr>
        </p:nvSpPr>
        <p:spPr>
          <a:xfrm>
            <a:off x="873075" y="2057400"/>
            <a:ext cx="7717500" cy="182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-US" sz="6600" b="1" dirty="0"/>
              <a:t>KHỞI ĐỘNG</a:t>
            </a:r>
            <a:endParaRPr sz="6600" b="1" dirty="0"/>
          </a:p>
        </p:txBody>
      </p:sp>
      <p:grpSp>
        <p:nvGrpSpPr>
          <p:cNvPr id="5465" name="Google Shape;5465;p59"/>
          <p:cNvGrpSpPr/>
          <p:nvPr/>
        </p:nvGrpSpPr>
        <p:grpSpPr>
          <a:xfrm>
            <a:off x="3421276" y="5590475"/>
            <a:ext cx="297475" cy="164900"/>
            <a:chOff x="3040275" y="4199825"/>
            <a:chExt cx="297475" cy="164900"/>
          </a:xfrm>
        </p:grpSpPr>
        <p:sp>
          <p:nvSpPr>
            <p:cNvPr id="5466" name="Google Shape;5466;p59"/>
            <p:cNvSpPr/>
            <p:nvPr/>
          </p:nvSpPr>
          <p:spPr>
            <a:xfrm>
              <a:off x="3040275" y="4199825"/>
              <a:ext cx="297475" cy="164900"/>
            </a:xfrm>
            <a:custGeom>
              <a:avLst/>
              <a:gdLst/>
              <a:ahLst/>
              <a:cxnLst/>
              <a:rect l="l" t="t" r="r" b="b"/>
              <a:pathLst>
                <a:path w="11899" h="6596" extrusionOk="0">
                  <a:moveTo>
                    <a:pt x="5948" y="1"/>
                  </a:moveTo>
                  <a:cubicBezTo>
                    <a:pt x="4802" y="1"/>
                    <a:pt x="3656" y="903"/>
                    <a:pt x="5363" y="2707"/>
                  </a:cubicBezTo>
                  <a:cubicBezTo>
                    <a:pt x="4337" y="1638"/>
                    <a:pt x="3259" y="1264"/>
                    <a:pt x="2439" y="1264"/>
                  </a:cubicBezTo>
                  <a:cubicBezTo>
                    <a:pt x="529" y="1264"/>
                    <a:pt x="17" y="3292"/>
                    <a:pt x="4826" y="3292"/>
                  </a:cubicBezTo>
                  <a:cubicBezTo>
                    <a:pt x="0" y="3292"/>
                    <a:pt x="533" y="5358"/>
                    <a:pt x="2459" y="5358"/>
                  </a:cubicBezTo>
                  <a:cubicBezTo>
                    <a:pt x="3277" y="5358"/>
                    <a:pt x="4346" y="4986"/>
                    <a:pt x="5363" y="3926"/>
                  </a:cubicBezTo>
                  <a:lnTo>
                    <a:pt x="5363" y="3926"/>
                  </a:lnTo>
                  <a:cubicBezTo>
                    <a:pt x="3656" y="5705"/>
                    <a:pt x="4802" y="6595"/>
                    <a:pt x="5948" y="6595"/>
                  </a:cubicBezTo>
                  <a:cubicBezTo>
                    <a:pt x="7093" y="6595"/>
                    <a:pt x="8239" y="5705"/>
                    <a:pt x="6533" y="3926"/>
                  </a:cubicBezTo>
                  <a:lnTo>
                    <a:pt x="6533" y="3926"/>
                  </a:lnTo>
                  <a:cubicBezTo>
                    <a:pt x="7548" y="4970"/>
                    <a:pt x="8615" y="5337"/>
                    <a:pt x="9433" y="5337"/>
                  </a:cubicBezTo>
                  <a:cubicBezTo>
                    <a:pt x="11362" y="5337"/>
                    <a:pt x="11898" y="3292"/>
                    <a:pt x="7069" y="3292"/>
                  </a:cubicBezTo>
                  <a:cubicBezTo>
                    <a:pt x="11876" y="3292"/>
                    <a:pt x="11367" y="1242"/>
                    <a:pt x="9460" y="1242"/>
                  </a:cubicBezTo>
                  <a:cubicBezTo>
                    <a:pt x="8639" y="1242"/>
                    <a:pt x="7559" y="1622"/>
                    <a:pt x="6533" y="2707"/>
                  </a:cubicBezTo>
                  <a:cubicBezTo>
                    <a:pt x="8239" y="903"/>
                    <a:pt x="7093" y="1"/>
                    <a:pt x="5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7" name="Google Shape;5467;p59"/>
            <p:cNvSpPr/>
            <p:nvPr/>
          </p:nvSpPr>
          <p:spPr>
            <a:xfrm>
              <a:off x="3164575" y="4267475"/>
              <a:ext cx="48775" cy="30500"/>
            </a:xfrm>
            <a:custGeom>
              <a:avLst/>
              <a:gdLst/>
              <a:ahLst/>
              <a:cxnLst/>
              <a:rect l="l" t="t" r="r" b="b"/>
              <a:pathLst>
                <a:path w="1951" h="1220" extrusionOk="0">
                  <a:moveTo>
                    <a:pt x="976" y="1"/>
                  </a:moveTo>
                  <a:cubicBezTo>
                    <a:pt x="439" y="1"/>
                    <a:pt x="1" y="245"/>
                    <a:pt x="1" y="586"/>
                  </a:cubicBezTo>
                  <a:cubicBezTo>
                    <a:pt x="1" y="927"/>
                    <a:pt x="439" y="1220"/>
                    <a:pt x="976" y="1220"/>
                  </a:cubicBezTo>
                  <a:cubicBezTo>
                    <a:pt x="1512" y="1220"/>
                    <a:pt x="1951" y="927"/>
                    <a:pt x="1951" y="586"/>
                  </a:cubicBezTo>
                  <a:cubicBezTo>
                    <a:pt x="1951" y="245"/>
                    <a:pt x="1512" y="1"/>
                    <a:pt x="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68" name="Google Shape;5468;p59"/>
          <p:cNvGrpSpPr/>
          <p:nvPr/>
        </p:nvGrpSpPr>
        <p:grpSpPr>
          <a:xfrm>
            <a:off x="2573076" y="1566451"/>
            <a:ext cx="297775" cy="163975"/>
            <a:chOff x="2573075" y="937800"/>
            <a:chExt cx="297775" cy="163975"/>
          </a:xfrm>
        </p:grpSpPr>
        <p:sp>
          <p:nvSpPr>
            <p:cNvPr id="5469" name="Google Shape;5469;p59"/>
            <p:cNvSpPr/>
            <p:nvPr/>
          </p:nvSpPr>
          <p:spPr>
            <a:xfrm>
              <a:off x="2573075" y="937800"/>
              <a:ext cx="297775" cy="163975"/>
            </a:xfrm>
            <a:custGeom>
              <a:avLst/>
              <a:gdLst/>
              <a:ahLst/>
              <a:cxnLst/>
              <a:rect l="l" t="t" r="r" b="b"/>
              <a:pathLst>
                <a:path w="11911" h="6559" extrusionOk="0">
                  <a:moveTo>
                    <a:pt x="5963" y="1"/>
                  </a:moveTo>
                  <a:cubicBezTo>
                    <a:pt x="4817" y="1"/>
                    <a:pt x="3671" y="891"/>
                    <a:pt x="5377" y="2670"/>
                  </a:cubicBezTo>
                  <a:cubicBezTo>
                    <a:pt x="4361" y="1610"/>
                    <a:pt x="3292" y="1237"/>
                    <a:pt x="2473" y="1237"/>
                  </a:cubicBezTo>
                  <a:cubicBezTo>
                    <a:pt x="543" y="1237"/>
                    <a:pt x="0" y="3304"/>
                    <a:pt x="4792" y="3304"/>
                  </a:cubicBezTo>
                  <a:cubicBezTo>
                    <a:pt x="17" y="3304"/>
                    <a:pt x="539" y="5332"/>
                    <a:pt x="2453" y="5332"/>
                  </a:cubicBezTo>
                  <a:cubicBezTo>
                    <a:pt x="3274" y="5332"/>
                    <a:pt x="4352" y="4958"/>
                    <a:pt x="5377" y="3889"/>
                  </a:cubicBezTo>
                  <a:lnTo>
                    <a:pt x="5377" y="3889"/>
                  </a:lnTo>
                  <a:cubicBezTo>
                    <a:pt x="3671" y="5669"/>
                    <a:pt x="4817" y="6558"/>
                    <a:pt x="5963" y="6558"/>
                  </a:cubicBezTo>
                  <a:cubicBezTo>
                    <a:pt x="7108" y="6558"/>
                    <a:pt x="8254" y="5669"/>
                    <a:pt x="6548" y="3889"/>
                  </a:cubicBezTo>
                  <a:lnTo>
                    <a:pt x="6548" y="3889"/>
                  </a:lnTo>
                  <a:cubicBezTo>
                    <a:pt x="7573" y="4958"/>
                    <a:pt x="8651" y="5332"/>
                    <a:pt x="9471" y="5332"/>
                  </a:cubicBezTo>
                  <a:cubicBezTo>
                    <a:pt x="11381" y="5332"/>
                    <a:pt x="11893" y="3304"/>
                    <a:pt x="7084" y="3304"/>
                  </a:cubicBezTo>
                  <a:cubicBezTo>
                    <a:pt x="11910" y="3304"/>
                    <a:pt x="11378" y="1237"/>
                    <a:pt x="9451" y="1237"/>
                  </a:cubicBezTo>
                  <a:cubicBezTo>
                    <a:pt x="8633" y="1237"/>
                    <a:pt x="7564" y="1610"/>
                    <a:pt x="6548" y="2670"/>
                  </a:cubicBezTo>
                  <a:cubicBezTo>
                    <a:pt x="8254" y="891"/>
                    <a:pt x="7108" y="1"/>
                    <a:pt x="5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0" name="Google Shape;5470;p59"/>
            <p:cNvSpPr/>
            <p:nvPr/>
          </p:nvSpPr>
          <p:spPr>
            <a:xfrm>
              <a:off x="2696525" y="1004550"/>
              <a:ext cx="50000" cy="30475"/>
            </a:xfrm>
            <a:custGeom>
              <a:avLst/>
              <a:gdLst/>
              <a:ahLst/>
              <a:cxnLst/>
              <a:rect l="l" t="t" r="r" b="b"/>
              <a:pathLst>
                <a:path w="2000" h="1219" extrusionOk="0">
                  <a:moveTo>
                    <a:pt x="1025" y="0"/>
                  </a:moveTo>
                  <a:cubicBezTo>
                    <a:pt x="488" y="0"/>
                    <a:pt x="1" y="293"/>
                    <a:pt x="1" y="634"/>
                  </a:cubicBezTo>
                  <a:cubicBezTo>
                    <a:pt x="1" y="975"/>
                    <a:pt x="488" y="1219"/>
                    <a:pt x="1025" y="1219"/>
                  </a:cubicBezTo>
                  <a:cubicBezTo>
                    <a:pt x="1561" y="1219"/>
                    <a:pt x="2000" y="975"/>
                    <a:pt x="2000" y="634"/>
                  </a:cubicBezTo>
                  <a:cubicBezTo>
                    <a:pt x="2000" y="293"/>
                    <a:pt x="1561" y="0"/>
                    <a:pt x="10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71" name="Google Shape;5471;p59"/>
          <p:cNvGrpSpPr/>
          <p:nvPr/>
        </p:nvGrpSpPr>
        <p:grpSpPr>
          <a:xfrm>
            <a:off x="820151" y="1200550"/>
            <a:ext cx="297775" cy="164900"/>
            <a:chOff x="3040850" y="841150"/>
            <a:chExt cx="297775" cy="164900"/>
          </a:xfrm>
        </p:grpSpPr>
        <p:sp>
          <p:nvSpPr>
            <p:cNvPr id="5472" name="Google Shape;5472;p59"/>
            <p:cNvSpPr/>
            <p:nvPr/>
          </p:nvSpPr>
          <p:spPr>
            <a:xfrm>
              <a:off x="3040850" y="841150"/>
              <a:ext cx="297775" cy="164900"/>
            </a:xfrm>
            <a:custGeom>
              <a:avLst/>
              <a:gdLst/>
              <a:ahLst/>
              <a:cxnLst/>
              <a:rect l="l" t="t" r="r" b="b"/>
              <a:pathLst>
                <a:path w="11911" h="6596" extrusionOk="0">
                  <a:moveTo>
                    <a:pt x="5963" y="1"/>
                  </a:moveTo>
                  <a:cubicBezTo>
                    <a:pt x="4817" y="1"/>
                    <a:pt x="3671" y="891"/>
                    <a:pt x="5377" y="2670"/>
                  </a:cubicBezTo>
                  <a:cubicBezTo>
                    <a:pt x="4361" y="1610"/>
                    <a:pt x="3292" y="1238"/>
                    <a:pt x="2473" y="1238"/>
                  </a:cubicBezTo>
                  <a:cubicBezTo>
                    <a:pt x="543" y="1238"/>
                    <a:pt x="0" y="3304"/>
                    <a:pt x="4792" y="3304"/>
                  </a:cubicBezTo>
                  <a:cubicBezTo>
                    <a:pt x="20" y="3304"/>
                    <a:pt x="539" y="5354"/>
                    <a:pt x="2449" y="5354"/>
                  </a:cubicBezTo>
                  <a:cubicBezTo>
                    <a:pt x="3271" y="5354"/>
                    <a:pt x="4351" y="4974"/>
                    <a:pt x="5377" y="3889"/>
                  </a:cubicBezTo>
                  <a:lnTo>
                    <a:pt x="5377" y="3889"/>
                  </a:lnTo>
                  <a:cubicBezTo>
                    <a:pt x="3671" y="5693"/>
                    <a:pt x="4817" y="6595"/>
                    <a:pt x="5963" y="6595"/>
                  </a:cubicBezTo>
                  <a:cubicBezTo>
                    <a:pt x="7108" y="6595"/>
                    <a:pt x="8254" y="5693"/>
                    <a:pt x="6548" y="3889"/>
                  </a:cubicBezTo>
                  <a:lnTo>
                    <a:pt x="6548" y="3889"/>
                  </a:lnTo>
                  <a:cubicBezTo>
                    <a:pt x="7573" y="4958"/>
                    <a:pt x="8651" y="5332"/>
                    <a:pt x="9471" y="5332"/>
                  </a:cubicBezTo>
                  <a:cubicBezTo>
                    <a:pt x="11381" y="5332"/>
                    <a:pt x="11893" y="3304"/>
                    <a:pt x="7084" y="3304"/>
                  </a:cubicBezTo>
                  <a:cubicBezTo>
                    <a:pt x="11910" y="3304"/>
                    <a:pt x="11378" y="1238"/>
                    <a:pt x="9451" y="1238"/>
                  </a:cubicBezTo>
                  <a:cubicBezTo>
                    <a:pt x="8633" y="1238"/>
                    <a:pt x="7564" y="1610"/>
                    <a:pt x="6548" y="2670"/>
                  </a:cubicBezTo>
                  <a:cubicBezTo>
                    <a:pt x="8254" y="891"/>
                    <a:pt x="7108" y="1"/>
                    <a:pt x="5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3" name="Google Shape;5473;p59"/>
            <p:cNvSpPr/>
            <p:nvPr/>
          </p:nvSpPr>
          <p:spPr>
            <a:xfrm>
              <a:off x="3165525" y="909125"/>
              <a:ext cx="48775" cy="30475"/>
            </a:xfrm>
            <a:custGeom>
              <a:avLst/>
              <a:gdLst/>
              <a:ahLst/>
              <a:cxnLst/>
              <a:rect l="l" t="t" r="r" b="b"/>
              <a:pathLst>
                <a:path w="1951" h="1219" extrusionOk="0">
                  <a:moveTo>
                    <a:pt x="976" y="0"/>
                  </a:moveTo>
                  <a:cubicBezTo>
                    <a:pt x="439" y="0"/>
                    <a:pt x="0" y="244"/>
                    <a:pt x="0" y="585"/>
                  </a:cubicBezTo>
                  <a:cubicBezTo>
                    <a:pt x="0" y="926"/>
                    <a:pt x="439" y="1219"/>
                    <a:pt x="976" y="1219"/>
                  </a:cubicBezTo>
                  <a:cubicBezTo>
                    <a:pt x="1512" y="1219"/>
                    <a:pt x="1951" y="926"/>
                    <a:pt x="1951" y="585"/>
                  </a:cubicBezTo>
                  <a:cubicBezTo>
                    <a:pt x="1951" y="244"/>
                    <a:pt x="1512" y="0"/>
                    <a:pt x="9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474" name="Google Shape;5474;p59"/>
          <p:cNvSpPr/>
          <p:nvPr/>
        </p:nvSpPr>
        <p:spPr>
          <a:xfrm>
            <a:off x="1290301" y="2236600"/>
            <a:ext cx="171175" cy="92950"/>
          </a:xfrm>
          <a:custGeom>
            <a:avLst/>
            <a:gdLst/>
            <a:ahLst/>
            <a:cxnLst/>
            <a:rect l="l" t="t" r="r" b="b"/>
            <a:pathLst>
              <a:path w="6847" h="3718" extrusionOk="0">
                <a:moveTo>
                  <a:pt x="3405" y="0"/>
                </a:moveTo>
                <a:cubicBezTo>
                  <a:pt x="2753" y="0"/>
                  <a:pt x="2107" y="512"/>
                  <a:pt x="3107" y="1536"/>
                </a:cubicBezTo>
                <a:cubicBezTo>
                  <a:pt x="2507" y="922"/>
                  <a:pt x="1885" y="707"/>
                  <a:pt x="1414" y="707"/>
                </a:cubicBezTo>
                <a:cubicBezTo>
                  <a:pt x="315" y="707"/>
                  <a:pt x="35" y="1877"/>
                  <a:pt x="2765" y="1877"/>
                </a:cubicBezTo>
                <a:cubicBezTo>
                  <a:pt x="1" y="1877"/>
                  <a:pt x="294" y="3048"/>
                  <a:pt x="1405" y="3048"/>
                </a:cubicBezTo>
                <a:cubicBezTo>
                  <a:pt x="1881" y="3048"/>
                  <a:pt x="2507" y="2833"/>
                  <a:pt x="3107" y="2219"/>
                </a:cubicBezTo>
                <a:lnTo>
                  <a:pt x="3107" y="2219"/>
                </a:lnTo>
                <a:cubicBezTo>
                  <a:pt x="2131" y="3218"/>
                  <a:pt x="2777" y="3718"/>
                  <a:pt x="3423" y="3718"/>
                </a:cubicBezTo>
                <a:cubicBezTo>
                  <a:pt x="4063" y="3718"/>
                  <a:pt x="4702" y="3228"/>
                  <a:pt x="3770" y="2250"/>
                </a:cubicBezTo>
                <a:lnTo>
                  <a:pt x="3770" y="2250"/>
                </a:lnTo>
                <a:cubicBezTo>
                  <a:pt x="4346" y="2840"/>
                  <a:pt x="4949" y="3048"/>
                  <a:pt x="5411" y="3048"/>
                </a:cubicBezTo>
                <a:cubicBezTo>
                  <a:pt x="6508" y="3048"/>
                  <a:pt x="6812" y="1877"/>
                  <a:pt x="4082" y="1877"/>
                </a:cubicBezTo>
                <a:cubicBezTo>
                  <a:pt x="6846" y="1877"/>
                  <a:pt x="6529" y="707"/>
                  <a:pt x="5420" y="707"/>
                </a:cubicBezTo>
                <a:cubicBezTo>
                  <a:pt x="4946" y="707"/>
                  <a:pt x="4325" y="922"/>
                  <a:pt x="3740" y="1536"/>
                </a:cubicBezTo>
                <a:cubicBezTo>
                  <a:pt x="4715" y="512"/>
                  <a:pt x="4057" y="0"/>
                  <a:pt x="34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75" name="Google Shape;5475;p59"/>
          <p:cNvSpPr/>
          <p:nvPr/>
        </p:nvSpPr>
        <p:spPr>
          <a:xfrm>
            <a:off x="1361851" y="2273776"/>
            <a:ext cx="28075" cy="17075"/>
          </a:xfrm>
          <a:custGeom>
            <a:avLst/>
            <a:gdLst/>
            <a:ahLst/>
            <a:cxnLst/>
            <a:rect l="l" t="t" r="r" b="b"/>
            <a:pathLst>
              <a:path w="1123" h="683" extrusionOk="0">
                <a:moveTo>
                  <a:pt x="537" y="0"/>
                </a:moveTo>
                <a:cubicBezTo>
                  <a:pt x="245" y="0"/>
                  <a:pt x="1" y="195"/>
                  <a:pt x="1" y="342"/>
                </a:cubicBezTo>
                <a:cubicBezTo>
                  <a:pt x="1" y="537"/>
                  <a:pt x="245" y="683"/>
                  <a:pt x="537" y="683"/>
                </a:cubicBezTo>
                <a:cubicBezTo>
                  <a:pt x="878" y="683"/>
                  <a:pt x="1122" y="537"/>
                  <a:pt x="1122" y="342"/>
                </a:cubicBezTo>
                <a:cubicBezTo>
                  <a:pt x="1122" y="195"/>
                  <a:pt x="878" y="0"/>
                  <a:pt x="5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476" name="Google Shape;5476;p59"/>
          <p:cNvGrpSpPr/>
          <p:nvPr/>
        </p:nvGrpSpPr>
        <p:grpSpPr>
          <a:xfrm>
            <a:off x="2246251" y="980675"/>
            <a:ext cx="171175" cy="94800"/>
            <a:chOff x="3236850" y="-409975"/>
            <a:chExt cx="171175" cy="94800"/>
          </a:xfrm>
        </p:grpSpPr>
        <p:sp>
          <p:nvSpPr>
            <p:cNvPr id="5477" name="Google Shape;5477;p59"/>
            <p:cNvSpPr/>
            <p:nvPr/>
          </p:nvSpPr>
          <p:spPr>
            <a:xfrm>
              <a:off x="3236850" y="-409975"/>
              <a:ext cx="171175" cy="94800"/>
            </a:xfrm>
            <a:custGeom>
              <a:avLst/>
              <a:gdLst/>
              <a:ahLst/>
              <a:cxnLst/>
              <a:rect l="l" t="t" r="r" b="b"/>
              <a:pathLst>
                <a:path w="6847" h="3792" extrusionOk="0">
                  <a:moveTo>
                    <a:pt x="3442" y="1"/>
                  </a:moveTo>
                  <a:cubicBezTo>
                    <a:pt x="2790" y="1"/>
                    <a:pt x="2131" y="513"/>
                    <a:pt x="3107" y="1536"/>
                  </a:cubicBezTo>
                  <a:cubicBezTo>
                    <a:pt x="2521" y="922"/>
                    <a:pt x="1906" y="707"/>
                    <a:pt x="1436" y="707"/>
                  </a:cubicBezTo>
                  <a:cubicBezTo>
                    <a:pt x="339" y="707"/>
                    <a:pt x="35" y="1878"/>
                    <a:pt x="2765" y="1878"/>
                  </a:cubicBezTo>
                  <a:cubicBezTo>
                    <a:pt x="1" y="1878"/>
                    <a:pt x="318" y="3048"/>
                    <a:pt x="1426" y="3048"/>
                  </a:cubicBezTo>
                  <a:cubicBezTo>
                    <a:pt x="1901" y="3048"/>
                    <a:pt x="2521" y="2833"/>
                    <a:pt x="3107" y="2219"/>
                  </a:cubicBezTo>
                  <a:lnTo>
                    <a:pt x="3107" y="2219"/>
                  </a:lnTo>
                  <a:cubicBezTo>
                    <a:pt x="2131" y="3267"/>
                    <a:pt x="2790" y="3791"/>
                    <a:pt x="3442" y="3791"/>
                  </a:cubicBezTo>
                  <a:cubicBezTo>
                    <a:pt x="4094" y="3791"/>
                    <a:pt x="4740" y="3267"/>
                    <a:pt x="3740" y="2219"/>
                  </a:cubicBezTo>
                  <a:lnTo>
                    <a:pt x="3740" y="2219"/>
                  </a:lnTo>
                  <a:cubicBezTo>
                    <a:pt x="4340" y="2833"/>
                    <a:pt x="4962" y="3048"/>
                    <a:pt x="5433" y="3048"/>
                  </a:cubicBezTo>
                  <a:cubicBezTo>
                    <a:pt x="6532" y="3048"/>
                    <a:pt x="6812" y="1878"/>
                    <a:pt x="4082" y="1878"/>
                  </a:cubicBezTo>
                  <a:cubicBezTo>
                    <a:pt x="6846" y="1878"/>
                    <a:pt x="6553" y="707"/>
                    <a:pt x="5442" y="707"/>
                  </a:cubicBezTo>
                  <a:cubicBezTo>
                    <a:pt x="4966" y="707"/>
                    <a:pt x="4340" y="922"/>
                    <a:pt x="3740" y="1536"/>
                  </a:cubicBezTo>
                  <a:cubicBezTo>
                    <a:pt x="4740" y="513"/>
                    <a:pt x="4094" y="1"/>
                    <a:pt x="3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8" name="Google Shape;5478;p59"/>
            <p:cNvSpPr/>
            <p:nvPr/>
          </p:nvSpPr>
          <p:spPr>
            <a:xfrm>
              <a:off x="3308400" y="-371575"/>
              <a:ext cx="28075" cy="17075"/>
            </a:xfrm>
            <a:custGeom>
              <a:avLst/>
              <a:gdLst/>
              <a:ahLst/>
              <a:cxnLst/>
              <a:rect l="l" t="t" r="r" b="b"/>
              <a:pathLst>
                <a:path w="1123" h="683" extrusionOk="0">
                  <a:moveTo>
                    <a:pt x="586" y="0"/>
                  </a:moveTo>
                  <a:cubicBezTo>
                    <a:pt x="245" y="0"/>
                    <a:pt x="1" y="195"/>
                    <a:pt x="1" y="342"/>
                  </a:cubicBezTo>
                  <a:cubicBezTo>
                    <a:pt x="1" y="537"/>
                    <a:pt x="245" y="683"/>
                    <a:pt x="586" y="683"/>
                  </a:cubicBezTo>
                  <a:cubicBezTo>
                    <a:pt x="878" y="683"/>
                    <a:pt x="1122" y="537"/>
                    <a:pt x="1122" y="342"/>
                  </a:cubicBezTo>
                  <a:cubicBezTo>
                    <a:pt x="1122" y="195"/>
                    <a:pt x="878" y="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79" name="Google Shape;5479;p59"/>
          <p:cNvGrpSpPr/>
          <p:nvPr/>
        </p:nvGrpSpPr>
        <p:grpSpPr>
          <a:xfrm>
            <a:off x="6054275" y="1657751"/>
            <a:ext cx="171150" cy="93875"/>
            <a:chOff x="6130475" y="343300"/>
            <a:chExt cx="171150" cy="93875"/>
          </a:xfrm>
        </p:grpSpPr>
        <p:sp>
          <p:nvSpPr>
            <p:cNvPr id="5480" name="Google Shape;5480;p59"/>
            <p:cNvSpPr/>
            <p:nvPr/>
          </p:nvSpPr>
          <p:spPr>
            <a:xfrm>
              <a:off x="6130475" y="343300"/>
              <a:ext cx="171150" cy="93875"/>
            </a:xfrm>
            <a:custGeom>
              <a:avLst/>
              <a:gdLst/>
              <a:ahLst/>
              <a:cxnLst/>
              <a:rect l="l" t="t" r="r" b="b"/>
              <a:pathLst>
                <a:path w="6846" h="3755" extrusionOk="0">
                  <a:moveTo>
                    <a:pt x="3423" y="0"/>
                  </a:moveTo>
                  <a:cubicBezTo>
                    <a:pt x="2777" y="0"/>
                    <a:pt x="2131" y="512"/>
                    <a:pt x="3106" y="1536"/>
                  </a:cubicBezTo>
                  <a:cubicBezTo>
                    <a:pt x="2521" y="922"/>
                    <a:pt x="1905" y="707"/>
                    <a:pt x="1435" y="707"/>
                  </a:cubicBezTo>
                  <a:cubicBezTo>
                    <a:pt x="338" y="707"/>
                    <a:pt x="35" y="1877"/>
                    <a:pt x="2765" y="1877"/>
                  </a:cubicBezTo>
                  <a:cubicBezTo>
                    <a:pt x="1" y="1877"/>
                    <a:pt x="318" y="3048"/>
                    <a:pt x="1426" y="3048"/>
                  </a:cubicBezTo>
                  <a:cubicBezTo>
                    <a:pt x="1901" y="3048"/>
                    <a:pt x="2521" y="2833"/>
                    <a:pt x="3106" y="2219"/>
                  </a:cubicBezTo>
                  <a:lnTo>
                    <a:pt x="3106" y="2219"/>
                  </a:lnTo>
                  <a:cubicBezTo>
                    <a:pt x="2131" y="3243"/>
                    <a:pt x="2777" y="3755"/>
                    <a:pt x="3423" y="3755"/>
                  </a:cubicBezTo>
                  <a:cubicBezTo>
                    <a:pt x="4069" y="3755"/>
                    <a:pt x="4715" y="3243"/>
                    <a:pt x="3740" y="2219"/>
                  </a:cubicBezTo>
                  <a:lnTo>
                    <a:pt x="3740" y="2219"/>
                  </a:lnTo>
                  <a:cubicBezTo>
                    <a:pt x="4325" y="2833"/>
                    <a:pt x="4941" y="3048"/>
                    <a:pt x="5411" y="3048"/>
                  </a:cubicBezTo>
                  <a:cubicBezTo>
                    <a:pt x="6508" y="3048"/>
                    <a:pt x="6812" y="1877"/>
                    <a:pt x="4081" y="1877"/>
                  </a:cubicBezTo>
                  <a:cubicBezTo>
                    <a:pt x="6846" y="1877"/>
                    <a:pt x="6528" y="707"/>
                    <a:pt x="5420" y="707"/>
                  </a:cubicBezTo>
                  <a:cubicBezTo>
                    <a:pt x="4945" y="707"/>
                    <a:pt x="4325" y="922"/>
                    <a:pt x="3740" y="1536"/>
                  </a:cubicBezTo>
                  <a:cubicBezTo>
                    <a:pt x="4715" y="512"/>
                    <a:pt x="4069" y="0"/>
                    <a:pt x="3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1" name="Google Shape;5481;p59"/>
            <p:cNvSpPr/>
            <p:nvPr/>
          </p:nvSpPr>
          <p:spPr>
            <a:xfrm>
              <a:off x="6202025" y="381700"/>
              <a:ext cx="28050" cy="17075"/>
            </a:xfrm>
            <a:custGeom>
              <a:avLst/>
              <a:gdLst/>
              <a:ahLst/>
              <a:cxnLst/>
              <a:rect l="l" t="t" r="r" b="b"/>
              <a:pathLst>
                <a:path w="1122" h="683" extrusionOk="0">
                  <a:moveTo>
                    <a:pt x="537" y="0"/>
                  </a:moveTo>
                  <a:cubicBezTo>
                    <a:pt x="244" y="0"/>
                    <a:pt x="1" y="195"/>
                    <a:pt x="1" y="341"/>
                  </a:cubicBezTo>
                  <a:cubicBezTo>
                    <a:pt x="1" y="536"/>
                    <a:pt x="244" y="683"/>
                    <a:pt x="537" y="683"/>
                  </a:cubicBezTo>
                  <a:cubicBezTo>
                    <a:pt x="878" y="683"/>
                    <a:pt x="1122" y="536"/>
                    <a:pt x="1122" y="341"/>
                  </a:cubicBezTo>
                  <a:cubicBezTo>
                    <a:pt x="1122" y="195"/>
                    <a:pt x="878" y="0"/>
                    <a:pt x="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82" name="Google Shape;5482;p59"/>
          <p:cNvGrpSpPr/>
          <p:nvPr/>
        </p:nvGrpSpPr>
        <p:grpSpPr>
          <a:xfrm>
            <a:off x="1322275" y="1637176"/>
            <a:ext cx="170300" cy="93875"/>
            <a:chOff x="1550875" y="703725"/>
            <a:chExt cx="170300" cy="93875"/>
          </a:xfrm>
        </p:grpSpPr>
        <p:sp>
          <p:nvSpPr>
            <p:cNvPr id="5483" name="Google Shape;5483;p59"/>
            <p:cNvSpPr/>
            <p:nvPr/>
          </p:nvSpPr>
          <p:spPr>
            <a:xfrm>
              <a:off x="1550875" y="703725"/>
              <a:ext cx="170300" cy="93875"/>
            </a:xfrm>
            <a:custGeom>
              <a:avLst/>
              <a:gdLst/>
              <a:ahLst/>
              <a:cxnLst/>
              <a:rect l="l" t="t" r="r" b="b"/>
              <a:pathLst>
                <a:path w="6812" h="3755" extrusionOk="0">
                  <a:moveTo>
                    <a:pt x="3405" y="1"/>
                  </a:moveTo>
                  <a:cubicBezTo>
                    <a:pt x="2753" y="1"/>
                    <a:pt x="2107" y="513"/>
                    <a:pt x="3106" y="1537"/>
                  </a:cubicBezTo>
                  <a:cubicBezTo>
                    <a:pt x="2506" y="922"/>
                    <a:pt x="1885" y="707"/>
                    <a:pt x="1414" y="707"/>
                  </a:cubicBezTo>
                  <a:cubicBezTo>
                    <a:pt x="314" y="707"/>
                    <a:pt x="35" y="1878"/>
                    <a:pt x="2765" y="1878"/>
                  </a:cubicBezTo>
                  <a:cubicBezTo>
                    <a:pt x="0" y="1878"/>
                    <a:pt x="294" y="3048"/>
                    <a:pt x="1404" y="3048"/>
                  </a:cubicBezTo>
                  <a:cubicBezTo>
                    <a:pt x="1880" y="3048"/>
                    <a:pt x="2506" y="2833"/>
                    <a:pt x="3106" y="2219"/>
                  </a:cubicBezTo>
                  <a:lnTo>
                    <a:pt x="3106" y="2219"/>
                  </a:lnTo>
                  <a:cubicBezTo>
                    <a:pt x="2107" y="3243"/>
                    <a:pt x="2753" y="3755"/>
                    <a:pt x="3405" y="3755"/>
                  </a:cubicBezTo>
                  <a:cubicBezTo>
                    <a:pt x="4057" y="3755"/>
                    <a:pt x="4715" y="3243"/>
                    <a:pt x="3740" y="2219"/>
                  </a:cubicBezTo>
                  <a:lnTo>
                    <a:pt x="3740" y="2219"/>
                  </a:lnTo>
                  <a:cubicBezTo>
                    <a:pt x="4325" y="2833"/>
                    <a:pt x="4941" y="3048"/>
                    <a:pt x="5411" y="3048"/>
                  </a:cubicBezTo>
                  <a:cubicBezTo>
                    <a:pt x="6508" y="3048"/>
                    <a:pt x="6812" y="1878"/>
                    <a:pt x="4081" y="1878"/>
                  </a:cubicBezTo>
                  <a:cubicBezTo>
                    <a:pt x="6812" y="1878"/>
                    <a:pt x="6508" y="707"/>
                    <a:pt x="5411" y="707"/>
                  </a:cubicBezTo>
                  <a:cubicBezTo>
                    <a:pt x="4941" y="707"/>
                    <a:pt x="4325" y="922"/>
                    <a:pt x="3740" y="1537"/>
                  </a:cubicBezTo>
                  <a:cubicBezTo>
                    <a:pt x="4715" y="513"/>
                    <a:pt x="4057" y="1"/>
                    <a:pt x="3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4" name="Google Shape;5484;p59"/>
            <p:cNvSpPr/>
            <p:nvPr/>
          </p:nvSpPr>
          <p:spPr>
            <a:xfrm>
              <a:off x="1622425" y="742125"/>
              <a:ext cx="28050" cy="17100"/>
            </a:xfrm>
            <a:custGeom>
              <a:avLst/>
              <a:gdLst/>
              <a:ahLst/>
              <a:cxnLst/>
              <a:rect l="l" t="t" r="r" b="b"/>
              <a:pathLst>
                <a:path w="1122" h="684" extrusionOk="0">
                  <a:moveTo>
                    <a:pt x="537" y="1"/>
                  </a:moveTo>
                  <a:cubicBezTo>
                    <a:pt x="244" y="1"/>
                    <a:pt x="0" y="147"/>
                    <a:pt x="0" y="342"/>
                  </a:cubicBezTo>
                  <a:cubicBezTo>
                    <a:pt x="0" y="537"/>
                    <a:pt x="244" y="683"/>
                    <a:pt x="537" y="683"/>
                  </a:cubicBezTo>
                  <a:cubicBezTo>
                    <a:pt x="878" y="683"/>
                    <a:pt x="1122" y="537"/>
                    <a:pt x="1122" y="342"/>
                  </a:cubicBezTo>
                  <a:cubicBezTo>
                    <a:pt x="1122" y="147"/>
                    <a:pt x="878" y="1"/>
                    <a:pt x="5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85" name="Google Shape;5485;p59"/>
          <p:cNvGrpSpPr/>
          <p:nvPr/>
        </p:nvGrpSpPr>
        <p:grpSpPr>
          <a:xfrm>
            <a:off x="6249225" y="5779326"/>
            <a:ext cx="171150" cy="93875"/>
            <a:chOff x="4268025" y="4693475"/>
            <a:chExt cx="171150" cy="93875"/>
          </a:xfrm>
        </p:grpSpPr>
        <p:sp>
          <p:nvSpPr>
            <p:cNvPr id="5486" name="Google Shape;5486;p59"/>
            <p:cNvSpPr/>
            <p:nvPr/>
          </p:nvSpPr>
          <p:spPr>
            <a:xfrm>
              <a:off x="4268025" y="4693475"/>
              <a:ext cx="171150" cy="93875"/>
            </a:xfrm>
            <a:custGeom>
              <a:avLst/>
              <a:gdLst/>
              <a:ahLst/>
              <a:cxnLst/>
              <a:rect l="l" t="t" r="r" b="b"/>
              <a:pathLst>
                <a:path w="6846" h="3755" extrusionOk="0">
                  <a:moveTo>
                    <a:pt x="3405" y="1"/>
                  </a:moveTo>
                  <a:cubicBezTo>
                    <a:pt x="2753" y="1"/>
                    <a:pt x="2107" y="513"/>
                    <a:pt x="3106" y="1537"/>
                  </a:cubicBezTo>
                  <a:cubicBezTo>
                    <a:pt x="2507" y="922"/>
                    <a:pt x="1885" y="707"/>
                    <a:pt x="1414" y="707"/>
                  </a:cubicBezTo>
                  <a:cubicBezTo>
                    <a:pt x="315" y="707"/>
                    <a:pt x="35" y="1878"/>
                    <a:pt x="2765" y="1878"/>
                  </a:cubicBezTo>
                  <a:cubicBezTo>
                    <a:pt x="1" y="1878"/>
                    <a:pt x="294" y="3048"/>
                    <a:pt x="1405" y="3048"/>
                  </a:cubicBezTo>
                  <a:cubicBezTo>
                    <a:pt x="1881" y="3048"/>
                    <a:pt x="2507" y="2834"/>
                    <a:pt x="3106" y="2219"/>
                  </a:cubicBezTo>
                  <a:lnTo>
                    <a:pt x="3106" y="2219"/>
                  </a:lnTo>
                  <a:cubicBezTo>
                    <a:pt x="2107" y="3243"/>
                    <a:pt x="2753" y="3755"/>
                    <a:pt x="3405" y="3755"/>
                  </a:cubicBezTo>
                  <a:cubicBezTo>
                    <a:pt x="4057" y="3755"/>
                    <a:pt x="4715" y="3243"/>
                    <a:pt x="3740" y="2219"/>
                  </a:cubicBezTo>
                  <a:lnTo>
                    <a:pt x="3740" y="2219"/>
                  </a:lnTo>
                  <a:cubicBezTo>
                    <a:pt x="4325" y="2834"/>
                    <a:pt x="4941" y="3048"/>
                    <a:pt x="5411" y="3048"/>
                  </a:cubicBezTo>
                  <a:cubicBezTo>
                    <a:pt x="6508" y="3048"/>
                    <a:pt x="6812" y="1878"/>
                    <a:pt x="4082" y="1878"/>
                  </a:cubicBezTo>
                  <a:cubicBezTo>
                    <a:pt x="6846" y="1878"/>
                    <a:pt x="6529" y="707"/>
                    <a:pt x="5420" y="707"/>
                  </a:cubicBezTo>
                  <a:cubicBezTo>
                    <a:pt x="4945" y="707"/>
                    <a:pt x="4325" y="922"/>
                    <a:pt x="3740" y="1537"/>
                  </a:cubicBezTo>
                  <a:cubicBezTo>
                    <a:pt x="4715" y="513"/>
                    <a:pt x="4057" y="1"/>
                    <a:pt x="3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7" name="Google Shape;5487;p59"/>
            <p:cNvSpPr/>
            <p:nvPr/>
          </p:nvSpPr>
          <p:spPr>
            <a:xfrm>
              <a:off x="4339575" y="4731875"/>
              <a:ext cx="29275" cy="17100"/>
            </a:xfrm>
            <a:custGeom>
              <a:avLst/>
              <a:gdLst/>
              <a:ahLst/>
              <a:cxnLst/>
              <a:rect l="l" t="t" r="r" b="b"/>
              <a:pathLst>
                <a:path w="1171" h="684" extrusionOk="0">
                  <a:moveTo>
                    <a:pt x="586" y="1"/>
                  </a:moveTo>
                  <a:cubicBezTo>
                    <a:pt x="244" y="1"/>
                    <a:pt x="1" y="147"/>
                    <a:pt x="1" y="342"/>
                  </a:cubicBezTo>
                  <a:cubicBezTo>
                    <a:pt x="1" y="537"/>
                    <a:pt x="244" y="683"/>
                    <a:pt x="586" y="683"/>
                  </a:cubicBezTo>
                  <a:cubicBezTo>
                    <a:pt x="878" y="683"/>
                    <a:pt x="1171" y="537"/>
                    <a:pt x="1171" y="342"/>
                  </a:cubicBezTo>
                  <a:cubicBezTo>
                    <a:pt x="1171" y="147"/>
                    <a:pt x="878" y="1"/>
                    <a:pt x="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15" name="Google Shape;5515;p59"/>
          <p:cNvGrpSpPr/>
          <p:nvPr/>
        </p:nvGrpSpPr>
        <p:grpSpPr>
          <a:xfrm>
            <a:off x="6455889" y="5516338"/>
            <a:ext cx="297475" cy="164900"/>
            <a:chOff x="7675088" y="4582888"/>
            <a:chExt cx="297475" cy="164900"/>
          </a:xfrm>
        </p:grpSpPr>
        <p:sp>
          <p:nvSpPr>
            <p:cNvPr id="5516" name="Google Shape;5516;p59"/>
            <p:cNvSpPr/>
            <p:nvPr/>
          </p:nvSpPr>
          <p:spPr>
            <a:xfrm>
              <a:off x="7675088" y="4582888"/>
              <a:ext cx="297475" cy="164900"/>
            </a:xfrm>
            <a:custGeom>
              <a:avLst/>
              <a:gdLst/>
              <a:ahLst/>
              <a:cxnLst/>
              <a:rect l="l" t="t" r="r" b="b"/>
              <a:pathLst>
                <a:path w="11899" h="6596" extrusionOk="0">
                  <a:moveTo>
                    <a:pt x="5948" y="1"/>
                  </a:moveTo>
                  <a:cubicBezTo>
                    <a:pt x="4802" y="1"/>
                    <a:pt x="3656" y="903"/>
                    <a:pt x="5363" y="2707"/>
                  </a:cubicBezTo>
                  <a:cubicBezTo>
                    <a:pt x="4337" y="1638"/>
                    <a:pt x="3259" y="1264"/>
                    <a:pt x="2439" y="1264"/>
                  </a:cubicBezTo>
                  <a:cubicBezTo>
                    <a:pt x="529" y="1264"/>
                    <a:pt x="17" y="3292"/>
                    <a:pt x="4826" y="3292"/>
                  </a:cubicBezTo>
                  <a:cubicBezTo>
                    <a:pt x="0" y="3292"/>
                    <a:pt x="533" y="5358"/>
                    <a:pt x="2459" y="5358"/>
                  </a:cubicBezTo>
                  <a:cubicBezTo>
                    <a:pt x="3277" y="5358"/>
                    <a:pt x="4346" y="4986"/>
                    <a:pt x="5363" y="3926"/>
                  </a:cubicBezTo>
                  <a:lnTo>
                    <a:pt x="5363" y="3926"/>
                  </a:lnTo>
                  <a:cubicBezTo>
                    <a:pt x="3656" y="5705"/>
                    <a:pt x="4802" y="6595"/>
                    <a:pt x="5948" y="6595"/>
                  </a:cubicBezTo>
                  <a:cubicBezTo>
                    <a:pt x="7093" y="6595"/>
                    <a:pt x="8239" y="5705"/>
                    <a:pt x="6533" y="3926"/>
                  </a:cubicBezTo>
                  <a:lnTo>
                    <a:pt x="6533" y="3926"/>
                  </a:lnTo>
                  <a:cubicBezTo>
                    <a:pt x="7548" y="4970"/>
                    <a:pt x="8615" y="5337"/>
                    <a:pt x="9433" y="5337"/>
                  </a:cubicBezTo>
                  <a:cubicBezTo>
                    <a:pt x="11362" y="5337"/>
                    <a:pt x="11898" y="3292"/>
                    <a:pt x="7069" y="3292"/>
                  </a:cubicBezTo>
                  <a:cubicBezTo>
                    <a:pt x="11876" y="3292"/>
                    <a:pt x="11367" y="1242"/>
                    <a:pt x="9460" y="1242"/>
                  </a:cubicBezTo>
                  <a:cubicBezTo>
                    <a:pt x="8639" y="1242"/>
                    <a:pt x="7559" y="1622"/>
                    <a:pt x="6533" y="2707"/>
                  </a:cubicBezTo>
                  <a:cubicBezTo>
                    <a:pt x="8239" y="903"/>
                    <a:pt x="7093" y="1"/>
                    <a:pt x="5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7" name="Google Shape;5517;p59"/>
            <p:cNvSpPr/>
            <p:nvPr/>
          </p:nvSpPr>
          <p:spPr>
            <a:xfrm>
              <a:off x="7799388" y="4650538"/>
              <a:ext cx="48775" cy="30500"/>
            </a:xfrm>
            <a:custGeom>
              <a:avLst/>
              <a:gdLst/>
              <a:ahLst/>
              <a:cxnLst/>
              <a:rect l="l" t="t" r="r" b="b"/>
              <a:pathLst>
                <a:path w="1951" h="1220" extrusionOk="0">
                  <a:moveTo>
                    <a:pt x="976" y="1"/>
                  </a:moveTo>
                  <a:cubicBezTo>
                    <a:pt x="439" y="1"/>
                    <a:pt x="1" y="245"/>
                    <a:pt x="1" y="586"/>
                  </a:cubicBezTo>
                  <a:cubicBezTo>
                    <a:pt x="1" y="927"/>
                    <a:pt x="439" y="1220"/>
                    <a:pt x="976" y="1220"/>
                  </a:cubicBezTo>
                  <a:cubicBezTo>
                    <a:pt x="1512" y="1220"/>
                    <a:pt x="1951" y="927"/>
                    <a:pt x="1951" y="586"/>
                  </a:cubicBezTo>
                  <a:cubicBezTo>
                    <a:pt x="1951" y="245"/>
                    <a:pt x="1512" y="1"/>
                    <a:pt x="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518" name="Google Shape;5518;p59"/>
          <p:cNvSpPr/>
          <p:nvPr/>
        </p:nvSpPr>
        <p:spPr>
          <a:xfrm>
            <a:off x="7331338" y="2244864"/>
            <a:ext cx="50000" cy="30475"/>
          </a:xfrm>
          <a:custGeom>
            <a:avLst/>
            <a:gdLst/>
            <a:ahLst/>
            <a:cxnLst/>
            <a:rect l="l" t="t" r="r" b="b"/>
            <a:pathLst>
              <a:path w="2000" h="1219" extrusionOk="0">
                <a:moveTo>
                  <a:pt x="1025" y="0"/>
                </a:moveTo>
                <a:cubicBezTo>
                  <a:pt x="488" y="0"/>
                  <a:pt x="1" y="293"/>
                  <a:pt x="1" y="634"/>
                </a:cubicBezTo>
                <a:cubicBezTo>
                  <a:pt x="1" y="975"/>
                  <a:pt x="488" y="1219"/>
                  <a:pt x="1025" y="1219"/>
                </a:cubicBezTo>
                <a:cubicBezTo>
                  <a:pt x="1561" y="1219"/>
                  <a:pt x="2000" y="975"/>
                  <a:pt x="2000" y="634"/>
                </a:cubicBezTo>
                <a:cubicBezTo>
                  <a:pt x="2000" y="293"/>
                  <a:pt x="1561" y="0"/>
                  <a:pt x="10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519" name="Google Shape;5519;p59"/>
          <p:cNvGrpSpPr/>
          <p:nvPr/>
        </p:nvGrpSpPr>
        <p:grpSpPr>
          <a:xfrm>
            <a:off x="3548414" y="1133063"/>
            <a:ext cx="171175" cy="92950"/>
            <a:chOff x="4386613" y="-409987"/>
            <a:chExt cx="171175" cy="92950"/>
          </a:xfrm>
        </p:grpSpPr>
        <p:sp>
          <p:nvSpPr>
            <p:cNvPr id="5520" name="Google Shape;5520;p59"/>
            <p:cNvSpPr/>
            <p:nvPr/>
          </p:nvSpPr>
          <p:spPr>
            <a:xfrm>
              <a:off x="4386613" y="-409987"/>
              <a:ext cx="171175" cy="92950"/>
            </a:xfrm>
            <a:custGeom>
              <a:avLst/>
              <a:gdLst/>
              <a:ahLst/>
              <a:cxnLst/>
              <a:rect l="l" t="t" r="r" b="b"/>
              <a:pathLst>
                <a:path w="6847" h="3718" extrusionOk="0">
                  <a:moveTo>
                    <a:pt x="3405" y="0"/>
                  </a:moveTo>
                  <a:cubicBezTo>
                    <a:pt x="2753" y="0"/>
                    <a:pt x="2107" y="512"/>
                    <a:pt x="3107" y="1536"/>
                  </a:cubicBezTo>
                  <a:cubicBezTo>
                    <a:pt x="2507" y="922"/>
                    <a:pt x="1885" y="707"/>
                    <a:pt x="1414" y="707"/>
                  </a:cubicBezTo>
                  <a:cubicBezTo>
                    <a:pt x="315" y="707"/>
                    <a:pt x="35" y="1877"/>
                    <a:pt x="2765" y="1877"/>
                  </a:cubicBezTo>
                  <a:cubicBezTo>
                    <a:pt x="1" y="1877"/>
                    <a:pt x="294" y="3048"/>
                    <a:pt x="1405" y="3048"/>
                  </a:cubicBezTo>
                  <a:cubicBezTo>
                    <a:pt x="1881" y="3048"/>
                    <a:pt x="2507" y="2833"/>
                    <a:pt x="3107" y="2219"/>
                  </a:cubicBezTo>
                  <a:lnTo>
                    <a:pt x="3107" y="2219"/>
                  </a:lnTo>
                  <a:cubicBezTo>
                    <a:pt x="2131" y="3218"/>
                    <a:pt x="2777" y="3718"/>
                    <a:pt x="3423" y="3718"/>
                  </a:cubicBezTo>
                  <a:cubicBezTo>
                    <a:pt x="4063" y="3718"/>
                    <a:pt x="4702" y="3228"/>
                    <a:pt x="3770" y="2250"/>
                  </a:cubicBezTo>
                  <a:lnTo>
                    <a:pt x="3770" y="2250"/>
                  </a:lnTo>
                  <a:cubicBezTo>
                    <a:pt x="4346" y="2840"/>
                    <a:pt x="4949" y="3048"/>
                    <a:pt x="5411" y="3048"/>
                  </a:cubicBezTo>
                  <a:cubicBezTo>
                    <a:pt x="6508" y="3048"/>
                    <a:pt x="6812" y="1877"/>
                    <a:pt x="4082" y="1877"/>
                  </a:cubicBezTo>
                  <a:cubicBezTo>
                    <a:pt x="6846" y="1877"/>
                    <a:pt x="6529" y="707"/>
                    <a:pt x="5420" y="707"/>
                  </a:cubicBezTo>
                  <a:cubicBezTo>
                    <a:pt x="4946" y="707"/>
                    <a:pt x="4325" y="922"/>
                    <a:pt x="3740" y="1536"/>
                  </a:cubicBezTo>
                  <a:cubicBezTo>
                    <a:pt x="4715" y="512"/>
                    <a:pt x="4057" y="0"/>
                    <a:pt x="3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1" name="Google Shape;5521;p59"/>
            <p:cNvSpPr/>
            <p:nvPr/>
          </p:nvSpPr>
          <p:spPr>
            <a:xfrm>
              <a:off x="4458163" y="-372812"/>
              <a:ext cx="28075" cy="17075"/>
            </a:xfrm>
            <a:custGeom>
              <a:avLst/>
              <a:gdLst/>
              <a:ahLst/>
              <a:cxnLst/>
              <a:rect l="l" t="t" r="r" b="b"/>
              <a:pathLst>
                <a:path w="1123" h="683" extrusionOk="0">
                  <a:moveTo>
                    <a:pt x="537" y="0"/>
                  </a:moveTo>
                  <a:cubicBezTo>
                    <a:pt x="245" y="0"/>
                    <a:pt x="1" y="195"/>
                    <a:pt x="1" y="342"/>
                  </a:cubicBezTo>
                  <a:cubicBezTo>
                    <a:pt x="1" y="537"/>
                    <a:pt x="245" y="683"/>
                    <a:pt x="537" y="683"/>
                  </a:cubicBezTo>
                  <a:cubicBezTo>
                    <a:pt x="878" y="683"/>
                    <a:pt x="1122" y="537"/>
                    <a:pt x="1122" y="342"/>
                  </a:cubicBezTo>
                  <a:cubicBezTo>
                    <a:pt x="1122" y="195"/>
                    <a:pt x="878" y="0"/>
                    <a:pt x="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22" name="Google Shape;5522;p59"/>
          <p:cNvGrpSpPr/>
          <p:nvPr/>
        </p:nvGrpSpPr>
        <p:grpSpPr>
          <a:xfrm>
            <a:off x="6804864" y="1058938"/>
            <a:ext cx="171175" cy="94800"/>
            <a:chOff x="7871663" y="-26912"/>
            <a:chExt cx="171175" cy="94800"/>
          </a:xfrm>
        </p:grpSpPr>
        <p:sp>
          <p:nvSpPr>
            <p:cNvPr id="5523" name="Google Shape;5523;p59"/>
            <p:cNvSpPr/>
            <p:nvPr/>
          </p:nvSpPr>
          <p:spPr>
            <a:xfrm>
              <a:off x="7871663" y="-26912"/>
              <a:ext cx="171175" cy="94800"/>
            </a:xfrm>
            <a:custGeom>
              <a:avLst/>
              <a:gdLst/>
              <a:ahLst/>
              <a:cxnLst/>
              <a:rect l="l" t="t" r="r" b="b"/>
              <a:pathLst>
                <a:path w="6847" h="3792" extrusionOk="0">
                  <a:moveTo>
                    <a:pt x="3442" y="1"/>
                  </a:moveTo>
                  <a:cubicBezTo>
                    <a:pt x="2790" y="1"/>
                    <a:pt x="2131" y="513"/>
                    <a:pt x="3107" y="1536"/>
                  </a:cubicBezTo>
                  <a:cubicBezTo>
                    <a:pt x="2521" y="922"/>
                    <a:pt x="1906" y="707"/>
                    <a:pt x="1436" y="707"/>
                  </a:cubicBezTo>
                  <a:cubicBezTo>
                    <a:pt x="339" y="707"/>
                    <a:pt x="35" y="1878"/>
                    <a:pt x="2765" y="1878"/>
                  </a:cubicBezTo>
                  <a:cubicBezTo>
                    <a:pt x="1" y="1878"/>
                    <a:pt x="318" y="3048"/>
                    <a:pt x="1426" y="3048"/>
                  </a:cubicBezTo>
                  <a:cubicBezTo>
                    <a:pt x="1901" y="3048"/>
                    <a:pt x="2521" y="2833"/>
                    <a:pt x="3107" y="2219"/>
                  </a:cubicBezTo>
                  <a:lnTo>
                    <a:pt x="3107" y="2219"/>
                  </a:lnTo>
                  <a:cubicBezTo>
                    <a:pt x="2131" y="3267"/>
                    <a:pt x="2790" y="3791"/>
                    <a:pt x="3442" y="3791"/>
                  </a:cubicBezTo>
                  <a:cubicBezTo>
                    <a:pt x="4094" y="3791"/>
                    <a:pt x="4740" y="3267"/>
                    <a:pt x="3740" y="2219"/>
                  </a:cubicBezTo>
                  <a:lnTo>
                    <a:pt x="3740" y="2219"/>
                  </a:lnTo>
                  <a:cubicBezTo>
                    <a:pt x="4340" y="2833"/>
                    <a:pt x="4962" y="3048"/>
                    <a:pt x="5433" y="3048"/>
                  </a:cubicBezTo>
                  <a:cubicBezTo>
                    <a:pt x="6532" y="3048"/>
                    <a:pt x="6812" y="1878"/>
                    <a:pt x="4082" y="1878"/>
                  </a:cubicBezTo>
                  <a:cubicBezTo>
                    <a:pt x="6846" y="1878"/>
                    <a:pt x="6553" y="707"/>
                    <a:pt x="5442" y="707"/>
                  </a:cubicBezTo>
                  <a:cubicBezTo>
                    <a:pt x="4966" y="707"/>
                    <a:pt x="4340" y="922"/>
                    <a:pt x="3740" y="1536"/>
                  </a:cubicBezTo>
                  <a:cubicBezTo>
                    <a:pt x="4740" y="513"/>
                    <a:pt x="4094" y="1"/>
                    <a:pt x="3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4" name="Google Shape;5524;p59"/>
            <p:cNvSpPr/>
            <p:nvPr/>
          </p:nvSpPr>
          <p:spPr>
            <a:xfrm>
              <a:off x="7943213" y="11488"/>
              <a:ext cx="28075" cy="17075"/>
            </a:xfrm>
            <a:custGeom>
              <a:avLst/>
              <a:gdLst/>
              <a:ahLst/>
              <a:cxnLst/>
              <a:rect l="l" t="t" r="r" b="b"/>
              <a:pathLst>
                <a:path w="1123" h="683" extrusionOk="0">
                  <a:moveTo>
                    <a:pt x="586" y="0"/>
                  </a:moveTo>
                  <a:cubicBezTo>
                    <a:pt x="245" y="0"/>
                    <a:pt x="1" y="195"/>
                    <a:pt x="1" y="342"/>
                  </a:cubicBezTo>
                  <a:cubicBezTo>
                    <a:pt x="1" y="537"/>
                    <a:pt x="245" y="683"/>
                    <a:pt x="586" y="683"/>
                  </a:cubicBezTo>
                  <a:cubicBezTo>
                    <a:pt x="878" y="683"/>
                    <a:pt x="1122" y="537"/>
                    <a:pt x="1122" y="342"/>
                  </a:cubicBezTo>
                  <a:cubicBezTo>
                    <a:pt x="1122" y="195"/>
                    <a:pt x="878" y="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25" name="Google Shape;5525;p59"/>
          <p:cNvGrpSpPr/>
          <p:nvPr/>
        </p:nvGrpSpPr>
        <p:grpSpPr>
          <a:xfrm>
            <a:off x="5804688" y="1791639"/>
            <a:ext cx="170300" cy="93875"/>
            <a:chOff x="6185688" y="1086788"/>
            <a:chExt cx="170300" cy="93875"/>
          </a:xfrm>
        </p:grpSpPr>
        <p:sp>
          <p:nvSpPr>
            <p:cNvPr id="5526" name="Google Shape;5526;p59"/>
            <p:cNvSpPr/>
            <p:nvPr/>
          </p:nvSpPr>
          <p:spPr>
            <a:xfrm>
              <a:off x="6185688" y="1086788"/>
              <a:ext cx="170300" cy="93875"/>
            </a:xfrm>
            <a:custGeom>
              <a:avLst/>
              <a:gdLst/>
              <a:ahLst/>
              <a:cxnLst/>
              <a:rect l="l" t="t" r="r" b="b"/>
              <a:pathLst>
                <a:path w="6812" h="3755" extrusionOk="0">
                  <a:moveTo>
                    <a:pt x="3405" y="1"/>
                  </a:moveTo>
                  <a:cubicBezTo>
                    <a:pt x="2753" y="1"/>
                    <a:pt x="2107" y="513"/>
                    <a:pt x="3106" y="1537"/>
                  </a:cubicBezTo>
                  <a:cubicBezTo>
                    <a:pt x="2506" y="922"/>
                    <a:pt x="1885" y="707"/>
                    <a:pt x="1414" y="707"/>
                  </a:cubicBezTo>
                  <a:cubicBezTo>
                    <a:pt x="314" y="707"/>
                    <a:pt x="35" y="1878"/>
                    <a:pt x="2765" y="1878"/>
                  </a:cubicBezTo>
                  <a:cubicBezTo>
                    <a:pt x="0" y="1878"/>
                    <a:pt x="294" y="3048"/>
                    <a:pt x="1404" y="3048"/>
                  </a:cubicBezTo>
                  <a:cubicBezTo>
                    <a:pt x="1880" y="3048"/>
                    <a:pt x="2506" y="2833"/>
                    <a:pt x="3106" y="2219"/>
                  </a:cubicBezTo>
                  <a:lnTo>
                    <a:pt x="3106" y="2219"/>
                  </a:lnTo>
                  <a:cubicBezTo>
                    <a:pt x="2107" y="3243"/>
                    <a:pt x="2753" y="3755"/>
                    <a:pt x="3405" y="3755"/>
                  </a:cubicBezTo>
                  <a:cubicBezTo>
                    <a:pt x="4057" y="3755"/>
                    <a:pt x="4715" y="3243"/>
                    <a:pt x="3740" y="2219"/>
                  </a:cubicBezTo>
                  <a:lnTo>
                    <a:pt x="3740" y="2219"/>
                  </a:lnTo>
                  <a:cubicBezTo>
                    <a:pt x="4325" y="2833"/>
                    <a:pt x="4941" y="3048"/>
                    <a:pt x="5411" y="3048"/>
                  </a:cubicBezTo>
                  <a:cubicBezTo>
                    <a:pt x="6508" y="3048"/>
                    <a:pt x="6812" y="1878"/>
                    <a:pt x="4081" y="1878"/>
                  </a:cubicBezTo>
                  <a:cubicBezTo>
                    <a:pt x="6812" y="1878"/>
                    <a:pt x="6508" y="707"/>
                    <a:pt x="5411" y="707"/>
                  </a:cubicBezTo>
                  <a:cubicBezTo>
                    <a:pt x="4941" y="707"/>
                    <a:pt x="4325" y="922"/>
                    <a:pt x="3740" y="1537"/>
                  </a:cubicBezTo>
                  <a:cubicBezTo>
                    <a:pt x="4715" y="513"/>
                    <a:pt x="4057" y="1"/>
                    <a:pt x="3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7" name="Google Shape;5527;p59"/>
            <p:cNvSpPr/>
            <p:nvPr/>
          </p:nvSpPr>
          <p:spPr>
            <a:xfrm>
              <a:off x="6257238" y="1125188"/>
              <a:ext cx="28050" cy="17100"/>
            </a:xfrm>
            <a:custGeom>
              <a:avLst/>
              <a:gdLst/>
              <a:ahLst/>
              <a:cxnLst/>
              <a:rect l="l" t="t" r="r" b="b"/>
              <a:pathLst>
                <a:path w="1122" h="684" extrusionOk="0">
                  <a:moveTo>
                    <a:pt x="537" y="1"/>
                  </a:moveTo>
                  <a:cubicBezTo>
                    <a:pt x="244" y="1"/>
                    <a:pt x="0" y="147"/>
                    <a:pt x="0" y="342"/>
                  </a:cubicBezTo>
                  <a:cubicBezTo>
                    <a:pt x="0" y="537"/>
                    <a:pt x="244" y="683"/>
                    <a:pt x="537" y="683"/>
                  </a:cubicBezTo>
                  <a:cubicBezTo>
                    <a:pt x="878" y="683"/>
                    <a:pt x="1122" y="537"/>
                    <a:pt x="1122" y="342"/>
                  </a:cubicBezTo>
                  <a:cubicBezTo>
                    <a:pt x="1122" y="147"/>
                    <a:pt x="878" y="1"/>
                    <a:pt x="5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28" name="Google Shape;5528;p59"/>
          <p:cNvGrpSpPr/>
          <p:nvPr/>
        </p:nvGrpSpPr>
        <p:grpSpPr>
          <a:xfrm>
            <a:off x="8598038" y="5324189"/>
            <a:ext cx="171150" cy="93875"/>
            <a:chOff x="8902838" y="5076538"/>
            <a:chExt cx="171150" cy="93875"/>
          </a:xfrm>
        </p:grpSpPr>
        <p:sp>
          <p:nvSpPr>
            <p:cNvPr id="5529" name="Google Shape;5529;p59"/>
            <p:cNvSpPr/>
            <p:nvPr/>
          </p:nvSpPr>
          <p:spPr>
            <a:xfrm>
              <a:off x="8902838" y="5076538"/>
              <a:ext cx="171150" cy="93875"/>
            </a:xfrm>
            <a:custGeom>
              <a:avLst/>
              <a:gdLst/>
              <a:ahLst/>
              <a:cxnLst/>
              <a:rect l="l" t="t" r="r" b="b"/>
              <a:pathLst>
                <a:path w="6846" h="3755" extrusionOk="0">
                  <a:moveTo>
                    <a:pt x="3405" y="1"/>
                  </a:moveTo>
                  <a:cubicBezTo>
                    <a:pt x="2753" y="1"/>
                    <a:pt x="2107" y="513"/>
                    <a:pt x="3106" y="1537"/>
                  </a:cubicBezTo>
                  <a:cubicBezTo>
                    <a:pt x="2507" y="922"/>
                    <a:pt x="1885" y="707"/>
                    <a:pt x="1414" y="707"/>
                  </a:cubicBezTo>
                  <a:cubicBezTo>
                    <a:pt x="315" y="707"/>
                    <a:pt x="35" y="1878"/>
                    <a:pt x="2765" y="1878"/>
                  </a:cubicBezTo>
                  <a:cubicBezTo>
                    <a:pt x="1" y="1878"/>
                    <a:pt x="294" y="3048"/>
                    <a:pt x="1405" y="3048"/>
                  </a:cubicBezTo>
                  <a:cubicBezTo>
                    <a:pt x="1881" y="3048"/>
                    <a:pt x="2507" y="2834"/>
                    <a:pt x="3106" y="2219"/>
                  </a:cubicBezTo>
                  <a:lnTo>
                    <a:pt x="3106" y="2219"/>
                  </a:lnTo>
                  <a:cubicBezTo>
                    <a:pt x="2107" y="3243"/>
                    <a:pt x="2753" y="3755"/>
                    <a:pt x="3405" y="3755"/>
                  </a:cubicBezTo>
                  <a:cubicBezTo>
                    <a:pt x="4057" y="3755"/>
                    <a:pt x="4715" y="3243"/>
                    <a:pt x="3740" y="2219"/>
                  </a:cubicBezTo>
                  <a:lnTo>
                    <a:pt x="3740" y="2219"/>
                  </a:lnTo>
                  <a:cubicBezTo>
                    <a:pt x="4325" y="2834"/>
                    <a:pt x="4941" y="3048"/>
                    <a:pt x="5411" y="3048"/>
                  </a:cubicBezTo>
                  <a:cubicBezTo>
                    <a:pt x="6508" y="3048"/>
                    <a:pt x="6812" y="1878"/>
                    <a:pt x="4082" y="1878"/>
                  </a:cubicBezTo>
                  <a:cubicBezTo>
                    <a:pt x="6846" y="1878"/>
                    <a:pt x="6529" y="707"/>
                    <a:pt x="5420" y="707"/>
                  </a:cubicBezTo>
                  <a:cubicBezTo>
                    <a:pt x="4945" y="707"/>
                    <a:pt x="4325" y="922"/>
                    <a:pt x="3740" y="1537"/>
                  </a:cubicBezTo>
                  <a:cubicBezTo>
                    <a:pt x="4715" y="513"/>
                    <a:pt x="4057" y="1"/>
                    <a:pt x="3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0" name="Google Shape;5530;p59"/>
            <p:cNvSpPr/>
            <p:nvPr/>
          </p:nvSpPr>
          <p:spPr>
            <a:xfrm>
              <a:off x="8974388" y="5114938"/>
              <a:ext cx="29275" cy="17100"/>
            </a:xfrm>
            <a:custGeom>
              <a:avLst/>
              <a:gdLst/>
              <a:ahLst/>
              <a:cxnLst/>
              <a:rect l="l" t="t" r="r" b="b"/>
              <a:pathLst>
                <a:path w="1171" h="684" extrusionOk="0">
                  <a:moveTo>
                    <a:pt x="586" y="1"/>
                  </a:moveTo>
                  <a:cubicBezTo>
                    <a:pt x="244" y="1"/>
                    <a:pt x="1" y="147"/>
                    <a:pt x="1" y="342"/>
                  </a:cubicBezTo>
                  <a:cubicBezTo>
                    <a:pt x="1" y="537"/>
                    <a:pt x="244" y="683"/>
                    <a:pt x="586" y="683"/>
                  </a:cubicBezTo>
                  <a:cubicBezTo>
                    <a:pt x="878" y="683"/>
                    <a:pt x="1171" y="537"/>
                    <a:pt x="1171" y="342"/>
                  </a:cubicBezTo>
                  <a:cubicBezTo>
                    <a:pt x="1171" y="147"/>
                    <a:pt x="878" y="1"/>
                    <a:pt x="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31" name="Google Shape;5531;p59"/>
          <p:cNvGrpSpPr/>
          <p:nvPr/>
        </p:nvGrpSpPr>
        <p:grpSpPr>
          <a:xfrm>
            <a:off x="4661125" y="1111876"/>
            <a:ext cx="170300" cy="93875"/>
            <a:chOff x="4508725" y="26025"/>
            <a:chExt cx="170300" cy="93875"/>
          </a:xfrm>
        </p:grpSpPr>
        <p:sp>
          <p:nvSpPr>
            <p:cNvPr id="5532" name="Google Shape;5532;p59"/>
            <p:cNvSpPr/>
            <p:nvPr/>
          </p:nvSpPr>
          <p:spPr>
            <a:xfrm>
              <a:off x="4508725" y="26025"/>
              <a:ext cx="170300" cy="93875"/>
            </a:xfrm>
            <a:custGeom>
              <a:avLst/>
              <a:gdLst/>
              <a:ahLst/>
              <a:cxnLst/>
              <a:rect l="l" t="t" r="r" b="b"/>
              <a:pathLst>
                <a:path w="6812" h="3755" extrusionOk="0">
                  <a:moveTo>
                    <a:pt x="3413" y="1"/>
                  </a:moveTo>
                  <a:cubicBezTo>
                    <a:pt x="2755" y="1"/>
                    <a:pt x="2097" y="513"/>
                    <a:pt x="3072" y="1537"/>
                  </a:cubicBezTo>
                  <a:cubicBezTo>
                    <a:pt x="2487" y="922"/>
                    <a:pt x="1871" y="707"/>
                    <a:pt x="1401" y="707"/>
                  </a:cubicBezTo>
                  <a:cubicBezTo>
                    <a:pt x="304" y="707"/>
                    <a:pt x="1" y="1878"/>
                    <a:pt x="2731" y="1878"/>
                  </a:cubicBezTo>
                  <a:cubicBezTo>
                    <a:pt x="1" y="1878"/>
                    <a:pt x="304" y="3049"/>
                    <a:pt x="1401" y="3049"/>
                  </a:cubicBezTo>
                  <a:cubicBezTo>
                    <a:pt x="1871" y="3049"/>
                    <a:pt x="2487" y="2834"/>
                    <a:pt x="3072" y="2219"/>
                  </a:cubicBezTo>
                  <a:lnTo>
                    <a:pt x="3072" y="2219"/>
                  </a:lnTo>
                  <a:cubicBezTo>
                    <a:pt x="2097" y="3243"/>
                    <a:pt x="2755" y="3755"/>
                    <a:pt x="3413" y="3755"/>
                  </a:cubicBezTo>
                  <a:cubicBezTo>
                    <a:pt x="4072" y="3755"/>
                    <a:pt x="4730" y="3243"/>
                    <a:pt x="3755" y="2219"/>
                  </a:cubicBezTo>
                  <a:lnTo>
                    <a:pt x="3755" y="2219"/>
                  </a:lnTo>
                  <a:cubicBezTo>
                    <a:pt x="4340" y="2834"/>
                    <a:pt x="4956" y="3049"/>
                    <a:pt x="5424" y="3049"/>
                  </a:cubicBezTo>
                  <a:cubicBezTo>
                    <a:pt x="6518" y="3049"/>
                    <a:pt x="6812" y="1878"/>
                    <a:pt x="4047" y="1878"/>
                  </a:cubicBezTo>
                  <a:cubicBezTo>
                    <a:pt x="6812" y="1878"/>
                    <a:pt x="6518" y="707"/>
                    <a:pt x="5424" y="707"/>
                  </a:cubicBezTo>
                  <a:cubicBezTo>
                    <a:pt x="4956" y="707"/>
                    <a:pt x="4340" y="922"/>
                    <a:pt x="3755" y="1537"/>
                  </a:cubicBezTo>
                  <a:cubicBezTo>
                    <a:pt x="4730" y="513"/>
                    <a:pt x="4072" y="1"/>
                    <a:pt x="3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3" name="Google Shape;5533;p59"/>
            <p:cNvSpPr/>
            <p:nvPr/>
          </p:nvSpPr>
          <p:spPr>
            <a:xfrm>
              <a:off x="4579425" y="64425"/>
              <a:ext cx="29275" cy="17100"/>
            </a:xfrm>
            <a:custGeom>
              <a:avLst/>
              <a:gdLst/>
              <a:ahLst/>
              <a:cxnLst/>
              <a:rect l="l" t="t" r="r" b="b"/>
              <a:pathLst>
                <a:path w="1171" h="684" extrusionOk="0">
                  <a:moveTo>
                    <a:pt x="585" y="1"/>
                  </a:moveTo>
                  <a:cubicBezTo>
                    <a:pt x="293" y="1"/>
                    <a:pt x="0" y="147"/>
                    <a:pt x="0" y="342"/>
                  </a:cubicBezTo>
                  <a:cubicBezTo>
                    <a:pt x="0" y="537"/>
                    <a:pt x="293" y="683"/>
                    <a:pt x="585" y="683"/>
                  </a:cubicBezTo>
                  <a:cubicBezTo>
                    <a:pt x="878" y="683"/>
                    <a:pt x="1171" y="537"/>
                    <a:pt x="1171" y="342"/>
                  </a:cubicBezTo>
                  <a:cubicBezTo>
                    <a:pt x="1171" y="147"/>
                    <a:pt x="878" y="1"/>
                    <a:pt x="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2428B45-7929-FA7B-2FC1-0FB9858E5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498838"/>
              </p:ext>
            </p:extLst>
          </p:nvPr>
        </p:nvGraphicFramePr>
        <p:xfrm>
          <a:off x="0" y="0"/>
          <a:ext cx="9143998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8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64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4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4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lính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4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lính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31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rình bày, diễn đạt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5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31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843881"/>
                  </a:ext>
                </a:extLst>
              </a:tr>
              <a:tr h="596443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45" marR="477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04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42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" name="Google Shape;5417;p59"/>
          <p:cNvSpPr txBox="1">
            <a:spLocks noGrp="1"/>
          </p:cNvSpPr>
          <p:nvPr>
            <p:ph type="title"/>
          </p:nvPr>
        </p:nvSpPr>
        <p:spPr>
          <a:xfrm>
            <a:off x="946340" y="2057400"/>
            <a:ext cx="7717500" cy="182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-US" sz="6600" b="1" dirty="0"/>
              <a:t>VẬN DỤNG</a:t>
            </a:r>
            <a:endParaRPr sz="6600" b="1" dirty="0"/>
          </a:p>
        </p:txBody>
      </p:sp>
      <p:grpSp>
        <p:nvGrpSpPr>
          <p:cNvPr id="5465" name="Google Shape;5465;p59"/>
          <p:cNvGrpSpPr/>
          <p:nvPr/>
        </p:nvGrpSpPr>
        <p:grpSpPr>
          <a:xfrm>
            <a:off x="3421276" y="5590475"/>
            <a:ext cx="297475" cy="164900"/>
            <a:chOff x="3040275" y="4199825"/>
            <a:chExt cx="297475" cy="164900"/>
          </a:xfrm>
        </p:grpSpPr>
        <p:sp>
          <p:nvSpPr>
            <p:cNvPr id="5466" name="Google Shape;5466;p59"/>
            <p:cNvSpPr/>
            <p:nvPr/>
          </p:nvSpPr>
          <p:spPr>
            <a:xfrm>
              <a:off x="3040275" y="4199825"/>
              <a:ext cx="297475" cy="164900"/>
            </a:xfrm>
            <a:custGeom>
              <a:avLst/>
              <a:gdLst/>
              <a:ahLst/>
              <a:cxnLst/>
              <a:rect l="l" t="t" r="r" b="b"/>
              <a:pathLst>
                <a:path w="11899" h="6596" extrusionOk="0">
                  <a:moveTo>
                    <a:pt x="5948" y="1"/>
                  </a:moveTo>
                  <a:cubicBezTo>
                    <a:pt x="4802" y="1"/>
                    <a:pt x="3656" y="903"/>
                    <a:pt x="5363" y="2707"/>
                  </a:cubicBezTo>
                  <a:cubicBezTo>
                    <a:pt x="4337" y="1638"/>
                    <a:pt x="3259" y="1264"/>
                    <a:pt x="2439" y="1264"/>
                  </a:cubicBezTo>
                  <a:cubicBezTo>
                    <a:pt x="529" y="1264"/>
                    <a:pt x="17" y="3292"/>
                    <a:pt x="4826" y="3292"/>
                  </a:cubicBezTo>
                  <a:cubicBezTo>
                    <a:pt x="0" y="3292"/>
                    <a:pt x="533" y="5358"/>
                    <a:pt x="2459" y="5358"/>
                  </a:cubicBezTo>
                  <a:cubicBezTo>
                    <a:pt x="3277" y="5358"/>
                    <a:pt x="4346" y="4986"/>
                    <a:pt x="5363" y="3926"/>
                  </a:cubicBezTo>
                  <a:lnTo>
                    <a:pt x="5363" y="3926"/>
                  </a:lnTo>
                  <a:cubicBezTo>
                    <a:pt x="3656" y="5705"/>
                    <a:pt x="4802" y="6595"/>
                    <a:pt x="5948" y="6595"/>
                  </a:cubicBezTo>
                  <a:cubicBezTo>
                    <a:pt x="7093" y="6595"/>
                    <a:pt x="8239" y="5705"/>
                    <a:pt x="6533" y="3926"/>
                  </a:cubicBezTo>
                  <a:lnTo>
                    <a:pt x="6533" y="3926"/>
                  </a:lnTo>
                  <a:cubicBezTo>
                    <a:pt x="7548" y="4970"/>
                    <a:pt x="8615" y="5337"/>
                    <a:pt x="9433" y="5337"/>
                  </a:cubicBezTo>
                  <a:cubicBezTo>
                    <a:pt x="11362" y="5337"/>
                    <a:pt x="11898" y="3292"/>
                    <a:pt x="7069" y="3292"/>
                  </a:cubicBezTo>
                  <a:cubicBezTo>
                    <a:pt x="11876" y="3292"/>
                    <a:pt x="11367" y="1242"/>
                    <a:pt x="9460" y="1242"/>
                  </a:cubicBezTo>
                  <a:cubicBezTo>
                    <a:pt x="8639" y="1242"/>
                    <a:pt x="7559" y="1622"/>
                    <a:pt x="6533" y="2707"/>
                  </a:cubicBezTo>
                  <a:cubicBezTo>
                    <a:pt x="8239" y="903"/>
                    <a:pt x="7093" y="1"/>
                    <a:pt x="5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7" name="Google Shape;5467;p59"/>
            <p:cNvSpPr/>
            <p:nvPr/>
          </p:nvSpPr>
          <p:spPr>
            <a:xfrm>
              <a:off x="3164575" y="4267475"/>
              <a:ext cx="48775" cy="30500"/>
            </a:xfrm>
            <a:custGeom>
              <a:avLst/>
              <a:gdLst/>
              <a:ahLst/>
              <a:cxnLst/>
              <a:rect l="l" t="t" r="r" b="b"/>
              <a:pathLst>
                <a:path w="1951" h="1220" extrusionOk="0">
                  <a:moveTo>
                    <a:pt x="976" y="1"/>
                  </a:moveTo>
                  <a:cubicBezTo>
                    <a:pt x="439" y="1"/>
                    <a:pt x="1" y="245"/>
                    <a:pt x="1" y="586"/>
                  </a:cubicBezTo>
                  <a:cubicBezTo>
                    <a:pt x="1" y="927"/>
                    <a:pt x="439" y="1220"/>
                    <a:pt x="976" y="1220"/>
                  </a:cubicBezTo>
                  <a:cubicBezTo>
                    <a:pt x="1512" y="1220"/>
                    <a:pt x="1951" y="927"/>
                    <a:pt x="1951" y="586"/>
                  </a:cubicBezTo>
                  <a:cubicBezTo>
                    <a:pt x="1951" y="245"/>
                    <a:pt x="1512" y="1"/>
                    <a:pt x="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68" name="Google Shape;5468;p59"/>
          <p:cNvGrpSpPr/>
          <p:nvPr/>
        </p:nvGrpSpPr>
        <p:grpSpPr>
          <a:xfrm>
            <a:off x="2573076" y="1566451"/>
            <a:ext cx="297775" cy="163975"/>
            <a:chOff x="2573075" y="937800"/>
            <a:chExt cx="297775" cy="163975"/>
          </a:xfrm>
        </p:grpSpPr>
        <p:sp>
          <p:nvSpPr>
            <p:cNvPr id="5469" name="Google Shape;5469;p59"/>
            <p:cNvSpPr/>
            <p:nvPr/>
          </p:nvSpPr>
          <p:spPr>
            <a:xfrm>
              <a:off x="2573075" y="937800"/>
              <a:ext cx="297775" cy="163975"/>
            </a:xfrm>
            <a:custGeom>
              <a:avLst/>
              <a:gdLst/>
              <a:ahLst/>
              <a:cxnLst/>
              <a:rect l="l" t="t" r="r" b="b"/>
              <a:pathLst>
                <a:path w="11911" h="6559" extrusionOk="0">
                  <a:moveTo>
                    <a:pt x="5963" y="1"/>
                  </a:moveTo>
                  <a:cubicBezTo>
                    <a:pt x="4817" y="1"/>
                    <a:pt x="3671" y="891"/>
                    <a:pt x="5377" y="2670"/>
                  </a:cubicBezTo>
                  <a:cubicBezTo>
                    <a:pt x="4361" y="1610"/>
                    <a:pt x="3292" y="1237"/>
                    <a:pt x="2473" y="1237"/>
                  </a:cubicBezTo>
                  <a:cubicBezTo>
                    <a:pt x="543" y="1237"/>
                    <a:pt x="0" y="3304"/>
                    <a:pt x="4792" y="3304"/>
                  </a:cubicBezTo>
                  <a:cubicBezTo>
                    <a:pt x="17" y="3304"/>
                    <a:pt x="539" y="5332"/>
                    <a:pt x="2453" y="5332"/>
                  </a:cubicBezTo>
                  <a:cubicBezTo>
                    <a:pt x="3274" y="5332"/>
                    <a:pt x="4352" y="4958"/>
                    <a:pt x="5377" y="3889"/>
                  </a:cubicBezTo>
                  <a:lnTo>
                    <a:pt x="5377" y="3889"/>
                  </a:lnTo>
                  <a:cubicBezTo>
                    <a:pt x="3671" y="5669"/>
                    <a:pt x="4817" y="6558"/>
                    <a:pt x="5963" y="6558"/>
                  </a:cubicBezTo>
                  <a:cubicBezTo>
                    <a:pt x="7108" y="6558"/>
                    <a:pt x="8254" y="5669"/>
                    <a:pt x="6548" y="3889"/>
                  </a:cubicBezTo>
                  <a:lnTo>
                    <a:pt x="6548" y="3889"/>
                  </a:lnTo>
                  <a:cubicBezTo>
                    <a:pt x="7573" y="4958"/>
                    <a:pt x="8651" y="5332"/>
                    <a:pt x="9471" y="5332"/>
                  </a:cubicBezTo>
                  <a:cubicBezTo>
                    <a:pt x="11381" y="5332"/>
                    <a:pt x="11893" y="3304"/>
                    <a:pt x="7084" y="3304"/>
                  </a:cubicBezTo>
                  <a:cubicBezTo>
                    <a:pt x="11910" y="3304"/>
                    <a:pt x="11378" y="1237"/>
                    <a:pt x="9451" y="1237"/>
                  </a:cubicBezTo>
                  <a:cubicBezTo>
                    <a:pt x="8633" y="1237"/>
                    <a:pt x="7564" y="1610"/>
                    <a:pt x="6548" y="2670"/>
                  </a:cubicBezTo>
                  <a:cubicBezTo>
                    <a:pt x="8254" y="891"/>
                    <a:pt x="7108" y="1"/>
                    <a:pt x="5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0" name="Google Shape;5470;p59"/>
            <p:cNvSpPr/>
            <p:nvPr/>
          </p:nvSpPr>
          <p:spPr>
            <a:xfrm>
              <a:off x="2696525" y="1004550"/>
              <a:ext cx="50000" cy="30475"/>
            </a:xfrm>
            <a:custGeom>
              <a:avLst/>
              <a:gdLst/>
              <a:ahLst/>
              <a:cxnLst/>
              <a:rect l="l" t="t" r="r" b="b"/>
              <a:pathLst>
                <a:path w="2000" h="1219" extrusionOk="0">
                  <a:moveTo>
                    <a:pt x="1025" y="0"/>
                  </a:moveTo>
                  <a:cubicBezTo>
                    <a:pt x="488" y="0"/>
                    <a:pt x="1" y="293"/>
                    <a:pt x="1" y="634"/>
                  </a:cubicBezTo>
                  <a:cubicBezTo>
                    <a:pt x="1" y="975"/>
                    <a:pt x="488" y="1219"/>
                    <a:pt x="1025" y="1219"/>
                  </a:cubicBezTo>
                  <a:cubicBezTo>
                    <a:pt x="1561" y="1219"/>
                    <a:pt x="2000" y="975"/>
                    <a:pt x="2000" y="634"/>
                  </a:cubicBezTo>
                  <a:cubicBezTo>
                    <a:pt x="2000" y="293"/>
                    <a:pt x="1561" y="0"/>
                    <a:pt x="10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71" name="Google Shape;5471;p59"/>
          <p:cNvGrpSpPr/>
          <p:nvPr/>
        </p:nvGrpSpPr>
        <p:grpSpPr>
          <a:xfrm>
            <a:off x="820151" y="1200550"/>
            <a:ext cx="297775" cy="164900"/>
            <a:chOff x="3040850" y="841150"/>
            <a:chExt cx="297775" cy="164900"/>
          </a:xfrm>
        </p:grpSpPr>
        <p:sp>
          <p:nvSpPr>
            <p:cNvPr id="5472" name="Google Shape;5472;p59"/>
            <p:cNvSpPr/>
            <p:nvPr/>
          </p:nvSpPr>
          <p:spPr>
            <a:xfrm>
              <a:off x="3040850" y="841150"/>
              <a:ext cx="297775" cy="164900"/>
            </a:xfrm>
            <a:custGeom>
              <a:avLst/>
              <a:gdLst/>
              <a:ahLst/>
              <a:cxnLst/>
              <a:rect l="l" t="t" r="r" b="b"/>
              <a:pathLst>
                <a:path w="11911" h="6596" extrusionOk="0">
                  <a:moveTo>
                    <a:pt x="5963" y="1"/>
                  </a:moveTo>
                  <a:cubicBezTo>
                    <a:pt x="4817" y="1"/>
                    <a:pt x="3671" y="891"/>
                    <a:pt x="5377" y="2670"/>
                  </a:cubicBezTo>
                  <a:cubicBezTo>
                    <a:pt x="4361" y="1610"/>
                    <a:pt x="3292" y="1238"/>
                    <a:pt x="2473" y="1238"/>
                  </a:cubicBezTo>
                  <a:cubicBezTo>
                    <a:pt x="543" y="1238"/>
                    <a:pt x="0" y="3304"/>
                    <a:pt x="4792" y="3304"/>
                  </a:cubicBezTo>
                  <a:cubicBezTo>
                    <a:pt x="20" y="3304"/>
                    <a:pt x="539" y="5354"/>
                    <a:pt x="2449" y="5354"/>
                  </a:cubicBezTo>
                  <a:cubicBezTo>
                    <a:pt x="3271" y="5354"/>
                    <a:pt x="4351" y="4974"/>
                    <a:pt x="5377" y="3889"/>
                  </a:cubicBezTo>
                  <a:lnTo>
                    <a:pt x="5377" y="3889"/>
                  </a:lnTo>
                  <a:cubicBezTo>
                    <a:pt x="3671" y="5693"/>
                    <a:pt x="4817" y="6595"/>
                    <a:pt x="5963" y="6595"/>
                  </a:cubicBezTo>
                  <a:cubicBezTo>
                    <a:pt x="7108" y="6595"/>
                    <a:pt x="8254" y="5693"/>
                    <a:pt x="6548" y="3889"/>
                  </a:cubicBezTo>
                  <a:lnTo>
                    <a:pt x="6548" y="3889"/>
                  </a:lnTo>
                  <a:cubicBezTo>
                    <a:pt x="7573" y="4958"/>
                    <a:pt x="8651" y="5332"/>
                    <a:pt x="9471" y="5332"/>
                  </a:cubicBezTo>
                  <a:cubicBezTo>
                    <a:pt x="11381" y="5332"/>
                    <a:pt x="11893" y="3304"/>
                    <a:pt x="7084" y="3304"/>
                  </a:cubicBezTo>
                  <a:cubicBezTo>
                    <a:pt x="11910" y="3304"/>
                    <a:pt x="11378" y="1238"/>
                    <a:pt x="9451" y="1238"/>
                  </a:cubicBezTo>
                  <a:cubicBezTo>
                    <a:pt x="8633" y="1238"/>
                    <a:pt x="7564" y="1610"/>
                    <a:pt x="6548" y="2670"/>
                  </a:cubicBezTo>
                  <a:cubicBezTo>
                    <a:pt x="8254" y="891"/>
                    <a:pt x="7108" y="1"/>
                    <a:pt x="5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3" name="Google Shape;5473;p59"/>
            <p:cNvSpPr/>
            <p:nvPr/>
          </p:nvSpPr>
          <p:spPr>
            <a:xfrm>
              <a:off x="3165525" y="909125"/>
              <a:ext cx="48775" cy="30475"/>
            </a:xfrm>
            <a:custGeom>
              <a:avLst/>
              <a:gdLst/>
              <a:ahLst/>
              <a:cxnLst/>
              <a:rect l="l" t="t" r="r" b="b"/>
              <a:pathLst>
                <a:path w="1951" h="1219" extrusionOk="0">
                  <a:moveTo>
                    <a:pt x="976" y="0"/>
                  </a:moveTo>
                  <a:cubicBezTo>
                    <a:pt x="439" y="0"/>
                    <a:pt x="0" y="244"/>
                    <a:pt x="0" y="585"/>
                  </a:cubicBezTo>
                  <a:cubicBezTo>
                    <a:pt x="0" y="926"/>
                    <a:pt x="439" y="1219"/>
                    <a:pt x="976" y="1219"/>
                  </a:cubicBezTo>
                  <a:cubicBezTo>
                    <a:pt x="1512" y="1219"/>
                    <a:pt x="1951" y="926"/>
                    <a:pt x="1951" y="585"/>
                  </a:cubicBezTo>
                  <a:cubicBezTo>
                    <a:pt x="1951" y="244"/>
                    <a:pt x="1512" y="0"/>
                    <a:pt x="9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474" name="Google Shape;5474;p59"/>
          <p:cNvSpPr/>
          <p:nvPr/>
        </p:nvSpPr>
        <p:spPr>
          <a:xfrm>
            <a:off x="1290301" y="2236600"/>
            <a:ext cx="171175" cy="92950"/>
          </a:xfrm>
          <a:custGeom>
            <a:avLst/>
            <a:gdLst/>
            <a:ahLst/>
            <a:cxnLst/>
            <a:rect l="l" t="t" r="r" b="b"/>
            <a:pathLst>
              <a:path w="6847" h="3718" extrusionOk="0">
                <a:moveTo>
                  <a:pt x="3405" y="0"/>
                </a:moveTo>
                <a:cubicBezTo>
                  <a:pt x="2753" y="0"/>
                  <a:pt x="2107" y="512"/>
                  <a:pt x="3107" y="1536"/>
                </a:cubicBezTo>
                <a:cubicBezTo>
                  <a:pt x="2507" y="922"/>
                  <a:pt x="1885" y="707"/>
                  <a:pt x="1414" y="707"/>
                </a:cubicBezTo>
                <a:cubicBezTo>
                  <a:pt x="315" y="707"/>
                  <a:pt x="35" y="1877"/>
                  <a:pt x="2765" y="1877"/>
                </a:cubicBezTo>
                <a:cubicBezTo>
                  <a:pt x="1" y="1877"/>
                  <a:pt x="294" y="3048"/>
                  <a:pt x="1405" y="3048"/>
                </a:cubicBezTo>
                <a:cubicBezTo>
                  <a:pt x="1881" y="3048"/>
                  <a:pt x="2507" y="2833"/>
                  <a:pt x="3107" y="2219"/>
                </a:cubicBezTo>
                <a:lnTo>
                  <a:pt x="3107" y="2219"/>
                </a:lnTo>
                <a:cubicBezTo>
                  <a:pt x="2131" y="3218"/>
                  <a:pt x="2777" y="3718"/>
                  <a:pt x="3423" y="3718"/>
                </a:cubicBezTo>
                <a:cubicBezTo>
                  <a:pt x="4063" y="3718"/>
                  <a:pt x="4702" y="3228"/>
                  <a:pt x="3770" y="2250"/>
                </a:cubicBezTo>
                <a:lnTo>
                  <a:pt x="3770" y="2250"/>
                </a:lnTo>
                <a:cubicBezTo>
                  <a:pt x="4346" y="2840"/>
                  <a:pt x="4949" y="3048"/>
                  <a:pt x="5411" y="3048"/>
                </a:cubicBezTo>
                <a:cubicBezTo>
                  <a:pt x="6508" y="3048"/>
                  <a:pt x="6812" y="1877"/>
                  <a:pt x="4082" y="1877"/>
                </a:cubicBezTo>
                <a:cubicBezTo>
                  <a:pt x="6846" y="1877"/>
                  <a:pt x="6529" y="707"/>
                  <a:pt x="5420" y="707"/>
                </a:cubicBezTo>
                <a:cubicBezTo>
                  <a:pt x="4946" y="707"/>
                  <a:pt x="4325" y="922"/>
                  <a:pt x="3740" y="1536"/>
                </a:cubicBezTo>
                <a:cubicBezTo>
                  <a:pt x="4715" y="512"/>
                  <a:pt x="4057" y="0"/>
                  <a:pt x="34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75" name="Google Shape;5475;p59"/>
          <p:cNvSpPr/>
          <p:nvPr/>
        </p:nvSpPr>
        <p:spPr>
          <a:xfrm>
            <a:off x="1361851" y="2273776"/>
            <a:ext cx="28075" cy="17075"/>
          </a:xfrm>
          <a:custGeom>
            <a:avLst/>
            <a:gdLst/>
            <a:ahLst/>
            <a:cxnLst/>
            <a:rect l="l" t="t" r="r" b="b"/>
            <a:pathLst>
              <a:path w="1123" h="683" extrusionOk="0">
                <a:moveTo>
                  <a:pt x="537" y="0"/>
                </a:moveTo>
                <a:cubicBezTo>
                  <a:pt x="245" y="0"/>
                  <a:pt x="1" y="195"/>
                  <a:pt x="1" y="342"/>
                </a:cubicBezTo>
                <a:cubicBezTo>
                  <a:pt x="1" y="537"/>
                  <a:pt x="245" y="683"/>
                  <a:pt x="537" y="683"/>
                </a:cubicBezTo>
                <a:cubicBezTo>
                  <a:pt x="878" y="683"/>
                  <a:pt x="1122" y="537"/>
                  <a:pt x="1122" y="342"/>
                </a:cubicBezTo>
                <a:cubicBezTo>
                  <a:pt x="1122" y="195"/>
                  <a:pt x="878" y="0"/>
                  <a:pt x="5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476" name="Google Shape;5476;p59"/>
          <p:cNvGrpSpPr/>
          <p:nvPr/>
        </p:nvGrpSpPr>
        <p:grpSpPr>
          <a:xfrm>
            <a:off x="2246251" y="980675"/>
            <a:ext cx="171175" cy="94800"/>
            <a:chOff x="3236850" y="-409975"/>
            <a:chExt cx="171175" cy="94800"/>
          </a:xfrm>
        </p:grpSpPr>
        <p:sp>
          <p:nvSpPr>
            <p:cNvPr id="5477" name="Google Shape;5477;p59"/>
            <p:cNvSpPr/>
            <p:nvPr/>
          </p:nvSpPr>
          <p:spPr>
            <a:xfrm>
              <a:off x="3236850" y="-409975"/>
              <a:ext cx="171175" cy="94800"/>
            </a:xfrm>
            <a:custGeom>
              <a:avLst/>
              <a:gdLst/>
              <a:ahLst/>
              <a:cxnLst/>
              <a:rect l="l" t="t" r="r" b="b"/>
              <a:pathLst>
                <a:path w="6847" h="3792" extrusionOk="0">
                  <a:moveTo>
                    <a:pt x="3442" y="1"/>
                  </a:moveTo>
                  <a:cubicBezTo>
                    <a:pt x="2790" y="1"/>
                    <a:pt x="2131" y="513"/>
                    <a:pt x="3107" y="1536"/>
                  </a:cubicBezTo>
                  <a:cubicBezTo>
                    <a:pt x="2521" y="922"/>
                    <a:pt x="1906" y="707"/>
                    <a:pt x="1436" y="707"/>
                  </a:cubicBezTo>
                  <a:cubicBezTo>
                    <a:pt x="339" y="707"/>
                    <a:pt x="35" y="1878"/>
                    <a:pt x="2765" y="1878"/>
                  </a:cubicBezTo>
                  <a:cubicBezTo>
                    <a:pt x="1" y="1878"/>
                    <a:pt x="318" y="3048"/>
                    <a:pt x="1426" y="3048"/>
                  </a:cubicBezTo>
                  <a:cubicBezTo>
                    <a:pt x="1901" y="3048"/>
                    <a:pt x="2521" y="2833"/>
                    <a:pt x="3107" y="2219"/>
                  </a:cubicBezTo>
                  <a:lnTo>
                    <a:pt x="3107" y="2219"/>
                  </a:lnTo>
                  <a:cubicBezTo>
                    <a:pt x="2131" y="3267"/>
                    <a:pt x="2790" y="3791"/>
                    <a:pt x="3442" y="3791"/>
                  </a:cubicBezTo>
                  <a:cubicBezTo>
                    <a:pt x="4094" y="3791"/>
                    <a:pt x="4740" y="3267"/>
                    <a:pt x="3740" y="2219"/>
                  </a:cubicBezTo>
                  <a:lnTo>
                    <a:pt x="3740" y="2219"/>
                  </a:lnTo>
                  <a:cubicBezTo>
                    <a:pt x="4340" y="2833"/>
                    <a:pt x="4962" y="3048"/>
                    <a:pt x="5433" y="3048"/>
                  </a:cubicBezTo>
                  <a:cubicBezTo>
                    <a:pt x="6532" y="3048"/>
                    <a:pt x="6812" y="1878"/>
                    <a:pt x="4082" y="1878"/>
                  </a:cubicBezTo>
                  <a:cubicBezTo>
                    <a:pt x="6846" y="1878"/>
                    <a:pt x="6553" y="707"/>
                    <a:pt x="5442" y="707"/>
                  </a:cubicBezTo>
                  <a:cubicBezTo>
                    <a:pt x="4966" y="707"/>
                    <a:pt x="4340" y="922"/>
                    <a:pt x="3740" y="1536"/>
                  </a:cubicBezTo>
                  <a:cubicBezTo>
                    <a:pt x="4740" y="513"/>
                    <a:pt x="4094" y="1"/>
                    <a:pt x="3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8" name="Google Shape;5478;p59"/>
            <p:cNvSpPr/>
            <p:nvPr/>
          </p:nvSpPr>
          <p:spPr>
            <a:xfrm>
              <a:off x="3308400" y="-371575"/>
              <a:ext cx="28075" cy="17075"/>
            </a:xfrm>
            <a:custGeom>
              <a:avLst/>
              <a:gdLst/>
              <a:ahLst/>
              <a:cxnLst/>
              <a:rect l="l" t="t" r="r" b="b"/>
              <a:pathLst>
                <a:path w="1123" h="683" extrusionOk="0">
                  <a:moveTo>
                    <a:pt x="586" y="0"/>
                  </a:moveTo>
                  <a:cubicBezTo>
                    <a:pt x="245" y="0"/>
                    <a:pt x="1" y="195"/>
                    <a:pt x="1" y="342"/>
                  </a:cubicBezTo>
                  <a:cubicBezTo>
                    <a:pt x="1" y="537"/>
                    <a:pt x="245" y="683"/>
                    <a:pt x="586" y="683"/>
                  </a:cubicBezTo>
                  <a:cubicBezTo>
                    <a:pt x="878" y="683"/>
                    <a:pt x="1122" y="537"/>
                    <a:pt x="1122" y="342"/>
                  </a:cubicBezTo>
                  <a:cubicBezTo>
                    <a:pt x="1122" y="195"/>
                    <a:pt x="878" y="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79" name="Google Shape;5479;p59"/>
          <p:cNvGrpSpPr/>
          <p:nvPr/>
        </p:nvGrpSpPr>
        <p:grpSpPr>
          <a:xfrm>
            <a:off x="6054275" y="1657751"/>
            <a:ext cx="171150" cy="93875"/>
            <a:chOff x="6130475" y="343300"/>
            <a:chExt cx="171150" cy="93875"/>
          </a:xfrm>
        </p:grpSpPr>
        <p:sp>
          <p:nvSpPr>
            <p:cNvPr id="5480" name="Google Shape;5480;p59"/>
            <p:cNvSpPr/>
            <p:nvPr/>
          </p:nvSpPr>
          <p:spPr>
            <a:xfrm>
              <a:off x="6130475" y="343300"/>
              <a:ext cx="171150" cy="93875"/>
            </a:xfrm>
            <a:custGeom>
              <a:avLst/>
              <a:gdLst/>
              <a:ahLst/>
              <a:cxnLst/>
              <a:rect l="l" t="t" r="r" b="b"/>
              <a:pathLst>
                <a:path w="6846" h="3755" extrusionOk="0">
                  <a:moveTo>
                    <a:pt x="3423" y="0"/>
                  </a:moveTo>
                  <a:cubicBezTo>
                    <a:pt x="2777" y="0"/>
                    <a:pt x="2131" y="512"/>
                    <a:pt x="3106" y="1536"/>
                  </a:cubicBezTo>
                  <a:cubicBezTo>
                    <a:pt x="2521" y="922"/>
                    <a:pt x="1905" y="707"/>
                    <a:pt x="1435" y="707"/>
                  </a:cubicBezTo>
                  <a:cubicBezTo>
                    <a:pt x="338" y="707"/>
                    <a:pt x="35" y="1877"/>
                    <a:pt x="2765" y="1877"/>
                  </a:cubicBezTo>
                  <a:cubicBezTo>
                    <a:pt x="1" y="1877"/>
                    <a:pt x="318" y="3048"/>
                    <a:pt x="1426" y="3048"/>
                  </a:cubicBezTo>
                  <a:cubicBezTo>
                    <a:pt x="1901" y="3048"/>
                    <a:pt x="2521" y="2833"/>
                    <a:pt x="3106" y="2219"/>
                  </a:cubicBezTo>
                  <a:lnTo>
                    <a:pt x="3106" y="2219"/>
                  </a:lnTo>
                  <a:cubicBezTo>
                    <a:pt x="2131" y="3243"/>
                    <a:pt x="2777" y="3755"/>
                    <a:pt x="3423" y="3755"/>
                  </a:cubicBezTo>
                  <a:cubicBezTo>
                    <a:pt x="4069" y="3755"/>
                    <a:pt x="4715" y="3243"/>
                    <a:pt x="3740" y="2219"/>
                  </a:cubicBezTo>
                  <a:lnTo>
                    <a:pt x="3740" y="2219"/>
                  </a:lnTo>
                  <a:cubicBezTo>
                    <a:pt x="4325" y="2833"/>
                    <a:pt x="4941" y="3048"/>
                    <a:pt x="5411" y="3048"/>
                  </a:cubicBezTo>
                  <a:cubicBezTo>
                    <a:pt x="6508" y="3048"/>
                    <a:pt x="6812" y="1877"/>
                    <a:pt x="4081" y="1877"/>
                  </a:cubicBezTo>
                  <a:cubicBezTo>
                    <a:pt x="6846" y="1877"/>
                    <a:pt x="6528" y="707"/>
                    <a:pt x="5420" y="707"/>
                  </a:cubicBezTo>
                  <a:cubicBezTo>
                    <a:pt x="4945" y="707"/>
                    <a:pt x="4325" y="922"/>
                    <a:pt x="3740" y="1536"/>
                  </a:cubicBezTo>
                  <a:cubicBezTo>
                    <a:pt x="4715" y="512"/>
                    <a:pt x="4069" y="0"/>
                    <a:pt x="3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1" name="Google Shape;5481;p59"/>
            <p:cNvSpPr/>
            <p:nvPr/>
          </p:nvSpPr>
          <p:spPr>
            <a:xfrm>
              <a:off x="6202025" y="381700"/>
              <a:ext cx="28050" cy="17075"/>
            </a:xfrm>
            <a:custGeom>
              <a:avLst/>
              <a:gdLst/>
              <a:ahLst/>
              <a:cxnLst/>
              <a:rect l="l" t="t" r="r" b="b"/>
              <a:pathLst>
                <a:path w="1122" h="683" extrusionOk="0">
                  <a:moveTo>
                    <a:pt x="537" y="0"/>
                  </a:moveTo>
                  <a:cubicBezTo>
                    <a:pt x="244" y="0"/>
                    <a:pt x="1" y="195"/>
                    <a:pt x="1" y="341"/>
                  </a:cubicBezTo>
                  <a:cubicBezTo>
                    <a:pt x="1" y="536"/>
                    <a:pt x="244" y="683"/>
                    <a:pt x="537" y="683"/>
                  </a:cubicBezTo>
                  <a:cubicBezTo>
                    <a:pt x="878" y="683"/>
                    <a:pt x="1122" y="536"/>
                    <a:pt x="1122" y="341"/>
                  </a:cubicBezTo>
                  <a:cubicBezTo>
                    <a:pt x="1122" y="195"/>
                    <a:pt x="878" y="0"/>
                    <a:pt x="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82" name="Google Shape;5482;p59"/>
          <p:cNvGrpSpPr/>
          <p:nvPr/>
        </p:nvGrpSpPr>
        <p:grpSpPr>
          <a:xfrm>
            <a:off x="1322275" y="1637176"/>
            <a:ext cx="170300" cy="93875"/>
            <a:chOff x="1550875" y="703725"/>
            <a:chExt cx="170300" cy="93875"/>
          </a:xfrm>
        </p:grpSpPr>
        <p:sp>
          <p:nvSpPr>
            <p:cNvPr id="5483" name="Google Shape;5483;p59"/>
            <p:cNvSpPr/>
            <p:nvPr/>
          </p:nvSpPr>
          <p:spPr>
            <a:xfrm>
              <a:off x="1550875" y="703725"/>
              <a:ext cx="170300" cy="93875"/>
            </a:xfrm>
            <a:custGeom>
              <a:avLst/>
              <a:gdLst/>
              <a:ahLst/>
              <a:cxnLst/>
              <a:rect l="l" t="t" r="r" b="b"/>
              <a:pathLst>
                <a:path w="6812" h="3755" extrusionOk="0">
                  <a:moveTo>
                    <a:pt x="3405" y="1"/>
                  </a:moveTo>
                  <a:cubicBezTo>
                    <a:pt x="2753" y="1"/>
                    <a:pt x="2107" y="513"/>
                    <a:pt x="3106" y="1537"/>
                  </a:cubicBezTo>
                  <a:cubicBezTo>
                    <a:pt x="2506" y="922"/>
                    <a:pt x="1885" y="707"/>
                    <a:pt x="1414" y="707"/>
                  </a:cubicBezTo>
                  <a:cubicBezTo>
                    <a:pt x="314" y="707"/>
                    <a:pt x="35" y="1878"/>
                    <a:pt x="2765" y="1878"/>
                  </a:cubicBezTo>
                  <a:cubicBezTo>
                    <a:pt x="0" y="1878"/>
                    <a:pt x="294" y="3048"/>
                    <a:pt x="1404" y="3048"/>
                  </a:cubicBezTo>
                  <a:cubicBezTo>
                    <a:pt x="1880" y="3048"/>
                    <a:pt x="2506" y="2833"/>
                    <a:pt x="3106" y="2219"/>
                  </a:cubicBezTo>
                  <a:lnTo>
                    <a:pt x="3106" y="2219"/>
                  </a:lnTo>
                  <a:cubicBezTo>
                    <a:pt x="2107" y="3243"/>
                    <a:pt x="2753" y="3755"/>
                    <a:pt x="3405" y="3755"/>
                  </a:cubicBezTo>
                  <a:cubicBezTo>
                    <a:pt x="4057" y="3755"/>
                    <a:pt x="4715" y="3243"/>
                    <a:pt x="3740" y="2219"/>
                  </a:cubicBezTo>
                  <a:lnTo>
                    <a:pt x="3740" y="2219"/>
                  </a:lnTo>
                  <a:cubicBezTo>
                    <a:pt x="4325" y="2833"/>
                    <a:pt x="4941" y="3048"/>
                    <a:pt x="5411" y="3048"/>
                  </a:cubicBezTo>
                  <a:cubicBezTo>
                    <a:pt x="6508" y="3048"/>
                    <a:pt x="6812" y="1878"/>
                    <a:pt x="4081" y="1878"/>
                  </a:cubicBezTo>
                  <a:cubicBezTo>
                    <a:pt x="6812" y="1878"/>
                    <a:pt x="6508" y="707"/>
                    <a:pt x="5411" y="707"/>
                  </a:cubicBezTo>
                  <a:cubicBezTo>
                    <a:pt x="4941" y="707"/>
                    <a:pt x="4325" y="922"/>
                    <a:pt x="3740" y="1537"/>
                  </a:cubicBezTo>
                  <a:cubicBezTo>
                    <a:pt x="4715" y="513"/>
                    <a:pt x="4057" y="1"/>
                    <a:pt x="3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4" name="Google Shape;5484;p59"/>
            <p:cNvSpPr/>
            <p:nvPr/>
          </p:nvSpPr>
          <p:spPr>
            <a:xfrm>
              <a:off x="1622425" y="742125"/>
              <a:ext cx="28050" cy="17100"/>
            </a:xfrm>
            <a:custGeom>
              <a:avLst/>
              <a:gdLst/>
              <a:ahLst/>
              <a:cxnLst/>
              <a:rect l="l" t="t" r="r" b="b"/>
              <a:pathLst>
                <a:path w="1122" h="684" extrusionOk="0">
                  <a:moveTo>
                    <a:pt x="537" y="1"/>
                  </a:moveTo>
                  <a:cubicBezTo>
                    <a:pt x="244" y="1"/>
                    <a:pt x="0" y="147"/>
                    <a:pt x="0" y="342"/>
                  </a:cubicBezTo>
                  <a:cubicBezTo>
                    <a:pt x="0" y="537"/>
                    <a:pt x="244" y="683"/>
                    <a:pt x="537" y="683"/>
                  </a:cubicBezTo>
                  <a:cubicBezTo>
                    <a:pt x="878" y="683"/>
                    <a:pt x="1122" y="537"/>
                    <a:pt x="1122" y="342"/>
                  </a:cubicBezTo>
                  <a:cubicBezTo>
                    <a:pt x="1122" y="147"/>
                    <a:pt x="878" y="1"/>
                    <a:pt x="5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85" name="Google Shape;5485;p59"/>
          <p:cNvGrpSpPr/>
          <p:nvPr/>
        </p:nvGrpSpPr>
        <p:grpSpPr>
          <a:xfrm>
            <a:off x="6249225" y="5779326"/>
            <a:ext cx="171150" cy="93875"/>
            <a:chOff x="4268025" y="4693475"/>
            <a:chExt cx="171150" cy="93875"/>
          </a:xfrm>
        </p:grpSpPr>
        <p:sp>
          <p:nvSpPr>
            <p:cNvPr id="5486" name="Google Shape;5486;p59"/>
            <p:cNvSpPr/>
            <p:nvPr/>
          </p:nvSpPr>
          <p:spPr>
            <a:xfrm>
              <a:off x="4268025" y="4693475"/>
              <a:ext cx="171150" cy="93875"/>
            </a:xfrm>
            <a:custGeom>
              <a:avLst/>
              <a:gdLst/>
              <a:ahLst/>
              <a:cxnLst/>
              <a:rect l="l" t="t" r="r" b="b"/>
              <a:pathLst>
                <a:path w="6846" h="3755" extrusionOk="0">
                  <a:moveTo>
                    <a:pt x="3405" y="1"/>
                  </a:moveTo>
                  <a:cubicBezTo>
                    <a:pt x="2753" y="1"/>
                    <a:pt x="2107" y="513"/>
                    <a:pt x="3106" y="1537"/>
                  </a:cubicBezTo>
                  <a:cubicBezTo>
                    <a:pt x="2507" y="922"/>
                    <a:pt x="1885" y="707"/>
                    <a:pt x="1414" y="707"/>
                  </a:cubicBezTo>
                  <a:cubicBezTo>
                    <a:pt x="315" y="707"/>
                    <a:pt x="35" y="1878"/>
                    <a:pt x="2765" y="1878"/>
                  </a:cubicBezTo>
                  <a:cubicBezTo>
                    <a:pt x="1" y="1878"/>
                    <a:pt x="294" y="3048"/>
                    <a:pt x="1405" y="3048"/>
                  </a:cubicBezTo>
                  <a:cubicBezTo>
                    <a:pt x="1881" y="3048"/>
                    <a:pt x="2507" y="2834"/>
                    <a:pt x="3106" y="2219"/>
                  </a:cubicBezTo>
                  <a:lnTo>
                    <a:pt x="3106" y="2219"/>
                  </a:lnTo>
                  <a:cubicBezTo>
                    <a:pt x="2107" y="3243"/>
                    <a:pt x="2753" y="3755"/>
                    <a:pt x="3405" y="3755"/>
                  </a:cubicBezTo>
                  <a:cubicBezTo>
                    <a:pt x="4057" y="3755"/>
                    <a:pt x="4715" y="3243"/>
                    <a:pt x="3740" y="2219"/>
                  </a:cubicBezTo>
                  <a:lnTo>
                    <a:pt x="3740" y="2219"/>
                  </a:lnTo>
                  <a:cubicBezTo>
                    <a:pt x="4325" y="2834"/>
                    <a:pt x="4941" y="3048"/>
                    <a:pt x="5411" y="3048"/>
                  </a:cubicBezTo>
                  <a:cubicBezTo>
                    <a:pt x="6508" y="3048"/>
                    <a:pt x="6812" y="1878"/>
                    <a:pt x="4082" y="1878"/>
                  </a:cubicBezTo>
                  <a:cubicBezTo>
                    <a:pt x="6846" y="1878"/>
                    <a:pt x="6529" y="707"/>
                    <a:pt x="5420" y="707"/>
                  </a:cubicBezTo>
                  <a:cubicBezTo>
                    <a:pt x="4945" y="707"/>
                    <a:pt x="4325" y="922"/>
                    <a:pt x="3740" y="1537"/>
                  </a:cubicBezTo>
                  <a:cubicBezTo>
                    <a:pt x="4715" y="513"/>
                    <a:pt x="4057" y="1"/>
                    <a:pt x="3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7" name="Google Shape;5487;p59"/>
            <p:cNvSpPr/>
            <p:nvPr/>
          </p:nvSpPr>
          <p:spPr>
            <a:xfrm>
              <a:off x="4339575" y="4731875"/>
              <a:ext cx="29275" cy="17100"/>
            </a:xfrm>
            <a:custGeom>
              <a:avLst/>
              <a:gdLst/>
              <a:ahLst/>
              <a:cxnLst/>
              <a:rect l="l" t="t" r="r" b="b"/>
              <a:pathLst>
                <a:path w="1171" h="684" extrusionOk="0">
                  <a:moveTo>
                    <a:pt x="586" y="1"/>
                  </a:moveTo>
                  <a:cubicBezTo>
                    <a:pt x="244" y="1"/>
                    <a:pt x="1" y="147"/>
                    <a:pt x="1" y="342"/>
                  </a:cubicBezTo>
                  <a:cubicBezTo>
                    <a:pt x="1" y="537"/>
                    <a:pt x="244" y="683"/>
                    <a:pt x="586" y="683"/>
                  </a:cubicBezTo>
                  <a:cubicBezTo>
                    <a:pt x="878" y="683"/>
                    <a:pt x="1171" y="537"/>
                    <a:pt x="1171" y="342"/>
                  </a:cubicBezTo>
                  <a:cubicBezTo>
                    <a:pt x="1171" y="147"/>
                    <a:pt x="878" y="1"/>
                    <a:pt x="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15" name="Google Shape;5515;p59"/>
          <p:cNvGrpSpPr/>
          <p:nvPr/>
        </p:nvGrpSpPr>
        <p:grpSpPr>
          <a:xfrm>
            <a:off x="6455889" y="5516338"/>
            <a:ext cx="297475" cy="164900"/>
            <a:chOff x="7675088" y="4582888"/>
            <a:chExt cx="297475" cy="164900"/>
          </a:xfrm>
        </p:grpSpPr>
        <p:sp>
          <p:nvSpPr>
            <p:cNvPr id="5516" name="Google Shape;5516;p59"/>
            <p:cNvSpPr/>
            <p:nvPr/>
          </p:nvSpPr>
          <p:spPr>
            <a:xfrm>
              <a:off x="7675088" y="4582888"/>
              <a:ext cx="297475" cy="164900"/>
            </a:xfrm>
            <a:custGeom>
              <a:avLst/>
              <a:gdLst/>
              <a:ahLst/>
              <a:cxnLst/>
              <a:rect l="l" t="t" r="r" b="b"/>
              <a:pathLst>
                <a:path w="11899" h="6596" extrusionOk="0">
                  <a:moveTo>
                    <a:pt x="5948" y="1"/>
                  </a:moveTo>
                  <a:cubicBezTo>
                    <a:pt x="4802" y="1"/>
                    <a:pt x="3656" y="903"/>
                    <a:pt x="5363" y="2707"/>
                  </a:cubicBezTo>
                  <a:cubicBezTo>
                    <a:pt x="4337" y="1638"/>
                    <a:pt x="3259" y="1264"/>
                    <a:pt x="2439" y="1264"/>
                  </a:cubicBezTo>
                  <a:cubicBezTo>
                    <a:pt x="529" y="1264"/>
                    <a:pt x="17" y="3292"/>
                    <a:pt x="4826" y="3292"/>
                  </a:cubicBezTo>
                  <a:cubicBezTo>
                    <a:pt x="0" y="3292"/>
                    <a:pt x="533" y="5358"/>
                    <a:pt x="2459" y="5358"/>
                  </a:cubicBezTo>
                  <a:cubicBezTo>
                    <a:pt x="3277" y="5358"/>
                    <a:pt x="4346" y="4986"/>
                    <a:pt x="5363" y="3926"/>
                  </a:cubicBezTo>
                  <a:lnTo>
                    <a:pt x="5363" y="3926"/>
                  </a:lnTo>
                  <a:cubicBezTo>
                    <a:pt x="3656" y="5705"/>
                    <a:pt x="4802" y="6595"/>
                    <a:pt x="5948" y="6595"/>
                  </a:cubicBezTo>
                  <a:cubicBezTo>
                    <a:pt x="7093" y="6595"/>
                    <a:pt x="8239" y="5705"/>
                    <a:pt x="6533" y="3926"/>
                  </a:cubicBezTo>
                  <a:lnTo>
                    <a:pt x="6533" y="3926"/>
                  </a:lnTo>
                  <a:cubicBezTo>
                    <a:pt x="7548" y="4970"/>
                    <a:pt x="8615" y="5337"/>
                    <a:pt x="9433" y="5337"/>
                  </a:cubicBezTo>
                  <a:cubicBezTo>
                    <a:pt x="11362" y="5337"/>
                    <a:pt x="11898" y="3292"/>
                    <a:pt x="7069" y="3292"/>
                  </a:cubicBezTo>
                  <a:cubicBezTo>
                    <a:pt x="11876" y="3292"/>
                    <a:pt x="11367" y="1242"/>
                    <a:pt x="9460" y="1242"/>
                  </a:cubicBezTo>
                  <a:cubicBezTo>
                    <a:pt x="8639" y="1242"/>
                    <a:pt x="7559" y="1622"/>
                    <a:pt x="6533" y="2707"/>
                  </a:cubicBezTo>
                  <a:cubicBezTo>
                    <a:pt x="8239" y="903"/>
                    <a:pt x="7093" y="1"/>
                    <a:pt x="5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7" name="Google Shape;5517;p59"/>
            <p:cNvSpPr/>
            <p:nvPr/>
          </p:nvSpPr>
          <p:spPr>
            <a:xfrm>
              <a:off x="7799388" y="4650538"/>
              <a:ext cx="48775" cy="30500"/>
            </a:xfrm>
            <a:custGeom>
              <a:avLst/>
              <a:gdLst/>
              <a:ahLst/>
              <a:cxnLst/>
              <a:rect l="l" t="t" r="r" b="b"/>
              <a:pathLst>
                <a:path w="1951" h="1220" extrusionOk="0">
                  <a:moveTo>
                    <a:pt x="976" y="1"/>
                  </a:moveTo>
                  <a:cubicBezTo>
                    <a:pt x="439" y="1"/>
                    <a:pt x="1" y="245"/>
                    <a:pt x="1" y="586"/>
                  </a:cubicBezTo>
                  <a:cubicBezTo>
                    <a:pt x="1" y="927"/>
                    <a:pt x="439" y="1220"/>
                    <a:pt x="976" y="1220"/>
                  </a:cubicBezTo>
                  <a:cubicBezTo>
                    <a:pt x="1512" y="1220"/>
                    <a:pt x="1951" y="927"/>
                    <a:pt x="1951" y="586"/>
                  </a:cubicBezTo>
                  <a:cubicBezTo>
                    <a:pt x="1951" y="245"/>
                    <a:pt x="1512" y="1"/>
                    <a:pt x="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518" name="Google Shape;5518;p59"/>
          <p:cNvSpPr/>
          <p:nvPr/>
        </p:nvSpPr>
        <p:spPr>
          <a:xfrm>
            <a:off x="7331338" y="2244864"/>
            <a:ext cx="50000" cy="30475"/>
          </a:xfrm>
          <a:custGeom>
            <a:avLst/>
            <a:gdLst/>
            <a:ahLst/>
            <a:cxnLst/>
            <a:rect l="l" t="t" r="r" b="b"/>
            <a:pathLst>
              <a:path w="2000" h="1219" extrusionOk="0">
                <a:moveTo>
                  <a:pt x="1025" y="0"/>
                </a:moveTo>
                <a:cubicBezTo>
                  <a:pt x="488" y="0"/>
                  <a:pt x="1" y="293"/>
                  <a:pt x="1" y="634"/>
                </a:cubicBezTo>
                <a:cubicBezTo>
                  <a:pt x="1" y="975"/>
                  <a:pt x="488" y="1219"/>
                  <a:pt x="1025" y="1219"/>
                </a:cubicBezTo>
                <a:cubicBezTo>
                  <a:pt x="1561" y="1219"/>
                  <a:pt x="2000" y="975"/>
                  <a:pt x="2000" y="634"/>
                </a:cubicBezTo>
                <a:cubicBezTo>
                  <a:pt x="2000" y="293"/>
                  <a:pt x="1561" y="0"/>
                  <a:pt x="10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519" name="Google Shape;5519;p59"/>
          <p:cNvGrpSpPr/>
          <p:nvPr/>
        </p:nvGrpSpPr>
        <p:grpSpPr>
          <a:xfrm>
            <a:off x="3548414" y="1133063"/>
            <a:ext cx="171175" cy="92950"/>
            <a:chOff x="4386613" y="-409987"/>
            <a:chExt cx="171175" cy="92950"/>
          </a:xfrm>
        </p:grpSpPr>
        <p:sp>
          <p:nvSpPr>
            <p:cNvPr id="5520" name="Google Shape;5520;p59"/>
            <p:cNvSpPr/>
            <p:nvPr/>
          </p:nvSpPr>
          <p:spPr>
            <a:xfrm>
              <a:off x="4386613" y="-409987"/>
              <a:ext cx="171175" cy="92950"/>
            </a:xfrm>
            <a:custGeom>
              <a:avLst/>
              <a:gdLst/>
              <a:ahLst/>
              <a:cxnLst/>
              <a:rect l="l" t="t" r="r" b="b"/>
              <a:pathLst>
                <a:path w="6847" h="3718" extrusionOk="0">
                  <a:moveTo>
                    <a:pt x="3405" y="0"/>
                  </a:moveTo>
                  <a:cubicBezTo>
                    <a:pt x="2753" y="0"/>
                    <a:pt x="2107" y="512"/>
                    <a:pt x="3107" y="1536"/>
                  </a:cubicBezTo>
                  <a:cubicBezTo>
                    <a:pt x="2507" y="922"/>
                    <a:pt x="1885" y="707"/>
                    <a:pt x="1414" y="707"/>
                  </a:cubicBezTo>
                  <a:cubicBezTo>
                    <a:pt x="315" y="707"/>
                    <a:pt x="35" y="1877"/>
                    <a:pt x="2765" y="1877"/>
                  </a:cubicBezTo>
                  <a:cubicBezTo>
                    <a:pt x="1" y="1877"/>
                    <a:pt x="294" y="3048"/>
                    <a:pt x="1405" y="3048"/>
                  </a:cubicBezTo>
                  <a:cubicBezTo>
                    <a:pt x="1881" y="3048"/>
                    <a:pt x="2507" y="2833"/>
                    <a:pt x="3107" y="2219"/>
                  </a:cubicBezTo>
                  <a:lnTo>
                    <a:pt x="3107" y="2219"/>
                  </a:lnTo>
                  <a:cubicBezTo>
                    <a:pt x="2131" y="3218"/>
                    <a:pt x="2777" y="3718"/>
                    <a:pt x="3423" y="3718"/>
                  </a:cubicBezTo>
                  <a:cubicBezTo>
                    <a:pt x="4063" y="3718"/>
                    <a:pt x="4702" y="3228"/>
                    <a:pt x="3770" y="2250"/>
                  </a:cubicBezTo>
                  <a:lnTo>
                    <a:pt x="3770" y="2250"/>
                  </a:lnTo>
                  <a:cubicBezTo>
                    <a:pt x="4346" y="2840"/>
                    <a:pt x="4949" y="3048"/>
                    <a:pt x="5411" y="3048"/>
                  </a:cubicBezTo>
                  <a:cubicBezTo>
                    <a:pt x="6508" y="3048"/>
                    <a:pt x="6812" y="1877"/>
                    <a:pt x="4082" y="1877"/>
                  </a:cubicBezTo>
                  <a:cubicBezTo>
                    <a:pt x="6846" y="1877"/>
                    <a:pt x="6529" y="707"/>
                    <a:pt x="5420" y="707"/>
                  </a:cubicBezTo>
                  <a:cubicBezTo>
                    <a:pt x="4946" y="707"/>
                    <a:pt x="4325" y="922"/>
                    <a:pt x="3740" y="1536"/>
                  </a:cubicBezTo>
                  <a:cubicBezTo>
                    <a:pt x="4715" y="512"/>
                    <a:pt x="4057" y="0"/>
                    <a:pt x="3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1" name="Google Shape;5521;p59"/>
            <p:cNvSpPr/>
            <p:nvPr/>
          </p:nvSpPr>
          <p:spPr>
            <a:xfrm>
              <a:off x="4458163" y="-372812"/>
              <a:ext cx="28075" cy="17075"/>
            </a:xfrm>
            <a:custGeom>
              <a:avLst/>
              <a:gdLst/>
              <a:ahLst/>
              <a:cxnLst/>
              <a:rect l="l" t="t" r="r" b="b"/>
              <a:pathLst>
                <a:path w="1123" h="683" extrusionOk="0">
                  <a:moveTo>
                    <a:pt x="537" y="0"/>
                  </a:moveTo>
                  <a:cubicBezTo>
                    <a:pt x="245" y="0"/>
                    <a:pt x="1" y="195"/>
                    <a:pt x="1" y="342"/>
                  </a:cubicBezTo>
                  <a:cubicBezTo>
                    <a:pt x="1" y="537"/>
                    <a:pt x="245" y="683"/>
                    <a:pt x="537" y="683"/>
                  </a:cubicBezTo>
                  <a:cubicBezTo>
                    <a:pt x="878" y="683"/>
                    <a:pt x="1122" y="537"/>
                    <a:pt x="1122" y="342"/>
                  </a:cubicBezTo>
                  <a:cubicBezTo>
                    <a:pt x="1122" y="195"/>
                    <a:pt x="878" y="0"/>
                    <a:pt x="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22" name="Google Shape;5522;p59"/>
          <p:cNvGrpSpPr/>
          <p:nvPr/>
        </p:nvGrpSpPr>
        <p:grpSpPr>
          <a:xfrm>
            <a:off x="6804864" y="1058938"/>
            <a:ext cx="171175" cy="94800"/>
            <a:chOff x="7871663" y="-26912"/>
            <a:chExt cx="171175" cy="94800"/>
          </a:xfrm>
        </p:grpSpPr>
        <p:sp>
          <p:nvSpPr>
            <p:cNvPr id="5523" name="Google Shape;5523;p59"/>
            <p:cNvSpPr/>
            <p:nvPr/>
          </p:nvSpPr>
          <p:spPr>
            <a:xfrm>
              <a:off x="7871663" y="-26912"/>
              <a:ext cx="171175" cy="94800"/>
            </a:xfrm>
            <a:custGeom>
              <a:avLst/>
              <a:gdLst/>
              <a:ahLst/>
              <a:cxnLst/>
              <a:rect l="l" t="t" r="r" b="b"/>
              <a:pathLst>
                <a:path w="6847" h="3792" extrusionOk="0">
                  <a:moveTo>
                    <a:pt x="3442" y="1"/>
                  </a:moveTo>
                  <a:cubicBezTo>
                    <a:pt x="2790" y="1"/>
                    <a:pt x="2131" y="513"/>
                    <a:pt x="3107" y="1536"/>
                  </a:cubicBezTo>
                  <a:cubicBezTo>
                    <a:pt x="2521" y="922"/>
                    <a:pt x="1906" y="707"/>
                    <a:pt x="1436" y="707"/>
                  </a:cubicBezTo>
                  <a:cubicBezTo>
                    <a:pt x="339" y="707"/>
                    <a:pt x="35" y="1878"/>
                    <a:pt x="2765" y="1878"/>
                  </a:cubicBezTo>
                  <a:cubicBezTo>
                    <a:pt x="1" y="1878"/>
                    <a:pt x="318" y="3048"/>
                    <a:pt x="1426" y="3048"/>
                  </a:cubicBezTo>
                  <a:cubicBezTo>
                    <a:pt x="1901" y="3048"/>
                    <a:pt x="2521" y="2833"/>
                    <a:pt x="3107" y="2219"/>
                  </a:cubicBezTo>
                  <a:lnTo>
                    <a:pt x="3107" y="2219"/>
                  </a:lnTo>
                  <a:cubicBezTo>
                    <a:pt x="2131" y="3267"/>
                    <a:pt x="2790" y="3791"/>
                    <a:pt x="3442" y="3791"/>
                  </a:cubicBezTo>
                  <a:cubicBezTo>
                    <a:pt x="4094" y="3791"/>
                    <a:pt x="4740" y="3267"/>
                    <a:pt x="3740" y="2219"/>
                  </a:cubicBezTo>
                  <a:lnTo>
                    <a:pt x="3740" y="2219"/>
                  </a:lnTo>
                  <a:cubicBezTo>
                    <a:pt x="4340" y="2833"/>
                    <a:pt x="4962" y="3048"/>
                    <a:pt x="5433" y="3048"/>
                  </a:cubicBezTo>
                  <a:cubicBezTo>
                    <a:pt x="6532" y="3048"/>
                    <a:pt x="6812" y="1878"/>
                    <a:pt x="4082" y="1878"/>
                  </a:cubicBezTo>
                  <a:cubicBezTo>
                    <a:pt x="6846" y="1878"/>
                    <a:pt x="6553" y="707"/>
                    <a:pt x="5442" y="707"/>
                  </a:cubicBezTo>
                  <a:cubicBezTo>
                    <a:pt x="4966" y="707"/>
                    <a:pt x="4340" y="922"/>
                    <a:pt x="3740" y="1536"/>
                  </a:cubicBezTo>
                  <a:cubicBezTo>
                    <a:pt x="4740" y="513"/>
                    <a:pt x="4094" y="1"/>
                    <a:pt x="3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4" name="Google Shape;5524;p59"/>
            <p:cNvSpPr/>
            <p:nvPr/>
          </p:nvSpPr>
          <p:spPr>
            <a:xfrm>
              <a:off x="7943213" y="11488"/>
              <a:ext cx="28075" cy="17075"/>
            </a:xfrm>
            <a:custGeom>
              <a:avLst/>
              <a:gdLst/>
              <a:ahLst/>
              <a:cxnLst/>
              <a:rect l="l" t="t" r="r" b="b"/>
              <a:pathLst>
                <a:path w="1123" h="683" extrusionOk="0">
                  <a:moveTo>
                    <a:pt x="586" y="0"/>
                  </a:moveTo>
                  <a:cubicBezTo>
                    <a:pt x="245" y="0"/>
                    <a:pt x="1" y="195"/>
                    <a:pt x="1" y="342"/>
                  </a:cubicBezTo>
                  <a:cubicBezTo>
                    <a:pt x="1" y="537"/>
                    <a:pt x="245" y="683"/>
                    <a:pt x="586" y="683"/>
                  </a:cubicBezTo>
                  <a:cubicBezTo>
                    <a:pt x="878" y="683"/>
                    <a:pt x="1122" y="537"/>
                    <a:pt x="1122" y="342"/>
                  </a:cubicBezTo>
                  <a:cubicBezTo>
                    <a:pt x="1122" y="195"/>
                    <a:pt x="878" y="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25" name="Google Shape;5525;p59"/>
          <p:cNvGrpSpPr/>
          <p:nvPr/>
        </p:nvGrpSpPr>
        <p:grpSpPr>
          <a:xfrm>
            <a:off x="5804688" y="1791639"/>
            <a:ext cx="170300" cy="93875"/>
            <a:chOff x="6185688" y="1086788"/>
            <a:chExt cx="170300" cy="93875"/>
          </a:xfrm>
        </p:grpSpPr>
        <p:sp>
          <p:nvSpPr>
            <p:cNvPr id="5526" name="Google Shape;5526;p59"/>
            <p:cNvSpPr/>
            <p:nvPr/>
          </p:nvSpPr>
          <p:spPr>
            <a:xfrm>
              <a:off x="6185688" y="1086788"/>
              <a:ext cx="170300" cy="93875"/>
            </a:xfrm>
            <a:custGeom>
              <a:avLst/>
              <a:gdLst/>
              <a:ahLst/>
              <a:cxnLst/>
              <a:rect l="l" t="t" r="r" b="b"/>
              <a:pathLst>
                <a:path w="6812" h="3755" extrusionOk="0">
                  <a:moveTo>
                    <a:pt x="3405" y="1"/>
                  </a:moveTo>
                  <a:cubicBezTo>
                    <a:pt x="2753" y="1"/>
                    <a:pt x="2107" y="513"/>
                    <a:pt x="3106" y="1537"/>
                  </a:cubicBezTo>
                  <a:cubicBezTo>
                    <a:pt x="2506" y="922"/>
                    <a:pt x="1885" y="707"/>
                    <a:pt x="1414" y="707"/>
                  </a:cubicBezTo>
                  <a:cubicBezTo>
                    <a:pt x="314" y="707"/>
                    <a:pt x="35" y="1878"/>
                    <a:pt x="2765" y="1878"/>
                  </a:cubicBezTo>
                  <a:cubicBezTo>
                    <a:pt x="0" y="1878"/>
                    <a:pt x="294" y="3048"/>
                    <a:pt x="1404" y="3048"/>
                  </a:cubicBezTo>
                  <a:cubicBezTo>
                    <a:pt x="1880" y="3048"/>
                    <a:pt x="2506" y="2833"/>
                    <a:pt x="3106" y="2219"/>
                  </a:cubicBezTo>
                  <a:lnTo>
                    <a:pt x="3106" y="2219"/>
                  </a:lnTo>
                  <a:cubicBezTo>
                    <a:pt x="2107" y="3243"/>
                    <a:pt x="2753" y="3755"/>
                    <a:pt x="3405" y="3755"/>
                  </a:cubicBezTo>
                  <a:cubicBezTo>
                    <a:pt x="4057" y="3755"/>
                    <a:pt x="4715" y="3243"/>
                    <a:pt x="3740" y="2219"/>
                  </a:cubicBezTo>
                  <a:lnTo>
                    <a:pt x="3740" y="2219"/>
                  </a:lnTo>
                  <a:cubicBezTo>
                    <a:pt x="4325" y="2833"/>
                    <a:pt x="4941" y="3048"/>
                    <a:pt x="5411" y="3048"/>
                  </a:cubicBezTo>
                  <a:cubicBezTo>
                    <a:pt x="6508" y="3048"/>
                    <a:pt x="6812" y="1878"/>
                    <a:pt x="4081" y="1878"/>
                  </a:cubicBezTo>
                  <a:cubicBezTo>
                    <a:pt x="6812" y="1878"/>
                    <a:pt x="6508" y="707"/>
                    <a:pt x="5411" y="707"/>
                  </a:cubicBezTo>
                  <a:cubicBezTo>
                    <a:pt x="4941" y="707"/>
                    <a:pt x="4325" y="922"/>
                    <a:pt x="3740" y="1537"/>
                  </a:cubicBezTo>
                  <a:cubicBezTo>
                    <a:pt x="4715" y="513"/>
                    <a:pt x="4057" y="1"/>
                    <a:pt x="3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7" name="Google Shape;5527;p59"/>
            <p:cNvSpPr/>
            <p:nvPr/>
          </p:nvSpPr>
          <p:spPr>
            <a:xfrm>
              <a:off x="6257238" y="1125188"/>
              <a:ext cx="28050" cy="17100"/>
            </a:xfrm>
            <a:custGeom>
              <a:avLst/>
              <a:gdLst/>
              <a:ahLst/>
              <a:cxnLst/>
              <a:rect l="l" t="t" r="r" b="b"/>
              <a:pathLst>
                <a:path w="1122" h="684" extrusionOk="0">
                  <a:moveTo>
                    <a:pt x="537" y="1"/>
                  </a:moveTo>
                  <a:cubicBezTo>
                    <a:pt x="244" y="1"/>
                    <a:pt x="0" y="147"/>
                    <a:pt x="0" y="342"/>
                  </a:cubicBezTo>
                  <a:cubicBezTo>
                    <a:pt x="0" y="537"/>
                    <a:pt x="244" y="683"/>
                    <a:pt x="537" y="683"/>
                  </a:cubicBezTo>
                  <a:cubicBezTo>
                    <a:pt x="878" y="683"/>
                    <a:pt x="1122" y="537"/>
                    <a:pt x="1122" y="342"/>
                  </a:cubicBezTo>
                  <a:cubicBezTo>
                    <a:pt x="1122" y="147"/>
                    <a:pt x="878" y="1"/>
                    <a:pt x="5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28" name="Google Shape;5528;p59"/>
          <p:cNvGrpSpPr/>
          <p:nvPr/>
        </p:nvGrpSpPr>
        <p:grpSpPr>
          <a:xfrm>
            <a:off x="8598038" y="5324189"/>
            <a:ext cx="171150" cy="93875"/>
            <a:chOff x="8902838" y="5076538"/>
            <a:chExt cx="171150" cy="93875"/>
          </a:xfrm>
        </p:grpSpPr>
        <p:sp>
          <p:nvSpPr>
            <p:cNvPr id="5529" name="Google Shape;5529;p59"/>
            <p:cNvSpPr/>
            <p:nvPr/>
          </p:nvSpPr>
          <p:spPr>
            <a:xfrm>
              <a:off x="8902838" y="5076538"/>
              <a:ext cx="171150" cy="93875"/>
            </a:xfrm>
            <a:custGeom>
              <a:avLst/>
              <a:gdLst/>
              <a:ahLst/>
              <a:cxnLst/>
              <a:rect l="l" t="t" r="r" b="b"/>
              <a:pathLst>
                <a:path w="6846" h="3755" extrusionOk="0">
                  <a:moveTo>
                    <a:pt x="3405" y="1"/>
                  </a:moveTo>
                  <a:cubicBezTo>
                    <a:pt x="2753" y="1"/>
                    <a:pt x="2107" y="513"/>
                    <a:pt x="3106" y="1537"/>
                  </a:cubicBezTo>
                  <a:cubicBezTo>
                    <a:pt x="2507" y="922"/>
                    <a:pt x="1885" y="707"/>
                    <a:pt x="1414" y="707"/>
                  </a:cubicBezTo>
                  <a:cubicBezTo>
                    <a:pt x="315" y="707"/>
                    <a:pt x="35" y="1878"/>
                    <a:pt x="2765" y="1878"/>
                  </a:cubicBezTo>
                  <a:cubicBezTo>
                    <a:pt x="1" y="1878"/>
                    <a:pt x="294" y="3048"/>
                    <a:pt x="1405" y="3048"/>
                  </a:cubicBezTo>
                  <a:cubicBezTo>
                    <a:pt x="1881" y="3048"/>
                    <a:pt x="2507" y="2834"/>
                    <a:pt x="3106" y="2219"/>
                  </a:cubicBezTo>
                  <a:lnTo>
                    <a:pt x="3106" y="2219"/>
                  </a:lnTo>
                  <a:cubicBezTo>
                    <a:pt x="2107" y="3243"/>
                    <a:pt x="2753" y="3755"/>
                    <a:pt x="3405" y="3755"/>
                  </a:cubicBezTo>
                  <a:cubicBezTo>
                    <a:pt x="4057" y="3755"/>
                    <a:pt x="4715" y="3243"/>
                    <a:pt x="3740" y="2219"/>
                  </a:cubicBezTo>
                  <a:lnTo>
                    <a:pt x="3740" y="2219"/>
                  </a:lnTo>
                  <a:cubicBezTo>
                    <a:pt x="4325" y="2834"/>
                    <a:pt x="4941" y="3048"/>
                    <a:pt x="5411" y="3048"/>
                  </a:cubicBezTo>
                  <a:cubicBezTo>
                    <a:pt x="6508" y="3048"/>
                    <a:pt x="6812" y="1878"/>
                    <a:pt x="4082" y="1878"/>
                  </a:cubicBezTo>
                  <a:cubicBezTo>
                    <a:pt x="6846" y="1878"/>
                    <a:pt x="6529" y="707"/>
                    <a:pt x="5420" y="707"/>
                  </a:cubicBezTo>
                  <a:cubicBezTo>
                    <a:pt x="4945" y="707"/>
                    <a:pt x="4325" y="922"/>
                    <a:pt x="3740" y="1537"/>
                  </a:cubicBezTo>
                  <a:cubicBezTo>
                    <a:pt x="4715" y="513"/>
                    <a:pt x="4057" y="1"/>
                    <a:pt x="3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0" name="Google Shape;5530;p59"/>
            <p:cNvSpPr/>
            <p:nvPr/>
          </p:nvSpPr>
          <p:spPr>
            <a:xfrm>
              <a:off x="8974388" y="5114938"/>
              <a:ext cx="29275" cy="17100"/>
            </a:xfrm>
            <a:custGeom>
              <a:avLst/>
              <a:gdLst/>
              <a:ahLst/>
              <a:cxnLst/>
              <a:rect l="l" t="t" r="r" b="b"/>
              <a:pathLst>
                <a:path w="1171" h="684" extrusionOk="0">
                  <a:moveTo>
                    <a:pt x="586" y="1"/>
                  </a:moveTo>
                  <a:cubicBezTo>
                    <a:pt x="244" y="1"/>
                    <a:pt x="1" y="147"/>
                    <a:pt x="1" y="342"/>
                  </a:cubicBezTo>
                  <a:cubicBezTo>
                    <a:pt x="1" y="537"/>
                    <a:pt x="244" y="683"/>
                    <a:pt x="586" y="683"/>
                  </a:cubicBezTo>
                  <a:cubicBezTo>
                    <a:pt x="878" y="683"/>
                    <a:pt x="1171" y="537"/>
                    <a:pt x="1171" y="342"/>
                  </a:cubicBezTo>
                  <a:cubicBezTo>
                    <a:pt x="1171" y="147"/>
                    <a:pt x="878" y="1"/>
                    <a:pt x="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31" name="Google Shape;5531;p59"/>
          <p:cNvGrpSpPr/>
          <p:nvPr/>
        </p:nvGrpSpPr>
        <p:grpSpPr>
          <a:xfrm>
            <a:off x="4661125" y="1111876"/>
            <a:ext cx="170300" cy="93875"/>
            <a:chOff x="4508725" y="26025"/>
            <a:chExt cx="170300" cy="93875"/>
          </a:xfrm>
        </p:grpSpPr>
        <p:sp>
          <p:nvSpPr>
            <p:cNvPr id="5532" name="Google Shape;5532;p59"/>
            <p:cNvSpPr/>
            <p:nvPr/>
          </p:nvSpPr>
          <p:spPr>
            <a:xfrm>
              <a:off x="4508725" y="26025"/>
              <a:ext cx="170300" cy="93875"/>
            </a:xfrm>
            <a:custGeom>
              <a:avLst/>
              <a:gdLst/>
              <a:ahLst/>
              <a:cxnLst/>
              <a:rect l="l" t="t" r="r" b="b"/>
              <a:pathLst>
                <a:path w="6812" h="3755" extrusionOk="0">
                  <a:moveTo>
                    <a:pt x="3413" y="1"/>
                  </a:moveTo>
                  <a:cubicBezTo>
                    <a:pt x="2755" y="1"/>
                    <a:pt x="2097" y="513"/>
                    <a:pt x="3072" y="1537"/>
                  </a:cubicBezTo>
                  <a:cubicBezTo>
                    <a:pt x="2487" y="922"/>
                    <a:pt x="1871" y="707"/>
                    <a:pt x="1401" y="707"/>
                  </a:cubicBezTo>
                  <a:cubicBezTo>
                    <a:pt x="304" y="707"/>
                    <a:pt x="1" y="1878"/>
                    <a:pt x="2731" y="1878"/>
                  </a:cubicBezTo>
                  <a:cubicBezTo>
                    <a:pt x="1" y="1878"/>
                    <a:pt x="304" y="3049"/>
                    <a:pt x="1401" y="3049"/>
                  </a:cubicBezTo>
                  <a:cubicBezTo>
                    <a:pt x="1871" y="3049"/>
                    <a:pt x="2487" y="2834"/>
                    <a:pt x="3072" y="2219"/>
                  </a:cubicBezTo>
                  <a:lnTo>
                    <a:pt x="3072" y="2219"/>
                  </a:lnTo>
                  <a:cubicBezTo>
                    <a:pt x="2097" y="3243"/>
                    <a:pt x="2755" y="3755"/>
                    <a:pt x="3413" y="3755"/>
                  </a:cubicBezTo>
                  <a:cubicBezTo>
                    <a:pt x="4072" y="3755"/>
                    <a:pt x="4730" y="3243"/>
                    <a:pt x="3755" y="2219"/>
                  </a:cubicBezTo>
                  <a:lnTo>
                    <a:pt x="3755" y="2219"/>
                  </a:lnTo>
                  <a:cubicBezTo>
                    <a:pt x="4340" y="2834"/>
                    <a:pt x="4956" y="3049"/>
                    <a:pt x="5424" y="3049"/>
                  </a:cubicBezTo>
                  <a:cubicBezTo>
                    <a:pt x="6518" y="3049"/>
                    <a:pt x="6812" y="1878"/>
                    <a:pt x="4047" y="1878"/>
                  </a:cubicBezTo>
                  <a:cubicBezTo>
                    <a:pt x="6812" y="1878"/>
                    <a:pt x="6518" y="707"/>
                    <a:pt x="5424" y="707"/>
                  </a:cubicBezTo>
                  <a:cubicBezTo>
                    <a:pt x="4956" y="707"/>
                    <a:pt x="4340" y="922"/>
                    <a:pt x="3755" y="1537"/>
                  </a:cubicBezTo>
                  <a:cubicBezTo>
                    <a:pt x="4730" y="513"/>
                    <a:pt x="4072" y="1"/>
                    <a:pt x="3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3" name="Google Shape;5533;p59"/>
            <p:cNvSpPr/>
            <p:nvPr/>
          </p:nvSpPr>
          <p:spPr>
            <a:xfrm>
              <a:off x="4579425" y="64425"/>
              <a:ext cx="29275" cy="17100"/>
            </a:xfrm>
            <a:custGeom>
              <a:avLst/>
              <a:gdLst/>
              <a:ahLst/>
              <a:cxnLst/>
              <a:rect l="l" t="t" r="r" b="b"/>
              <a:pathLst>
                <a:path w="1171" h="684" extrusionOk="0">
                  <a:moveTo>
                    <a:pt x="585" y="1"/>
                  </a:moveTo>
                  <a:cubicBezTo>
                    <a:pt x="293" y="1"/>
                    <a:pt x="0" y="147"/>
                    <a:pt x="0" y="342"/>
                  </a:cubicBezTo>
                  <a:cubicBezTo>
                    <a:pt x="0" y="537"/>
                    <a:pt x="293" y="683"/>
                    <a:pt x="585" y="683"/>
                  </a:cubicBezTo>
                  <a:cubicBezTo>
                    <a:pt x="878" y="683"/>
                    <a:pt x="1171" y="537"/>
                    <a:pt x="1171" y="342"/>
                  </a:cubicBezTo>
                  <a:cubicBezTo>
                    <a:pt x="1171" y="147"/>
                    <a:pt x="878" y="1"/>
                    <a:pt x="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159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B0F12123-838A-A5F7-020C-1063D7E00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>
            <a:extLst>
              <a:ext uri="{FF2B5EF4-FFF2-40B4-BE49-F238E27FC236}">
                <a16:creationId xmlns:a16="http://schemas.microsoft.com/office/drawing/2014/main" id="{FAC109E3-C662-3188-68C1-34ADBEEF3B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99" y="432367"/>
            <a:ext cx="7545863" cy="4186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41ECD7-E5DC-933C-A228-B83852445289}"/>
              </a:ext>
            </a:extLst>
          </p:cNvPr>
          <p:cNvSpPr txBox="1"/>
          <p:nvPr/>
        </p:nvSpPr>
        <p:spPr>
          <a:xfrm>
            <a:off x="1815439" y="1705211"/>
            <a:ext cx="60485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dự án “Lên Tây Tiến mùa xuân ấy”</a:t>
            </a:r>
          </a:p>
          <a:p>
            <a:pPr>
              <a:lnSpc>
                <a:spcPct val="150000"/>
              </a:lnSpc>
            </a:pPr>
            <a:r>
              <a:rPr lang="nl-NL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để giới thiệu một đị danh của con đường Tây Tiến huyền thoại.</a:t>
            </a:r>
            <a:endParaRPr lang="en-US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336E4B-559D-DC85-0686-278F523AFAC3}"/>
              </a:ext>
            </a:extLst>
          </p:cNvPr>
          <p:cNvSpPr/>
          <p:nvPr/>
        </p:nvSpPr>
        <p:spPr>
          <a:xfrm>
            <a:off x="6709578" y="4908279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r>
              <a:rPr lang="en-US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259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5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4" y="609600"/>
            <a:ext cx="894080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18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>
            <a:extLst>
              <a:ext uri="{FF2B5EF4-FFF2-40B4-BE49-F238E27FC236}">
                <a16:creationId xmlns:a16="http://schemas.microsoft.com/office/drawing/2014/main" id="{5B06AD78-8A4D-3437-10A3-EF6D88820D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381000"/>
            <a:ext cx="7620000" cy="4368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0C0823-3F9B-208A-7F64-CCC559F8748E}"/>
              </a:ext>
            </a:extLst>
          </p:cNvPr>
          <p:cNvSpPr txBox="1"/>
          <p:nvPr/>
        </p:nvSpPr>
        <p:spPr>
          <a:xfrm>
            <a:off x="1981200" y="1676400"/>
            <a:ext cx="6019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9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" name="Google Shape;5417;p59"/>
          <p:cNvSpPr txBox="1">
            <a:spLocks noGrp="1"/>
          </p:cNvSpPr>
          <p:nvPr>
            <p:ph type="title"/>
          </p:nvPr>
        </p:nvSpPr>
        <p:spPr>
          <a:xfrm>
            <a:off x="713250" y="2233142"/>
            <a:ext cx="7717500" cy="182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65" name="Google Shape;5465;p59"/>
          <p:cNvGrpSpPr/>
          <p:nvPr/>
        </p:nvGrpSpPr>
        <p:grpSpPr>
          <a:xfrm>
            <a:off x="3421276" y="5590475"/>
            <a:ext cx="297475" cy="164900"/>
            <a:chOff x="3040275" y="4199825"/>
            <a:chExt cx="297475" cy="164900"/>
          </a:xfrm>
        </p:grpSpPr>
        <p:sp>
          <p:nvSpPr>
            <p:cNvPr id="5466" name="Google Shape;5466;p59"/>
            <p:cNvSpPr/>
            <p:nvPr/>
          </p:nvSpPr>
          <p:spPr>
            <a:xfrm>
              <a:off x="3040275" y="4199825"/>
              <a:ext cx="297475" cy="164900"/>
            </a:xfrm>
            <a:custGeom>
              <a:avLst/>
              <a:gdLst/>
              <a:ahLst/>
              <a:cxnLst/>
              <a:rect l="l" t="t" r="r" b="b"/>
              <a:pathLst>
                <a:path w="11899" h="6596" extrusionOk="0">
                  <a:moveTo>
                    <a:pt x="5948" y="1"/>
                  </a:moveTo>
                  <a:cubicBezTo>
                    <a:pt x="4802" y="1"/>
                    <a:pt x="3656" y="903"/>
                    <a:pt x="5363" y="2707"/>
                  </a:cubicBezTo>
                  <a:cubicBezTo>
                    <a:pt x="4337" y="1638"/>
                    <a:pt x="3259" y="1264"/>
                    <a:pt x="2439" y="1264"/>
                  </a:cubicBezTo>
                  <a:cubicBezTo>
                    <a:pt x="529" y="1264"/>
                    <a:pt x="17" y="3292"/>
                    <a:pt x="4826" y="3292"/>
                  </a:cubicBezTo>
                  <a:cubicBezTo>
                    <a:pt x="0" y="3292"/>
                    <a:pt x="533" y="5358"/>
                    <a:pt x="2459" y="5358"/>
                  </a:cubicBezTo>
                  <a:cubicBezTo>
                    <a:pt x="3277" y="5358"/>
                    <a:pt x="4346" y="4986"/>
                    <a:pt x="5363" y="3926"/>
                  </a:cubicBezTo>
                  <a:lnTo>
                    <a:pt x="5363" y="3926"/>
                  </a:lnTo>
                  <a:cubicBezTo>
                    <a:pt x="3656" y="5705"/>
                    <a:pt x="4802" y="6595"/>
                    <a:pt x="5948" y="6595"/>
                  </a:cubicBezTo>
                  <a:cubicBezTo>
                    <a:pt x="7093" y="6595"/>
                    <a:pt x="8239" y="5705"/>
                    <a:pt x="6533" y="3926"/>
                  </a:cubicBezTo>
                  <a:lnTo>
                    <a:pt x="6533" y="3926"/>
                  </a:lnTo>
                  <a:cubicBezTo>
                    <a:pt x="7548" y="4970"/>
                    <a:pt x="8615" y="5337"/>
                    <a:pt x="9433" y="5337"/>
                  </a:cubicBezTo>
                  <a:cubicBezTo>
                    <a:pt x="11362" y="5337"/>
                    <a:pt x="11898" y="3292"/>
                    <a:pt x="7069" y="3292"/>
                  </a:cubicBezTo>
                  <a:cubicBezTo>
                    <a:pt x="11876" y="3292"/>
                    <a:pt x="11367" y="1242"/>
                    <a:pt x="9460" y="1242"/>
                  </a:cubicBezTo>
                  <a:cubicBezTo>
                    <a:pt x="8639" y="1242"/>
                    <a:pt x="7559" y="1622"/>
                    <a:pt x="6533" y="2707"/>
                  </a:cubicBezTo>
                  <a:cubicBezTo>
                    <a:pt x="8239" y="903"/>
                    <a:pt x="7093" y="1"/>
                    <a:pt x="5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7" name="Google Shape;5467;p59"/>
            <p:cNvSpPr/>
            <p:nvPr/>
          </p:nvSpPr>
          <p:spPr>
            <a:xfrm>
              <a:off x="3164575" y="4267475"/>
              <a:ext cx="48775" cy="30500"/>
            </a:xfrm>
            <a:custGeom>
              <a:avLst/>
              <a:gdLst/>
              <a:ahLst/>
              <a:cxnLst/>
              <a:rect l="l" t="t" r="r" b="b"/>
              <a:pathLst>
                <a:path w="1951" h="1220" extrusionOk="0">
                  <a:moveTo>
                    <a:pt x="976" y="1"/>
                  </a:moveTo>
                  <a:cubicBezTo>
                    <a:pt x="439" y="1"/>
                    <a:pt x="1" y="245"/>
                    <a:pt x="1" y="586"/>
                  </a:cubicBezTo>
                  <a:cubicBezTo>
                    <a:pt x="1" y="927"/>
                    <a:pt x="439" y="1220"/>
                    <a:pt x="976" y="1220"/>
                  </a:cubicBezTo>
                  <a:cubicBezTo>
                    <a:pt x="1512" y="1220"/>
                    <a:pt x="1951" y="927"/>
                    <a:pt x="1951" y="586"/>
                  </a:cubicBezTo>
                  <a:cubicBezTo>
                    <a:pt x="1951" y="245"/>
                    <a:pt x="1512" y="1"/>
                    <a:pt x="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68" name="Google Shape;5468;p59"/>
          <p:cNvGrpSpPr/>
          <p:nvPr/>
        </p:nvGrpSpPr>
        <p:grpSpPr>
          <a:xfrm>
            <a:off x="2573076" y="1566451"/>
            <a:ext cx="297775" cy="163975"/>
            <a:chOff x="2573075" y="937800"/>
            <a:chExt cx="297775" cy="163975"/>
          </a:xfrm>
        </p:grpSpPr>
        <p:sp>
          <p:nvSpPr>
            <p:cNvPr id="5469" name="Google Shape;5469;p59"/>
            <p:cNvSpPr/>
            <p:nvPr/>
          </p:nvSpPr>
          <p:spPr>
            <a:xfrm>
              <a:off x="2573075" y="937800"/>
              <a:ext cx="297775" cy="163975"/>
            </a:xfrm>
            <a:custGeom>
              <a:avLst/>
              <a:gdLst/>
              <a:ahLst/>
              <a:cxnLst/>
              <a:rect l="l" t="t" r="r" b="b"/>
              <a:pathLst>
                <a:path w="11911" h="6559" extrusionOk="0">
                  <a:moveTo>
                    <a:pt x="5963" y="1"/>
                  </a:moveTo>
                  <a:cubicBezTo>
                    <a:pt x="4817" y="1"/>
                    <a:pt x="3671" y="891"/>
                    <a:pt x="5377" y="2670"/>
                  </a:cubicBezTo>
                  <a:cubicBezTo>
                    <a:pt x="4361" y="1610"/>
                    <a:pt x="3292" y="1237"/>
                    <a:pt x="2473" y="1237"/>
                  </a:cubicBezTo>
                  <a:cubicBezTo>
                    <a:pt x="543" y="1237"/>
                    <a:pt x="0" y="3304"/>
                    <a:pt x="4792" y="3304"/>
                  </a:cubicBezTo>
                  <a:cubicBezTo>
                    <a:pt x="17" y="3304"/>
                    <a:pt x="539" y="5332"/>
                    <a:pt x="2453" y="5332"/>
                  </a:cubicBezTo>
                  <a:cubicBezTo>
                    <a:pt x="3274" y="5332"/>
                    <a:pt x="4352" y="4958"/>
                    <a:pt x="5377" y="3889"/>
                  </a:cubicBezTo>
                  <a:lnTo>
                    <a:pt x="5377" y="3889"/>
                  </a:lnTo>
                  <a:cubicBezTo>
                    <a:pt x="3671" y="5669"/>
                    <a:pt x="4817" y="6558"/>
                    <a:pt x="5963" y="6558"/>
                  </a:cubicBezTo>
                  <a:cubicBezTo>
                    <a:pt x="7108" y="6558"/>
                    <a:pt x="8254" y="5669"/>
                    <a:pt x="6548" y="3889"/>
                  </a:cubicBezTo>
                  <a:lnTo>
                    <a:pt x="6548" y="3889"/>
                  </a:lnTo>
                  <a:cubicBezTo>
                    <a:pt x="7573" y="4958"/>
                    <a:pt x="8651" y="5332"/>
                    <a:pt x="9471" y="5332"/>
                  </a:cubicBezTo>
                  <a:cubicBezTo>
                    <a:pt x="11381" y="5332"/>
                    <a:pt x="11893" y="3304"/>
                    <a:pt x="7084" y="3304"/>
                  </a:cubicBezTo>
                  <a:cubicBezTo>
                    <a:pt x="11910" y="3304"/>
                    <a:pt x="11378" y="1237"/>
                    <a:pt x="9451" y="1237"/>
                  </a:cubicBezTo>
                  <a:cubicBezTo>
                    <a:pt x="8633" y="1237"/>
                    <a:pt x="7564" y="1610"/>
                    <a:pt x="6548" y="2670"/>
                  </a:cubicBezTo>
                  <a:cubicBezTo>
                    <a:pt x="8254" y="891"/>
                    <a:pt x="7108" y="1"/>
                    <a:pt x="5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0" name="Google Shape;5470;p59"/>
            <p:cNvSpPr/>
            <p:nvPr/>
          </p:nvSpPr>
          <p:spPr>
            <a:xfrm>
              <a:off x="2696525" y="1004550"/>
              <a:ext cx="50000" cy="30475"/>
            </a:xfrm>
            <a:custGeom>
              <a:avLst/>
              <a:gdLst/>
              <a:ahLst/>
              <a:cxnLst/>
              <a:rect l="l" t="t" r="r" b="b"/>
              <a:pathLst>
                <a:path w="2000" h="1219" extrusionOk="0">
                  <a:moveTo>
                    <a:pt x="1025" y="0"/>
                  </a:moveTo>
                  <a:cubicBezTo>
                    <a:pt x="488" y="0"/>
                    <a:pt x="1" y="293"/>
                    <a:pt x="1" y="634"/>
                  </a:cubicBezTo>
                  <a:cubicBezTo>
                    <a:pt x="1" y="975"/>
                    <a:pt x="488" y="1219"/>
                    <a:pt x="1025" y="1219"/>
                  </a:cubicBezTo>
                  <a:cubicBezTo>
                    <a:pt x="1561" y="1219"/>
                    <a:pt x="2000" y="975"/>
                    <a:pt x="2000" y="634"/>
                  </a:cubicBezTo>
                  <a:cubicBezTo>
                    <a:pt x="2000" y="293"/>
                    <a:pt x="1561" y="0"/>
                    <a:pt x="10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71" name="Google Shape;5471;p59"/>
          <p:cNvGrpSpPr/>
          <p:nvPr/>
        </p:nvGrpSpPr>
        <p:grpSpPr>
          <a:xfrm>
            <a:off x="820151" y="1200550"/>
            <a:ext cx="297775" cy="164900"/>
            <a:chOff x="3040850" y="841150"/>
            <a:chExt cx="297775" cy="164900"/>
          </a:xfrm>
        </p:grpSpPr>
        <p:sp>
          <p:nvSpPr>
            <p:cNvPr id="5472" name="Google Shape;5472;p59"/>
            <p:cNvSpPr/>
            <p:nvPr/>
          </p:nvSpPr>
          <p:spPr>
            <a:xfrm>
              <a:off x="3040850" y="841150"/>
              <a:ext cx="297775" cy="164900"/>
            </a:xfrm>
            <a:custGeom>
              <a:avLst/>
              <a:gdLst/>
              <a:ahLst/>
              <a:cxnLst/>
              <a:rect l="l" t="t" r="r" b="b"/>
              <a:pathLst>
                <a:path w="11911" h="6596" extrusionOk="0">
                  <a:moveTo>
                    <a:pt x="5963" y="1"/>
                  </a:moveTo>
                  <a:cubicBezTo>
                    <a:pt x="4817" y="1"/>
                    <a:pt x="3671" y="891"/>
                    <a:pt x="5377" y="2670"/>
                  </a:cubicBezTo>
                  <a:cubicBezTo>
                    <a:pt x="4361" y="1610"/>
                    <a:pt x="3292" y="1238"/>
                    <a:pt x="2473" y="1238"/>
                  </a:cubicBezTo>
                  <a:cubicBezTo>
                    <a:pt x="543" y="1238"/>
                    <a:pt x="0" y="3304"/>
                    <a:pt x="4792" y="3304"/>
                  </a:cubicBezTo>
                  <a:cubicBezTo>
                    <a:pt x="20" y="3304"/>
                    <a:pt x="539" y="5354"/>
                    <a:pt x="2449" y="5354"/>
                  </a:cubicBezTo>
                  <a:cubicBezTo>
                    <a:pt x="3271" y="5354"/>
                    <a:pt x="4351" y="4974"/>
                    <a:pt x="5377" y="3889"/>
                  </a:cubicBezTo>
                  <a:lnTo>
                    <a:pt x="5377" y="3889"/>
                  </a:lnTo>
                  <a:cubicBezTo>
                    <a:pt x="3671" y="5693"/>
                    <a:pt x="4817" y="6595"/>
                    <a:pt x="5963" y="6595"/>
                  </a:cubicBezTo>
                  <a:cubicBezTo>
                    <a:pt x="7108" y="6595"/>
                    <a:pt x="8254" y="5693"/>
                    <a:pt x="6548" y="3889"/>
                  </a:cubicBezTo>
                  <a:lnTo>
                    <a:pt x="6548" y="3889"/>
                  </a:lnTo>
                  <a:cubicBezTo>
                    <a:pt x="7573" y="4958"/>
                    <a:pt x="8651" y="5332"/>
                    <a:pt x="9471" y="5332"/>
                  </a:cubicBezTo>
                  <a:cubicBezTo>
                    <a:pt x="11381" y="5332"/>
                    <a:pt x="11893" y="3304"/>
                    <a:pt x="7084" y="3304"/>
                  </a:cubicBezTo>
                  <a:cubicBezTo>
                    <a:pt x="11910" y="3304"/>
                    <a:pt x="11378" y="1238"/>
                    <a:pt x="9451" y="1238"/>
                  </a:cubicBezTo>
                  <a:cubicBezTo>
                    <a:pt x="8633" y="1238"/>
                    <a:pt x="7564" y="1610"/>
                    <a:pt x="6548" y="2670"/>
                  </a:cubicBezTo>
                  <a:cubicBezTo>
                    <a:pt x="8254" y="891"/>
                    <a:pt x="7108" y="1"/>
                    <a:pt x="5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3" name="Google Shape;5473;p59"/>
            <p:cNvSpPr/>
            <p:nvPr/>
          </p:nvSpPr>
          <p:spPr>
            <a:xfrm>
              <a:off x="3165525" y="909125"/>
              <a:ext cx="48775" cy="30475"/>
            </a:xfrm>
            <a:custGeom>
              <a:avLst/>
              <a:gdLst/>
              <a:ahLst/>
              <a:cxnLst/>
              <a:rect l="l" t="t" r="r" b="b"/>
              <a:pathLst>
                <a:path w="1951" h="1219" extrusionOk="0">
                  <a:moveTo>
                    <a:pt x="976" y="0"/>
                  </a:moveTo>
                  <a:cubicBezTo>
                    <a:pt x="439" y="0"/>
                    <a:pt x="0" y="244"/>
                    <a:pt x="0" y="585"/>
                  </a:cubicBezTo>
                  <a:cubicBezTo>
                    <a:pt x="0" y="926"/>
                    <a:pt x="439" y="1219"/>
                    <a:pt x="976" y="1219"/>
                  </a:cubicBezTo>
                  <a:cubicBezTo>
                    <a:pt x="1512" y="1219"/>
                    <a:pt x="1951" y="926"/>
                    <a:pt x="1951" y="585"/>
                  </a:cubicBezTo>
                  <a:cubicBezTo>
                    <a:pt x="1951" y="244"/>
                    <a:pt x="1512" y="0"/>
                    <a:pt x="9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474" name="Google Shape;5474;p59"/>
          <p:cNvSpPr/>
          <p:nvPr/>
        </p:nvSpPr>
        <p:spPr>
          <a:xfrm>
            <a:off x="1290301" y="2236600"/>
            <a:ext cx="171175" cy="92950"/>
          </a:xfrm>
          <a:custGeom>
            <a:avLst/>
            <a:gdLst/>
            <a:ahLst/>
            <a:cxnLst/>
            <a:rect l="l" t="t" r="r" b="b"/>
            <a:pathLst>
              <a:path w="6847" h="3718" extrusionOk="0">
                <a:moveTo>
                  <a:pt x="3405" y="0"/>
                </a:moveTo>
                <a:cubicBezTo>
                  <a:pt x="2753" y="0"/>
                  <a:pt x="2107" y="512"/>
                  <a:pt x="3107" y="1536"/>
                </a:cubicBezTo>
                <a:cubicBezTo>
                  <a:pt x="2507" y="922"/>
                  <a:pt x="1885" y="707"/>
                  <a:pt x="1414" y="707"/>
                </a:cubicBezTo>
                <a:cubicBezTo>
                  <a:pt x="315" y="707"/>
                  <a:pt x="35" y="1877"/>
                  <a:pt x="2765" y="1877"/>
                </a:cubicBezTo>
                <a:cubicBezTo>
                  <a:pt x="1" y="1877"/>
                  <a:pt x="294" y="3048"/>
                  <a:pt x="1405" y="3048"/>
                </a:cubicBezTo>
                <a:cubicBezTo>
                  <a:pt x="1881" y="3048"/>
                  <a:pt x="2507" y="2833"/>
                  <a:pt x="3107" y="2219"/>
                </a:cubicBezTo>
                <a:lnTo>
                  <a:pt x="3107" y="2219"/>
                </a:lnTo>
                <a:cubicBezTo>
                  <a:pt x="2131" y="3218"/>
                  <a:pt x="2777" y="3718"/>
                  <a:pt x="3423" y="3718"/>
                </a:cubicBezTo>
                <a:cubicBezTo>
                  <a:pt x="4063" y="3718"/>
                  <a:pt x="4702" y="3228"/>
                  <a:pt x="3770" y="2250"/>
                </a:cubicBezTo>
                <a:lnTo>
                  <a:pt x="3770" y="2250"/>
                </a:lnTo>
                <a:cubicBezTo>
                  <a:pt x="4346" y="2840"/>
                  <a:pt x="4949" y="3048"/>
                  <a:pt x="5411" y="3048"/>
                </a:cubicBezTo>
                <a:cubicBezTo>
                  <a:pt x="6508" y="3048"/>
                  <a:pt x="6812" y="1877"/>
                  <a:pt x="4082" y="1877"/>
                </a:cubicBezTo>
                <a:cubicBezTo>
                  <a:pt x="6846" y="1877"/>
                  <a:pt x="6529" y="707"/>
                  <a:pt x="5420" y="707"/>
                </a:cubicBezTo>
                <a:cubicBezTo>
                  <a:pt x="4946" y="707"/>
                  <a:pt x="4325" y="922"/>
                  <a:pt x="3740" y="1536"/>
                </a:cubicBezTo>
                <a:cubicBezTo>
                  <a:pt x="4715" y="512"/>
                  <a:pt x="4057" y="0"/>
                  <a:pt x="34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75" name="Google Shape;5475;p59"/>
          <p:cNvSpPr/>
          <p:nvPr/>
        </p:nvSpPr>
        <p:spPr>
          <a:xfrm>
            <a:off x="1361851" y="2273776"/>
            <a:ext cx="28075" cy="17075"/>
          </a:xfrm>
          <a:custGeom>
            <a:avLst/>
            <a:gdLst/>
            <a:ahLst/>
            <a:cxnLst/>
            <a:rect l="l" t="t" r="r" b="b"/>
            <a:pathLst>
              <a:path w="1123" h="683" extrusionOk="0">
                <a:moveTo>
                  <a:pt x="537" y="0"/>
                </a:moveTo>
                <a:cubicBezTo>
                  <a:pt x="245" y="0"/>
                  <a:pt x="1" y="195"/>
                  <a:pt x="1" y="342"/>
                </a:cubicBezTo>
                <a:cubicBezTo>
                  <a:pt x="1" y="537"/>
                  <a:pt x="245" y="683"/>
                  <a:pt x="537" y="683"/>
                </a:cubicBezTo>
                <a:cubicBezTo>
                  <a:pt x="878" y="683"/>
                  <a:pt x="1122" y="537"/>
                  <a:pt x="1122" y="342"/>
                </a:cubicBezTo>
                <a:cubicBezTo>
                  <a:pt x="1122" y="195"/>
                  <a:pt x="878" y="0"/>
                  <a:pt x="5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476" name="Google Shape;5476;p59"/>
          <p:cNvGrpSpPr/>
          <p:nvPr/>
        </p:nvGrpSpPr>
        <p:grpSpPr>
          <a:xfrm>
            <a:off x="2246251" y="980675"/>
            <a:ext cx="171175" cy="94800"/>
            <a:chOff x="3236850" y="-409975"/>
            <a:chExt cx="171175" cy="94800"/>
          </a:xfrm>
        </p:grpSpPr>
        <p:sp>
          <p:nvSpPr>
            <p:cNvPr id="5477" name="Google Shape;5477;p59"/>
            <p:cNvSpPr/>
            <p:nvPr/>
          </p:nvSpPr>
          <p:spPr>
            <a:xfrm>
              <a:off x="3236850" y="-409975"/>
              <a:ext cx="171175" cy="94800"/>
            </a:xfrm>
            <a:custGeom>
              <a:avLst/>
              <a:gdLst/>
              <a:ahLst/>
              <a:cxnLst/>
              <a:rect l="l" t="t" r="r" b="b"/>
              <a:pathLst>
                <a:path w="6847" h="3792" extrusionOk="0">
                  <a:moveTo>
                    <a:pt x="3442" y="1"/>
                  </a:moveTo>
                  <a:cubicBezTo>
                    <a:pt x="2790" y="1"/>
                    <a:pt x="2131" y="513"/>
                    <a:pt x="3107" y="1536"/>
                  </a:cubicBezTo>
                  <a:cubicBezTo>
                    <a:pt x="2521" y="922"/>
                    <a:pt x="1906" y="707"/>
                    <a:pt x="1436" y="707"/>
                  </a:cubicBezTo>
                  <a:cubicBezTo>
                    <a:pt x="339" y="707"/>
                    <a:pt x="35" y="1878"/>
                    <a:pt x="2765" y="1878"/>
                  </a:cubicBezTo>
                  <a:cubicBezTo>
                    <a:pt x="1" y="1878"/>
                    <a:pt x="318" y="3048"/>
                    <a:pt x="1426" y="3048"/>
                  </a:cubicBezTo>
                  <a:cubicBezTo>
                    <a:pt x="1901" y="3048"/>
                    <a:pt x="2521" y="2833"/>
                    <a:pt x="3107" y="2219"/>
                  </a:cubicBezTo>
                  <a:lnTo>
                    <a:pt x="3107" y="2219"/>
                  </a:lnTo>
                  <a:cubicBezTo>
                    <a:pt x="2131" y="3267"/>
                    <a:pt x="2790" y="3791"/>
                    <a:pt x="3442" y="3791"/>
                  </a:cubicBezTo>
                  <a:cubicBezTo>
                    <a:pt x="4094" y="3791"/>
                    <a:pt x="4740" y="3267"/>
                    <a:pt x="3740" y="2219"/>
                  </a:cubicBezTo>
                  <a:lnTo>
                    <a:pt x="3740" y="2219"/>
                  </a:lnTo>
                  <a:cubicBezTo>
                    <a:pt x="4340" y="2833"/>
                    <a:pt x="4962" y="3048"/>
                    <a:pt x="5433" y="3048"/>
                  </a:cubicBezTo>
                  <a:cubicBezTo>
                    <a:pt x="6532" y="3048"/>
                    <a:pt x="6812" y="1878"/>
                    <a:pt x="4082" y="1878"/>
                  </a:cubicBezTo>
                  <a:cubicBezTo>
                    <a:pt x="6846" y="1878"/>
                    <a:pt x="6553" y="707"/>
                    <a:pt x="5442" y="707"/>
                  </a:cubicBezTo>
                  <a:cubicBezTo>
                    <a:pt x="4966" y="707"/>
                    <a:pt x="4340" y="922"/>
                    <a:pt x="3740" y="1536"/>
                  </a:cubicBezTo>
                  <a:cubicBezTo>
                    <a:pt x="4740" y="513"/>
                    <a:pt x="4094" y="1"/>
                    <a:pt x="3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8" name="Google Shape;5478;p59"/>
            <p:cNvSpPr/>
            <p:nvPr/>
          </p:nvSpPr>
          <p:spPr>
            <a:xfrm>
              <a:off x="3308400" y="-371575"/>
              <a:ext cx="28075" cy="17075"/>
            </a:xfrm>
            <a:custGeom>
              <a:avLst/>
              <a:gdLst/>
              <a:ahLst/>
              <a:cxnLst/>
              <a:rect l="l" t="t" r="r" b="b"/>
              <a:pathLst>
                <a:path w="1123" h="683" extrusionOk="0">
                  <a:moveTo>
                    <a:pt x="586" y="0"/>
                  </a:moveTo>
                  <a:cubicBezTo>
                    <a:pt x="245" y="0"/>
                    <a:pt x="1" y="195"/>
                    <a:pt x="1" y="342"/>
                  </a:cubicBezTo>
                  <a:cubicBezTo>
                    <a:pt x="1" y="537"/>
                    <a:pt x="245" y="683"/>
                    <a:pt x="586" y="683"/>
                  </a:cubicBezTo>
                  <a:cubicBezTo>
                    <a:pt x="878" y="683"/>
                    <a:pt x="1122" y="537"/>
                    <a:pt x="1122" y="342"/>
                  </a:cubicBezTo>
                  <a:cubicBezTo>
                    <a:pt x="1122" y="195"/>
                    <a:pt x="878" y="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79" name="Google Shape;5479;p59"/>
          <p:cNvGrpSpPr/>
          <p:nvPr/>
        </p:nvGrpSpPr>
        <p:grpSpPr>
          <a:xfrm>
            <a:off x="6054275" y="1657751"/>
            <a:ext cx="171150" cy="93875"/>
            <a:chOff x="6130475" y="343300"/>
            <a:chExt cx="171150" cy="93875"/>
          </a:xfrm>
        </p:grpSpPr>
        <p:sp>
          <p:nvSpPr>
            <p:cNvPr id="5480" name="Google Shape;5480;p59"/>
            <p:cNvSpPr/>
            <p:nvPr/>
          </p:nvSpPr>
          <p:spPr>
            <a:xfrm>
              <a:off x="6130475" y="343300"/>
              <a:ext cx="171150" cy="93875"/>
            </a:xfrm>
            <a:custGeom>
              <a:avLst/>
              <a:gdLst/>
              <a:ahLst/>
              <a:cxnLst/>
              <a:rect l="l" t="t" r="r" b="b"/>
              <a:pathLst>
                <a:path w="6846" h="3755" extrusionOk="0">
                  <a:moveTo>
                    <a:pt x="3423" y="0"/>
                  </a:moveTo>
                  <a:cubicBezTo>
                    <a:pt x="2777" y="0"/>
                    <a:pt x="2131" y="512"/>
                    <a:pt x="3106" y="1536"/>
                  </a:cubicBezTo>
                  <a:cubicBezTo>
                    <a:pt x="2521" y="922"/>
                    <a:pt x="1905" y="707"/>
                    <a:pt x="1435" y="707"/>
                  </a:cubicBezTo>
                  <a:cubicBezTo>
                    <a:pt x="338" y="707"/>
                    <a:pt x="35" y="1877"/>
                    <a:pt x="2765" y="1877"/>
                  </a:cubicBezTo>
                  <a:cubicBezTo>
                    <a:pt x="1" y="1877"/>
                    <a:pt x="318" y="3048"/>
                    <a:pt x="1426" y="3048"/>
                  </a:cubicBezTo>
                  <a:cubicBezTo>
                    <a:pt x="1901" y="3048"/>
                    <a:pt x="2521" y="2833"/>
                    <a:pt x="3106" y="2219"/>
                  </a:cubicBezTo>
                  <a:lnTo>
                    <a:pt x="3106" y="2219"/>
                  </a:lnTo>
                  <a:cubicBezTo>
                    <a:pt x="2131" y="3243"/>
                    <a:pt x="2777" y="3755"/>
                    <a:pt x="3423" y="3755"/>
                  </a:cubicBezTo>
                  <a:cubicBezTo>
                    <a:pt x="4069" y="3755"/>
                    <a:pt x="4715" y="3243"/>
                    <a:pt x="3740" y="2219"/>
                  </a:cubicBezTo>
                  <a:lnTo>
                    <a:pt x="3740" y="2219"/>
                  </a:lnTo>
                  <a:cubicBezTo>
                    <a:pt x="4325" y="2833"/>
                    <a:pt x="4941" y="3048"/>
                    <a:pt x="5411" y="3048"/>
                  </a:cubicBezTo>
                  <a:cubicBezTo>
                    <a:pt x="6508" y="3048"/>
                    <a:pt x="6812" y="1877"/>
                    <a:pt x="4081" y="1877"/>
                  </a:cubicBezTo>
                  <a:cubicBezTo>
                    <a:pt x="6846" y="1877"/>
                    <a:pt x="6528" y="707"/>
                    <a:pt x="5420" y="707"/>
                  </a:cubicBezTo>
                  <a:cubicBezTo>
                    <a:pt x="4945" y="707"/>
                    <a:pt x="4325" y="922"/>
                    <a:pt x="3740" y="1536"/>
                  </a:cubicBezTo>
                  <a:cubicBezTo>
                    <a:pt x="4715" y="512"/>
                    <a:pt x="4069" y="0"/>
                    <a:pt x="3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1" name="Google Shape;5481;p59"/>
            <p:cNvSpPr/>
            <p:nvPr/>
          </p:nvSpPr>
          <p:spPr>
            <a:xfrm>
              <a:off x="6202025" y="381700"/>
              <a:ext cx="28050" cy="17075"/>
            </a:xfrm>
            <a:custGeom>
              <a:avLst/>
              <a:gdLst/>
              <a:ahLst/>
              <a:cxnLst/>
              <a:rect l="l" t="t" r="r" b="b"/>
              <a:pathLst>
                <a:path w="1122" h="683" extrusionOk="0">
                  <a:moveTo>
                    <a:pt x="537" y="0"/>
                  </a:moveTo>
                  <a:cubicBezTo>
                    <a:pt x="244" y="0"/>
                    <a:pt x="1" y="195"/>
                    <a:pt x="1" y="341"/>
                  </a:cubicBezTo>
                  <a:cubicBezTo>
                    <a:pt x="1" y="536"/>
                    <a:pt x="244" y="683"/>
                    <a:pt x="537" y="683"/>
                  </a:cubicBezTo>
                  <a:cubicBezTo>
                    <a:pt x="878" y="683"/>
                    <a:pt x="1122" y="536"/>
                    <a:pt x="1122" y="341"/>
                  </a:cubicBezTo>
                  <a:cubicBezTo>
                    <a:pt x="1122" y="195"/>
                    <a:pt x="878" y="0"/>
                    <a:pt x="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82" name="Google Shape;5482;p59"/>
          <p:cNvGrpSpPr/>
          <p:nvPr/>
        </p:nvGrpSpPr>
        <p:grpSpPr>
          <a:xfrm>
            <a:off x="1322275" y="1637176"/>
            <a:ext cx="170300" cy="93875"/>
            <a:chOff x="1550875" y="703725"/>
            <a:chExt cx="170300" cy="93875"/>
          </a:xfrm>
        </p:grpSpPr>
        <p:sp>
          <p:nvSpPr>
            <p:cNvPr id="5483" name="Google Shape;5483;p59"/>
            <p:cNvSpPr/>
            <p:nvPr/>
          </p:nvSpPr>
          <p:spPr>
            <a:xfrm>
              <a:off x="1550875" y="703725"/>
              <a:ext cx="170300" cy="93875"/>
            </a:xfrm>
            <a:custGeom>
              <a:avLst/>
              <a:gdLst/>
              <a:ahLst/>
              <a:cxnLst/>
              <a:rect l="l" t="t" r="r" b="b"/>
              <a:pathLst>
                <a:path w="6812" h="3755" extrusionOk="0">
                  <a:moveTo>
                    <a:pt x="3405" y="1"/>
                  </a:moveTo>
                  <a:cubicBezTo>
                    <a:pt x="2753" y="1"/>
                    <a:pt x="2107" y="513"/>
                    <a:pt x="3106" y="1537"/>
                  </a:cubicBezTo>
                  <a:cubicBezTo>
                    <a:pt x="2506" y="922"/>
                    <a:pt x="1885" y="707"/>
                    <a:pt x="1414" y="707"/>
                  </a:cubicBezTo>
                  <a:cubicBezTo>
                    <a:pt x="314" y="707"/>
                    <a:pt x="35" y="1878"/>
                    <a:pt x="2765" y="1878"/>
                  </a:cubicBezTo>
                  <a:cubicBezTo>
                    <a:pt x="0" y="1878"/>
                    <a:pt x="294" y="3048"/>
                    <a:pt x="1404" y="3048"/>
                  </a:cubicBezTo>
                  <a:cubicBezTo>
                    <a:pt x="1880" y="3048"/>
                    <a:pt x="2506" y="2833"/>
                    <a:pt x="3106" y="2219"/>
                  </a:cubicBezTo>
                  <a:lnTo>
                    <a:pt x="3106" y="2219"/>
                  </a:lnTo>
                  <a:cubicBezTo>
                    <a:pt x="2107" y="3243"/>
                    <a:pt x="2753" y="3755"/>
                    <a:pt x="3405" y="3755"/>
                  </a:cubicBezTo>
                  <a:cubicBezTo>
                    <a:pt x="4057" y="3755"/>
                    <a:pt x="4715" y="3243"/>
                    <a:pt x="3740" y="2219"/>
                  </a:cubicBezTo>
                  <a:lnTo>
                    <a:pt x="3740" y="2219"/>
                  </a:lnTo>
                  <a:cubicBezTo>
                    <a:pt x="4325" y="2833"/>
                    <a:pt x="4941" y="3048"/>
                    <a:pt x="5411" y="3048"/>
                  </a:cubicBezTo>
                  <a:cubicBezTo>
                    <a:pt x="6508" y="3048"/>
                    <a:pt x="6812" y="1878"/>
                    <a:pt x="4081" y="1878"/>
                  </a:cubicBezTo>
                  <a:cubicBezTo>
                    <a:pt x="6812" y="1878"/>
                    <a:pt x="6508" y="707"/>
                    <a:pt x="5411" y="707"/>
                  </a:cubicBezTo>
                  <a:cubicBezTo>
                    <a:pt x="4941" y="707"/>
                    <a:pt x="4325" y="922"/>
                    <a:pt x="3740" y="1537"/>
                  </a:cubicBezTo>
                  <a:cubicBezTo>
                    <a:pt x="4715" y="513"/>
                    <a:pt x="4057" y="1"/>
                    <a:pt x="3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4" name="Google Shape;5484;p59"/>
            <p:cNvSpPr/>
            <p:nvPr/>
          </p:nvSpPr>
          <p:spPr>
            <a:xfrm>
              <a:off x="1622425" y="742125"/>
              <a:ext cx="28050" cy="17100"/>
            </a:xfrm>
            <a:custGeom>
              <a:avLst/>
              <a:gdLst/>
              <a:ahLst/>
              <a:cxnLst/>
              <a:rect l="l" t="t" r="r" b="b"/>
              <a:pathLst>
                <a:path w="1122" h="684" extrusionOk="0">
                  <a:moveTo>
                    <a:pt x="537" y="1"/>
                  </a:moveTo>
                  <a:cubicBezTo>
                    <a:pt x="244" y="1"/>
                    <a:pt x="0" y="147"/>
                    <a:pt x="0" y="342"/>
                  </a:cubicBezTo>
                  <a:cubicBezTo>
                    <a:pt x="0" y="537"/>
                    <a:pt x="244" y="683"/>
                    <a:pt x="537" y="683"/>
                  </a:cubicBezTo>
                  <a:cubicBezTo>
                    <a:pt x="878" y="683"/>
                    <a:pt x="1122" y="537"/>
                    <a:pt x="1122" y="342"/>
                  </a:cubicBezTo>
                  <a:cubicBezTo>
                    <a:pt x="1122" y="147"/>
                    <a:pt x="878" y="1"/>
                    <a:pt x="5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85" name="Google Shape;5485;p59"/>
          <p:cNvGrpSpPr/>
          <p:nvPr/>
        </p:nvGrpSpPr>
        <p:grpSpPr>
          <a:xfrm>
            <a:off x="6249225" y="5779326"/>
            <a:ext cx="171150" cy="93875"/>
            <a:chOff x="4268025" y="4693475"/>
            <a:chExt cx="171150" cy="93875"/>
          </a:xfrm>
        </p:grpSpPr>
        <p:sp>
          <p:nvSpPr>
            <p:cNvPr id="5486" name="Google Shape;5486;p59"/>
            <p:cNvSpPr/>
            <p:nvPr/>
          </p:nvSpPr>
          <p:spPr>
            <a:xfrm>
              <a:off x="4268025" y="4693475"/>
              <a:ext cx="171150" cy="93875"/>
            </a:xfrm>
            <a:custGeom>
              <a:avLst/>
              <a:gdLst/>
              <a:ahLst/>
              <a:cxnLst/>
              <a:rect l="l" t="t" r="r" b="b"/>
              <a:pathLst>
                <a:path w="6846" h="3755" extrusionOk="0">
                  <a:moveTo>
                    <a:pt x="3405" y="1"/>
                  </a:moveTo>
                  <a:cubicBezTo>
                    <a:pt x="2753" y="1"/>
                    <a:pt x="2107" y="513"/>
                    <a:pt x="3106" y="1537"/>
                  </a:cubicBezTo>
                  <a:cubicBezTo>
                    <a:pt x="2507" y="922"/>
                    <a:pt x="1885" y="707"/>
                    <a:pt x="1414" y="707"/>
                  </a:cubicBezTo>
                  <a:cubicBezTo>
                    <a:pt x="315" y="707"/>
                    <a:pt x="35" y="1878"/>
                    <a:pt x="2765" y="1878"/>
                  </a:cubicBezTo>
                  <a:cubicBezTo>
                    <a:pt x="1" y="1878"/>
                    <a:pt x="294" y="3048"/>
                    <a:pt x="1405" y="3048"/>
                  </a:cubicBezTo>
                  <a:cubicBezTo>
                    <a:pt x="1881" y="3048"/>
                    <a:pt x="2507" y="2834"/>
                    <a:pt x="3106" y="2219"/>
                  </a:cubicBezTo>
                  <a:lnTo>
                    <a:pt x="3106" y="2219"/>
                  </a:lnTo>
                  <a:cubicBezTo>
                    <a:pt x="2107" y="3243"/>
                    <a:pt x="2753" y="3755"/>
                    <a:pt x="3405" y="3755"/>
                  </a:cubicBezTo>
                  <a:cubicBezTo>
                    <a:pt x="4057" y="3755"/>
                    <a:pt x="4715" y="3243"/>
                    <a:pt x="3740" y="2219"/>
                  </a:cubicBezTo>
                  <a:lnTo>
                    <a:pt x="3740" y="2219"/>
                  </a:lnTo>
                  <a:cubicBezTo>
                    <a:pt x="4325" y="2834"/>
                    <a:pt x="4941" y="3048"/>
                    <a:pt x="5411" y="3048"/>
                  </a:cubicBezTo>
                  <a:cubicBezTo>
                    <a:pt x="6508" y="3048"/>
                    <a:pt x="6812" y="1878"/>
                    <a:pt x="4082" y="1878"/>
                  </a:cubicBezTo>
                  <a:cubicBezTo>
                    <a:pt x="6846" y="1878"/>
                    <a:pt x="6529" y="707"/>
                    <a:pt x="5420" y="707"/>
                  </a:cubicBezTo>
                  <a:cubicBezTo>
                    <a:pt x="4945" y="707"/>
                    <a:pt x="4325" y="922"/>
                    <a:pt x="3740" y="1537"/>
                  </a:cubicBezTo>
                  <a:cubicBezTo>
                    <a:pt x="4715" y="513"/>
                    <a:pt x="4057" y="1"/>
                    <a:pt x="3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7" name="Google Shape;5487;p59"/>
            <p:cNvSpPr/>
            <p:nvPr/>
          </p:nvSpPr>
          <p:spPr>
            <a:xfrm>
              <a:off x="4339575" y="4731875"/>
              <a:ext cx="29275" cy="17100"/>
            </a:xfrm>
            <a:custGeom>
              <a:avLst/>
              <a:gdLst/>
              <a:ahLst/>
              <a:cxnLst/>
              <a:rect l="l" t="t" r="r" b="b"/>
              <a:pathLst>
                <a:path w="1171" h="684" extrusionOk="0">
                  <a:moveTo>
                    <a:pt x="586" y="1"/>
                  </a:moveTo>
                  <a:cubicBezTo>
                    <a:pt x="244" y="1"/>
                    <a:pt x="1" y="147"/>
                    <a:pt x="1" y="342"/>
                  </a:cubicBezTo>
                  <a:cubicBezTo>
                    <a:pt x="1" y="537"/>
                    <a:pt x="244" y="683"/>
                    <a:pt x="586" y="683"/>
                  </a:cubicBezTo>
                  <a:cubicBezTo>
                    <a:pt x="878" y="683"/>
                    <a:pt x="1171" y="537"/>
                    <a:pt x="1171" y="342"/>
                  </a:cubicBezTo>
                  <a:cubicBezTo>
                    <a:pt x="1171" y="147"/>
                    <a:pt x="878" y="1"/>
                    <a:pt x="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15" name="Google Shape;5515;p59"/>
          <p:cNvGrpSpPr/>
          <p:nvPr/>
        </p:nvGrpSpPr>
        <p:grpSpPr>
          <a:xfrm>
            <a:off x="6455889" y="5516338"/>
            <a:ext cx="297475" cy="164900"/>
            <a:chOff x="7675088" y="4582888"/>
            <a:chExt cx="297475" cy="164900"/>
          </a:xfrm>
        </p:grpSpPr>
        <p:sp>
          <p:nvSpPr>
            <p:cNvPr id="5516" name="Google Shape;5516;p59"/>
            <p:cNvSpPr/>
            <p:nvPr/>
          </p:nvSpPr>
          <p:spPr>
            <a:xfrm>
              <a:off x="7675088" y="4582888"/>
              <a:ext cx="297475" cy="164900"/>
            </a:xfrm>
            <a:custGeom>
              <a:avLst/>
              <a:gdLst/>
              <a:ahLst/>
              <a:cxnLst/>
              <a:rect l="l" t="t" r="r" b="b"/>
              <a:pathLst>
                <a:path w="11899" h="6596" extrusionOk="0">
                  <a:moveTo>
                    <a:pt x="5948" y="1"/>
                  </a:moveTo>
                  <a:cubicBezTo>
                    <a:pt x="4802" y="1"/>
                    <a:pt x="3656" y="903"/>
                    <a:pt x="5363" y="2707"/>
                  </a:cubicBezTo>
                  <a:cubicBezTo>
                    <a:pt x="4337" y="1638"/>
                    <a:pt x="3259" y="1264"/>
                    <a:pt x="2439" y="1264"/>
                  </a:cubicBezTo>
                  <a:cubicBezTo>
                    <a:pt x="529" y="1264"/>
                    <a:pt x="17" y="3292"/>
                    <a:pt x="4826" y="3292"/>
                  </a:cubicBezTo>
                  <a:cubicBezTo>
                    <a:pt x="0" y="3292"/>
                    <a:pt x="533" y="5358"/>
                    <a:pt x="2459" y="5358"/>
                  </a:cubicBezTo>
                  <a:cubicBezTo>
                    <a:pt x="3277" y="5358"/>
                    <a:pt x="4346" y="4986"/>
                    <a:pt x="5363" y="3926"/>
                  </a:cubicBezTo>
                  <a:lnTo>
                    <a:pt x="5363" y="3926"/>
                  </a:lnTo>
                  <a:cubicBezTo>
                    <a:pt x="3656" y="5705"/>
                    <a:pt x="4802" y="6595"/>
                    <a:pt x="5948" y="6595"/>
                  </a:cubicBezTo>
                  <a:cubicBezTo>
                    <a:pt x="7093" y="6595"/>
                    <a:pt x="8239" y="5705"/>
                    <a:pt x="6533" y="3926"/>
                  </a:cubicBezTo>
                  <a:lnTo>
                    <a:pt x="6533" y="3926"/>
                  </a:lnTo>
                  <a:cubicBezTo>
                    <a:pt x="7548" y="4970"/>
                    <a:pt x="8615" y="5337"/>
                    <a:pt x="9433" y="5337"/>
                  </a:cubicBezTo>
                  <a:cubicBezTo>
                    <a:pt x="11362" y="5337"/>
                    <a:pt x="11898" y="3292"/>
                    <a:pt x="7069" y="3292"/>
                  </a:cubicBezTo>
                  <a:cubicBezTo>
                    <a:pt x="11876" y="3292"/>
                    <a:pt x="11367" y="1242"/>
                    <a:pt x="9460" y="1242"/>
                  </a:cubicBezTo>
                  <a:cubicBezTo>
                    <a:pt x="8639" y="1242"/>
                    <a:pt x="7559" y="1622"/>
                    <a:pt x="6533" y="2707"/>
                  </a:cubicBezTo>
                  <a:cubicBezTo>
                    <a:pt x="8239" y="903"/>
                    <a:pt x="7093" y="1"/>
                    <a:pt x="5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7" name="Google Shape;5517;p59"/>
            <p:cNvSpPr/>
            <p:nvPr/>
          </p:nvSpPr>
          <p:spPr>
            <a:xfrm>
              <a:off x="7799388" y="4650538"/>
              <a:ext cx="48775" cy="30500"/>
            </a:xfrm>
            <a:custGeom>
              <a:avLst/>
              <a:gdLst/>
              <a:ahLst/>
              <a:cxnLst/>
              <a:rect l="l" t="t" r="r" b="b"/>
              <a:pathLst>
                <a:path w="1951" h="1220" extrusionOk="0">
                  <a:moveTo>
                    <a:pt x="976" y="1"/>
                  </a:moveTo>
                  <a:cubicBezTo>
                    <a:pt x="439" y="1"/>
                    <a:pt x="1" y="245"/>
                    <a:pt x="1" y="586"/>
                  </a:cubicBezTo>
                  <a:cubicBezTo>
                    <a:pt x="1" y="927"/>
                    <a:pt x="439" y="1220"/>
                    <a:pt x="976" y="1220"/>
                  </a:cubicBezTo>
                  <a:cubicBezTo>
                    <a:pt x="1512" y="1220"/>
                    <a:pt x="1951" y="927"/>
                    <a:pt x="1951" y="586"/>
                  </a:cubicBezTo>
                  <a:cubicBezTo>
                    <a:pt x="1951" y="245"/>
                    <a:pt x="1512" y="1"/>
                    <a:pt x="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518" name="Google Shape;5518;p59"/>
          <p:cNvSpPr/>
          <p:nvPr/>
        </p:nvSpPr>
        <p:spPr>
          <a:xfrm>
            <a:off x="7331338" y="2244864"/>
            <a:ext cx="50000" cy="30475"/>
          </a:xfrm>
          <a:custGeom>
            <a:avLst/>
            <a:gdLst/>
            <a:ahLst/>
            <a:cxnLst/>
            <a:rect l="l" t="t" r="r" b="b"/>
            <a:pathLst>
              <a:path w="2000" h="1219" extrusionOk="0">
                <a:moveTo>
                  <a:pt x="1025" y="0"/>
                </a:moveTo>
                <a:cubicBezTo>
                  <a:pt x="488" y="0"/>
                  <a:pt x="1" y="293"/>
                  <a:pt x="1" y="634"/>
                </a:cubicBezTo>
                <a:cubicBezTo>
                  <a:pt x="1" y="975"/>
                  <a:pt x="488" y="1219"/>
                  <a:pt x="1025" y="1219"/>
                </a:cubicBezTo>
                <a:cubicBezTo>
                  <a:pt x="1561" y="1219"/>
                  <a:pt x="2000" y="975"/>
                  <a:pt x="2000" y="634"/>
                </a:cubicBezTo>
                <a:cubicBezTo>
                  <a:pt x="2000" y="293"/>
                  <a:pt x="1561" y="0"/>
                  <a:pt x="10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519" name="Google Shape;5519;p59"/>
          <p:cNvGrpSpPr/>
          <p:nvPr/>
        </p:nvGrpSpPr>
        <p:grpSpPr>
          <a:xfrm>
            <a:off x="3548414" y="1133063"/>
            <a:ext cx="171175" cy="92950"/>
            <a:chOff x="4386613" y="-409987"/>
            <a:chExt cx="171175" cy="92950"/>
          </a:xfrm>
        </p:grpSpPr>
        <p:sp>
          <p:nvSpPr>
            <p:cNvPr id="5520" name="Google Shape;5520;p59"/>
            <p:cNvSpPr/>
            <p:nvPr/>
          </p:nvSpPr>
          <p:spPr>
            <a:xfrm>
              <a:off x="4386613" y="-409987"/>
              <a:ext cx="171175" cy="92950"/>
            </a:xfrm>
            <a:custGeom>
              <a:avLst/>
              <a:gdLst/>
              <a:ahLst/>
              <a:cxnLst/>
              <a:rect l="l" t="t" r="r" b="b"/>
              <a:pathLst>
                <a:path w="6847" h="3718" extrusionOk="0">
                  <a:moveTo>
                    <a:pt x="3405" y="0"/>
                  </a:moveTo>
                  <a:cubicBezTo>
                    <a:pt x="2753" y="0"/>
                    <a:pt x="2107" y="512"/>
                    <a:pt x="3107" y="1536"/>
                  </a:cubicBezTo>
                  <a:cubicBezTo>
                    <a:pt x="2507" y="922"/>
                    <a:pt x="1885" y="707"/>
                    <a:pt x="1414" y="707"/>
                  </a:cubicBezTo>
                  <a:cubicBezTo>
                    <a:pt x="315" y="707"/>
                    <a:pt x="35" y="1877"/>
                    <a:pt x="2765" y="1877"/>
                  </a:cubicBezTo>
                  <a:cubicBezTo>
                    <a:pt x="1" y="1877"/>
                    <a:pt x="294" y="3048"/>
                    <a:pt x="1405" y="3048"/>
                  </a:cubicBezTo>
                  <a:cubicBezTo>
                    <a:pt x="1881" y="3048"/>
                    <a:pt x="2507" y="2833"/>
                    <a:pt x="3107" y="2219"/>
                  </a:cubicBezTo>
                  <a:lnTo>
                    <a:pt x="3107" y="2219"/>
                  </a:lnTo>
                  <a:cubicBezTo>
                    <a:pt x="2131" y="3218"/>
                    <a:pt x="2777" y="3718"/>
                    <a:pt x="3423" y="3718"/>
                  </a:cubicBezTo>
                  <a:cubicBezTo>
                    <a:pt x="4063" y="3718"/>
                    <a:pt x="4702" y="3228"/>
                    <a:pt x="3770" y="2250"/>
                  </a:cubicBezTo>
                  <a:lnTo>
                    <a:pt x="3770" y="2250"/>
                  </a:lnTo>
                  <a:cubicBezTo>
                    <a:pt x="4346" y="2840"/>
                    <a:pt x="4949" y="3048"/>
                    <a:pt x="5411" y="3048"/>
                  </a:cubicBezTo>
                  <a:cubicBezTo>
                    <a:pt x="6508" y="3048"/>
                    <a:pt x="6812" y="1877"/>
                    <a:pt x="4082" y="1877"/>
                  </a:cubicBezTo>
                  <a:cubicBezTo>
                    <a:pt x="6846" y="1877"/>
                    <a:pt x="6529" y="707"/>
                    <a:pt x="5420" y="707"/>
                  </a:cubicBezTo>
                  <a:cubicBezTo>
                    <a:pt x="4946" y="707"/>
                    <a:pt x="4325" y="922"/>
                    <a:pt x="3740" y="1536"/>
                  </a:cubicBezTo>
                  <a:cubicBezTo>
                    <a:pt x="4715" y="512"/>
                    <a:pt x="4057" y="0"/>
                    <a:pt x="3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1" name="Google Shape;5521;p59"/>
            <p:cNvSpPr/>
            <p:nvPr/>
          </p:nvSpPr>
          <p:spPr>
            <a:xfrm>
              <a:off x="4458163" y="-372812"/>
              <a:ext cx="28075" cy="17075"/>
            </a:xfrm>
            <a:custGeom>
              <a:avLst/>
              <a:gdLst/>
              <a:ahLst/>
              <a:cxnLst/>
              <a:rect l="l" t="t" r="r" b="b"/>
              <a:pathLst>
                <a:path w="1123" h="683" extrusionOk="0">
                  <a:moveTo>
                    <a:pt x="537" y="0"/>
                  </a:moveTo>
                  <a:cubicBezTo>
                    <a:pt x="245" y="0"/>
                    <a:pt x="1" y="195"/>
                    <a:pt x="1" y="342"/>
                  </a:cubicBezTo>
                  <a:cubicBezTo>
                    <a:pt x="1" y="537"/>
                    <a:pt x="245" y="683"/>
                    <a:pt x="537" y="683"/>
                  </a:cubicBezTo>
                  <a:cubicBezTo>
                    <a:pt x="878" y="683"/>
                    <a:pt x="1122" y="537"/>
                    <a:pt x="1122" y="342"/>
                  </a:cubicBezTo>
                  <a:cubicBezTo>
                    <a:pt x="1122" y="195"/>
                    <a:pt x="878" y="0"/>
                    <a:pt x="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22" name="Google Shape;5522;p59"/>
          <p:cNvGrpSpPr/>
          <p:nvPr/>
        </p:nvGrpSpPr>
        <p:grpSpPr>
          <a:xfrm>
            <a:off x="6804864" y="1058938"/>
            <a:ext cx="171175" cy="94800"/>
            <a:chOff x="7871663" y="-26912"/>
            <a:chExt cx="171175" cy="94800"/>
          </a:xfrm>
        </p:grpSpPr>
        <p:sp>
          <p:nvSpPr>
            <p:cNvPr id="5523" name="Google Shape;5523;p59"/>
            <p:cNvSpPr/>
            <p:nvPr/>
          </p:nvSpPr>
          <p:spPr>
            <a:xfrm>
              <a:off x="7871663" y="-26912"/>
              <a:ext cx="171175" cy="94800"/>
            </a:xfrm>
            <a:custGeom>
              <a:avLst/>
              <a:gdLst/>
              <a:ahLst/>
              <a:cxnLst/>
              <a:rect l="l" t="t" r="r" b="b"/>
              <a:pathLst>
                <a:path w="6847" h="3792" extrusionOk="0">
                  <a:moveTo>
                    <a:pt x="3442" y="1"/>
                  </a:moveTo>
                  <a:cubicBezTo>
                    <a:pt x="2790" y="1"/>
                    <a:pt x="2131" y="513"/>
                    <a:pt x="3107" y="1536"/>
                  </a:cubicBezTo>
                  <a:cubicBezTo>
                    <a:pt x="2521" y="922"/>
                    <a:pt x="1906" y="707"/>
                    <a:pt x="1436" y="707"/>
                  </a:cubicBezTo>
                  <a:cubicBezTo>
                    <a:pt x="339" y="707"/>
                    <a:pt x="35" y="1878"/>
                    <a:pt x="2765" y="1878"/>
                  </a:cubicBezTo>
                  <a:cubicBezTo>
                    <a:pt x="1" y="1878"/>
                    <a:pt x="318" y="3048"/>
                    <a:pt x="1426" y="3048"/>
                  </a:cubicBezTo>
                  <a:cubicBezTo>
                    <a:pt x="1901" y="3048"/>
                    <a:pt x="2521" y="2833"/>
                    <a:pt x="3107" y="2219"/>
                  </a:cubicBezTo>
                  <a:lnTo>
                    <a:pt x="3107" y="2219"/>
                  </a:lnTo>
                  <a:cubicBezTo>
                    <a:pt x="2131" y="3267"/>
                    <a:pt x="2790" y="3791"/>
                    <a:pt x="3442" y="3791"/>
                  </a:cubicBezTo>
                  <a:cubicBezTo>
                    <a:pt x="4094" y="3791"/>
                    <a:pt x="4740" y="3267"/>
                    <a:pt x="3740" y="2219"/>
                  </a:cubicBezTo>
                  <a:lnTo>
                    <a:pt x="3740" y="2219"/>
                  </a:lnTo>
                  <a:cubicBezTo>
                    <a:pt x="4340" y="2833"/>
                    <a:pt x="4962" y="3048"/>
                    <a:pt x="5433" y="3048"/>
                  </a:cubicBezTo>
                  <a:cubicBezTo>
                    <a:pt x="6532" y="3048"/>
                    <a:pt x="6812" y="1878"/>
                    <a:pt x="4082" y="1878"/>
                  </a:cubicBezTo>
                  <a:cubicBezTo>
                    <a:pt x="6846" y="1878"/>
                    <a:pt x="6553" y="707"/>
                    <a:pt x="5442" y="707"/>
                  </a:cubicBezTo>
                  <a:cubicBezTo>
                    <a:pt x="4966" y="707"/>
                    <a:pt x="4340" y="922"/>
                    <a:pt x="3740" y="1536"/>
                  </a:cubicBezTo>
                  <a:cubicBezTo>
                    <a:pt x="4740" y="513"/>
                    <a:pt x="4094" y="1"/>
                    <a:pt x="3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4" name="Google Shape;5524;p59"/>
            <p:cNvSpPr/>
            <p:nvPr/>
          </p:nvSpPr>
          <p:spPr>
            <a:xfrm>
              <a:off x="7943213" y="11488"/>
              <a:ext cx="28075" cy="17075"/>
            </a:xfrm>
            <a:custGeom>
              <a:avLst/>
              <a:gdLst/>
              <a:ahLst/>
              <a:cxnLst/>
              <a:rect l="l" t="t" r="r" b="b"/>
              <a:pathLst>
                <a:path w="1123" h="683" extrusionOk="0">
                  <a:moveTo>
                    <a:pt x="586" y="0"/>
                  </a:moveTo>
                  <a:cubicBezTo>
                    <a:pt x="245" y="0"/>
                    <a:pt x="1" y="195"/>
                    <a:pt x="1" y="342"/>
                  </a:cubicBezTo>
                  <a:cubicBezTo>
                    <a:pt x="1" y="537"/>
                    <a:pt x="245" y="683"/>
                    <a:pt x="586" y="683"/>
                  </a:cubicBezTo>
                  <a:cubicBezTo>
                    <a:pt x="878" y="683"/>
                    <a:pt x="1122" y="537"/>
                    <a:pt x="1122" y="342"/>
                  </a:cubicBezTo>
                  <a:cubicBezTo>
                    <a:pt x="1122" y="195"/>
                    <a:pt x="878" y="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25" name="Google Shape;5525;p59"/>
          <p:cNvGrpSpPr/>
          <p:nvPr/>
        </p:nvGrpSpPr>
        <p:grpSpPr>
          <a:xfrm>
            <a:off x="5804688" y="1791639"/>
            <a:ext cx="170300" cy="93875"/>
            <a:chOff x="6185688" y="1086788"/>
            <a:chExt cx="170300" cy="93875"/>
          </a:xfrm>
        </p:grpSpPr>
        <p:sp>
          <p:nvSpPr>
            <p:cNvPr id="5526" name="Google Shape;5526;p59"/>
            <p:cNvSpPr/>
            <p:nvPr/>
          </p:nvSpPr>
          <p:spPr>
            <a:xfrm>
              <a:off x="6185688" y="1086788"/>
              <a:ext cx="170300" cy="93875"/>
            </a:xfrm>
            <a:custGeom>
              <a:avLst/>
              <a:gdLst/>
              <a:ahLst/>
              <a:cxnLst/>
              <a:rect l="l" t="t" r="r" b="b"/>
              <a:pathLst>
                <a:path w="6812" h="3755" extrusionOk="0">
                  <a:moveTo>
                    <a:pt x="3405" y="1"/>
                  </a:moveTo>
                  <a:cubicBezTo>
                    <a:pt x="2753" y="1"/>
                    <a:pt x="2107" y="513"/>
                    <a:pt x="3106" y="1537"/>
                  </a:cubicBezTo>
                  <a:cubicBezTo>
                    <a:pt x="2506" y="922"/>
                    <a:pt x="1885" y="707"/>
                    <a:pt x="1414" y="707"/>
                  </a:cubicBezTo>
                  <a:cubicBezTo>
                    <a:pt x="314" y="707"/>
                    <a:pt x="35" y="1878"/>
                    <a:pt x="2765" y="1878"/>
                  </a:cubicBezTo>
                  <a:cubicBezTo>
                    <a:pt x="0" y="1878"/>
                    <a:pt x="294" y="3048"/>
                    <a:pt x="1404" y="3048"/>
                  </a:cubicBezTo>
                  <a:cubicBezTo>
                    <a:pt x="1880" y="3048"/>
                    <a:pt x="2506" y="2833"/>
                    <a:pt x="3106" y="2219"/>
                  </a:cubicBezTo>
                  <a:lnTo>
                    <a:pt x="3106" y="2219"/>
                  </a:lnTo>
                  <a:cubicBezTo>
                    <a:pt x="2107" y="3243"/>
                    <a:pt x="2753" y="3755"/>
                    <a:pt x="3405" y="3755"/>
                  </a:cubicBezTo>
                  <a:cubicBezTo>
                    <a:pt x="4057" y="3755"/>
                    <a:pt x="4715" y="3243"/>
                    <a:pt x="3740" y="2219"/>
                  </a:cubicBezTo>
                  <a:lnTo>
                    <a:pt x="3740" y="2219"/>
                  </a:lnTo>
                  <a:cubicBezTo>
                    <a:pt x="4325" y="2833"/>
                    <a:pt x="4941" y="3048"/>
                    <a:pt x="5411" y="3048"/>
                  </a:cubicBezTo>
                  <a:cubicBezTo>
                    <a:pt x="6508" y="3048"/>
                    <a:pt x="6812" y="1878"/>
                    <a:pt x="4081" y="1878"/>
                  </a:cubicBezTo>
                  <a:cubicBezTo>
                    <a:pt x="6812" y="1878"/>
                    <a:pt x="6508" y="707"/>
                    <a:pt x="5411" y="707"/>
                  </a:cubicBezTo>
                  <a:cubicBezTo>
                    <a:pt x="4941" y="707"/>
                    <a:pt x="4325" y="922"/>
                    <a:pt x="3740" y="1537"/>
                  </a:cubicBezTo>
                  <a:cubicBezTo>
                    <a:pt x="4715" y="513"/>
                    <a:pt x="4057" y="1"/>
                    <a:pt x="3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7" name="Google Shape;5527;p59"/>
            <p:cNvSpPr/>
            <p:nvPr/>
          </p:nvSpPr>
          <p:spPr>
            <a:xfrm>
              <a:off x="6257238" y="1125188"/>
              <a:ext cx="28050" cy="17100"/>
            </a:xfrm>
            <a:custGeom>
              <a:avLst/>
              <a:gdLst/>
              <a:ahLst/>
              <a:cxnLst/>
              <a:rect l="l" t="t" r="r" b="b"/>
              <a:pathLst>
                <a:path w="1122" h="684" extrusionOk="0">
                  <a:moveTo>
                    <a:pt x="537" y="1"/>
                  </a:moveTo>
                  <a:cubicBezTo>
                    <a:pt x="244" y="1"/>
                    <a:pt x="0" y="147"/>
                    <a:pt x="0" y="342"/>
                  </a:cubicBezTo>
                  <a:cubicBezTo>
                    <a:pt x="0" y="537"/>
                    <a:pt x="244" y="683"/>
                    <a:pt x="537" y="683"/>
                  </a:cubicBezTo>
                  <a:cubicBezTo>
                    <a:pt x="878" y="683"/>
                    <a:pt x="1122" y="537"/>
                    <a:pt x="1122" y="342"/>
                  </a:cubicBezTo>
                  <a:cubicBezTo>
                    <a:pt x="1122" y="147"/>
                    <a:pt x="878" y="1"/>
                    <a:pt x="5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28" name="Google Shape;5528;p59"/>
          <p:cNvGrpSpPr/>
          <p:nvPr/>
        </p:nvGrpSpPr>
        <p:grpSpPr>
          <a:xfrm>
            <a:off x="8598038" y="5324189"/>
            <a:ext cx="171150" cy="93875"/>
            <a:chOff x="8902838" y="5076538"/>
            <a:chExt cx="171150" cy="93875"/>
          </a:xfrm>
        </p:grpSpPr>
        <p:sp>
          <p:nvSpPr>
            <p:cNvPr id="5529" name="Google Shape;5529;p59"/>
            <p:cNvSpPr/>
            <p:nvPr/>
          </p:nvSpPr>
          <p:spPr>
            <a:xfrm>
              <a:off x="8902838" y="5076538"/>
              <a:ext cx="171150" cy="93875"/>
            </a:xfrm>
            <a:custGeom>
              <a:avLst/>
              <a:gdLst/>
              <a:ahLst/>
              <a:cxnLst/>
              <a:rect l="l" t="t" r="r" b="b"/>
              <a:pathLst>
                <a:path w="6846" h="3755" extrusionOk="0">
                  <a:moveTo>
                    <a:pt x="3405" y="1"/>
                  </a:moveTo>
                  <a:cubicBezTo>
                    <a:pt x="2753" y="1"/>
                    <a:pt x="2107" y="513"/>
                    <a:pt x="3106" y="1537"/>
                  </a:cubicBezTo>
                  <a:cubicBezTo>
                    <a:pt x="2507" y="922"/>
                    <a:pt x="1885" y="707"/>
                    <a:pt x="1414" y="707"/>
                  </a:cubicBezTo>
                  <a:cubicBezTo>
                    <a:pt x="315" y="707"/>
                    <a:pt x="35" y="1878"/>
                    <a:pt x="2765" y="1878"/>
                  </a:cubicBezTo>
                  <a:cubicBezTo>
                    <a:pt x="1" y="1878"/>
                    <a:pt x="294" y="3048"/>
                    <a:pt x="1405" y="3048"/>
                  </a:cubicBezTo>
                  <a:cubicBezTo>
                    <a:pt x="1881" y="3048"/>
                    <a:pt x="2507" y="2834"/>
                    <a:pt x="3106" y="2219"/>
                  </a:cubicBezTo>
                  <a:lnTo>
                    <a:pt x="3106" y="2219"/>
                  </a:lnTo>
                  <a:cubicBezTo>
                    <a:pt x="2107" y="3243"/>
                    <a:pt x="2753" y="3755"/>
                    <a:pt x="3405" y="3755"/>
                  </a:cubicBezTo>
                  <a:cubicBezTo>
                    <a:pt x="4057" y="3755"/>
                    <a:pt x="4715" y="3243"/>
                    <a:pt x="3740" y="2219"/>
                  </a:cubicBezTo>
                  <a:lnTo>
                    <a:pt x="3740" y="2219"/>
                  </a:lnTo>
                  <a:cubicBezTo>
                    <a:pt x="4325" y="2834"/>
                    <a:pt x="4941" y="3048"/>
                    <a:pt x="5411" y="3048"/>
                  </a:cubicBezTo>
                  <a:cubicBezTo>
                    <a:pt x="6508" y="3048"/>
                    <a:pt x="6812" y="1878"/>
                    <a:pt x="4082" y="1878"/>
                  </a:cubicBezTo>
                  <a:cubicBezTo>
                    <a:pt x="6846" y="1878"/>
                    <a:pt x="6529" y="707"/>
                    <a:pt x="5420" y="707"/>
                  </a:cubicBezTo>
                  <a:cubicBezTo>
                    <a:pt x="4945" y="707"/>
                    <a:pt x="4325" y="922"/>
                    <a:pt x="3740" y="1537"/>
                  </a:cubicBezTo>
                  <a:cubicBezTo>
                    <a:pt x="4715" y="513"/>
                    <a:pt x="4057" y="1"/>
                    <a:pt x="3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0" name="Google Shape;5530;p59"/>
            <p:cNvSpPr/>
            <p:nvPr/>
          </p:nvSpPr>
          <p:spPr>
            <a:xfrm>
              <a:off x="8974388" y="5114938"/>
              <a:ext cx="29275" cy="17100"/>
            </a:xfrm>
            <a:custGeom>
              <a:avLst/>
              <a:gdLst/>
              <a:ahLst/>
              <a:cxnLst/>
              <a:rect l="l" t="t" r="r" b="b"/>
              <a:pathLst>
                <a:path w="1171" h="684" extrusionOk="0">
                  <a:moveTo>
                    <a:pt x="586" y="1"/>
                  </a:moveTo>
                  <a:cubicBezTo>
                    <a:pt x="244" y="1"/>
                    <a:pt x="1" y="147"/>
                    <a:pt x="1" y="342"/>
                  </a:cubicBezTo>
                  <a:cubicBezTo>
                    <a:pt x="1" y="537"/>
                    <a:pt x="244" y="683"/>
                    <a:pt x="586" y="683"/>
                  </a:cubicBezTo>
                  <a:cubicBezTo>
                    <a:pt x="878" y="683"/>
                    <a:pt x="1171" y="537"/>
                    <a:pt x="1171" y="342"/>
                  </a:cubicBezTo>
                  <a:cubicBezTo>
                    <a:pt x="1171" y="147"/>
                    <a:pt x="878" y="1"/>
                    <a:pt x="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31" name="Google Shape;5531;p59"/>
          <p:cNvGrpSpPr/>
          <p:nvPr/>
        </p:nvGrpSpPr>
        <p:grpSpPr>
          <a:xfrm>
            <a:off x="4661125" y="1111876"/>
            <a:ext cx="170300" cy="93875"/>
            <a:chOff x="4508725" y="26025"/>
            <a:chExt cx="170300" cy="93875"/>
          </a:xfrm>
        </p:grpSpPr>
        <p:sp>
          <p:nvSpPr>
            <p:cNvPr id="5532" name="Google Shape;5532;p59"/>
            <p:cNvSpPr/>
            <p:nvPr/>
          </p:nvSpPr>
          <p:spPr>
            <a:xfrm>
              <a:off x="4508725" y="26025"/>
              <a:ext cx="170300" cy="93875"/>
            </a:xfrm>
            <a:custGeom>
              <a:avLst/>
              <a:gdLst/>
              <a:ahLst/>
              <a:cxnLst/>
              <a:rect l="l" t="t" r="r" b="b"/>
              <a:pathLst>
                <a:path w="6812" h="3755" extrusionOk="0">
                  <a:moveTo>
                    <a:pt x="3413" y="1"/>
                  </a:moveTo>
                  <a:cubicBezTo>
                    <a:pt x="2755" y="1"/>
                    <a:pt x="2097" y="513"/>
                    <a:pt x="3072" y="1537"/>
                  </a:cubicBezTo>
                  <a:cubicBezTo>
                    <a:pt x="2487" y="922"/>
                    <a:pt x="1871" y="707"/>
                    <a:pt x="1401" y="707"/>
                  </a:cubicBezTo>
                  <a:cubicBezTo>
                    <a:pt x="304" y="707"/>
                    <a:pt x="1" y="1878"/>
                    <a:pt x="2731" y="1878"/>
                  </a:cubicBezTo>
                  <a:cubicBezTo>
                    <a:pt x="1" y="1878"/>
                    <a:pt x="304" y="3049"/>
                    <a:pt x="1401" y="3049"/>
                  </a:cubicBezTo>
                  <a:cubicBezTo>
                    <a:pt x="1871" y="3049"/>
                    <a:pt x="2487" y="2834"/>
                    <a:pt x="3072" y="2219"/>
                  </a:cubicBezTo>
                  <a:lnTo>
                    <a:pt x="3072" y="2219"/>
                  </a:lnTo>
                  <a:cubicBezTo>
                    <a:pt x="2097" y="3243"/>
                    <a:pt x="2755" y="3755"/>
                    <a:pt x="3413" y="3755"/>
                  </a:cubicBezTo>
                  <a:cubicBezTo>
                    <a:pt x="4072" y="3755"/>
                    <a:pt x="4730" y="3243"/>
                    <a:pt x="3755" y="2219"/>
                  </a:cubicBezTo>
                  <a:lnTo>
                    <a:pt x="3755" y="2219"/>
                  </a:lnTo>
                  <a:cubicBezTo>
                    <a:pt x="4340" y="2834"/>
                    <a:pt x="4956" y="3049"/>
                    <a:pt x="5424" y="3049"/>
                  </a:cubicBezTo>
                  <a:cubicBezTo>
                    <a:pt x="6518" y="3049"/>
                    <a:pt x="6812" y="1878"/>
                    <a:pt x="4047" y="1878"/>
                  </a:cubicBezTo>
                  <a:cubicBezTo>
                    <a:pt x="6812" y="1878"/>
                    <a:pt x="6518" y="707"/>
                    <a:pt x="5424" y="707"/>
                  </a:cubicBezTo>
                  <a:cubicBezTo>
                    <a:pt x="4956" y="707"/>
                    <a:pt x="4340" y="922"/>
                    <a:pt x="3755" y="1537"/>
                  </a:cubicBezTo>
                  <a:cubicBezTo>
                    <a:pt x="4730" y="513"/>
                    <a:pt x="4072" y="1"/>
                    <a:pt x="3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3" name="Google Shape;5533;p59"/>
            <p:cNvSpPr/>
            <p:nvPr/>
          </p:nvSpPr>
          <p:spPr>
            <a:xfrm>
              <a:off x="4579425" y="64425"/>
              <a:ext cx="29275" cy="17100"/>
            </a:xfrm>
            <a:custGeom>
              <a:avLst/>
              <a:gdLst/>
              <a:ahLst/>
              <a:cxnLst/>
              <a:rect l="l" t="t" r="r" b="b"/>
              <a:pathLst>
                <a:path w="1171" h="684" extrusionOk="0">
                  <a:moveTo>
                    <a:pt x="585" y="1"/>
                  </a:moveTo>
                  <a:cubicBezTo>
                    <a:pt x="293" y="1"/>
                    <a:pt x="0" y="147"/>
                    <a:pt x="0" y="342"/>
                  </a:cubicBezTo>
                  <a:cubicBezTo>
                    <a:pt x="0" y="537"/>
                    <a:pt x="293" y="683"/>
                    <a:pt x="585" y="683"/>
                  </a:cubicBezTo>
                  <a:cubicBezTo>
                    <a:pt x="878" y="683"/>
                    <a:pt x="1171" y="537"/>
                    <a:pt x="1171" y="342"/>
                  </a:cubicBezTo>
                  <a:cubicBezTo>
                    <a:pt x="1171" y="147"/>
                    <a:pt x="878" y="1"/>
                    <a:pt x="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3078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25;p41">
            <a:extLst>
              <a:ext uri="{FF2B5EF4-FFF2-40B4-BE49-F238E27FC236}">
                <a16:creationId xmlns:a16="http://schemas.microsoft.com/office/drawing/2014/main" id="{EB3372BF-317D-8B23-4A24-305ECF2C8EEF}"/>
              </a:ext>
            </a:extLst>
          </p:cNvPr>
          <p:cNvGrpSpPr/>
          <p:nvPr/>
        </p:nvGrpSpPr>
        <p:grpSpPr>
          <a:xfrm>
            <a:off x="1569288" y="914436"/>
            <a:ext cx="1417753" cy="1299174"/>
            <a:chOff x="6351724" y="1733334"/>
            <a:chExt cx="1168679" cy="1216176"/>
          </a:xfrm>
        </p:grpSpPr>
        <p:sp>
          <p:nvSpPr>
            <p:cNvPr id="3" name="Google Shape;1226;p41">
              <a:extLst>
                <a:ext uri="{FF2B5EF4-FFF2-40B4-BE49-F238E27FC236}">
                  <a16:creationId xmlns:a16="http://schemas.microsoft.com/office/drawing/2014/main" id="{1418C938-2480-8881-E031-CCA1F1FDEFCE}"/>
                </a:ext>
              </a:extLst>
            </p:cNvPr>
            <p:cNvSpPr/>
            <p:nvPr/>
          </p:nvSpPr>
          <p:spPr>
            <a:xfrm>
              <a:off x="6351724" y="1733334"/>
              <a:ext cx="1168668" cy="1216176"/>
            </a:xfrm>
            <a:custGeom>
              <a:avLst/>
              <a:gdLst/>
              <a:ahLst/>
              <a:cxnLst/>
              <a:rect l="l" t="t" r="r" b="b"/>
              <a:pathLst>
                <a:path w="29987" h="31204" extrusionOk="0">
                  <a:moveTo>
                    <a:pt x="15161" y="1"/>
                  </a:moveTo>
                  <a:cubicBezTo>
                    <a:pt x="15161" y="1"/>
                    <a:pt x="15160" y="1"/>
                    <a:pt x="15159" y="1"/>
                  </a:cubicBezTo>
                  <a:cubicBezTo>
                    <a:pt x="14427" y="1"/>
                    <a:pt x="14034" y="3061"/>
                    <a:pt x="10996" y="4420"/>
                  </a:cubicBezTo>
                  <a:cubicBezTo>
                    <a:pt x="10470" y="4656"/>
                    <a:pt x="9918" y="4748"/>
                    <a:pt x="9370" y="4748"/>
                  </a:cubicBezTo>
                  <a:cubicBezTo>
                    <a:pt x="8418" y="4748"/>
                    <a:pt x="7475" y="4473"/>
                    <a:pt x="6686" y="4198"/>
                  </a:cubicBezTo>
                  <a:cubicBezTo>
                    <a:pt x="5891" y="3925"/>
                    <a:pt x="5246" y="3649"/>
                    <a:pt x="4899" y="3649"/>
                  </a:cubicBezTo>
                  <a:cubicBezTo>
                    <a:pt x="4803" y="3649"/>
                    <a:pt x="4729" y="3670"/>
                    <a:pt x="4682" y="3719"/>
                  </a:cubicBezTo>
                  <a:cubicBezTo>
                    <a:pt x="4208" y="4215"/>
                    <a:pt x="5739" y="6288"/>
                    <a:pt x="4208" y="9308"/>
                  </a:cubicBezTo>
                  <a:cubicBezTo>
                    <a:pt x="3054" y="11585"/>
                    <a:pt x="286" y="11197"/>
                    <a:pt x="143" y="11991"/>
                  </a:cubicBezTo>
                  <a:cubicBezTo>
                    <a:pt x="0" y="12773"/>
                    <a:pt x="2398" y="13738"/>
                    <a:pt x="2758" y="16805"/>
                  </a:cubicBezTo>
                  <a:cubicBezTo>
                    <a:pt x="3220" y="20755"/>
                    <a:pt x="274" y="21988"/>
                    <a:pt x="485" y="22776"/>
                  </a:cubicBezTo>
                  <a:cubicBezTo>
                    <a:pt x="656" y="23404"/>
                    <a:pt x="4020" y="22834"/>
                    <a:pt x="5767" y="24649"/>
                  </a:cubicBezTo>
                  <a:cubicBezTo>
                    <a:pt x="7515" y="26465"/>
                    <a:pt x="6424" y="30089"/>
                    <a:pt x="7086" y="30466"/>
                  </a:cubicBezTo>
                  <a:cubicBezTo>
                    <a:pt x="7104" y="30476"/>
                    <a:pt x="7124" y="30481"/>
                    <a:pt x="7146" y="30481"/>
                  </a:cubicBezTo>
                  <a:cubicBezTo>
                    <a:pt x="7693" y="30481"/>
                    <a:pt x="9370" y="27406"/>
                    <a:pt x="12498" y="27406"/>
                  </a:cubicBezTo>
                  <a:cubicBezTo>
                    <a:pt x="16260" y="27406"/>
                    <a:pt x="17086" y="31204"/>
                    <a:pt x="17821" y="31204"/>
                  </a:cubicBezTo>
                  <a:cubicBezTo>
                    <a:pt x="17837" y="31204"/>
                    <a:pt x="17854" y="31202"/>
                    <a:pt x="17871" y="31198"/>
                  </a:cubicBezTo>
                  <a:cubicBezTo>
                    <a:pt x="18538" y="31043"/>
                    <a:pt x="18293" y="28057"/>
                    <a:pt x="21183" y="25830"/>
                  </a:cubicBezTo>
                  <a:cubicBezTo>
                    <a:pt x="22478" y="24831"/>
                    <a:pt x="23637" y="24592"/>
                    <a:pt x="24571" y="24592"/>
                  </a:cubicBezTo>
                  <a:cubicBezTo>
                    <a:pt x="25004" y="24592"/>
                    <a:pt x="25388" y="24644"/>
                    <a:pt x="25716" y="24694"/>
                  </a:cubicBezTo>
                  <a:cubicBezTo>
                    <a:pt x="26044" y="24747"/>
                    <a:pt x="26315" y="24799"/>
                    <a:pt x="26518" y="24799"/>
                  </a:cubicBezTo>
                  <a:cubicBezTo>
                    <a:pt x="26694" y="24799"/>
                    <a:pt x="26820" y="24760"/>
                    <a:pt x="26891" y="24649"/>
                  </a:cubicBezTo>
                  <a:cubicBezTo>
                    <a:pt x="27308" y="24020"/>
                    <a:pt x="26013" y="21337"/>
                    <a:pt x="26641" y="18579"/>
                  </a:cubicBezTo>
                  <a:cubicBezTo>
                    <a:pt x="27257" y="15856"/>
                    <a:pt x="29987" y="14971"/>
                    <a:pt x="29987" y="14201"/>
                  </a:cubicBezTo>
                  <a:cubicBezTo>
                    <a:pt x="29987" y="13184"/>
                    <a:pt x="27091" y="13310"/>
                    <a:pt x="25470" y="10244"/>
                  </a:cubicBezTo>
                  <a:cubicBezTo>
                    <a:pt x="23980" y="7429"/>
                    <a:pt x="25157" y="4409"/>
                    <a:pt x="24722" y="3958"/>
                  </a:cubicBezTo>
                  <a:cubicBezTo>
                    <a:pt x="24674" y="3909"/>
                    <a:pt x="24574" y="3891"/>
                    <a:pt x="24428" y="3891"/>
                  </a:cubicBezTo>
                  <a:cubicBezTo>
                    <a:pt x="24248" y="3891"/>
                    <a:pt x="23998" y="3918"/>
                    <a:pt x="23684" y="3946"/>
                  </a:cubicBezTo>
                  <a:cubicBezTo>
                    <a:pt x="23367" y="3973"/>
                    <a:pt x="22987" y="4000"/>
                    <a:pt x="22551" y="4000"/>
                  </a:cubicBezTo>
                  <a:cubicBezTo>
                    <a:pt x="21697" y="4000"/>
                    <a:pt x="20627" y="3898"/>
                    <a:pt x="19395" y="3501"/>
                  </a:cubicBezTo>
                  <a:cubicBezTo>
                    <a:pt x="16356" y="2508"/>
                    <a:pt x="15833" y="1"/>
                    <a:pt x="15161" y="1"/>
                  </a:cubicBezTo>
                  <a:close/>
                </a:path>
              </a:pathLst>
            </a:custGeom>
            <a:solidFill>
              <a:srgbClr val="E67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Google Shape;1227;p41">
              <a:extLst>
                <a:ext uri="{FF2B5EF4-FFF2-40B4-BE49-F238E27FC236}">
                  <a16:creationId xmlns:a16="http://schemas.microsoft.com/office/drawing/2014/main" id="{3C544B95-B54E-8325-0B00-292F392C1107}"/>
                </a:ext>
              </a:extLst>
            </p:cNvPr>
            <p:cNvSpPr/>
            <p:nvPr/>
          </p:nvSpPr>
          <p:spPr>
            <a:xfrm>
              <a:off x="6699993" y="1905993"/>
              <a:ext cx="477257" cy="871286"/>
            </a:xfrm>
            <a:custGeom>
              <a:avLst/>
              <a:gdLst/>
              <a:ahLst/>
              <a:cxnLst/>
              <a:rect l="l" t="t" r="r" b="b"/>
              <a:pathLst>
                <a:path w="12246" h="22355" extrusionOk="0">
                  <a:moveTo>
                    <a:pt x="2037" y="0"/>
                  </a:moveTo>
                  <a:lnTo>
                    <a:pt x="2037" y="0"/>
                  </a:lnTo>
                  <a:cubicBezTo>
                    <a:pt x="1520" y="227"/>
                    <a:pt x="981" y="316"/>
                    <a:pt x="437" y="316"/>
                  </a:cubicBezTo>
                  <a:lnTo>
                    <a:pt x="437" y="316"/>
                  </a:lnTo>
                  <a:cubicBezTo>
                    <a:pt x="292" y="316"/>
                    <a:pt x="145" y="309"/>
                    <a:pt x="0" y="299"/>
                  </a:cubicBezTo>
                  <a:lnTo>
                    <a:pt x="0" y="299"/>
                  </a:lnTo>
                  <a:cubicBezTo>
                    <a:pt x="146" y="310"/>
                    <a:pt x="293" y="316"/>
                    <a:pt x="434" y="316"/>
                  </a:cubicBezTo>
                  <a:cubicBezTo>
                    <a:pt x="435" y="316"/>
                    <a:pt x="436" y="316"/>
                    <a:pt x="437" y="316"/>
                  </a:cubicBezTo>
                  <a:lnTo>
                    <a:pt x="437" y="316"/>
                  </a:lnTo>
                  <a:cubicBezTo>
                    <a:pt x="438" y="316"/>
                    <a:pt x="438" y="316"/>
                    <a:pt x="439" y="316"/>
                  </a:cubicBezTo>
                  <a:cubicBezTo>
                    <a:pt x="979" y="316"/>
                    <a:pt x="1520" y="227"/>
                    <a:pt x="2037" y="0"/>
                  </a:cubicBezTo>
                  <a:close/>
                  <a:moveTo>
                    <a:pt x="12246" y="21401"/>
                  </a:moveTo>
                  <a:cubicBezTo>
                    <a:pt x="11846" y="21709"/>
                    <a:pt x="11509" y="22028"/>
                    <a:pt x="11225" y="22349"/>
                  </a:cubicBezTo>
                  <a:lnTo>
                    <a:pt x="11225" y="22354"/>
                  </a:lnTo>
                  <a:cubicBezTo>
                    <a:pt x="11515" y="22028"/>
                    <a:pt x="11846" y="21709"/>
                    <a:pt x="12246" y="21401"/>
                  </a:cubicBezTo>
                  <a:close/>
                </a:path>
              </a:pathLst>
            </a:custGeom>
            <a:solidFill>
              <a:srgbClr val="FCDD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Google Shape;1228;p41">
              <a:extLst>
                <a:ext uri="{FF2B5EF4-FFF2-40B4-BE49-F238E27FC236}">
                  <a16:creationId xmlns:a16="http://schemas.microsoft.com/office/drawing/2014/main" id="{DAAFF7A9-573A-E01E-EC0C-D1C970D25C5A}"/>
                </a:ext>
              </a:extLst>
            </p:cNvPr>
            <p:cNvSpPr/>
            <p:nvPr/>
          </p:nvSpPr>
          <p:spPr>
            <a:xfrm>
              <a:off x="6699720" y="1733373"/>
              <a:ext cx="820683" cy="1043673"/>
            </a:xfrm>
            <a:custGeom>
              <a:avLst/>
              <a:gdLst/>
              <a:ahLst/>
              <a:cxnLst/>
              <a:rect l="l" t="t" r="r" b="b"/>
              <a:pathLst>
                <a:path w="21058" h="26778" extrusionOk="0">
                  <a:moveTo>
                    <a:pt x="6230" y="0"/>
                  </a:moveTo>
                  <a:cubicBezTo>
                    <a:pt x="5498" y="0"/>
                    <a:pt x="5105" y="3060"/>
                    <a:pt x="2067" y="4419"/>
                  </a:cubicBezTo>
                  <a:cubicBezTo>
                    <a:pt x="1543" y="4653"/>
                    <a:pt x="994" y="4745"/>
                    <a:pt x="441" y="4745"/>
                  </a:cubicBezTo>
                  <a:cubicBezTo>
                    <a:pt x="298" y="4745"/>
                    <a:pt x="149" y="4738"/>
                    <a:pt x="1" y="4727"/>
                  </a:cubicBezTo>
                  <a:lnTo>
                    <a:pt x="1" y="4727"/>
                  </a:lnTo>
                  <a:cubicBezTo>
                    <a:pt x="600" y="5407"/>
                    <a:pt x="1189" y="6098"/>
                    <a:pt x="1759" y="6806"/>
                  </a:cubicBezTo>
                  <a:cubicBezTo>
                    <a:pt x="2924" y="6177"/>
                    <a:pt x="4225" y="5795"/>
                    <a:pt x="5614" y="5726"/>
                  </a:cubicBezTo>
                  <a:cubicBezTo>
                    <a:pt x="5767" y="5721"/>
                    <a:pt x="5922" y="5715"/>
                    <a:pt x="6081" y="5715"/>
                  </a:cubicBezTo>
                  <a:cubicBezTo>
                    <a:pt x="11277" y="5715"/>
                    <a:pt x="15490" y="10100"/>
                    <a:pt x="15490" y="15507"/>
                  </a:cubicBezTo>
                  <a:lnTo>
                    <a:pt x="15490" y="15518"/>
                  </a:lnTo>
                  <a:lnTo>
                    <a:pt x="15490" y="15524"/>
                  </a:lnTo>
                  <a:lnTo>
                    <a:pt x="15490" y="15536"/>
                  </a:lnTo>
                  <a:lnTo>
                    <a:pt x="15490" y="15552"/>
                  </a:lnTo>
                  <a:lnTo>
                    <a:pt x="15490" y="15563"/>
                  </a:lnTo>
                  <a:lnTo>
                    <a:pt x="15490" y="15570"/>
                  </a:lnTo>
                  <a:lnTo>
                    <a:pt x="15490" y="15581"/>
                  </a:lnTo>
                  <a:lnTo>
                    <a:pt x="15490" y="15587"/>
                  </a:lnTo>
                  <a:lnTo>
                    <a:pt x="15490" y="15592"/>
                  </a:lnTo>
                  <a:lnTo>
                    <a:pt x="15490" y="15598"/>
                  </a:lnTo>
                  <a:lnTo>
                    <a:pt x="15490" y="15616"/>
                  </a:lnTo>
                  <a:lnTo>
                    <a:pt x="15490" y="15621"/>
                  </a:lnTo>
                  <a:lnTo>
                    <a:pt x="15490" y="15626"/>
                  </a:lnTo>
                  <a:lnTo>
                    <a:pt x="15490" y="15632"/>
                  </a:lnTo>
                  <a:lnTo>
                    <a:pt x="15490" y="15639"/>
                  </a:lnTo>
                  <a:lnTo>
                    <a:pt x="15490" y="15673"/>
                  </a:lnTo>
                  <a:lnTo>
                    <a:pt x="15490" y="15684"/>
                  </a:lnTo>
                  <a:cubicBezTo>
                    <a:pt x="15427" y="19292"/>
                    <a:pt x="13487" y="22427"/>
                    <a:pt x="10637" y="24071"/>
                  </a:cubicBezTo>
                  <a:cubicBezTo>
                    <a:pt x="10866" y="24968"/>
                    <a:pt x="11066" y="25869"/>
                    <a:pt x="11232" y="26778"/>
                  </a:cubicBezTo>
                  <a:cubicBezTo>
                    <a:pt x="11517" y="26457"/>
                    <a:pt x="11854" y="26138"/>
                    <a:pt x="12254" y="25829"/>
                  </a:cubicBezTo>
                  <a:cubicBezTo>
                    <a:pt x="13549" y="24831"/>
                    <a:pt x="14708" y="24591"/>
                    <a:pt x="15638" y="24591"/>
                  </a:cubicBezTo>
                  <a:cubicBezTo>
                    <a:pt x="16073" y="24591"/>
                    <a:pt x="16455" y="24641"/>
                    <a:pt x="16787" y="24693"/>
                  </a:cubicBezTo>
                  <a:cubicBezTo>
                    <a:pt x="17111" y="24744"/>
                    <a:pt x="17380" y="24796"/>
                    <a:pt x="17585" y="24796"/>
                  </a:cubicBezTo>
                  <a:cubicBezTo>
                    <a:pt x="17762" y="24796"/>
                    <a:pt x="17894" y="24757"/>
                    <a:pt x="17962" y="24648"/>
                  </a:cubicBezTo>
                  <a:cubicBezTo>
                    <a:pt x="18025" y="24556"/>
                    <a:pt x="18049" y="24430"/>
                    <a:pt x="18049" y="24265"/>
                  </a:cubicBezTo>
                  <a:cubicBezTo>
                    <a:pt x="18049" y="23495"/>
                    <a:pt x="17535" y="21958"/>
                    <a:pt x="17535" y="20217"/>
                  </a:cubicBezTo>
                  <a:cubicBezTo>
                    <a:pt x="17535" y="19687"/>
                    <a:pt x="17585" y="19133"/>
                    <a:pt x="17712" y="18578"/>
                  </a:cubicBezTo>
                  <a:cubicBezTo>
                    <a:pt x="18328" y="15855"/>
                    <a:pt x="21058" y="14970"/>
                    <a:pt x="21058" y="14200"/>
                  </a:cubicBezTo>
                  <a:cubicBezTo>
                    <a:pt x="21058" y="13183"/>
                    <a:pt x="18162" y="13309"/>
                    <a:pt x="16541" y="10243"/>
                  </a:cubicBezTo>
                  <a:cubicBezTo>
                    <a:pt x="15079" y="7486"/>
                    <a:pt x="16175" y="4540"/>
                    <a:pt x="15822" y="3992"/>
                  </a:cubicBezTo>
                  <a:cubicBezTo>
                    <a:pt x="15810" y="3979"/>
                    <a:pt x="15804" y="3968"/>
                    <a:pt x="15793" y="3957"/>
                  </a:cubicBezTo>
                  <a:cubicBezTo>
                    <a:pt x="15748" y="3911"/>
                    <a:pt x="15645" y="3894"/>
                    <a:pt x="15501" y="3894"/>
                  </a:cubicBezTo>
                  <a:cubicBezTo>
                    <a:pt x="15319" y="3894"/>
                    <a:pt x="15068" y="3916"/>
                    <a:pt x="14755" y="3945"/>
                  </a:cubicBezTo>
                  <a:cubicBezTo>
                    <a:pt x="14434" y="3974"/>
                    <a:pt x="14057" y="3997"/>
                    <a:pt x="13617" y="3997"/>
                  </a:cubicBezTo>
                  <a:cubicBezTo>
                    <a:pt x="13161" y="3997"/>
                    <a:pt x="12642" y="3968"/>
                    <a:pt x="12070" y="3882"/>
                  </a:cubicBezTo>
                  <a:cubicBezTo>
                    <a:pt x="11574" y="3802"/>
                    <a:pt x="11037" y="3683"/>
                    <a:pt x="10466" y="3500"/>
                  </a:cubicBezTo>
                  <a:cubicBezTo>
                    <a:pt x="7509" y="2535"/>
                    <a:pt x="6932" y="137"/>
                    <a:pt x="6286" y="5"/>
                  </a:cubicBezTo>
                  <a:cubicBezTo>
                    <a:pt x="6270" y="0"/>
                    <a:pt x="6252" y="0"/>
                    <a:pt x="6230" y="0"/>
                  </a:cubicBezTo>
                  <a:close/>
                </a:path>
              </a:pathLst>
            </a:custGeom>
            <a:solidFill>
              <a:srgbClr val="E67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Google Shape;1229;p41">
              <a:extLst>
                <a:ext uri="{FF2B5EF4-FFF2-40B4-BE49-F238E27FC236}">
                  <a16:creationId xmlns:a16="http://schemas.microsoft.com/office/drawing/2014/main" id="{C9A44B8C-7383-D46C-6D3F-FE4B7CEBE8A2}"/>
                </a:ext>
              </a:extLst>
            </p:cNvPr>
            <p:cNvSpPr/>
            <p:nvPr/>
          </p:nvSpPr>
          <p:spPr>
            <a:xfrm>
              <a:off x="6569821" y="1956115"/>
              <a:ext cx="733618" cy="763053"/>
            </a:xfrm>
            <a:custGeom>
              <a:avLst/>
              <a:gdLst/>
              <a:ahLst/>
              <a:cxnLst/>
              <a:rect l="l" t="t" r="r" b="b"/>
              <a:pathLst>
                <a:path w="18824" h="19578" extrusionOk="0">
                  <a:moveTo>
                    <a:pt x="9414" y="0"/>
                  </a:moveTo>
                  <a:cubicBezTo>
                    <a:pt x="4214" y="0"/>
                    <a:pt x="0" y="4385"/>
                    <a:pt x="0" y="9792"/>
                  </a:cubicBezTo>
                  <a:cubicBezTo>
                    <a:pt x="0" y="15192"/>
                    <a:pt x="4214" y="19577"/>
                    <a:pt x="9414" y="19577"/>
                  </a:cubicBezTo>
                  <a:cubicBezTo>
                    <a:pt x="14610" y="19577"/>
                    <a:pt x="18823" y="15192"/>
                    <a:pt x="18823" y="9792"/>
                  </a:cubicBezTo>
                  <a:cubicBezTo>
                    <a:pt x="18823" y="4385"/>
                    <a:pt x="14610" y="0"/>
                    <a:pt x="9414" y="0"/>
                  </a:cubicBezTo>
                  <a:close/>
                </a:path>
              </a:pathLst>
            </a:custGeom>
            <a:solidFill>
              <a:srgbClr val="FFE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Google Shape;1230;p41">
              <a:extLst>
                <a:ext uri="{FF2B5EF4-FFF2-40B4-BE49-F238E27FC236}">
                  <a16:creationId xmlns:a16="http://schemas.microsoft.com/office/drawing/2014/main" id="{90F4AD8B-2B11-2893-42D1-795006DF9B15}"/>
                </a:ext>
              </a:extLst>
            </p:cNvPr>
            <p:cNvSpPr/>
            <p:nvPr/>
          </p:nvSpPr>
          <p:spPr>
            <a:xfrm>
              <a:off x="6918480" y="1956115"/>
              <a:ext cx="384970" cy="388581"/>
            </a:xfrm>
            <a:custGeom>
              <a:avLst/>
              <a:gdLst/>
              <a:ahLst/>
              <a:cxnLst/>
              <a:rect l="l" t="t" r="r" b="b"/>
              <a:pathLst>
                <a:path w="9878" h="9970" extrusionOk="0">
                  <a:moveTo>
                    <a:pt x="9877" y="9969"/>
                  </a:moveTo>
                  <a:lnTo>
                    <a:pt x="9877" y="9969"/>
                  </a:lnTo>
                  <a:lnTo>
                    <a:pt x="9877" y="9969"/>
                  </a:lnTo>
                  <a:close/>
                  <a:moveTo>
                    <a:pt x="9877" y="9958"/>
                  </a:moveTo>
                  <a:lnTo>
                    <a:pt x="9877" y="9958"/>
                  </a:lnTo>
                  <a:lnTo>
                    <a:pt x="9877" y="9958"/>
                  </a:lnTo>
                  <a:close/>
                  <a:moveTo>
                    <a:pt x="9877" y="9917"/>
                  </a:moveTo>
                  <a:lnTo>
                    <a:pt x="9877" y="9924"/>
                  </a:lnTo>
                  <a:lnTo>
                    <a:pt x="9877" y="9917"/>
                  </a:lnTo>
                  <a:close/>
                  <a:moveTo>
                    <a:pt x="9877" y="9906"/>
                  </a:moveTo>
                  <a:lnTo>
                    <a:pt x="9877" y="9911"/>
                  </a:lnTo>
                  <a:lnTo>
                    <a:pt x="9877" y="9906"/>
                  </a:lnTo>
                  <a:close/>
                  <a:moveTo>
                    <a:pt x="9877" y="9883"/>
                  </a:moveTo>
                  <a:lnTo>
                    <a:pt x="9877" y="9901"/>
                  </a:lnTo>
                  <a:lnTo>
                    <a:pt x="9877" y="9883"/>
                  </a:lnTo>
                  <a:close/>
                  <a:moveTo>
                    <a:pt x="9877" y="9872"/>
                  </a:moveTo>
                  <a:lnTo>
                    <a:pt x="9877" y="9877"/>
                  </a:lnTo>
                  <a:lnTo>
                    <a:pt x="9877" y="9872"/>
                  </a:lnTo>
                  <a:close/>
                  <a:moveTo>
                    <a:pt x="9877" y="9855"/>
                  </a:moveTo>
                  <a:lnTo>
                    <a:pt x="9877" y="9866"/>
                  </a:lnTo>
                  <a:lnTo>
                    <a:pt x="9877" y="9855"/>
                  </a:lnTo>
                  <a:close/>
                  <a:moveTo>
                    <a:pt x="9877" y="9837"/>
                  </a:moveTo>
                  <a:lnTo>
                    <a:pt x="9877" y="9848"/>
                  </a:lnTo>
                  <a:lnTo>
                    <a:pt x="9877" y="9837"/>
                  </a:lnTo>
                  <a:close/>
                  <a:moveTo>
                    <a:pt x="9877" y="9821"/>
                  </a:moveTo>
                  <a:lnTo>
                    <a:pt x="9877" y="9837"/>
                  </a:lnTo>
                  <a:lnTo>
                    <a:pt x="9877" y="9821"/>
                  </a:lnTo>
                  <a:close/>
                  <a:moveTo>
                    <a:pt x="9877" y="9809"/>
                  </a:moveTo>
                  <a:lnTo>
                    <a:pt x="9877" y="9821"/>
                  </a:lnTo>
                  <a:lnTo>
                    <a:pt x="9877" y="9809"/>
                  </a:lnTo>
                  <a:close/>
                  <a:moveTo>
                    <a:pt x="9877" y="9792"/>
                  </a:moveTo>
                  <a:lnTo>
                    <a:pt x="9877" y="9803"/>
                  </a:lnTo>
                  <a:lnTo>
                    <a:pt x="9877" y="9792"/>
                  </a:lnTo>
                  <a:close/>
                  <a:moveTo>
                    <a:pt x="468" y="0"/>
                  </a:moveTo>
                  <a:cubicBezTo>
                    <a:pt x="309" y="0"/>
                    <a:pt x="154" y="6"/>
                    <a:pt x="1" y="11"/>
                  </a:cubicBezTo>
                  <a:cubicBezTo>
                    <a:pt x="154" y="6"/>
                    <a:pt x="309" y="0"/>
                    <a:pt x="468" y="0"/>
                  </a:cubicBezTo>
                  <a:cubicBezTo>
                    <a:pt x="5664" y="0"/>
                    <a:pt x="9877" y="4385"/>
                    <a:pt x="9877" y="9792"/>
                  </a:cubicBezTo>
                  <a:lnTo>
                    <a:pt x="9877" y="9792"/>
                  </a:lnTo>
                  <a:cubicBezTo>
                    <a:pt x="9877" y="4385"/>
                    <a:pt x="5664" y="0"/>
                    <a:pt x="468" y="0"/>
                  </a:cubicBezTo>
                  <a:close/>
                </a:path>
              </a:pathLst>
            </a:custGeom>
            <a:solidFill>
              <a:srgbClr val="F26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Google Shape;1231;p41">
              <a:extLst>
                <a:ext uri="{FF2B5EF4-FFF2-40B4-BE49-F238E27FC236}">
                  <a16:creationId xmlns:a16="http://schemas.microsoft.com/office/drawing/2014/main" id="{2946AA90-DFF5-FE15-A81A-48E1F2795D23}"/>
                </a:ext>
              </a:extLst>
            </p:cNvPr>
            <p:cNvSpPr/>
            <p:nvPr/>
          </p:nvSpPr>
          <p:spPr>
            <a:xfrm>
              <a:off x="6658563" y="1974726"/>
              <a:ext cx="568765" cy="735497"/>
            </a:xfrm>
            <a:custGeom>
              <a:avLst/>
              <a:gdLst/>
              <a:ahLst/>
              <a:cxnLst/>
              <a:rect l="l" t="t" r="r" b="b"/>
              <a:pathLst>
                <a:path w="14594" h="18871" extrusionOk="0">
                  <a:moveTo>
                    <a:pt x="5184" y="0"/>
                  </a:moveTo>
                  <a:cubicBezTo>
                    <a:pt x="5025" y="0"/>
                    <a:pt x="4870" y="6"/>
                    <a:pt x="4717" y="11"/>
                  </a:cubicBezTo>
                  <a:cubicBezTo>
                    <a:pt x="2975" y="103"/>
                    <a:pt x="1365" y="685"/>
                    <a:pt x="0" y="1621"/>
                  </a:cubicBezTo>
                  <a:cubicBezTo>
                    <a:pt x="970" y="2661"/>
                    <a:pt x="1884" y="3758"/>
                    <a:pt x="2730" y="4915"/>
                  </a:cubicBezTo>
                  <a:cubicBezTo>
                    <a:pt x="5755" y="9061"/>
                    <a:pt x="7685" y="13851"/>
                    <a:pt x="8678" y="18870"/>
                  </a:cubicBezTo>
                  <a:cubicBezTo>
                    <a:pt x="12093" y="17448"/>
                    <a:pt x="14525" y="14011"/>
                    <a:pt x="14593" y="9969"/>
                  </a:cubicBezTo>
                  <a:lnTo>
                    <a:pt x="14593" y="9958"/>
                  </a:lnTo>
                  <a:lnTo>
                    <a:pt x="14593" y="9924"/>
                  </a:lnTo>
                  <a:lnTo>
                    <a:pt x="14593" y="9917"/>
                  </a:lnTo>
                  <a:lnTo>
                    <a:pt x="14593" y="9911"/>
                  </a:lnTo>
                  <a:lnTo>
                    <a:pt x="14593" y="9906"/>
                  </a:lnTo>
                  <a:lnTo>
                    <a:pt x="14593" y="9901"/>
                  </a:lnTo>
                  <a:lnTo>
                    <a:pt x="14593" y="9883"/>
                  </a:lnTo>
                  <a:lnTo>
                    <a:pt x="14593" y="9877"/>
                  </a:lnTo>
                  <a:lnTo>
                    <a:pt x="14593" y="9872"/>
                  </a:lnTo>
                  <a:lnTo>
                    <a:pt x="14593" y="9866"/>
                  </a:lnTo>
                  <a:lnTo>
                    <a:pt x="14593" y="9855"/>
                  </a:lnTo>
                  <a:lnTo>
                    <a:pt x="14593" y="9848"/>
                  </a:lnTo>
                  <a:lnTo>
                    <a:pt x="14593" y="9837"/>
                  </a:lnTo>
                  <a:lnTo>
                    <a:pt x="14593" y="9821"/>
                  </a:lnTo>
                  <a:lnTo>
                    <a:pt x="14593" y="9809"/>
                  </a:lnTo>
                  <a:lnTo>
                    <a:pt x="14593" y="9803"/>
                  </a:lnTo>
                  <a:lnTo>
                    <a:pt x="14593" y="9792"/>
                  </a:lnTo>
                  <a:cubicBezTo>
                    <a:pt x="14593" y="4385"/>
                    <a:pt x="10380" y="0"/>
                    <a:pt x="5184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defRPr/>
              </a:pPr>
              <a:r>
                <a:rPr lang="vi-VN" sz="66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</a:rPr>
                <a:t>I</a:t>
              </a:r>
              <a:endParaRPr sz="660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1232;p41">
              <a:extLst>
                <a:ext uri="{FF2B5EF4-FFF2-40B4-BE49-F238E27FC236}">
                  <a16:creationId xmlns:a16="http://schemas.microsoft.com/office/drawing/2014/main" id="{D1093AA3-BD75-043C-5645-586C664B2679}"/>
                </a:ext>
              </a:extLst>
            </p:cNvPr>
            <p:cNvSpPr/>
            <p:nvPr/>
          </p:nvSpPr>
          <p:spPr>
            <a:xfrm>
              <a:off x="6479441" y="2570049"/>
              <a:ext cx="146692" cy="107064"/>
            </a:xfrm>
            <a:custGeom>
              <a:avLst/>
              <a:gdLst/>
              <a:ahLst/>
              <a:cxnLst/>
              <a:rect l="l" t="t" r="r" b="b"/>
              <a:pathLst>
                <a:path w="3764" h="2747" extrusionOk="0">
                  <a:moveTo>
                    <a:pt x="320" y="1"/>
                  </a:moveTo>
                  <a:cubicBezTo>
                    <a:pt x="201" y="1"/>
                    <a:pt x="75" y="109"/>
                    <a:pt x="46" y="223"/>
                  </a:cubicBezTo>
                  <a:cubicBezTo>
                    <a:pt x="1" y="394"/>
                    <a:pt x="103" y="531"/>
                    <a:pt x="246" y="594"/>
                  </a:cubicBezTo>
                  <a:cubicBezTo>
                    <a:pt x="852" y="857"/>
                    <a:pt x="1456" y="1126"/>
                    <a:pt x="2011" y="1485"/>
                  </a:cubicBezTo>
                  <a:cubicBezTo>
                    <a:pt x="2512" y="1816"/>
                    <a:pt x="2923" y="2239"/>
                    <a:pt x="3340" y="2673"/>
                  </a:cubicBezTo>
                  <a:cubicBezTo>
                    <a:pt x="3387" y="2724"/>
                    <a:pt x="3437" y="2747"/>
                    <a:pt x="3489" y="2747"/>
                  </a:cubicBezTo>
                  <a:cubicBezTo>
                    <a:pt x="3637" y="2747"/>
                    <a:pt x="3763" y="2565"/>
                    <a:pt x="3689" y="2393"/>
                  </a:cubicBezTo>
                  <a:cubicBezTo>
                    <a:pt x="3421" y="1777"/>
                    <a:pt x="2867" y="1337"/>
                    <a:pt x="2330" y="982"/>
                  </a:cubicBezTo>
                  <a:cubicBezTo>
                    <a:pt x="1724" y="589"/>
                    <a:pt x="1057" y="304"/>
                    <a:pt x="401" y="17"/>
                  </a:cubicBezTo>
                  <a:cubicBezTo>
                    <a:pt x="372" y="6"/>
                    <a:pt x="349" y="1"/>
                    <a:pt x="320" y="1"/>
                  </a:cubicBezTo>
                  <a:close/>
                </a:path>
              </a:pathLst>
            </a:custGeom>
            <a:solidFill>
              <a:srgbClr val="E67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Google Shape;1233;p41">
              <a:extLst>
                <a:ext uri="{FF2B5EF4-FFF2-40B4-BE49-F238E27FC236}">
                  <a16:creationId xmlns:a16="http://schemas.microsoft.com/office/drawing/2014/main" id="{BC9FC3E9-133D-4E90-BE6C-69D6EAEF5F27}"/>
                </a:ext>
              </a:extLst>
            </p:cNvPr>
            <p:cNvSpPr/>
            <p:nvPr/>
          </p:nvSpPr>
          <p:spPr>
            <a:xfrm>
              <a:off x="6631205" y="2700927"/>
              <a:ext cx="40765" cy="63646"/>
            </a:xfrm>
            <a:custGeom>
              <a:avLst/>
              <a:gdLst/>
              <a:ahLst/>
              <a:cxnLst/>
              <a:rect l="l" t="t" r="r" b="b"/>
              <a:pathLst>
                <a:path w="1046" h="1633" extrusionOk="0">
                  <a:moveTo>
                    <a:pt x="297" y="0"/>
                  </a:moveTo>
                  <a:cubicBezTo>
                    <a:pt x="252" y="0"/>
                    <a:pt x="206" y="11"/>
                    <a:pt x="165" y="40"/>
                  </a:cubicBezTo>
                  <a:cubicBezTo>
                    <a:pt x="28" y="132"/>
                    <a:pt x="1" y="285"/>
                    <a:pt x="69" y="428"/>
                  </a:cubicBezTo>
                  <a:cubicBezTo>
                    <a:pt x="104" y="514"/>
                    <a:pt x="143" y="599"/>
                    <a:pt x="178" y="685"/>
                  </a:cubicBezTo>
                  <a:cubicBezTo>
                    <a:pt x="194" y="719"/>
                    <a:pt x="212" y="759"/>
                    <a:pt x="228" y="799"/>
                  </a:cubicBezTo>
                  <a:cubicBezTo>
                    <a:pt x="234" y="810"/>
                    <a:pt x="234" y="822"/>
                    <a:pt x="241" y="828"/>
                  </a:cubicBezTo>
                  <a:cubicBezTo>
                    <a:pt x="246" y="851"/>
                    <a:pt x="257" y="873"/>
                    <a:pt x="263" y="891"/>
                  </a:cubicBezTo>
                  <a:cubicBezTo>
                    <a:pt x="331" y="1067"/>
                    <a:pt x="394" y="1244"/>
                    <a:pt x="457" y="1421"/>
                  </a:cubicBezTo>
                  <a:cubicBezTo>
                    <a:pt x="497" y="1536"/>
                    <a:pt x="600" y="1632"/>
                    <a:pt x="720" y="1632"/>
                  </a:cubicBezTo>
                  <a:cubicBezTo>
                    <a:pt x="748" y="1632"/>
                    <a:pt x="771" y="1632"/>
                    <a:pt x="800" y="1621"/>
                  </a:cubicBezTo>
                  <a:cubicBezTo>
                    <a:pt x="931" y="1576"/>
                    <a:pt x="1045" y="1421"/>
                    <a:pt x="994" y="1268"/>
                  </a:cubicBezTo>
                  <a:cubicBezTo>
                    <a:pt x="863" y="885"/>
                    <a:pt x="708" y="508"/>
                    <a:pt x="537" y="143"/>
                  </a:cubicBezTo>
                  <a:cubicBezTo>
                    <a:pt x="497" y="51"/>
                    <a:pt x="394" y="0"/>
                    <a:pt x="297" y="0"/>
                  </a:cubicBezTo>
                  <a:close/>
                </a:path>
              </a:pathLst>
            </a:custGeom>
            <a:solidFill>
              <a:srgbClr val="E67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1234;p41">
              <a:extLst>
                <a:ext uri="{FF2B5EF4-FFF2-40B4-BE49-F238E27FC236}">
                  <a16:creationId xmlns:a16="http://schemas.microsoft.com/office/drawing/2014/main" id="{E0DB3E1F-4345-48BE-8D13-4BA9BD5CA02A}"/>
                </a:ext>
              </a:extLst>
            </p:cNvPr>
            <p:cNvSpPr/>
            <p:nvPr/>
          </p:nvSpPr>
          <p:spPr>
            <a:xfrm>
              <a:off x="6966067" y="2779188"/>
              <a:ext cx="65474" cy="77989"/>
            </a:xfrm>
            <a:custGeom>
              <a:avLst/>
              <a:gdLst/>
              <a:ahLst/>
              <a:cxnLst/>
              <a:rect l="l" t="t" r="r" b="b"/>
              <a:pathLst>
                <a:path w="1680" h="2001" extrusionOk="0">
                  <a:moveTo>
                    <a:pt x="298" y="1"/>
                  </a:moveTo>
                  <a:cubicBezTo>
                    <a:pt x="229" y="1"/>
                    <a:pt x="166" y="30"/>
                    <a:pt x="116" y="87"/>
                  </a:cubicBezTo>
                  <a:cubicBezTo>
                    <a:pt x="24" y="190"/>
                    <a:pt x="0" y="385"/>
                    <a:pt x="116" y="487"/>
                  </a:cubicBezTo>
                  <a:cubicBezTo>
                    <a:pt x="229" y="583"/>
                    <a:pt x="332" y="693"/>
                    <a:pt x="435" y="801"/>
                  </a:cubicBezTo>
                  <a:cubicBezTo>
                    <a:pt x="487" y="857"/>
                    <a:pt x="538" y="915"/>
                    <a:pt x="583" y="972"/>
                  </a:cubicBezTo>
                  <a:cubicBezTo>
                    <a:pt x="606" y="1001"/>
                    <a:pt x="629" y="1029"/>
                    <a:pt x="651" y="1057"/>
                  </a:cubicBezTo>
                  <a:cubicBezTo>
                    <a:pt x="664" y="1070"/>
                    <a:pt x="675" y="1086"/>
                    <a:pt x="686" y="1104"/>
                  </a:cubicBezTo>
                  <a:cubicBezTo>
                    <a:pt x="692" y="1109"/>
                    <a:pt x="692" y="1109"/>
                    <a:pt x="698" y="1115"/>
                  </a:cubicBezTo>
                  <a:cubicBezTo>
                    <a:pt x="783" y="1234"/>
                    <a:pt x="864" y="1355"/>
                    <a:pt x="943" y="1486"/>
                  </a:cubicBezTo>
                  <a:cubicBezTo>
                    <a:pt x="1023" y="1618"/>
                    <a:pt x="1104" y="1742"/>
                    <a:pt x="1188" y="1874"/>
                  </a:cubicBezTo>
                  <a:cubicBezTo>
                    <a:pt x="1234" y="1953"/>
                    <a:pt x="1315" y="2000"/>
                    <a:pt x="1399" y="2000"/>
                  </a:cubicBezTo>
                  <a:cubicBezTo>
                    <a:pt x="1428" y="2000"/>
                    <a:pt x="1463" y="1995"/>
                    <a:pt x="1497" y="1982"/>
                  </a:cubicBezTo>
                  <a:cubicBezTo>
                    <a:pt x="1600" y="1932"/>
                    <a:pt x="1679" y="1800"/>
                    <a:pt x="1639" y="1679"/>
                  </a:cubicBezTo>
                  <a:cubicBezTo>
                    <a:pt x="1583" y="1515"/>
                    <a:pt x="1520" y="1349"/>
                    <a:pt x="1434" y="1200"/>
                  </a:cubicBezTo>
                  <a:cubicBezTo>
                    <a:pt x="1343" y="1052"/>
                    <a:pt x="1246" y="909"/>
                    <a:pt x="1143" y="772"/>
                  </a:cubicBezTo>
                  <a:cubicBezTo>
                    <a:pt x="954" y="522"/>
                    <a:pt x="738" y="287"/>
                    <a:pt x="503" y="87"/>
                  </a:cubicBezTo>
                  <a:cubicBezTo>
                    <a:pt x="446" y="35"/>
                    <a:pt x="372" y="1"/>
                    <a:pt x="298" y="1"/>
                  </a:cubicBezTo>
                  <a:close/>
                </a:path>
              </a:pathLst>
            </a:custGeom>
            <a:solidFill>
              <a:srgbClr val="E67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1235;p41">
              <a:extLst>
                <a:ext uri="{FF2B5EF4-FFF2-40B4-BE49-F238E27FC236}">
                  <a16:creationId xmlns:a16="http://schemas.microsoft.com/office/drawing/2014/main" id="{E3E0A601-F8AC-FC1D-C309-65E8F49C130D}"/>
                </a:ext>
              </a:extLst>
            </p:cNvPr>
            <p:cNvSpPr/>
            <p:nvPr/>
          </p:nvSpPr>
          <p:spPr>
            <a:xfrm>
              <a:off x="6557116" y="1937212"/>
              <a:ext cx="40064" cy="146702"/>
            </a:xfrm>
            <a:custGeom>
              <a:avLst/>
              <a:gdLst/>
              <a:ahLst/>
              <a:cxnLst/>
              <a:rect l="l" t="t" r="r" b="b"/>
              <a:pathLst>
                <a:path w="1028" h="3764" extrusionOk="0">
                  <a:moveTo>
                    <a:pt x="525" y="0"/>
                  </a:moveTo>
                  <a:cubicBezTo>
                    <a:pt x="371" y="0"/>
                    <a:pt x="206" y="137"/>
                    <a:pt x="251" y="348"/>
                  </a:cubicBezTo>
                  <a:cubicBezTo>
                    <a:pt x="474" y="1365"/>
                    <a:pt x="406" y="2420"/>
                    <a:pt x="74" y="3408"/>
                  </a:cubicBezTo>
                  <a:cubicBezTo>
                    <a:pt x="0" y="3626"/>
                    <a:pt x="171" y="3763"/>
                    <a:pt x="343" y="3763"/>
                  </a:cubicBezTo>
                  <a:cubicBezTo>
                    <a:pt x="456" y="3763"/>
                    <a:pt x="571" y="3705"/>
                    <a:pt x="617" y="3563"/>
                  </a:cubicBezTo>
                  <a:cubicBezTo>
                    <a:pt x="988" y="2483"/>
                    <a:pt x="1028" y="1308"/>
                    <a:pt x="765" y="200"/>
                  </a:cubicBezTo>
                  <a:cubicBezTo>
                    <a:pt x="730" y="63"/>
                    <a:pt x="634" y="0"/>
                    <a:pt x="525" y="0"/>
                  </a:cubicBezTo>
                  <a:close/>
                </a:path>
              </a:pathLst>
            </a:custGeom>
            <a:solidFill>
              <a:srgbClr val="E67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1236;p41">
              <a:extLst>
                <a:ext uri="{FF2B5EF4-FFF2-40B4-BE49-F238E27FC236}">
                  <a16:creationId xmlns:a16="http://schemas.microsoft.com/office/drawing/2014/main" id="{B6771EB9-8BB2-051F-A0A2-0E38653819FF}"/>
                </a:ext>
              </a:extLst>
            </p:cNvPr>
            <p:cNvSpPr/>
            <p:nvPr/>
          </p:nvSpPr>
          <p:spPr>
            <a:xfrm>
              <a:off x="6510386" y="2104727"/>
              <a:ext cx="50742" cy="66180"/>
            </a:xfrm>
            <a:custGeom>
              <a:avLst/>
              <a:gdLst/>
              <a:ahLst/>
              <a:cxnLst/>
              <a:rect l="l" t="t" r="r" b="b"/>
              <a:pathLst>
                <a:path w="1302" h="1698" extrusionOk="0">
                  <a:moveTo>
                    <a:pt x="289" y="994"/>
                  </a:moveTo>
                  <a:cubicBezTo>
                    <a:pt x="281" y="1004"/>
                    <a:pt x="274" y="1012"/>
                    <a:pt x="274" y="1012"/>
                  </a:cubicBezTo>
                  <a:cubicBezTo>
                    <a:pt x="274" y="1012"/>
                    <a:pt x="278" y="1008"/>
                    <a:pt x="289" y="994"/>
                  </a:cubicBezTo>
                  <a:close/>
                  <a:moveTo>
                    <a:pt x="1011" y="1"/>
                  </a:moveTo>
                  <a:cubicBezTo>
                    <a:pt x="919" y="1"/>
                    <a:pt x="817" y="47"/>
                    <a:pt x="777" y="138"/>
                  </a:cubicBezTo>
                  <a:cubicBezTo>
                    <a:pt x="696" y="343"/>
                    <a:pt x="593" y="538"/>
                    <a:pt x="474" y="726"/>
                  </a:cubicBezTo>
                  <a:cubicBezTo>
                    <a:pt x="451" y="772"/>
                    <a:pt x="422" y="812"/>
                    <a:pt x="388" y="857"/>
                  </a:cubicBezTo>
                  <a:cubicBezTo>
                    <a:pt x="377" y="881"/>
                    <a:pt x="360" y="904"/>
                    <a:pt x="343" y="926"/>
                  </a:cubicBezTo>
                  <a:cubicBezTo>
                    <a:pt x="332" y="938"/>
                    <a:pt x="326" y="949"/>
                    <a:pt x="319" y="955"/>
                  </a:cubicBezTo>
                  <a:cubicBezTo>
                    <a:pt x="314" y="960"/>
                    <a:pt x="314" y="965"/>
                    <a:pt x="308" y="965"/>
                  </a:cubicBezTo>
                  <a:cubicBezTo>
                    <a:pt x="308" y="968"/>
                    <a:pt x="303" y="975"/>
                    <a:pt x="297" y="984"/>
                  </a:cubicBezTo>
                  <a:lnTo>
                    <a:pt x="297" y="984"/>
                  </a:lnTo>
                  <a:cubicBezTo>
                    <a:pt x="297" y="983"/>
                    <a:pt x="297" y="983"/>
                    <a:pt x="297" y="983"/>
                  </a:cubicBezTo>
                  <a:lnTo>
                    <a:pt x="297" y="983"/>
                  </a:lnTo>
                  <a:cubicBezTo>
                    <a:pt x="294" y="988"/>
                    <a:pt x="291" y="991"/>
                    <a:pt x="289" y="994"/>
                  </a:cubicBezTo>
                  <a:lnTo>
                    <a:pt x="289" y="994"/>
                  </a:lnTo>
                  <a:cubicBezTo>
                    <a:pt x="292" y="991"/>
                    <a:pt x="295" y="987"/>
                    <a:pt x="297" y="984"/>
                  </a:cubicBezTo>
                  <a:lnTo>
                    <a:pt x="297" y="984"/>
                  </a:lnTo>
                  <a:cubicBezTo>
                    <a:pt x="292" y="994"/>
                    <a:pt x="285" y="1007"/>
                    <a:pt x="274" y="1018"/>
                  </a:cubicBezTo>
                  <a:cubicBezTo>
                    <a:pt x="258" y="1034"/>
                    <a:pt x="245" y="1057"/>
                    <a:pt x="229" y="1075"/>
                  </a:cubicBezTo>
                  <a:cubicBezTo>
                    <a:pt x="189" y="1120"/>
                    <a:pt x="155" y="1166"/>
                    <a:pt x="114" y="1212"/>
                  </a:cubicBezTo>
                  <a:cubicBezTo>
                    <a:pt x="18" y="1320"/>
                    <a:pt x="0" y="1508"/>
                    <a:pt x="114" y="1616"/>
                  </a:cubicBezTo>
                  <a:cubicBezTo>
                    <a:pt x="171" y="1668"/>
                    <a:pt x="245" y="1697"/>
                    <a:pt x="319" y="1697"/>
                  </a:cubicBezTo>
                  <a:cubicBezTo>
                    <a:pt x="388" y="1697"/>
                    <a:pt x="456" y="1674"/>
                    <a:pt x="508" y="1616"/>
                  </a:cubicBezTo>
                  <a:cubicBezTo>
                    <a:pt x="840" y="1246"/>
                    <a:pt x="1091" y="823"/>
                    <a:pt x="1279" y="356"/>
                  </a:cubicBezTo>
                  <a:cubicBezTo>
                    <a:pt x="1302" y="298"/>
                    <a:pt x="1279" y="190"/>
                    <a:pt x="1251" y="138"/>
                  </a:cubicBezTo>
                  <a:cubicBezTo>
                    <a:pt x="1217" y="87"/>
                    <a:pt x="1176" y="47"/>
                    <a:pt x="1120" y="24"/>
                  </a:cubicBezTo>
                  <a:cubicBezTo>
                    <a:pt x="1085" y="6"/>
                    <a:pt x="1051" y="1"/>
                    <a:pt x="1011" y="1"/>
                  </a:cubicBezTo>
                  <a:close/>
                </a:path>
              </a:pathLst>
            </a:custGeom>
            <a:solidFill>
              <a:srgbClr val="E67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1237;p41">
              <a:extLst>
                <a:ext uri="{FF2B5EF4-FFF2-40B4-BE49-F238E27FC236}">
                  <a16:creationId xmlns:a16="http://schemas.microsoft.com/office/drawing/2014/main" id="{58059D68-BA43-DB8E-C92D-1A72E7138A35}"/>
                </a:ext>
              </a:extLst>
            </p:cNvPr>
            <p:cNvSpPr/>
            <p:nvPr/>
          </p:nvSpPr>
          <p:spPr>
            <a:xfrm>
              <a:off x="6625398" y="2320609"/>
              <a:ext cx="167387" cy="280620"/>
            </a:xfrm>
            <a:custGeom>
              <a:avLst/>
              <a:gdLst/>
              <a:ahLst/>
              <a:cxnLst/>
              <a:rect l="l" t="t" r="r" b="b"/>
              <a:pathLst>
                <a:path w="4295" h="7200" extrusionOk="0">
                  <a:moveTo>
                    <a:pt x="429" y="0"/>
                  </a:moveTo>
                  <a:cubicBezTo>
                    <a:pt x="212" y="0"/>
                    <a:pt x="1" y="148"/>
                    <a:pt x="1" y="440"/>
                  </a:cubicBezTo>
                  <a:cubicBezTo>
                    <a:pt x="18" y="3089"/>
                    <a:pt x="1331" y="5647"/>
                    <a:pt x="3455" y="7120"/>
                  </a:cubicBezTo>
                  <a:cubicBezTo>
                    <a:pt x="3534" y="7176"/>
                    <a:pt x="3610" y="7200"/>
                    <a:pt x="3684" y="7200"/>
                  </a:cubicBezTo>
                  <a:cubicBezTo>
                    <a:pt x="4055" y="7200"/>
                    <a:pt x="4295" y="6601"/>
                    <a:pt x="3900" y="6320"/>
                  </a:cubicBezTo>
                  <a:cubicBezTo>
                    <a:pt x="2056" y="5002"/>
                    <a:pt x="897" y="2770"/>
                    <a:pt x="869" y="440"/>
                  </a:cubicBezTo>
                  <a:cubicBezTo>
                    <a:pt x="869" y="148"/>
                    <a:pt x="646" y="0"/>
                    <a:pt x="429" y="0"/>
                  </a:cubicBezTo>
                  <a:close/>
                </a:path>
              </a:pathLst>
            </a:custGeom>
            <a:solidFill>
              <a:srgbClr val="FFE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1238;p41">
              <a:extLst>
                <a:ext uri="{FF2B5EF4-FFF2-40B4-BE49-F238E27FC236}">
                  <a16:creationId xmlns:a16="http://schemas.microsoft.com/office/drawing/2014/main" id="{9256687C-E6BA-4689-12CA-521A2D6F47CA}"/>
                </a:ext>
              </a:extLst>
            </p:cNvPr>
            <p:cNvSpPr/>
            <p:nvPr/>
          </p:nvSpPr>
          <p:spPr>
            <a:xfrm>
              <a:off x="6810990" y="2601618"/>
              <a:ext cx="104875" cy="55500"/>
            </a:xfrm>
            <a:custGeom>
              <a:avLst/>
              <a:gdLst/>
              <a:ahLst/>
              <a:cxnLst/>
              <a:rect l="l" t="t" r="r" b="b"/>
              <a:pathLst>
                <a:path w="2691" h="1424" extrusionOk="0">
                  <a:moveTo>
                    <a:pt x="503" y="1"/>
                  </a:moveTo>
                  <a:cubicBezTo>
                    <a:pt x="348" y="1"/>
                    <a:pt x="189" y="87"/>
                    <a:pt x="121" y="224"/>
                  </a:cubicBezTo>
                  <a:cubicBezTo>
                    <a:pt x="0" y="458"/>
                    <a:pt x="81" y="693"/>
                    <a:pt x="274" y="841"/>
                  </a:cubicBezTo>
                  <a:cubicBezTo>
                    <a:pt x="766" y="1218"/>
                    <a:pt x="1388" y="1423"/>
                    <a:pt x="1999" y="1423"/>
                  </a:cubicBezTo>
                  <a:cubicBezTo>
                    <a:pt x="2079" y="1423"/>
                    <a:pt x="2153" y="1418"/>
                    <a:pt x="2232" y="1412"/>
                  </a:cubicBezTo>
                  <a:cubicBezTo>
                    <a:pt x="2461" y="1394"/>
                    <a:pt x="2690" y="1218"/>
                    <a:pt x="2678" y="949"/>
                  </a:cubicBezTo>
                  <a:cubicBezTo>
                    <a:pt x="2667" y="720"/>
                    <a:pt x="2490" y="487"/>
                    <a:pt x="2256" y="487"/>
                  </a:cubicBezTo>
                  <a:lnTo>
                    <a:pt x="2232" y="487"/>
                  </a:lnTo>
                  <a:cubicBezTo>
                    <a:pt x="2164" y="493"/>
                    <a:pt x="2102" y="493"/>
                    <a:pt x="2039" y="493"/>
                  </a:cubicBezTo>
                  <a:cubicBezTo>
                    <a:pt x="1958" y="493"/>
                    <a:pt x="1873" y="493"/>
                    <a:pt x="1794" y="480"/>
                  </a:cubicBezTo>
                  <a:lnTo>
                    <a:pt x="1765" y="480"/>
                  </a:lnTo>
                  <a:cubicBezTo>
                    <a:pt x="1742" y="464"/>
                    <a:pt x="1679" y="469"/>
                    <a:pt x="1650" y="464"/>
                  </a:cubicBezTo>
                  <a:cubicBezTo>
                    <a:pt x="1582" y="446"/>
                    <a:pt x="1508" y="430"/>
                    <a:pt x="1439" y="412"/>
                  </a:cubicBezTo>
                  <a:cubicBezTo>
                    <a:pt x="1370" y="390"/>
                    <a:pt x="1296" y="367"/>
                    <a:pt x="1228" y="343"/>
                  </a:cubicBezTo>
                  <a:cubicBezTo>
                    <a:pt x="1194" y="327"/>
                    <a:pt x="1159" y="309"/>
                    <a:pt x="1120" y="298"/>
                  </a:cubicBezTo>
                  <a:cubicBezTo>
                    <a:pt x="1120" y="293"/>
                    <a:pt x="1114" y="293"/>
                    <a:pt x="1109" y="293"/>
                  </a:cubicBezTo>
                  <a:cubicBezTo>
                    <a:pt x="972" y="224"/>
                    <a:pt x="840" y="150"/>
                    <a:pt x="709" y="64"/>
                  </a:cubicBezTo>
                  <a:cubicBezTo>
                    <a:pt x="651" y="24"/>
                    <a:pt x="577" y="1"/>
                    <a:pt x="503" y="1"/>
                  </a:cubicBezTo>
                  <a:close/>
                </a:path>
              </a:pathLst>
            </a:custGeom>
            <a:solidFill>
              <a:srgbClr val="FFE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Google Shape;1012;p37">
            <a:extLst>
              <a:ext uri="{FF2B5EF4-FFF2-40B4-BE49-F238E27FC236}">
                <a16:creationId xmlns:a16="http://schemas.microsoft.com/office/drawing/2014/main" id="{DF34D198-2CB9-CAC1-9E38-939BF81D0B46}"/>
              </a:ext>
            </a:extLst>
          </p:cNvPr>
          <p:cNvSpPr txBox="1">
            <a:spLocks/>
          </p:cNvSpPr>
          <p:nvPr/>
        </p:nvSpPr>
        <p:spPr>
          <a:xfrm>
            <a:off x="281553" y="2295840"/>
            <a:ext cx="4137028" cy="181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inger Paint"/>
              <a:buNone/>
              <a:defRPr sz="6000" b="1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inger Paint"/>
              <a:buNone/>
              <a:defRPr sz="5200" b="0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inger Paint"/>
              <a:buNone/>
              <a:defRPr sz="5200" b="0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inger Paint"/>
              <a:buNone/>
              <a:defRPr sz="5200" b="0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inger Paint"/>
              <a:buNone/>
              <a:defRPr sz="5200" b="0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inger Paint"/>
              <a:buNone/>
              <a:defRPr sz="5200" b="0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inger Paint"/>
              <a:buNone/>
              <a:defRPr sz="5200" b="0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inger Paint"/>
              <a:buNone/>
              <a:defRPr sz="5200" b="0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inger Paint"/>
              <a:buNone/>
              <a:defRPr sz="5200" b="0" i="0" u="none" strike="noStrike" cap="none">
                <a:solidFill>
                  <a:schemeClr val="lt1"/>
                </a:solidFill>
                <a:latin typeface="Finger Paint"/>
                <a:ea typeface="Finger Paint"/>
                <a:cs typeface="Finger Paint"/>
                <a:sym typeface="Finger Paint"/>
              </a:defRPr>
            </a:lvl9pPr>
          </a:lstStyle>
          <a:p>
            <a:pPr algn="ctr">
              <a:buClr>
                <a:srgbClr val="FFFFFF"/>
              </a:buClr>
            </a:pPr>
            <a:r>
              <a:rPr lang="en-US" dirty="0" err="1">
                <a:solidFill>
                  <a:schemeClr val="tx1">
                    <a:lumMod val="25000"/>
                  </a:schemeClr>
                </a:solidFill>
                <a:latin typeface="Times New Roman" panose="02020603050405020304" pitchFamily="18" charset="0"/>
              </a:rPr>
              <a:t>Tìm</a:t>
            </a:r>
            <a:r>
              <a:rPr lang="en-US" dirty="0">
                <a:solidFill>
                  <a:schemeClr val="tx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25000"/>
                  </a:schemeClr>
                </a:solidFill>
                <a:latin typeface="Times New Roman" panose="02020603050405020304" pitchFamily="18" charset="0"/>
              </a:rPr>
              <a:t>hiểu</a:t>
            </a:r>
            <a:r>
              <a:rPr lang="en-US" dirty="0">
                <a:solidFill>
                  <a:schemeClr val="tx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25000"/>
                  </a:schemeClr>
                </a:solidFill>
                <a:latin typeface="Times New Roman" panose="02020603050405020304" pitchFamily="18" charset="0"/>
              </a:rPr>
              <a:t>chung</a:t>
            </a:r>
            <a:endParaRPr lang="vi-VN" dirty="0">
              <a:solidFill>
                <a:schemeClr val="tx1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F27A01DB-B1C6-43AA-9C4F-FDFE1C3F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/>
          <a:stretch>
            <a:fillRect/>
          </a:stretch>
        </p:blipFill>
        <p:spPr bwMode="auto">
          <a:xfrm>
            <a:off x="3893364" y="0"/>
            <a:ext cx="52506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7B113-8ED1-432F-B11B-9A507E89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34117-3C0C-4DF2-93EB-C7B0AAD57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E0F0B-77CE-4C46-9DD3-117BF0803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325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Rectangle 5">
            <a:extLst>
              <a:ext uri="{FF2B5EF4-FFF2-40B4-BE49-F238E27FC236}">
                <a16:creationId xmlns:a16="http://schemas.microsoft.com/office/drawing/2014/main" id="{A13C5BCF-69C9-4161-AA0A-33195B3C0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923025"/>
            <a:ext cx="6096000" cy="5011949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indent="200025" algn="just" eaLnBrk="1" hangingPunct="1">
              <a:lnSpc>
                <a:spcPct val="150000"/>
              </a:lnSpc>
              <a:tabLst>
                <a:tab pos="134938" algn="l"/>
                <a:tab pos="1758950" algn="l"/>
              </a:tabLst>
              <a:defRPr/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khai sinh: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 Đình Diệm</a:t>
            </a:r>
            <a:r>
              <a:rPr lang="nl-NL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quê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Tây nay thuộc Hà Nội.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tác phẩm chính: sgk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Content Placeholder 3" descr="quangdung-Nhatho1.jpg">
            <a:extLst>
              <a:ext uri="{FF2B5EF4-FFF2-40B4-BE49-F238E27FC236}">
                <a16:creationId xmlns:a16="http://schemas.microsoft.com/office/drawing/2014/main" id="{6E09C56B-138C-441F-8CB4-F641ECFA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036438"/>
            <a:ext cx="3567112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CD01B-B069-4671-AD36-B048C6AA4851}"/>
              </a:ext>
            </a:extLst>
          </p:cNvPr>
          <p:cNvSpPr txBox="1"/>
          <p:nvPr/>
        </p:nvSpPr>
        <p:spPr>
          <a:xfrm>
            <a:off x="152400" y="131471"/>
            <a:ext cx="3657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Quang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Dũng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7" name="Picture 5" descr="dibutQD">
            <a:extLst>
              <a:ext uri="{FF2B5EF4-FFF2-40B4-BE49-F238E27FC236}">
                <a16:creationId xmlns:a16="http://schemas.microsoft.com/office/drawing/2014/main" id="{86B40B0D-B872-45B7-AA41-697AE8144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304800"/>
            <a:ext cx="4572000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9559" name="Picture 7" descr="thoquangdung">
            <a:extLst>
              <a:ext uri="{FF2B5EF4-FFF2-40B4-BE49-F238E27FC236}">
                <a16:creationId xmlns:a16="http://schemas.microsoft.com/office/drawing/2014/main" id="{C2B377FC-8210-462A-AA4C-470F79404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 l="18224"/>
          <a:stretch>
            <a:fillRect/>
          </a:stretch>
        </p:blipFill>
        <p:spPr bwMode="auto">
          <a:xfrm>
            <a:off x="304800" y="304800"/>
            <a:ext cx="4267200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1363</Words>
  <Application>Microsoft Office PowerPoint</Application>
  <PresentationFormat>On-screen Show (4:3)</PresentationFormat>
  <Paragraphs>96</Paragraphs>
  <Slides>33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#9Slide03 AllRoundGothic</vt:lpstr>
      <vt:lpstr>#9Slide03 Josefin Sans SemiBold</vt:lpstr>
      <vt:lpstr>Arial</vt:lpstr>
      <vt:lpstr>Calibri</vt:lpstr>
      <vt:lpstr>Fira Sans Condensed Medium</vt:lpstr>
      <vt:lpstr>Poppins Black</vt:lpstr>
      <vt:lpstr>Times New Roman</vt:lpstr>
      <vt:lpstr>Office Theme</vt:lpstr>
      <vt:lpstr> Giáo viên thực hiện: - Phạm Khánh Lê – Trường PTDTNT THPT huyện Mường Nhé, tỉnh Điện Biên - Quách Thị Hồng Hạnh – Trường THPT Đại Từ, tỉnh Thái Nguyên - Vi Thị Thùy Linh, Trung tâm GDNN – GDTX Cao Lộc, Lạng Sơn </vt:lpstr>
      <vt:lpstr>PowerPoint Presentation</vt:lpstr>
      <vt:lpstr>KHỞI ĐỘNG</vt:lpstr>
      <vt:lpstr>PowerPoint Presentation</vt:lpstr>
      <vt:lpstr>HÌNH THÀNH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Cảm hứng chủ đạo</vt:lpstr>
      <vt:lpstr>2. Đoạn 1: Cuộc hành quân trên nền thiên nhiên Tây Bắc </vt:lpstr>
      <vt:lpstr>PowerPoint Presentation</vt:lpstr>
      <vt:lpstr>3. Đoạn 2: Đêm liên hoan, vẻ đẹp sông nước miền Tây Bắc</vt:lpstr>
      <vt:lpstr>3. Đoạn 2: Đêm liên hoan, vẻ đẹp sông nước miền Tây Bắc</vt:lpstr>
      <vt:lpstr>3. Đoạn 2: Đêm liên hoan, vẻ đẹp sông nước miền Tây Bắc</vt:lpstr>
      <vt:lpstr>4. Hình tượng người lính trong đoạn 3,4:</vt:lpstr>
      <vt:lpstr>PowerPoint Presentation</vt:lpstr>
      <vt:lpstr>PowerPoint Presentation</vt:lpstr>
      <vt:lpstr>III. Tổng kết </vt:lpstr>
      <vt:lpstr>III. Tổng kết </vt:lpstr>
      <vt:lpstr>LUYỆN TẬP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Support</dc:creator>
  <cp:lastModifiedBy>Admin</cp:lastModifiedBy>
  <cp:revision>146</cp:revision>
  <dcterms:created xsi:type="dcterms:W3CDTF">2006-08-16T00:00:00Z</dcterms:created>
  <dcterms:modified xsi:type="dcterms:W3CDTF">2024-08-05T14:25:07Z</dcterms:modified>
</cp:coreProperties>
</file>