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14"/>
  </p:notesMasterIdLst>
  <p:sldIdLst>
    <p:sldId id="256" r:id="rId2"/>
    <p:sldId id="260" r:id="rId3"/>
    <p:sldId id="354" r:id="rId4"/>
    <p:sldId id="355" r:id="rId5"/>
    <p:sldId id="257" r:id="rId6"/>
    <p:sldId id="351" r:id="rId7"/>
    <p:sldId id="350" r:id="rId8"/>
    <p:sldId id="352" r:id="rId9"/>
    <p:sldId id="349" r:id="rId10"/>
    <p:sldId id="356" r:id="rId11"/>
    <p:sldId id="353" r:id="rId12"/>
    <p:sldId id="357" r:id="rId13"/>
  </p:sldIdLst>
  <p:sldSz cx="9144000" cy="5143500" type="screen16x9"/>
  <p:notesSz cx="6858000" cy="9144000"/>
  <p:embeddedFontLst>
    <p:embeddedFont>
      <p:font typeface="Karla" panose="020B0604020202020204" charset="0"/>
      <p:regular r:id="rId15"/>
      <p:bold r:id="rId16"/>
      <p:italic r:id="rId17"/>
      <p:boldItalic r:id="rId18"/>
    </p:embeddedFont>
    <p:embeddedFont>
      <p:font typeface="SVN-Cupcake" panose="02000506000000020004" charset="0"/>
      <p:regular r:id="rId19"/>
    </p:embeddedFont>
    <p:embeddedFont>
      <p:font typeface="DM Serif Display" panose="020B060402020202020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Nunito" panose="020B0604020202020204" charset="0"/>
      <p:regular r:id="rId26"/>
      <p:bold r:id="rId27"/>
    </p:embeddedFont>
    <p:embeddedFont>
      <p:font typeface="#9Slide03 IcielUni Sans Heavy" panose="020B0604020202020204" charset="0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69F53E-0F64-49D8-B26B-B24463F97862}">
  <a:tblStyle styleId="{B469F53E-0F64-49D8-B26B-B24463F978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d3c3787e4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d3c3787e4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d3c3787e4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d3c3787e4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81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d3c3787e4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d3c3787e4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137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d4db157b90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d4db157b90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00900" y="2715863"/>
            <a:ext cx="40005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550" y="184925"/>
            <a:ext cx="3262450" cy="25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913" y="-438012"/>
            <a:ext cx="240982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941800" y="2746450"/>
            <a:ext cx="1733750" cy="394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53325" y="1452750"/>
            <a:ext cx="7237500" cy="18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40125" y="3266850"/>
            <a:ext cx="60639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7018400" y="-1769425"/>
            <a:ext cx="1733750" cy="394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2143088" y="1694737"/>
            <a:ext cx="3538475" cy="20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0725" y="2721400"/>
            <a:ext cx="1666150" cy="16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83650" y="1533327"/>
            <a:ext cx="3776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83500" y="2353900"/>
            <a:ext cx="3777000" cy="14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905281">
            <a:off x="1835275" y="-2291450"/>
            <a:ext cx="1924050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">
            <a:off x="618850" y="-1483600"/>
            <a:ext cx="3810950" cy="27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282886">
            <a:off x="790253" y="2486470"/>
            <a:ext cx="1774245" cy="403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7253475" y="3556568"/>
            <a:ext cx="2504350" cy="14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4511836">
            <a:off x="7354915" y="2408773"/>
            <a:ext cx="1697478" cy="1643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9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9Mnkj6B8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3"/>
          <p:cNvSpPr txBox="1">
            <a:spLocks noGrp="1"/>
          </p:cNvSpPr>
          <p:nvPr>
            <p:ph type="ctrTitle"/>
          </p:nvPr>
        </p:nvSpPr>
        <p:spPr>
          <a:xfrm>
            <a:off x="569603" y="1452750"/>
            <a:ext cx="8141689" cy="18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/>
              <a:t>NHỮNG THẾ GIỚI THƠ</a:t>
            </a:r>
            <a:endParaRPr sz="6600" dirty="0">
              <a:solidFill>
                <a:schemeClr val="bg2">
                  <a:lumMod val="75000"/>
                </a:schemeClr>
              </a:solidFill>
              <a:latin typeface="SVN-Cupcake" panose="02000506000000020004" pitchFamily="50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76EEA90-2FDA-423F-7A31-6F9974208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969" y="273380"/>
            <a:ext cx="8436635" cy="3416400"/>
          </a:xfrm>
        </p:spPr>
        <p:txBody>
          <a:bodyPr/>
          <a:lstStyle/>
          <a:p>
            <a:pPr marL="152400" indent="0" algn="just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 algn="just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5240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5240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5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849" y="104821"/>
            <a:ext cx="832449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1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1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</a:t>
            </a:r>
            <a:endParaRPr lang="en-US" sz="18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hẹp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XVIII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XIX.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phi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mẽ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50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878" y="767405"/>
            <a:ext cx="829312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</a:t>
            </a:r>
            <a:endParaRPr lang="en-US" sz="2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 bi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+ KH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Vội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6655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7"/>
          <p:cNvSpPr txBox="1">
            <a:spLocks noGrp="1"/>
          </p:cNvSpPr>
          <p:nvPr>
            <p:ph type="title"/>
          </p:nvPr>
        </p:nvSpPr>
        <p:spPr>
          <a:xfrm>
            <a:off x="1890295" y="1922550"/>
            <a:ext cx="5711203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bg2">
                    <a:lumMod val="75000"/>
                  </a:schemeClr>
                </a:solidFill>
                <a:latin typeface="SVN-Cupcake" panose="02000506000000020004" pitchFamily="50" charset="0"/>
              </a:rPr>
              <a:t>KHỞI ĐỘNG</a:t>
            </a:r>
            <a:endParaRPr sz="8000" dirty="0">
              <a:solidFill>
                <a:schemeClr val="bg2">
                  <a:lumMod val="75000"/>
                </a:schemeClr>
              </a:solidFill>
              <a:latin typeface="SVN-Cupcake" panose="02000506000000020004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7"/>
          <p:cNvSpPr txBox="1">
            <a:spLocks noGrp="1"/>
          </p:cNvSpPr>
          <p:nvPr>
            <p:ph type="subTitle" idx="1"/>
          </p:nvPr>
        </p:nvSpPr>
        <p:spPr>
          <a:xfrm>
            <a:off x="97227" y="2222646"/>
            <a:ext cx="7255723" cy="1695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dirty="0" err="1">
                <a:latin typeface="+mj-lt"/>
              </a:rPr>
              <a:t>Hãy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lắng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nghe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bài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hát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Tự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nguyện</a:t>
            </a:r>
            <a:r>
              <a:rPr lang="en-US" sz="2000" dirty="0">
                <a:latin typeface="+mj-lt"/>
              </a:rPr>
              <a:t> – ca </a:t>
            </a:r>
            <a:r>
              <a:rPr lang="en-US" sz="2000" dirty="0" err="1">
                <a:latin typeface="+mj-lt"/>
              </a:rPr>
              <a:t>sĩ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Hồ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Quỳnh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Hương</a:t>
            </a:r>
            <a:endParaRPr lang="en-US" sz="20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2000" u="sng" dirty="0">
                <a:latin typeface="+mj-lt"/>
                <a:hlinkClick r:id="rId3"/>
              </a:rPr>
              <a:t>https://www.youtube.com/watch?v=mY9Mnkj6B8M</a:t>
            </a:r>
            <a:endParaRPr lang="en-US" sz="2000" dirty="0">
              <a:latin typeface="+mj-lt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dirty="0">
              <a:latin typeface="Nunito" pitchFamily="2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572000" y="-151002"/>
            <a:ext cx="4051883" cy="2575420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694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7"/>
          <p:cNvSpPr txBox="1">
            <a:spLocks noGrp="1"/>
          </p:cNvSpPr>
          <p:nvPr>
            <p:ph type="title"/>
          </p:nvPr>
        </p:nvSpPr>
        <p:spPr>
          <a:xfrm>
            <a:off x="1865128" y="1276598"/>
            <a:ext cx="5711203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bg2">
                    <a:lumMod val="75000"/>
                  </a:schemeClr>
                </a:solidFill>
                <a:latin typeface="SVN-Cupcake" panose="02000506000000020004" pitchFamily="50" charset="0"/>
              </a:rPr>
              <a:t>HÌNH THÀNH KIẾN THỨC</a:t>
            </a:r>
            <a:endParaRPr sz="8000" dirty="0">
              <a:solidFill>
                <a:schemeClr val="bg2">
                  <a:lumMod val="75000"/>
                </a:schemeClr>
              </a:solidFill>
              <a:latin typeface="SVN-Cupcake" panose="02000506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4"/>
          <p:cNvSpPr txBox="1">
            <a:spLocks noGrp="1"/>
          </p:cNvSpPr>
          <p:nvPr>
            <p:ph type="title"/>
          </p:nvPr>
        </p:nvSpPr>
        <p:spPr>
          <a:xfrm>
            <a:off x="2933024" y="934077"/>
            <a:ext cx="26772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#9Slide03 IcielUni Sans Heavy" panose="00000500000000000000" pitchFamily="2" charset="0"/>
              </a:rPr>
              <a:t>NHIỆM VỤ</a:t>
            </a:r>
            <a:endParaRPr b="1" dirty="0">
              <a:latin typeface="#9Slide03 IcielUni Sans Heavy" panose="00000500000000000000" pitchFamily="2" charset="0"/>
            </a:endParaRPr>
          </a:p>
        </p:txBody>
      </p:sp>
      <p:sp>
        <p:nvSpPr>
          <p:cNvPr id="498" name="Google Shape;498;p54"/>
          <p:cNvSpPr txBox="1">
            <a:spLocks noGrp="1"/>
          </p:cNvSpPr>
          <p:nvPr>
            <p:ph type="body" idx="1"/>
          </p:nvPr>
        </p:nvSpPr>
        <p:spPr>
          <a:xfrm>
            <a:off x="733245" y="1506777"/>
            <a:ext cx="785003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lnSpc>
                <a:spcPct val="200000"/>
              </a:lnSpc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125" y="358925"/>
            <a:ext cx="7717500" cy="3416400"/>
          </a:xfrm>
        </p:spPr>
        <p:txBody>
          <a:bodyPr/>
          <a:lstStyle/>
          <a:p>
            <a:pPr marL="152400" indent="0" algn="just">
              <a:lnSpc>
                <a:spcPct val="150000"/>
              </a:lnSpc>
              <a:buNone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 algn="just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52400" indent="0" algn="just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152400" indent="0" algn="just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8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150" y="358925"/>
            <a:ext cx="7717500" cy="3416400"/>
          </a:xfrm>
        </p:spPr>
        <p:txBody>
          <a:bodyPr/>
          <a:lstStyle/>
          <a:p>
            <a:pPr marL="152400" indent="0" algn="just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5240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709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7;p54"/>
          <p:cNvSpPr txBox="1">
            <a:spLocks noGrp="1"/>
          </p:cNvSpPr>
          <p:nvPr>
            <p:ph type="title"/>
          </p:nvPr>
        </p:nvSpPr>
        <p:spPr>
          <a:xfrm>
            <a:off x="3806118" y="453005"/>
            <a:ext cx="3955863" cy="12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Nunito" pitchFamily="2" charset="0"/>
              </a:rPr>
              <a:t>NHIỆM VỤ</a:t>
            </a:r>
            <a:endParaRPr b="1" dirty="0">
              <a:latin typeface="Nunito" pitchFamily="2" charset="0"/>
            </a:endParaRPr>
          </a:p>
        </p:txBody>
      </p:sp>
      <p:sp>
        <p:nvSpPr>
          <p:cNvPr id="5" name="Google Shape;498;p54"/>
          <p:cNvSpPr txBox="1">
            <a:spLocks/>
          </p:cNvSpPr>
          <p:nvPr/>
        </p:nvSpPr>
        <p:spPr>
          <a:xfrm>
            <a:off x="493545" y="1678705"/>
            <a:ext cx="7955573" cy="988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969" y="273380"/>
            <a:ext cx="7737895" cy="3416400"/>
          </a:xfrm>
        </p:spPr>
        <p:txBody>
          <a:bodyPr/>
          <a:lstStyle/>
          <a:p>
            <a:pPr marL="152400" indent="0" algn="just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 algn="just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 algn="just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52400" indent="0" algn="just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;...</a:t>
            </a:r>
          </a:p>
        </p:txBody>
      </p:sp>
    </p:spTree>
    <p:extLst>
      <p:ext uri="{BB962C8B-B14F-4D97-AF65-F5344CB8AC3E}">
        <p14:creationId xmlns:p14="http://schemas.microsoft.com/office/powerpoint/2010/main" val="2579343314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Hepatitis Clinical Case by Slidesgo">
  <a:themeElements>
    <a:clrScheme name="Simple Light">
      <a:dk1>
        <a:srgbClr val="000000"/>
      </a:dk1>
      <a:lt1>
        <a:srgbClr val="FFFFFF"/>
      </a:lt1>
      <a:dk2>
        <a:srgbClr val="06688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665</Words>
  <Application>Microsoft Office PowerPoint</Application>
  <PresentationFormat>On-screen Show (16:9)</PresentationFormat>
  <Paragraphs>34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Karla</vt:lpstr>
      <vt:lpstr>SVN-Cupcake</vt:lpstr>
      <vt:lpstr>Sans Serif Collection</vt:lpstr>
      <vt:lpstr>DM Serif Display</vt:lpstr>
      <vt:lpstr>Calibri</vt:lpstr>
      <vt:lpstr>Times New Roman</vt:lpstr>
      <vt:lpstr>Nunito</vt:lpstr>
      <vt:lpstr>#9Slide03 IcielUni Sans Heavy</vt:lpstr>
      <vt:lpstr>Arial</vt:lpstr>
      <vt:lpstr>Minimalist Hepatitis Clinical Case by Slidesgo</vt:lpstr>
      <vt:lpstr>NHỮNG THẾ GIỚI THƠ</vt:lpstr>
      <vt:lpstr>KHỞI ĐỘNG</vt:lpstr>
      <vt:lpstr>PowerPoint Presentation</vt:lpstr>
      <vt:lpstr>HÌNH THÀNH KIẾN THỨC</vt:lpstr>
      <vt:lpstr>NHIỆM VỤ</vt:lpstr>
      <vt:lpstr>PowerPoint Presentation</vt:lpstr>
      <vt:lpstr>PowerPoint Presentation</vt:lpstr>
      <vt:lpstr>NHIỆM VỤ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KHẢ NĂNG LỚN LAO CỦA TIỂU THUYẾT</dc:title>
  <dc:creator>Admin</dc:creator>
  <cp:lastModifiedBy>Admin</cp:lastModifiedBy>
  <cp:revision>20</cp:revision>
  <dcterms:modified xsi:type="dcterms:W3CDTF">2024-10-15T03:00:53Z</dcterms:modified>
</cp:coreProperties>
</file>