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 id="2147483687" r:id="rId2"/>
  </p:sldMasterIdLst>
  <p:notesMasterIdLst>
    <p:notesMasterId r:id="rId34"/>
  </p:notesMasterIdLst>
  <p:sldIdLst>
    <p:sldId id="256" r:id="rId3"/>
    <p:sldId id="259" r:id="rId4"/>
    <p:sldId id="327" r:id="rId5"/>
    <p:sldId id="346" r:id="rId6"/>
    <p:sldId id="347" r:id="rId7"/>
    <p:sldId id="328" r:id="rId8"/>
    <p:sldId id="260" r:id="rId9"/>
    <p:sldId id="262" r:id="rId10"/>
    <p:sldId id="268" r:id="rId11"/>
    <p:sldId id="271" r:id="rId12"/>
    <p:sldId id="317" r:id="rId13"/>
    <p:sldId id="329" r:id="rId14"/>
    <p:sldId id="318" r:id="rId15"/>
    <p:sldId id="319" r:id="rId16"/>
    <p:sldId id="331" r:id="rId17"/>
    <p:sldId id="261" r:id="rId18"/>
    <p:sldId id="322" r:id="rId19"/>
    <p:sldId id="323" r:id="rId20"/>
    <p:sldId id="264" r:id="rId21"/>
    <p:sldId id="324" r:id="rId22"/>
    <p:sldId id="334" r:id="rId23"/>
    <p:sldId id="335" r:id="rId24"/>
    <p:sldId id="330" r:id="rId25"/>
    <p:sldId id="337" r:id="rId26"/>
    <p:sldId id="338" r:id="rId27"/>
    <p:sldId id="340" r:id="rId28"/>
    <p:sldId id="341" r:id="rId29"/>
    <p:sldId id="342" r:id="rId30"/>
    <p:sldId id="343" r:id="rId31"/>
    <p:sldId id="344" r:id="rId32"/>
    <p:sldId id="345" r:id="rId33"/>
  </p:sldIdLst>
  <p:sldSz cx="9144000" cy="5143500" type="screen16x9"/>
  <p:notesSz cx="6858000" cy="9144000"/>
  <p:embeddedFontLst>
    <p:embeddedFont>
      <p:font typeface="NUnito" panose="020B0604020202020204" charset="0"/>
      <p:regular r:id="rId35"/>
      <p:bold r:id="rId36"/>
      <p:italic r:id="rId37"/>
      <p:boldItalic r:id="rId38"/>
    </p:embeddedFont>
    <p:embeddedFont>
      <p:font typeface="DM Serif Display" panose="020B0604020202020204" charset="0"/>
      <p:regular r:id="rId39"/>
      <p:italic r:id="rId40"/>
    </p:embeddedFont>
    <p:embeddedFont>
      <p:font typeface="Playfair Display" panose="020B0604020202020204" charset="0"/>
      <p:regular r:id="rId41"/>
      <p:bold r:id="rId42"/>
    </p:embeddedFont>
    <p:embeddedFont>
      <p:font typeface="Work Sans" panose="020B0604020202020204" charset="0"/>
      <p:regular r:id="rId43"/>
      <p:bold r:id="rId44"/>
      <p:italic r:id="rId45"/>
      <p:boldItalic r:id="rId46"/>
    </p:embeddedFont>
    <p:embeddedFont>
      <p:font typeface="Volkhov" panose="020B0604020202020204" charset="0"/>
      <p:regular r:id="rId47"/>
      <p:bold r:id="rId48"/>
      <p:italic r:id="rId49"/>
      <p:boldItalic r:id="rId50"/>
    </p:embeddedFont>
    <p:embeddedFont>
      <p:font typeface="Calibri" panose="020F0502020204030204" pitchFamily="34"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596" userDrawn="1">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B8AECDB-61EF-4C57-AA15-AB632923BA78}">
  <a:tblStyle styleId="{BB8AECDB-61EF-4C57-AA15-AB632923BA7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603" autoAdjust="0"/>
    <p:restoredTop sz="86422" autoAdjust="0"/>
  </p:normalViewPr>
  <p:slideViewPr>
    <p:cSldViewPr snapToGrid="0">
      <p:cViewPr varScale="1">
        <p:scale>
          <a:sx n="77" d="100"/>
          <a:sy n="77" d="100"/>
        </p:scale>
        <p:origin x="564" y="78"/>
      </p:cViewPr>
      <p:guideLst>
        <p:guide orient="horz" pos="1596"/>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2" d="100"/>
        <a:sy n="8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5.fntdata"/><Relationship Id="rId21" Type="http://schemas.openxmlformats.org/officeDocument/2006/relationships/slide" Target="slides/slide19.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4.fntdata"/><Relationship Id="rId46"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7.fntdata"/><Relationship Id="rId54"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font" Target="fonts/font19.fntdata"/><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2.fntdata"/><Relationship Id="rId49" Type="http://schemas.openxmlformats.org/officeDocument/2006/relationships/font" Target="fonts/font15.fntdata"/><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0.fntdata"/><Relationship Id="rId52" Type="http://schemas.openxmlformats.org/officeDocument/2006/relationships/font" Target="fonts/font1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font" Target="fonts/font17.fntdata"/><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9193827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1ad721145e1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5" name="Google Shape;515;g1ad721145e1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0997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1ad721145e1_0_8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1ad721145e1_0_8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5217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1ad721145e1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5" name="Google Shape;515;g1ad721145e1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0997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1aae1174ab7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1aae1174ab7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1aae1174ab7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1aae1174ab7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84281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1ad721145e1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1ad721145e1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4819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1ad721145e1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1ad721145e1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8672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1ad721145e1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1ad721145e1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17499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1ad721145e1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1ad721145e1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17499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1ad721145e1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1ad721145e1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1749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1aae1174ab7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1aae1174ab7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1ad721145e1_0_8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1ad721145e1_0_8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52178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1ad721145e1_0_8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1ad721145e1_0_8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52178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1ad721145e1_0_8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1ad721145e1_0_8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52178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1ad721145e1_0_8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1ad721145e1_0_8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52178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1ad721145e1_0_8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1ad721145e1_0_8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52178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1ad721145e1_0_8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1ad721145e1_0_8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52178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1ad721145e1_0_8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1ad721145e1_0_8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52178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1ad721145e1_0_8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1ad721145e1_0_8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52178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1ad721145e1_0_8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1ad721145e1_0_8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5217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1aae1174ab7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1aae1174ab7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1aae1174ab7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1aae1174ab7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1aae1174ab7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1aae1174ab7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1aae1174ab7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1aae1174ab7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1aae1174ab7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1aae1174ab7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1aae1174ab7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1aae1174ab7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1ad721145e1_0_8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1ad721145e1_0_8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58457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bit.ly/2TtBDfr" TargetMode="External"/><Relationship Id="rId2" Type="http://schemas.openxmlformats.org/officeDocument/2006/relationships/image" Target="../media/image1.jpg"/><Relationship Id="rId1" Type="http://schemas.openxmlformats.org/officeDocument/2006/relationships/slideMaster" Target="../slideMasters/slideMaster2.xml"/><Relationship Id="rId6" Type="http://schemas.openxmlformats.org/officeDocument/2006/relationships/hyperlink" Target="http://bit.ly/2TyoMsr" TargetMode="External"/><Relationship Id="rId5" Type="http://schemas.openxmlformats.org/officeDocument/2006/relationships/hyperlink" Target="https://bit.ly/3A1uf1Q" TargetMode="External"/><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18000"/>
          </a:blip>
          <a:srcRect b="22002"/>
          <a:stretch/>
        </p:blipFill>
        <p:spPr>
          <a:xfrm>
            <a:off x="-17025" y="0"/>
            <a:ext cx="9231002" cy="5143498"/>
          </a:xfrm>
          <a:prstGeom prst="rect">
            <a:avLst/>
          </a:prstGeom>
          <a:noFill/>
          <a:ln>
            <a:noFill/>
          </a:ln>
        </p:spPr>
      </p:pic>
      <p:sp>
        <p:nvSpPr>
          <p:cNvPr id="10" name="Google Shape;10;p2"/>
          <p:cNvSpPr txBox="1">
            <a:spLocks noGrp="1"/>
          </p:cNvSpPr>
          <p:nvPr>
            <p:ph type="ctrTitle"/>
          </p:nvPr>
        </p:nvSpPr>
        <p:spPr>
          <a:xfrm>
            <a:off x="4373750" y="584950"/>
            <a:ext cx="3371700" cy="2869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5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4373738" y="3873350"/>
            <a:ext cx="3371700" cy="6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pic>
        <p:nvPicPr>
          <p:cNvPr id="12" name="Google Shape;12;p2"/>
          <p:cNvPicPr preferRelativeResize="0"/>
          <p:nvPr/>
        </p:nvPicPr>
        <p:blipFill>
          <a:blip r:embed="rId3">
            <a:alphaModFix/>
          </a:blip>
          <a:stretch>
            <a:fillRect/>
          </a:stretch>
        </p:blipFill>
        <p:spPr>
          <a:xfrm>
            <a:off x="103025" y="4060350"/>
            <a:ext cx="988202" cy="988200"/>
          </a:xfrm>
          <a:prstGeom prst="rect">
            <a:avLst/>
          </a:prstGeom>
          <a:noFill/>
          <a:ln>
            <a:noFill/>
          </a:ln>
        </p:spPr>
      </p:pic>
      <p:pic>
        <p:nvPicPr>
          <p:cNvPr id="13" name="Google Shape;13;p2"/>
          <p:cNvPicPr preferRelativeResize="0"/>
          <p:nvPr/>
        </p:nvPicPr>
        <p:blipFill>
          <a:blip r:embed="rId3">
            <a:alphaModFix/>
          </a:blip>
          <a:stretch>
            <a:fillRect/>
          </a:stretch>
        </p:blipFill>
        <p:spPr>
          <a:xfrm rot="10800000">
            <a:off x="8064139" y="115302"/>
            <a:ext cx="988213" cy="988200"/>
          </a:xfrm>
          <a:prstGeom prst="rect">
            <a:avLst/>
          </a:prstGeom>
          <a:noFill/>
          <a:ln>
            <a:noFill/>
          </a:ln>
        </p:spPr>
      </p:pic>
      <p:pic>
        <p:nvPicPr>
          <p:cNvPr id="14" name="Google Shape;14;p2"/>
          <p:cNvPicPr preferRelativeResize="0"/>
          <p:nvPr/>
        </p:nvPicPr>
        <p:blipFill>
          <a:blip r:embed="rId4">
            <a:alphaModFix/>
          </a:blip>
          <a:stretch>
            <a:fillRect/>
          </a:stretch>
        </p:blipFill>
        <p:spPr>
          <a:xfrm rot="10800000" flipH="1">
            <a:off x="103025" y="115302"/>
            <a:ext cx="988213" cy="988200"/>
          </a:xfrm>
          <a:prstGeom prst="rect">
            <a:avLst/>
          </a:prstGeom>
          <a:noFill/>
          <a:ln>
            <a:noFill/>
          </a:ln>
        </p:spPr>
      </p:pic>
      <p:pic>
        <p:nvPicPr>
          <p:cNvPr id="15" name="Google Shape;15;p2"/>
          <p:cNvPicPr preferRelativeResize="0"/>
          <p:nvPr/>
        </p:nvPicPr>
        <p:blipFill>
          <a:blip r:embed="rId4">
            <a:alphaModFix/>
          </a:blip>
          <a:stretch>
            <a:fillRect/>
          </a:stretch>
        </p:blipFill>
        <p:spPr>
          <a:xfrm flipH="1">
            <a:off x="8064148" y="4060350"/>
            <a:ext cx="988202" cy="9882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145"/>
        <p:cNvGrpSpPr/>
        <p:nvPr/>
      </p:nvGrpSpPr>
      <p:grpSpPr>
        <a:xfrm>
          <a:off x="0" y="0"/>
          <a:ext cx="0" cy="0"/>
          <a:chOff x="0" y="0"/>
          <a:chExt cx="0" cy="0"/>
        </a:xfrm>
      </p:grpSpPr>
      <p:pic>
        <p:nvPicPr>
          <p:cNvPr id="146" name="Google Shape;146;p18"/>
          <p:cNvPicPr preferRelativeResize="0"/>
          <p:nvPr/>
        </p:nvPicPr>
        <p:blipFill rotWithShape="1">
          <a:blip r:embed="rId2">
            <a:alphaModFix amt="18000"/>
          </a:blip>
          <a:srcRect b="22002"/>
          <a:stretch/>
        </p:blipFill>
        <p:spPr>
          <a:xfrm>
            <a:off x="-17025" y="0"/>
            <a:ext cx="9231002" cy="5143498"/>
          </a:xfrm>
          <a:prstGeom prst="rect">
            <a:avLst/>
          </a:prstGeom>
          <a:noFill/>
          <a:ln>
            <a:noFill/>
          </a:ln>
        </p:spPr>
      </p:pic>
      <p:sp>
        <p:nvSpPr>
          <p:cNvPr id="147" name="Google Shape;147;p18"/>
          <p:cNvSpPr txBox="1">
            <a:spLocks noGrp="1"/>
          </p:cNvSpPr>
          <p:nvPr>
            <p:ph type="subTitle" idx="1"/>
          </p:nvPr>
        </p:nvSpPr>
        <p:spPr>
          <a:xfrm>
            <a:off x="1075400" y="2730902"/>
            <a:ext cx="3496500" cy="1111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8" name="Google Shape;148;p18"/>
          <p:cNvSpPr txBox="1">
            <a:spLocks noGrp="1"/>
          </p:cNvSpPr>
          <p:nvPr>
            <p:ph type="title"/>
          </p:nvPr>
        </p:nvSpPr>
        <p:spPr>
          <a:xfrm>
            <a:off x="1075400" y="790550"/>
            <a:ext cx="3496500" cy="19857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149" name="Google Shape;149;p18"/>
          <p:cNvPicPr preferRelativeResize="0"/>
          <p:nvPr/>
        </p:nvPicPr>
        <p:blipFill>
          <a:blip r:embed="rId3">
            <a:alphaModFix/>
          </a:blip>
          <a:stretch>
            <a:fillRect/>
          </a:stretch>
        </p:blipFill>
        <p:spPr>
          <a:xfrm>
            <a:off x="103025" y="4060350"/>
            <a:ext cx="988202" cy="988200"/>
          </a:xfrm>
          <a:prstGeom prst="rect">
            <a:avLst/>
          </a:prstGeom>
          <a:noFill/>
          <a:ln>
            <a:noFill/>
          </a:ln>
        </p:spPr>
      </p:pic>
      <p:pic>
        <p:nvPicPr>
          <p:cNvPr id="150" name="Google Shape;150;p18"/>
          <p:cNvPicPr preferRelativeResize="0"/>
          <p:nvPr/>
        </p:nvPicPr>
        <p:blipFill>
          <a:blip r:embed="rId4">
            <a:alphaModFix/>
          </a:blip>
          <a:stretch>
            <a:fillRect/>
          </a:stretch>
        </p:blipFill>
        <p:spPr>
          <a:xfrm flipH="1">
            <a:off x="8064148" y="4060350"/>
            <a:ext cx="988202" cy="988200"/>
          </a:xfrm>
          <a:prstGeom prst="rect">
            <a:avLst/>
          </a:prstGeom>
          <a:noFill/>
          <a:ln>
            <a:noFill/>
          </a:ln>
        </p:spPr>
      </p:pic>
      <p:pic>
        <p:nvPicPr>
          <p:cNvPr id="151" name="Google Shape;151;p18"/>
          <p:cNvPicPr preferRelativeResize="0"/>
          <p:nvPr/>
        </p:nvPicPr>
        <p:blipFill>
          <a:blip r:embed="rId3">
            <a:alphaModFix/>
          </a:blip>
          <a:stretch>
            <a:fillRect/>
          </a:stretch>
        </p:blipFill>
        <p:spPr>
          <a:xfrm rot="10800000">
            <a:off x="8064139" y="115302"/>
            <a:ext cx="988213" cy="988200"/>
          </a:xfrm>
          <a:prstGeom prst="rect">
            <a:avLst/>
          </a:prstGeom>
          <a:noFill/>
          <a:ln>
            <a:noFill/>
          </a:ln>
        </p:spPr>
      </p:pic>
      <p:pic>
        <p:nvPicPr>
          <p:cNvPr id="152" name="Google Shape;152;p18"/>
          <p:cNvPicPr preferRelativeResize="0"/>
          <p:nvPr/>
        </p:nvPicPr>
        <p:blipFill>
          <a:blip r:embed="rId4">
            <a:alphaModFix/>
          </a:blip>
          <a:stretch>
            <a:fillRect/>
          </a:stretch>
        </p:blipFill>
        <p:spPr>
          <a:xfrm rot="10800000" flipH="1">
            <a:off x="103025" y="115302"/>
            <a:ext cx="988213" cy="988200"/>
          </a:xfrm>
          <a:prstGeom prst="rect">
            <a:avLst/>
          </a:prstGeom>
          <a:noFill/>
          <a:ln>
            <a:noFill/>
          </a:ln>
        </p:spPr>
      </p:pic>
      <p:sp>
        <p:nvSpPr>
          <p:cNvPr id="153" name="Google Shape;153;p18"/>
          <p:cNvSpPr>
            <a:spLocks noGrp="1"/>
          </p:cNvSpPr>
          <p:nvPr>
            <p:ph type="pic" idx="2"/>
          </p:nvPr>
        </p:nvSpPr>
        <p:spPr>
          <a:xfrm>
            <a:off x="5105363" y="1032600"/>
            <a:ext cx="2601000" cy="3078300"/>
          </a:xfrm>
          <a:prstGeom prst="rect">
            <a:avLst/>
          </a:prstGeom>
          <a:noFill/>
          <a:ln w="9525" cap="flat" cmpd="sng">
            <a:solidFill>
              <a:schemeClr val="dk2"/>
            </a:solidFill>
            <a:prstDash val="solid"/>
            <a:round/>
            <a:headEnd type="none" w="sm" len="sm"/>
            <a:tailEnd type="none" w="sm" len="sm"/>
          </a:ln>
        </p:spPr>
      </p:sp>
    </p:spTree>
    <p:extLst>
      <p:ext uri="{BB962C8B-B14F-4D97-AF65-F5344CB8AC3E}">
        <p14:creationId xmlns:p14="http://schemas.microsoft.com/office/powerpoint/2010/main" val="1833107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18000"/>
          </a:blip>
          <a:srcRect b="22002"/>
          <a:stretch/>
        </p:blipFill>
        <p:spPr>
          <a:xfrm>
            <a:off x="-17025" y="0"/>
            <a:ext cx="9231002" cy="5143498"/>
          </a:xfrm>
          <a:prstGeom prst="rect">
            <a:avLst/>
          </a:prstGeom>
          <a:noFill/>
          <a:ln>
            <a:noFill/>
          </a:ln>
        </p:spPr>
      </p:pic>
      <p:sp>
        <p:nvSpPr>
          <p:cNvPr id="10" name="Google Shape;10;p2"/>
          <p:cNvSpPr txBox="1">
            <a:spLocks noGrp="1"/>
          </p:cNvSpPr>
          <p:nvPr>
            <p:ph type="ctrTitle"/>
          </p:nvPr>
        </p:nvSpPr>
        <p:spPr>
          <a:xfrm>
            <a:off x="4373750" y="584950"/>
            <a:ext cx="3371700" cy="2869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5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4373738" y="3873350"/>
            <a:ext cx="3371700" cy="6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pic>
        <p:nvPicPr>
          <p:cNvPr id="12" name="Google Shape;12;p2"/>
          <p:cNvPicPr preferRelativeResize="0"/>
          <p:nvPr/>
        </p:nvPicPr>
        <p:blipFill>
          <a:blip r:embed="rId3">
            <a:alphaModFix/>
          </a:blip>
          <a:stretch>
            <a:fillRect/>
          </a:stretch>
        </p:blipFill>
        <p:spPr>
          <a:xfrm>
            <a:off x="103025" y="4060350"/>
            <a:ext cx="988202" cy="988200"/>
          </a:xfrm>
          <a:prstGeom prst="rect">
            <a:avLst/>
          </a:prstGeom>
          <a:noFill/>
          <a:ln>
            <a:noFill/>
          </a:ln>
        </p:spPr>
      </p:pic>
      <p:pic>
        <p:nvPicPr>
          <p:cNvPr id="13" name="Google Shape;13;p2"/>
          <p:cNvPicPr preferRelativeResize="0"/>
          <p:nvPr/>
        </p:nvPicPr>
        <p:blipFill>
          <a:blip r:embed="rId3">
            <a:alphaModFix/>
          </a:blip>
          <a:stretch>
            <a:fillRect/>
          </a:stretch>
        </p:blipFill>
        <p:spPr>
          <a:xfrm rot="10800000">
            <a:off x="8064139" y="115302"/>
            <a:ext cx="988213" cy="988200"/>
          </a:xfrm>
          <a:prstGeom prst="rect">
            <a:avLst/>
          </a:prstGeom>
          <a:noFill/>
          <a:ln>
            <a:noFill/>
          </a:ln>
        </p:spPr>
      </p:pic>
      <p:pic>
        <p:nvPicPr>
          <p:cNvPr id="14" name="Google Shape;14;p2"/>
          <p:cNvPicPr preferRelativeResize="0"/>
          <p:nvPr/>
        </p:nvPicPr>
        <p:blipFill>
          <a:blip r:embed="rId4">
            <a:alphaModFix/>
          </a:blip>
          <a:stretch>
            <a:fillRect/>
          </a:stretch>
        </p:blipFill>
        <p:spPr>
          <a:xfrm rot="10800000" flipH="1">
            <a:off x="103025" y="115302"/>
            <a:ext cx="988213" cy="988200"/>
          </a:xfrm>
          <a:prstGeom prst="rect">
            <a:avLst/>
          </a:prstGeom>
          <a:noFill/>
          <a:ln>
            <a:noFill/>
          </a:ln>
        </p:spPr>
      </p:pic>
      <p:pic>
        <p:nvPicPr>
          <p:cNvPr id="15" name="Google Shape;15;p2"/>
          <p:cNvPicPr preferRelativeResize="0"/>
          <p:nvPr/>
        </p:nvPicPr>
        <p:blipFill>
          <a:blip r:embed="rId4">
            <a:alphaModFix/>
          </a:blip>
          <a:stretch>
            <a:fillRect/>
          </a:stretch>
        </p:blipFill>
        <p:spPr>
          <a:xfrm flipH="1">
            <a:off x="8064148" y="4060350"/>
            <a:ext cx="988202" cy="988200"/>
          </a:xfrm>
          <a:prstGeom prst="rect">
            <a:avLst/>
          </a:prstGeom>
          <a:noFill/>
          <a:ln>
            <a:noFill/>
          </a:ln>
        </p:spPr>
      </p:pic>
    </p:spTree>
    <p:extLst>
      <p:ext uri="{BB962C8B-B14F-4D97-AF65-F5344CB8AC3E}">
        <p14:creationId xmlns:p14="http://schemas.microsoft.com/office/powerpoint/2010/main" val="31093570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6"/>
        <p:cNvGrpSpPr/>
        <p:nvPr/>
      </p:nvGrpSpPr>
      <p:grpSpPr>
        <a:xfrm>
          <a:off x="0" y="0"/>
          <a:ext cx="0" cy="0"/>
          <a:chOff x="0" y="0"/>
          <a:chExt cx="0" cy="0"/>
        </a:xfrm>
      </p:grpSpPr>
      <p:pic>
        <p:nvPicPr>
          <p:cNvPr id="17" name="Google Shape;17;p3"/>
          <p:cNvPicPr preferRelativeResize="0"/>
          <p:nvPr/>
        </p:nvPicPr>
        <p:blipFill rotWithShape="1">
          <a:blip r:embed="rId2">
            <a:alphaModFix amt="18000"/>
          </a:blip>
          <a:srcRect b="22002"/>
          <a:stretch/>
        </p:blipFill>
        <p:spPr>
          <a:xfrm>
            <a:off x="-17025" y="0"/>
            <a:ext cx="9231002" cy="5143498"/>
          </a:xfrm>
          <a:prstGeom prst="rect">
            <a:avLst/>
          </a:prstGeom>
          <a:noFill/>
          <a:ln>
            <a:noFill/>
          </a:ln>
        </p:spPr>
      </p:pic>
      <p:sp>
        <p:nvSpPr>
          <p:cNvPr id="18" name="Google Shape;18;p3"/>
          <p:cNvSpPr txBox="1">
            <a:spLocks noGrp="1"/>
          </p:cNvSpPr>
          <p:nvPr>
            <p:ph type="title"/>
          </p:nvPr>
        </p:nvSpPr>
        <p:spPr>
          <a:xfrm>
            <a:off x="3053975" y="2034750"/>
            <a:ext cx="3036000" cy="689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000">
                <a:solidFill>
                  <a:schemeClr val="lt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9" name="Google Shape;19;p3"/>
          <p:cNvSpPr txBox="1">
            <a:spLocks noGrp="1"/>
          </p:cNvSpPr>
          <p:nvPr>
            <p:ph type="title" idx="2" hasCustomPrompt="1"/>
          </p:nvPr>
        </p:nvSpPr>
        <p:spPr>
          <a:xfrm>
            <a:off x="3053975" y="1040550"/>
            <a:ext cx="3036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6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0" name="Google Shape;20;p3"/>
          <p:cNvSpPr txBox="1">
            <a:spLocks noGrp="1"/>
          </p:cNvSpPr>
          <p:nvPr>
            <p:ph type="subTitle" idx="1"/>
          </p:nvPr>
        </p:nvSpPr>
        <p:spPr>
          <a:xfrm>
            <a:off x="3054000" y="3413550"/>
            <a:ext cx="3036000" cy="68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21" name="Google Shape;21;p3"/>
          <p:cNvPicPr preferRelativeResize="0"/>
          <p:nvPr/>
        </p:nvPicPr>
        <p:blipFill>
          <a:blip r:embed="rId3">
            <a:alphaModFix/>
          </a:blip>
          <a:stretch>
            <a:fillRect/>
          </a:stretch>
        </p:blipFill>
        <p:spPr>
          <a:xfrm>
            <a:off x="103025" y="4060350"/>
            <a:ext cx="988202" cy="988200"/>
          </a:xfrm>
          <a:prstGeom prst="rect">
            <a:avLst/>
          </a:prstGeom>
          <a:noFill/>
          <a:ln>
            <a:noFill/>
          </a:ln>
        </p:spPr>
      </p:pic>
      <p:pic>
        <p:nvPicPr>
          <p:cNvPr id="22" name="Google Shape;22;p3"/>
          <p:cNvPicPr preferRelativeResize="0"/>
          <p:nvPr/>
        </p:nvPicPr>
        <p:blipFill>
          <a:blip r:embed="rId3">
            <a:alphaModFix/>
          </a:blip>
          <a:stretch>
            <a:fillRect/>
          </a:stretch>
        </p:blipFill>
        <p:spPr>
          <a:xfrm rot="10800000">
            <a:off x="8064139" y="115302"/>
            <a:ext cx="988213" cy="988200"/>
          </a:xfrm>
          <a:prstGeom prst="rect">
            <a:avLst/>
          </a:prstGeom>
          <a:noFill/>
          <a:ln>
            <a:noFill/>
          </a:ln>
        </p:spPr>
      </p:pic>
      <p:pic>
        <p:nvPicPr>
          <p:cNvPr id="23" name="Google Shape;23;p3"/>
          <p:cNvPicPr preferRelativeResize="0"/>
          <p:nvPr/>
        </p:nvPicPr>
        <p:blipFill>
          <a:blip r:embed="rId4">
            <a:alphaModFix/>
          </a:blip>
          <a:stretch>
            <a:fillRect/>
          </a:stretch>
        </p:blipFill>
        <p:spPr>
          <a:xfrm rot="10800000" flipH="1">
            <a:off x="103025" y="115302"/>
            <a:ext cx="988213" cy="988200"/>
          </a:xfrm>
          <a:prstGeom prst="rect">
            <a:avLst/>
          </a:prstGeom>
          <a:noFill/>
          <a:ln>
            <a:noFill/>
          </a:ln>
        </p:spPr>
      </p:pic>
      <p:pic>
        <p:nvPicPr>
          <p:cNvPr id="24" name="Google Shape;24;p3"/>
          <p:cNvPicPr preferRelativeResize="0"/>
          <p:nvPr/>
        </p:nvPicPr>
        <p:blipFill>
          <a:blip r:embed="rId4">
            <a:alphaModFix/>
          </a:blip>
          <a:stretch>
            <a:fillRect/>
          </a:stretch>
        </p:blipFill>
        <p:spPr>
          <a:xfrm flipH="1">
            <a:off x="8064148" y="4060350"/>
            <a:ext cx="988202" cy="988200"/>
          </a:xfrm>
          <a:prstGeom prst="rect">
            <a:avLst/>
          </a:prstGeom>
          <a:noFill/>
          <a:ln>
            <a:noFill/>
          </a:ln>
        </p:spPr>
      </p:pic>
    </p:spTree>
    <p:extLst>
      <p:ext uri="{BB962C8B-B14F-4D97-AF65-F5344CB8AC3E}">
        <p14:creationId xmlns:p14="http://schemas.microsoft.com/office/powerpoint/2010/main" val="35255648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5"/>
        <p:cNvGrpSpPr/>
        <p:nvPr/>
      </p:nvGrpSpPr>
      <p:grpSpPr>
        <a:xfrm>
          <a:off x="0" y="0"/>
          <a:ext cx="0" cy="0"/>
          <a:chOff x="0" y="0"/>
          <a:chExt cx="0" cy="0"/>
        </a:xfrm>
      </p:grpSpPr>
      <p:pic>
        <p:nvPicPr>
          <p:cNvPr id="26" name="Google Shape;26;p4"/>
          <p:cNvPicPr preferRelativeResize="0"/>
          <p:nvPr/>
        </p:nvPicPr>
        <p:blipFill rotWithShape="1">
          <a:blip r:embed="rId2">
            <a:alphaModFix amt="18000"/>
          </a:blip>
          <a:srcRect b="22002"/>
          <a:stretch/>
        </p:blipFill>
        <p:spPr>
          <a:xfrm>
            <a:off x="-17025" y="0"/>
            <a:ext cx="9231002" cy="5143498"/>
          </a:xfrm>
          <a:prstGeom prst="rect">
            <a:avLst/>
          </a:prstGeom>
          <a:noFill/>
          <a:ln>
            <a:noFill/>
          </a:ln>
        </p:spPr>
      </p:pic>
      <p:sp>
        <p:nvSpPr>
          <p:cNvPr id="27" name="Google Shape;27;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8" name="Google Shape;28;p4"/>
          <p:cNvSpPr txBox="1">
            <a:spLocks noGrp="1"/>
          </p:cNvSpPr>
          <p:nvPr>
            <p:ph type="body" idx="1"/>
          </p:nvPr>
        </p:nvSpPr>
        <p:spPr>
          <a:xfrm>
            <a:off x="720000" y="1152475"/>
            <a:ext cx="7704000" cy="4233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pic>
        <p:nvPicPr>
          <p:cNvPr id="29" name="Google Shape;29;p4"/>
          <p:cNvPicPr preferRelativeResize="0"/>
          <p:nvPr/>
        </p:nvPicPr>
        <p:blipFill>
          <a:blip r:embed="rId3">
            <a:alphaModFix/>
          </a:blip>
          <a:stretch>
            <a:fillRect/>
          </a:stretch>
        </p:blipFill>
        <p:spPr>
          <a:xfrm>
            <a:off x="103025" y="4060350"/>
            <a:ext cx="988202" cy="988200"/>
          </a:xfrm>
          <a:prstGeom prst="rect">
            <a:avLst/>
          </a:prstGeom>
          <a:noFill/>
          <a:ln>
            <a:noFill/>
          </a:ln>
        </p:spPr>
      </p:pic>
      <p:pic>
        <p:nvPicPr>
          <p:cNvPr id="30" name="Google Shape;30;p4"/>
          <p:cNvPicPr preferRelativeResize="0"/>
          <p:nvPr/>
        </p:nvPicPr>
        <p:blipFill>
          <a:blip r:embed="rId4">
            <a:alphaModFix/>
          </a:blip>
          <a:stretch>
            <a:fillRect/>
          </a:stretch>
        </p:blipFill>
        <p:spPr>
          <a:xfrm flipH="1">
            <a:off x="8064148" y="4060350"/>
            <a:ext cx="988202" cy="988200"/>
          </a:xfrm>
          <a:prstGeom prst="rect">
            <a:avLst/>
          </a:prstGeom>
          <a:noFill/>
          <a:ln>
            <a:noFill/>
          </a:ln>
        </p:spPr>
      </p:pic>
      <p:pic>
        <p:nvPicPr>
          <p:cNvPr id="31" name="Google Shape;31;p4"/>
          <p:cNvPicPr preferRelativeResize="0"/>
          <p:nvPr/>
        </p:nvPicPr>
        <p:blipFill>
          <a:blip r:embed="rId3">
            <a:alphaModFix/>
          </a:blip>
          <a:stretch>
            <a:fillRect/>
          </a:stretch>
        </p:blipFill>
        <p:spPr>
          <a:xfrm rot="10800000">
            <a:off x="8064139" y="115302"/>
            <a:ext cx="988213" cy="988200"/>
          </a:xfrm>
          <a:prstGeom prst="rect">
            <a:avLst/>
          </a:prstGeom>
          <a:noFill/>
          <a:ln>
            <a:noFill/>
          </a:ln>
        </p:spPr>
      </p:pic>
      <p:pic>
        <p:nvPicPr>
          <p:cNvPr id="32" name="Google Shape;32;p4"/>
          <p:cNvPicPr preferRelativeResize="0"/>
          <p:nvPr/>
        </p:nvPicPr>
        <p:blipFill>
          <a:blip r:embed="rId4">
            <a:alphaModFix/>
          </a:blip>
          <a:stretch>
            <a:fillRect/>
          </a:stretch>
        </p:blipFill>
        <p:spPr>
          <a:xfrm rot="10800000" flipH="1">
            <a:off x="103025" y="115302"/>
            <a:ext cx="988213" cy="988200"/>
          </a:xfrm>
          <a:prstGeom prst="rect">
            <a:avLst/>
          </a:prstGeom>
          <a:noFill/>
          <a:ln>
            <a:noFill/>
          </a:ln>
        </p:spPr>
      </p:pic>
    </p:spTree>
    <p:extLst>
      <p:ext uri="{BB962C8B-B14F-4D97-AF65-F5344CB8AC3E}">
        <p14:creationId xmlns:p14="http://schemas.microsoft.com/office/powerpoint/2010/main" val="14175153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3"/>
        <p:cNvGrpSpPr/>
        <p:nvPr/>
      </p:nvGrpSpPr>
      <p:grpSpPr>
        <a:xfrm>
          <a:off x="0" y="0"/>
          <a:ext cx="0" cy="0"/>
          <a:chOff x="0" y="0"/>
          <a:chExt cx="0" cy="0"/>
        </a:xfrm>
      </p:grpSpPr>
      <p:pic>
        <p:nvPicPr>
          <p:cNvPr id="34" name="Google Shape;34;p5"/>
          <p:cNvPicPr preferRelativeResize="0"/>
          <p:nvPr/>
        </p:nvPicPr>
        <p:blipFill rotWithShape="1">
          <a:blip r:embed="rId2">
            <a:alphaModFix amt="18000"/>
          </a:blip>
          <a:srcRect b="22002"/>
          <a:stretch/>
        </p:blipFill>
        <p:spPr>
          <a:xfrm>
            <a:off x="-17025" y="0"/>
            <a:ext cx="9231002" cy="5143498"/>
          </a:xfrm>
          <a:prstGeom prst="rect">
            <a:avLst/>
          </a:prstGeom>
          <a:noFill/>
          <a:ln>
            <a:noFill/>
          </a:ln>
        </p:spPr>
      </p:pic>
      <p:sp>
        <p:nvSpPr>
          <p:cNvPr id="35" name="Google Shape;35;p5"/>
          <p:cNvSpPr txBox="1">
            <a:spLocks noGrp="1"/>
          </p:cNvSpPr>
          <p:nvPr>
            <p:ph type="subTitle" idx="1"/>
          </p:nvPr>
        </p:nvSpPr>
        <p:spPr>
          <a:xfrm>
            <a:off x="1327750" y="1306975"/>
            <a:ext cx="3244200" cy="3301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6" name="Google Shape;36;p5"/>
          <p:cNvSpPr txBox="1">
            <a:spLocks noGrp="1"/>
          </p:cNvSpPr>
          <p:nvPr>
            <p:ph type="subTitle" idx="2"/>
          </p:nvPr>
        </p:nvSpPr>
        <p:spPr>
          <a:xfrm>
            <a:off x="4572051" y="1306975"/>
            <a:ext cx="3244200" cy="3301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 name="Google Shape;37;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38" name="Google Shape;38;p5"/>
          <p:cNvPicPr preferRelativeResize="0"/>
          <p:nvPr/>
        </p:nvPicPr>
        <p:blipFill>
          <a:blip r:embed="rId3">
            <a:alphaModFix/>
          </a:blip>
          <a:stretch>
            <a:fillRect/>
          </a:stretch>
        </p:blipFill>
        <p:spPr>
          <a:xfrm>
            <a:off x="103025" y="4060350"/>
            <a:ext cx="988202" cy="988200"/>
          </a:xfrm>
          <a:prstGeom prst="rect">
            <a:avLst/>
          </a:prstGeom>
          <a:noFill/>
          <a:ln>
            <a:noFill/>
          </a:ln>
        </p:spPr>
      </p:pic>
      <p:pic>
        <p:nvPicPr>
          <p:cNvPr id="39" name="Google Shape;39;p5"/>
          <p:cNvPicPr preferRelativeResize="0"/>
          <p:nvPr/>
        </p:nvPicPr>
        <p:blipFill>
          <a:blip r:embed="rId4">
            <a:alphaModFix/>
          </a:blip>
          <a:stretch>
            <a:fillRect/>
          </a:stretch>
        </p:blipFill>
        <p:spPr>
          <a:xfrm flipH="1">
            <a:off x="8064148" y="4060350"/>
            <a:ext cx="988202" cy="988200"/>
          </a:xfrm>
          <a:prstGeom prst="rect">
            <a:avLst/>
          </a:prstGeom>
          <a:noFill/>
          <a:ln>
            <a:noFill/>
          </a:ln>
        </p:spPr>
      </p:pic>
      <p:pic>
        <p:nvPicPr>
          <p:cNvPr id="40" name="Google Shape;40;p5"/>
          <p:cNvPicPr preferRelativeResize="0"/>
          <p:nvPr/>
        </p:nvPicPr>
        <p:blipFill>
          <a:blip r:embed="rId3">
            <a:alphaModFix/>
          </a:blip>
          <a:stretch>
            <a:fillRect/>
          </a:stretch>
        </p:blipFill>
        <p:spPr>
          <a:xfrm rot="10800000">
            <a:off x="8064139" y="115302"/>
            <a:ext cx="988213" cy="988200"/>
          </a:xfrm>
          <a:prstGeom prst="rect">
            <a:avLst/>
          </a:prstGeom>
          <a:noFill/>
          <a:ln>
            <a:noFill/>
          </a:ln>
        </p:spPr>
      </p:pic>
      <p:pic>
        <p:nvPicPr>
          <p:cNvPr id="41" name="Google Shape;41;p5"/>
          <p:cNvPicPr preferRelativeResize="0"/>
          <p:nvPr/>
        </p:nvPicPr>
        <p:blipFill>
          <a:blip r:embed="rId4">
            <a:alphaModFix/>
          </a:blip>
          <a:stretch>
            <a:fillRect/>
          </a:stretch>
        </p:blipFill>
        <p:spPr>
          <a:xfrm rot="10800000" flipH="1">
            <a:off x="103025" y="115302"/>
            <a:ext cx="988213" cy="988200"/>
          </a:xfrm>
          <a:prstGeom prst="rect">
            <a:avLst/>
          </a:prstGeom>
          <a:noFill/>
          <a:ln>
            <a:noFill/>
          </a:ln>
        </p:spPr>
      </p:pic>
    </p:spTree>
    <p:extLst>
      <p:ext uri="{BB962C8B-B14F-4D97-AF65-F5344CB8AC3E}">
        <p14:creationId xmlns:p14="http://schemas.microsoft.com/office/powerpoint/2010/main" val="41260601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2"/>
        <p:cNvGrpSpPr/>
        <p:nvPr/>
      </p:nvGrpSpPr>
      <p:grpSpPr>
        <a:xfrm>
          <a:off x="0" y="0"/>
          <a:ext cx="0" cy="0"/>
          <a:chOff x="0" y="0"/>
          <a:chExt cx="0" cy="0"/>
        </a:xfrm>
      </p:grpSpPr>
      <p:pic>
        <p:nvPicPr>
          <p:cNvPr id="43" name="Google Shape;43;p6"/>
          <p:cNvPicPr preferRelativeResize="0"/>
          <p:nvPr/>
        </p:nvPicPr>
        <p:blipFill rotWithShape="1">
          <a:blip r:embed="rId2">
            <a:alphaModFix amt="18000"/>
          </a:blip>
          <a:srcRect b="22002"/>
          <a:stretch/>
        </p:blipFill>
        <p:spPr>
          <a:xfrm>
            <a:off x="-17025" y="0"/>
            <a:ext cx="9231002" cy="5143498"/>
          </a:xfrm>
          <a:prstGeom prst="rect">
            <a:avLst/>
          </a:prstGeom>
          <a:noFill/>
          <a:ln>
            <a:noFill/>
          </a:ln>
        </p:spPr>
      </p:pic>
      <p:sp>
        <p:nvSpPr>
          <p:cNvPr id="44" name="Google Shape;44;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45" name="Google Shape;45;p6"/>
          <p:cNvPicPr preferRelativeResize="0"/>
          <p:nvPr/>
        </p:nvPicPr>
        <p:blipFill>
          <a:blip r:embed="rId3">
            <a:alphaModFix/>
          </a:blip>
          <a:stretch>
            <a:fillRect/>
          </a:stretch>
        </p:blipFill>
        <p:spPr>
          <a:xfrm>
            <a:off x="103025" y="4060350"/>
            <a:ext cx="988202" cy="988200"/>
          </a:xfrm>
          <a:prstGeom prst="rect">
            <a:avLst/>
          </a:prstGeom>
          <a:noFill/>
          <a:ln>
            <a:noFill/>
          </a:ln>
        </p:spPr>
      </p:pic>
      <p:pic>
        <p:nvPicPr>
          <p:cNvPr id="46" name="Google Shape;46;p6"/>
          <p:cNvPicPr preferRelativeResize="0"/>
          <p:nvPr/>
        </p:nvPicPr>
        <p:blipFill>
          <a:blip r:embed="rId4">
            <a:alphaModFix/>
          </a:blip>
          <a:stretch>
            <a:fillRect/>
          </a:stretch>
        </p:blipFill>
        <p:spPr>
          <a:xfrm flipH="1">
            <a:off x="8064148" y="4060350"/>
            <a:ext cx="988202" cy="988200"/>
          </a:xfrm>
          <a:prstGeom prst="rect">
            <a:avLst/>
          </a:prstGeom>
          <a:noFill/>
          <a:ln>
            <a:noFill/>
          </a:ln>
        </p:spPr>
      </p:pic>
      <p:pic>
        <p:nvPicPr>
          <p:cNvPr id="47" name="Google Shape;47;p6"/>
          <p:cNvPicPr preferRelativeResize="0"/>
          <p:nvPr/>
        </p:nvPicPr>
        <p:blipFill>
          <a:blip r:embed="rId3">
            <a:alphaModFix/>
          </a:blip>
          <a:stretch>
            <a:fillRect/>
          </a:stretch>
        </p:blipFill>
        <p:spPr>
          <a:xfrm rot="10800000">
            <a:off x="8064139" y="115302"/>
            <a:ext cx="988213" cy="988200"/>
          </a:xfrm>
          <a:prstGeom prst="rect">
            <a:avLst/>
          </a:prstGeom>
          <a:noFill/>
          <a:ln>
            <a:noFill/>
          </a:ln>
        </p:spPr>
      </p:pic>
      <p:pic>
        <p:nvPicPr>
          <p:cNvPr id="48" name="Google Shape;48;p6"/>
          <p:cNvPicPr preferRelativeResize="0"/>
          <p:nvPr/>
        </p:nvPicPr>
        <p:blipFill>
          <a:blip r:embed="rId4">
            <a:alphaModFix/>
          </a:blip>
          <a:stretch>
            <a:fillRect/>
          </a:stretch>
        </p:blipFill>
        <p:spPr>
          <a:xfrm rot="10800000" flipH="1">
            <a:off x="103025" y="115302"/>
            <a:ext cx="988213" cy="988200"/>
          </a:xfrm>
          <a:prstGeom prst="rect">
            <a:avLst/>
          </a:prstGeom>
          <a:noFill/>
          <a:ln>
            <a:noFill/>
          </a:ln>
        </p:spPr>
      </p:pic>
    </p:spTree>
    <p:extLst>
      <p:ext uri="{BB962C8B-B14F-4D97-AF65-F5344CB8AC3E}">
        <p14:creationId xmlns:p14="http://schemas.microsoft.com/office/powerpoint/2010/main" val="28338558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9"/>
        <p:cNvGrpSpPr/>
        <p:nvPr/>
      </p:nvGrpSpPr>
      <p:grpSpPr>
        <a:xfrm>
          <a:off x="0" y="0"/>
          <a:ext cx="0" cy="0"/>
          <a:chOff x="0" y="0"/>
          <a:chExt cx="0" cy="0"/>
        </a:xfrm>
      </p:grpSpPr>
      <p:pic>
        <p:nvPicPr>
          <p:cNvPr id="50" name="Google Shape;50;p7"/>
          <p:cNvPicPr preferRelativeResize="0"/>
          <p:nvPr/>
        </p:nvPicPr>
        <p:blipFill rotWithShape="1">
          <a:blip r:embed="rId2">
            <a:alphaModFix amt="18000"/>
          </a:blip>
          <a:srcRect b="22002"/>
          <a:stretch/>
        </p:blipFill>
        <p:spPr>
          <a:xfrm>
            <a:off x="-17025" y="0"/>
            <a:ext cx="9231002" cy="5143498"/>
          </a:xfrm>
          <a:prstGeom prst="rect">
            <a:avLst/>
          </a:prstGeom>
          <a:noFill/>
          <a:ln>
            <a:noFill/>
          </a:ln>
        </p:spPr>
      </p:pic>
      <p:sp>
        <p:nvSpPr>
          <p:cNvPr id="51" name="Google Shape;51;p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2" name="Google Shape;52;p7"/>
          <p:cNvSpPr txBox="1">
            <a:spLocks noGrp="1"/>
          </p:cNvSpPr>
          <p:nvPr>
            <p:ph type="body" idx="1"/>
          </p:nvPr>
        </p:nvSpPr>
        <p:spPr>
          <a:xfrm>
            <a:off x="834000" y="1567550"/>
            <a:ext cx="3738000" cy="2447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pic>
        <p:nvPicPr>
          <p:cNvPr id="53" name="Google Shape;53;p7"/>
          <p:cNvPicPr preferRelativeResize="0"/>
          <p:nvPr/>
        </p:nvPicPr>
        <p:blipFill>
          <a:blip r:embed="rId3">
            <a:alphaModFix/>
          </a:blip>
          <a:stretch>
            <a:fillRect/>
          </a:stretch>
        </p:blipFill>
        <p:spPr>
          <a:xfrm>
            <a:off x="103025" y="4060350"/>
            <a:ext cx="988202" cy="988200"/>
          </a:xfrm>
          <a:prstGeom prst="rect">
            <a:avLst/>
          </a:prstGeom>
          <a:noFill/>
          <a:ln>
            <a:noFill/>
          </a:ln>
        </p:spPr>
      </p:pic>
      <p:pic>
        <p:nvPicPr>
          <p:cNvPr id="54" name="Google Shape;54;p7"/>
          <p:cNvPicPr preferRelativeResize="0"/>
          <p:nvPr/>
        </p:nvPicPr>
        <p:blipFill>
          <a:blip r:embed="rId4">
            <a:alphaModFix/>
          </a:blip>
          <a:stretch>
            <a:fillRect/>
          </a:stretch>
        </p:blipFill>
        <p:spPr>
          <a:xfrm flipH="1">
            <a:off x="8064148" y="4060350"/>
            <a:ext cx="988202" cy="988200"/>
          </a:xfrm>
          <a:prstGeom prst="rect">
            <a:avLst/>
          </a:prstGeom>
          <a:noFill/>
          <a:ln>
            <a:noFill/>
          </a:ln>
        </p:spPr>
      </p:pic>
      <p:pic>
        <p:nvPicPr>
          <p:cNvPr id="55" name="Google Shape;55;p7"/>
          <p:cNvPicPr preferRelativeResize="0"/>
          <p:nvPr/>
        </p:nvPicPr>
        <p:blipFill>
          <a:blip r:embed="rId3">
            <a:alphaModFix/>
          </a:blip>
          <a:stretch>
            <a:fillRect/>
          </a:stretch>
        </p:blipFill>
        <p:spPr>
          <a:xfrm rot="10800000">
            <a:off x="8064139" y="115302"/>
            <a:ext cx="988213" cy="988200"/>
          </a:xfrm>
          <a:prstGeom prst="rect">
            <a:avLst/>
          </a:prstGeom>
          <a:noFill/>
          <a:ln>
            <a:noFill/>
          </a:ln>
        </p:spPr>
      </p:pic>
      <p:pic>
        <p:nvPicPr>
          <p:cNvPr id="56" name="Google Shape;56;p7"/>
          <p:cNvPicPr preferRelativeResize="0"/>
          <p:nvPr/>
        </p:nvPicPr>
        <p:blipFill>
          <a:blip r:embed="rId4">
            <a:alphaModFix/>
          </a:blip>
          <a:stretch>
            <a:fillRect/>
          </a:stretch>
        </p:blipFill>
        <p:spPr>
          <a:xfrm rot="10800000" flipH="1">
            <a:off x="103025" y="115302"/>
            <a:ext cx="988213" cy="988200"/>
          </a:xfrm>
          <a:prstGeom prst="rect">
            <a:avLst/>
          </a:prstGeom>
          <a:noFill/>
          <a:ln>
            <a:noFill/>
          </a:ln>
        </p:spPr>
      </p:pic>
    </p:spTree>
    <p:extLst>
      <p:ext uri="{BB962C8B-B14F-4D97-AF65-F5344CB8AC3E}">
        <p14:creationId xmlns:p14="http://schemas.microsoft.com/office/powerpoint/2010/main" val="5400341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7"/>
        <p:cNvGrpSpPr/>
        <p:nvPr/>
      </p:nvGrpSpPr>
      <p:grpSpPr>
        <a:xfrm>
          <a:off x="0" y="0"/>
          <a:ext cx="0" cy="0"/>
          <a:chOff x="0" y="0"/>
          <a:chExt cx="0" cy="0"/>
        </a:xfrm>
      </p:grpSpPr>
      <p:pic>
        <p:nvPicPr>
          <p:cNvPr id="58" name="Google Shape;58;p8"/>
          <p:cNvPicPr preferRelativeResize="0"/>
          <p:nvPr/>
        </p:nvPicPr>
        <p:blipFill rotWithShape="1">
          <a:blip r:embed="rId2">
            <a:alphaModFix amt="18000"/>
          </a:blip>
          <a:srcRect b="22002"/>
          <a:stretch/>
        </p:blipFill>
        <p:spPr>
          <a:xfrm>
            <a:off x="-17025" y="0"/>
            <a:ext cx="9231002" cy="5143498"/>
          </a:xfrm>
          <a:prstGeom prst="rect">
            <a:avLst/>
          </a:prstGeom>
          <a:noFill/>
          <a:ln>
            <a:noFill/>
          </a:ln>
        </p:spPr>
      </p:pic>
      <p:sp>
        <p:nvSpPr>
          <p:cNvPr id="59" name="Google Shape;59;p8"/>
          <p:cNvSpPr txBox="1">
            <a:spLocks noGrp="1"/>
          </p:cNvSpPr>
          <p:nvPr>
            <p:ph type="title"/>
          </p:nvPr>
        </p:nvSpPr>
        <p:spPr>
          <a:xfrm>
            <a:off x="1741350" y="2601425"/>
            <a:ext cx="5661300" cy="107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5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pic>
        <p:nvPicPr>
          <p:cNvPr id="60" name="Google Shape;60;p8"/>
          <p:cNvPicPr preferRelativeResize="0"/>
          <p:nvPr/>
        </p:nvPicPr>
        <p:blipFill>
          <a:blip r:embed="rId3">
            <a:alphaModFix/>
          </a:blip>
          <a:stretch>
            <a:fillRect/>
          </a:stretch>
        </p:blipFill>
        <p:spPr>
          <a:xfrm>
            <a:off x="103025" y="4060350"/>
            <a:ext cx="988202" cy="988200"/>
          </a:xfrm>
          <a:prstGeom prst="rect">
            <a:avLst/>
          </a:prstGeom>
          <a:noFill/>
          <a:ln>
            <a:noFill/>
          </a:ln>
        </p:spPr>
      </p:pic>
      <p:pic>
        <p:nvPicPr>
          <p:cNvPr id="61" name="Google Shape;61;p8"/>
          <p:cNvPicPr preferRelativeResize="0"/>
          <p:nvPr/>
        </p:nvPicPr>
        <p:blipFill>
          <a:blip r:embed="rId4">
            <a:alphaModFix/>
          </a:blip>
          <a:stretch>
            <a:fillRect/>
          </a:stretch>
        </p:blipFill>
        <p:spPr>
          <a:xfrm flipH="1">
            <a:off x="8064148" y="4060350"/>
            <a:ext cx="988202" cy="988200"/>
          </a:xfrm>
          <a:prstGeom prst="rect">
            <a:avLst/>
          </a:prstGeom>
          <a:noFill/>
          <a:ln>
            <a:noFill/>
          </a:ln>
        </p:spPr>
      </p:pic>
      <p:pic>
        <p:nvPicPr>
          <p:cNvPr id="62" name="Google Shape;62;p8"/>
          <p:cNvPicPr preferRelativeResize="0"/>
          <p:nvPr/>
        </p:nvPicPr>
        <p:blipFill>
          <a:blip r:embed="rId3">
            <a:alphaModFix/>
          </a:blip>
          <a:stretch>
            <a:fillRect/>
          </a:stretch>
        </p:blipFill>
        <p:spPr>
          <a:xfrm rot="10800000">
            <a:off x="8064139" y="115302"/>
            <a:ext cx="988213" cy="988200"/>
          </a:xfrm>
          <a:prstGeom prst="rect">
            <a:avLst/>
          </a:prstGeom>
          <a:noFill/>
          <a:ln>
            <a:noFill/>
          </a:ln>
        </p:spPr>
      </p:pic>
      <p:pic>
        <p:nvPicPr>
          <p:cNvPr id="63" name="Google Shape;63;p8"/>
          <p:cNvPicPr preferRelativeResize="0"/>
          <p:nvPr/>
        </p:nvPicPr>
        <p:blipFill>
          <a:blip r:embed="rId4">
            <a:alphaModFix/>
          </a:blip>
          <a:stretch>
            <a:fillRect/>
          </a:stretch>
        </p:blipFill>
        <p:spPr>
          <a:xfrm rot="10800000" flipH="1">
            <a:off x="103025" y="115302"/>
            <a:ext cx="988213" cy="988200"/>
          </a:xfrm>
          <a:prstGeom prst="rect">
            <a:avLst/>
          </a:prstGeom>
          <a:noFill/>
          <a:ln>
            <a:noFill/>
          </a:ln>
        </p:spPr>
      </p:pic>
    </p:spTree>
    <p:extLst>
      <p:ext uri="{BB962C8B-B14F-4D97-AF65-F5344CB8AC3E}">
        <p14:creationId xmlns:p14="http://schemas.microsoft.com/office/powerpoint/2010/main" val="23587367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4"/>
        <p:cNvGrpSpPr/>
        <p:nvPr/>
      </p:nvGrpSpPr>
      <p:grpSpPr>
        <a:xfrm>
          <a:off x="0" y="0"/>
          <a:ext cx="0" cy="0"/>
          <a:chOff x="0" y="0"/>
          <a:chExt cx="0" cy="0"/>
        </a:xfrm>
      </p:grpSpPr>
      <p:pic>
        <p:nvPicPr>
          <p:cNvPr id="65" name="Google Shape;65;p9"/>
          <p:cNvPicPr preferRelativeResize="0"/>
          <p:nvPr/>
        </p:nvPicPr>
        <p:blipFill rotWithShape="1">
          <a:blip r:embed="rId2">
            <a:alphaModFix amt="18000"/>
          </a:blip>
          <a:srcRect b="22002"/>
          <a:stretch/>
        </p:blipFill>
        <p:spPr>
          <a:xfrm>
            <a:off x="-17025" y="0"/>
            <a:ext cx="9231002" cy="5143498"/>
          </a:xfrm>
          <a:prstGeom prst="rect">
            <a:avLst/>
          </a:prstGeom>
          <a:noFill/>
          <a:ln>
            <a:noFill/>
          </a:ln>
        </p:spPr>
      </p:pic>
      <p:sp>
        <p:nvSpPr>
          <p:cNvPr id="66" name="Google Shape;66;p9"/>
          <p:cNvSpPr txBox="1">
            <a:spLocks noGrp="1"/>
          </p:cNvSpPr>
          <p:nvPr>
            <p:ph type="title"/>
          </p:nvPr>
        </p:nvSpPr>
        <p:spPr>
          <a:xfrm>
            <a:off x="715103" y="1304263"/>
            <a:ext cx="5167800" cy="1642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10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7" name="Google Shape;67;p9"/>
          <p:cNvSpPr txBox="1">
            <a:spLocks noGrp="1"/>
          </p:cNvSpPr>
          <p:nvPr>
            <p:ph type="subTitle" idx="1"/>
          </p:nvPr>
        </p:nvSpPr>
        <p:spPr>
          <a:xfrm>
            <a:off x="715100" y="3144437"/>
            <a:ext cx="5167800" cy="69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pic>
        <p:nvPicPr>
          <p:cNvPr id="68" name="Google Shape;68;p9"/>
          <p:cNvPicPr preferRelativeResize="0"/>
          <p:nvPr/>
        </p:nvPicPr>
        <p:blipFill>
          <a:blip r:embed="rId3">
            <a:alphaModFix/>
          </a:blip>
          <a:stretch>
            <a:fillRect/>
          </a:stretch>
        </p:blipFill>
        <p:spPr>
          <a:xfrm>
            <a:off x="103025" y="4060350"/>
            <a:ext cx="988202" cy="988200"/>
          </a:xfrm>
          <a:prstGeom prst="rect">
            <a:avLst/>
          </a:prstGeom>
          <a:noFill/>
          <a:ln>
            <a:noFill/>
          </a:ln>
        </p:spPr>
      </p:pic>
      <p:pic>
        <p:nvPicPr>
          <p:cNvPr id="69" name="Google Shape;69;p9"/>
          <p:cNvPicPr preferRelativeResize="0"/>
          <p:nvPr/>
        </p:nvPicPr>
        <p:blipFill>
          <a:blip r:embed="rId4">
            <a:alphaModFix/>
          </a:blip>
          <a:stretch>
            <a:fillRect/>
          </a:stretch>
        </p:blipFill>
        <p:spPr>
          <a:xfrm flipH="1">
            <a:off x="8064148" y="4060350"/>
            <a:ext cx="988202" cy="988200"/>
          </a:xfrm>
          <a:prstGeom prst="rect">
            <a:avLst/>
          </a:prstGeom>
          <a:noFill/>
          <a:ln>
            <a:noFill/>
          </a:ln>
        </p:spPr>
      </p:pic>
      <p:pic>
        <p:nvPicPr>
          <p:cNvPr id="70" name="Google Shape;70;p9"/>
          <p:cNvPicPr preferRelativeResize="0"/>
          <p:nvPr/>
        </p:nvPicPr>
        <p:blipFill>
          <a:blip r:embed="rId3">
            <a:alphaModFix/>
          </a:blip>
          <a:stretch>
            <a:fillRect/>
          </a:stretch>
        </p:blipFill>
        <p:spPr>
          <a:xfrm rot="10800000">
            <a:off x="8064139" y="115302"/>
            <a:ext cx="988213" cy="988200"/>
          </a:xfrm>
          <a:prstGeom prst="rect">
            <a:avLst/>
          </a:prstGeom>
          <a:noFill/>
          <a:ln>
            <a:noFill/>
          </a:ln>
        </p:spPr>
      </p:pic>
      <p:pic>
        <p:nvPicPr>
          <p:cNvPr id="71" name="Google Shape;71;p9"/>
          <p:cNvPicPr preferRelativeResize="0"/>
          <p:nvPr/>
        </p:nvPicPr>
        <p:blipFill>
          <a:blip r:embed="rId4">
            <a:alphaModFix/>
          </a:blip>
          <a:stretch>
            <a:fillRect/>
          </a:stretch>
        </p:blipFill>
        <p:spPr>
          <a:xfrm rot="10800000" flipH="1">
            <a:off x="103025" y="115302"/>
            <a:ext cx="988213" cy="988200"/>
          </a:xfrm>
          <a:prstGeom prst="rect">
            <a:avLst/>
          </a:prstGeom>
          <a:noFill/>
          <a:ln>
            <a:noFill/>
          </a:ln>
        </p:spPr>
      </p:pic>
    </p:spTree>
    <p:extLst>
      <p:ext uri="{BB962C8B-B14F-4D97-AF65-F5344CB8AC3E}">
        <p14:creationId xmlns:p14="http://schemas.microsoft.com/office/powerpoint/2010/main" val="39773266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2"/>
        <p:cNvGrpSpPr/>
        <p:nvPr/>
      </p:nvGrpSpPr>
      <p:grpSpPr>
        <a:xfrm>
          <a:off x="0" y="0"/>
          <a:ext cx="0" cy="0"/>
          <a:chOff x="0" y="0"/>
          <a:chExt cx="0" cy="0"/>
        </a:xfrm>
      </p:grpSpPr>
      <p:pic>
        <p:nvPicPr>
          <p:cNvPr id="73" name="Google Shape;73;p10"/>
          <p:cNvPicPr preferRelativeResize="0"/>
          <p:nvPr/>
        </p:nvPicPr>
        <p:blipFill rotWithShape="1">
          <a:blip r:embed="rId2">
            <a:alphaModFix amt="18000"/>
          </a:blip>
          <a:srcRect b="22002"/>
          <a:stretch/>
        </p:blipFill>
        <p:spPr>
          <a:xfrm>
            <a:off x="-17025" y="0"/>
            <a:ext cx="9231002" cy="5143498"/>
          </a:xfrm>
          <a:prstGeom prst="rect">
            <a:avLst/>
          </a:prstGeom>
          <a:noFill/>
          <a:ln>
            <a:noFill/>
          </a:ln>
        </p:spPr>
      </p:pic>
      <p:sp>
        <p:nvSpPr>
          <p:cNvPr id="74" name="Google Shape;74;p10"/>
          <p:cNvSpPr txBox="1">
            <a:spLocks noGrp="1"/>
          </p:cNvSpPr>
          <p:nvPr>
            <p:ph type="title"/>
          </p:nvPr>
        </p:nvSpPr>
        <p:spPr>
          <a:xfrm>
            <a:off x="928200" y="946525"/>
            <a:ext cx="7287600" cy="772500"/>
          </a:xfrm>
          <a:prstGeom prst="rect">
            <a:avLst/>
          </a:prstGeom>
          <a:solidFill>
            <a:schemeClr val="lt1"/>
          </a:solidFill>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pic>
        <p:nvPicPr>
          <p:cNvPr id="75" name="Google Shape;75;p10"/>
          <p:cNvPicPr preferRelativeResize="0"/>
          <p:nvPr/>
        </p:nvPicPr>
        <p:blipFill>
          <a:blip r:embed="rId3">
            <a:alphaModFix/>
          </a:blip>
          <a:stretch>
            <a:fillRect/>
          </a:stretch>
        </p:blipFill>
        <p:spPr>
          <a:xfrm>
            <a:off x="103025" y="4060350"/>
            <a:ext cx="988202" cy="988200"/>
          </a:xfrm>
          <a:prstGeom prst="rect">
            <a:avLst/>
          </a:prstGeom>
          <a:noFill/>
          <a:ln>
            <a:noFill/>
          </a:ln>
        </p:spPr>
      </p:pic>
      <p:pic>
        <p:nvPicPr>
          <p:cNvPr id="76" name="Google Shape;76;p10"/>
          <p:cNvPicPr preferRelativeResize="0"/>
          <p:nvPr/>
        </p:nvPicPr>
        <p:blipFill>
          <a:blip r:embed="rId3">
            <a:alphaModFix/>
          </a:blip>
          <a:stretch>
            <a:fillRect/>
          </a:stretch>
        </p:blipFill>
        <p:spPr>
          <a:xfrm flipH="1">
            <a:off x="8064148" y="4060350"/>
            <a:ext cx="988202" cy="988200"/>
          </a:xfrm>
          <a:prstGeom prst="rect">
            <a:avLst/>
          </a:prstGeom>
          <a:noFill/>
          <a:ln>
            <a:noFill/>
          </a:ln>
        </p:spPr>
      </p:pic>
      <p:pic>
        <p:nvPicPr>
          <p:cNvPr id="77" name="Google Shape;77;p10"/>
          <p:cNvPicPr preferRelativeResize="0"/>
          <p:nvPr/>
        </p:nvPicPr>
        <p:blipFill>
          <a:blip r:embed="rId3">
            <a:alphaModFix/>
          </a:blip>
          <a:stretch>
            <a:fillRect/>
          </a:stretch>
        </p:blipFill>
        <p:spPr>
          <a:xfrm rot="10800000">
            <a:off x="8064139" y="115302"/>
            <a:ext cx="988213" cy="988200"/>
          </a:xfrm>
          <a:prstGeom prst="rect">
            <a:avLst/>
          </a:prstGeom>
          <a:noFill/>
          <a:ln>
            <a:noFill/>
          </a:ln>
        </p:spPr>
      </p:pic>
      <p:pic>
        <p:nvPicPr>
          <p:cNvPr id="78" name="Google Shape;78;p10"/>
          <p:cNvPicPr preferRelativeResize="0"/>
          <p:nvPr/>
        </p:nvPicPr>
        <p:blipFill>
          <a:blip r:embed="rId3">
            <a:alphaModFix/>
          </a:blip>
          <a:stretch>
            <a:fillRect/>
          </a:stretch>
        </p:blipFill>
        <p:spPr>
          <a:xfrm rot="10800000" flipH="1">
            <a:off x="103025" y="115302"/>
            <a:ext cx="988213" cy="988200"/>
          </a:xfrm>
          <a:prstGeom prst="rect">
            <a:avLst/>
          </a:prstGeom>
          <a:noFill/>
          <a:ln>
            <a:noFill/>
          </a:ln>
        </p:spPr>
      </p:pic>
    </p:spTree>
    <p:extLst>
      <p:ext uri="{BB962C8B-B14F-4D97-AF65-F5344CB8AC3E}">
        <p14:creationId xmlns:p14="http://schemas.microsoft.com/office/powerpoint/2010/main" val="1970290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pic>
        <p:nvPicPr>
          <p:cNvPr id="17" name="Google Shape;17;p3"/>
          <p:cNvPicPr preferRelativeResize="0"/>
          <p:nvPr/>
        </p:nvPicPr>
        <p:blipFill rotWithShape="1">
          <a:blip r:embed="rId2">
            <a:alphaModFix amt="18000"/>
          </a:blip>
          <a:srcRect b="22002"/>
          <a:stretch/>
        </p:blipFill>
        <p:spPr>
          <a:xfrm>
            <a:off x="-17025" y="0"/>
            <a:ext cx="9231002" cy="5143498"/>
          </a:xfrm>
          <a:prstGeom prst="rect">
            <a:avLst/>
          </a:prstGeom>
          <a:noFill/>
          <a:ln>
            <a:noFill/>
          </a:ln>
        </p:spPr>
      </p:pic>
      <p:sp>
        <p:nvSpPr>
          <p:cNvPr id="18" name="Google Shape;18;p3"/>
          <p:cNvSpPr txBox="1">
            <a:spLocks noGrp="1"/>
          </p:cNvSpPr>
          <p:nvPr>
            <p:ph type="title"/>
          </p:nvPr>
        </p:nvSpPr>
        <p:spPr>
          <a:xfrm>
            <a:off x="3053975" y="2034750"/>
            <a:ext cx="3036000" cy="689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000">
                <a:solidFill>
                  <a:schemeClr val="lt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9" name="Google Shape;19;p3"/>
          <p:cNvSpPr txBox="1">
            <a:spLocks noGrp="1"/>
          </p:cNvSpPr>
          <p:nvPr>
            <p:ph type="title" idx="2" hasCustomPrompt="1"/>
          </p:nvPr>
        </p:nvSpPr>
        <p:spPr>
          <a:xfrm>
            <a:off x="3053975" y="1040550"/>
            <a:ext cx="3036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6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0" name="Google Shape;20;p3"/>
          <p:cNvSpPr txBox="1">
            <a:spLocks noGrp="1"/>
          </p:cNvSpPr>
          <p:nvPr>
            <p:ph type="subTitle" idx="1"/>
          </p:nvPr>
        </p:nvSpPr>
        <p:spPr>
          <a:xfrm>
            <a:off x="3054000" y="3413550"/>
            <a:ext cx="3036000" cy="68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21" name="Google Shape;21;p3"/>
          <p:cNvPicPr preferRelativeResize="0"/>
          <p:nvPr/>
        </p:nvPicPr>
        <p:blipFill>
          <a:blip r:embed="rId3">
            <a:alphaModFix/>
          </a:blip>
          <a:stretch>
            <a:fillRect/>
          </a:stretch>
        </p:blipFill>
        <p:spPr>
          <a:xfrm>
            <a:off x="103025" y="4060350"/>
            <a:ext cx="988202" cy="988200"/>
          </a:xfrm>
          <a:prstGeom prst="rect">
            <a:avLst/>
          </a:prstGeom>
          <a:noFill/>
          <a:ln>
            <a:noFill/>
          </a:ln>
        </p:spPr>
      </p:pic>
      <p:pic>
        <p:nvPicPr>
          <p:cNvPr id="22" name="Google Shape;22;p3"/>
          <p:cNvPicPr preferRelativeResize="0"/>
          <p:nvPr/>
        </p:nvPicPr>
        <p:blipFill>
          <a:blip r:embed="rId3">
            <a:alphaModFix/>
          </a:blip>
          <a:stretch>
            <a:fillRect/>
          </a:stretch>
        </p:blipFill>
        <p:spPr>
          <a:xfrm rot="10800000">
            <a:off x="8064139" y="115302"/>
            <a:ext cx="988213" cy="988200"/>
          </a:xfrm>
          <a:prstGeom prst="rect">
            <a:avLst/>
          </a:prstGeom>
          <a:noFill/>
          <a:ln>
            <a:noFill/>
          </a:ln>
        </p:spPr>
      </p:pic>
      <p:pic>
        <p:nvPicPr>
          <p:cNvPr id="23" name="Google Shape;23;p3"/>
          <p:cNvPicPr preferRelativeResize="0"/>
          <p:nvPr/>
        </p:nvPicPr>
        <p:blipFill>
          <a:blip r:embed="rId4">
            <a:alphaModFix/>
          </a:blip>
          <a:stretch>
            <a:fillRect/>
          </a:stretch>
        </p:blipFill>
        <p:spPr>
          <a:xfrm rot="10800000" flipH="1">
            <a:off x="103025" y="115302"/>
            <a:ext cx="988213" cy="988200"/>
          </a:xfrm>
          <a:prstGeom prst="rect">
            <a:avLst/>
          </a:prstGeom>
          <a:noFill/>
          <a:ln>
            <a:noFill/>
          </a:ln>
        </p:spPr>
      </p:pic>
      <p:pic>
        <p:nvPicPr>
          <p:cNvPr id="24" name="Google Shape;24;p3"/>
          <p:cNvPicPr preferRelativeResize="0"/>
          <p:nvPr/>
        </p:nvPicPr>
        <p:blipFill>
          <a:blip r:embed="rId4">
            <a:alphaModFix/>
          </a:blip>
          <a:stretch>
            <a:fillRect/>
          </a:stretch>
        </p:blipFill>
        <p:spPr>
          <a:xfrm flipH="1">
            <a:off x="8064148" y="4060350"/>
            <a:ext cx="988202" cy="9882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79"/>
        <p:cNvGrpSpPr/>
        <p:nvPr/>
      </p:nvGrpSpPr>
      <p:grpSpPr>
        <a:xfrm>
          <a:off x="0" y="0"/>
          <a:ext cx="0" cy="0"/>
          <a:chOff x="0" y="0"/>
          <a:chExt cx="0" cy="0"/>
        </a:xfrm>
      </p:grpSpPr>
      <p:pic>
        <p:nvPicPr>
          <p:cNvPr id="80" name="Google Shape;80;p11"/>
          <p:cNvPicPr preferRelativeResize="0"/>
          <p:nvPr/>
        </p:nvPicPr>
        <p:blipFill rotWithShape="1">
          <a:blip r:embed="rId2">
            <a:alphaModFix amt="18000"/>
          </a:blip>
          <a:srcRect b="22002"/>
          <a:stretch/>
        </p:blipFill>
        <p:spPr>
          <a:xfrm>
            <a:off x="-17025" y="0"/>
            <a:ext cx="9231002" cy="5143498"/>
          </a:xfrm>
          <a:prstGeom prst="rect">
            <a:avLst/>
          </a:prstGeom>
          <a:noFill/>
          <a:ln>
            <a:noFill/>
          </a:ln>
        </p:spPr>
      </p:pic>
      <p:sp>
        <p:nvSpPr>
          <p:cNvPr id="81" name="Google Shape;81;p11"/>
          <p:cNvSpPr txBox="1">
            <a:spLocks noGrp="1"/>
          </p:cNvSpPr>
          <p:nvPr>
            <p:ph type="title" hasCustomPrompt="1"/>
          </p:nvPr>
        </p:nvSpPr>
        <p:spPr>
          <a:xfrm>
            <a:off x="1284000" y="1336838"/>
            <a:ext cx="6576000" cy="1511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600"/>
              <a:buNone/>
              <a:defRPr sz="100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82" name="Google Shape;82;p11"/>
          <p:cNvSpPr txBox="1">
            <a:spLocks noGrp="1"/>
          </p:cNvSpPr>
          <p:nvPr>
            <p:ph type="subTitle" idx="1"/>
          </p:nvPr>
        </p:nvSpPr>
        <p:spPr>
          <a:xfrm>
            <a:off x="1284000" y="2748563"/>
            <a:ext cx="6576000" cy="398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pic>
        <p:nvPicPr>
          <p:cNvPr id="83" name="Google Shape;83;p11"/>
          <p:cNvPicPr preferRelativeResize="0"/>
          <p:nvPr/>
        </p:nvPicPr>
        <p:blipFill>
          <a:blip r:embed="rId3">
            <a:alphaModFix/>
          </a:blip>
          <a:stretch>
            <a:fillRect/>
          </a:stretch>
        </p:blipFill>
        <p:spPr>
          <a:xfrm>
            <a:off x="103025" y="4060350"/>
            <a:ext cx="988202" cy="988200"/>
          </a:xfrm>
          <a:prstGeom prst="rect">
            <a:avLst/>
          </a:prstGeom>
          <a:noFill/>
          <a:ln>
            <a:noFill/>
          </a:ln>
        </p:spPr>
      </p:pic>
      <p:pic>
        <p:nvPicPr>
          <p:cNvPr id="84" name="Google Shape;84;p11"/>
          <p:cNvPicPr preferRelativeResize="0"/>
          <p:nvPr/>
        </p:nvPicPr>
        <p:blipFill>
          <a:blip r:embed="rId4">
            <a:alphaModFix/>
          </a:blip>
          <a:stretch>
            <a:fillRect/>
          </a:stretch>
        </p:blipFill>
        <p:spPr>
          <a:xfrm flipH="1">
            <a:off x="8064148" y="4060350"/>
            <a:ext cx="988202" cy="988200"/>
          </a:xfrm>
          <a:prstGeom prst="rect">
            <a:avLst/>
          </a:prstGeom>
          <a:noFill/>
          <a:ln>
            <a:noFill/>
          </a:ln>
        </p:spPr>
      </p:pic>
      <p:pic>
        <p:nvPicPr>
          <p:cNvPr id="85" name="Google Shape;85;p11"/>
          <p:cNvPicPr preferRelativeResize="0"/>
          <p:nvPr/>
        </p:nvPicPr>
        <p:blipFill>
          <a:blip r:embed="rId3">
            <a:alphaModFix/>
          </a:blip>
          <a:stretch>
            <a:fillRect/>
          </a:stretch>
        </p:blipFill>
        <p:spPr>
          <a:xfrm rot="10800000">
            <a:off x="8064139" y="115302"/>
            <a:ext cx="988213" cy="988200"/>
          </a:xfrm>
          <a:prstGeom prst="rect">
            <a:avLst/>
          </a:prstGeom>
          <a:noFill/>
          <a:ln>
            <a:noFill/>
          </a:ln>
        </p:spPr>
      </p:pic>
      <p:pic>
        <p:nvPicPr>
          <p:cNvPr id="86" name="Google Shape;86;p11"/>
          <p:cNvPicPr preferRelativeResize="0"/>
          <p:nvPr/>
        </p:nvPicPr>
        <p:blipFill>
          <a:blip r:embed="rId4">
            <a:alphaModFix/>
          </a:blip>
          <a:stretch>
            <a:fillRect/>
          </a:stretch>
        </p:blipFill>
        <p:spPr>
          <a:xfrm rot="10800000" flipH="1">
            <a:off x="103025" y="115302"/>
            <a:ext cx="988213" cy="988200"/>
          </a:xfrm>
          <a:prstGeom prst="rect">
            <a:avLst/>
          </a:prstGeom>
          <a:noFill/>
          <a:ln>
            <a:noFill/>
          </a:ln>
        </p:spPr>
      </p:pic>
    </p:spTree>
    <p:extLst>
      <p:ext uri="{BB962C8B-B14F-4D97-AF65-F5344CB8AC3E}">
        <p14:creationId xmlns:p14="http://schemas.microsoft.com/office/powerpoint/2010/main" val="16755569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88"/>
        <p:cNvGrpSpPr/>
        <p:nvPr/>
      </p:nvGrpSpPr>
      <p:grpSpPr>
        <a:xfrm>
          <a:off x="0" y="0"/>
          <a:ext cx="0" cy="0"/>
          <a:chOff x="0" y="0"/>
          <a:chExt cx="0" cy="0"/>
        </a:xfrm>
      </p:grpSpPr>
      <p:pic>
        <p:nvPicPr>
          <p:cNvPr id="89" name="Google Shape;89;p13"/>
          <p:cNvPicPr preferRelativeResize="0"/>
          <p:nvPr/>
        </p:nvPicPr>
        <p:blipFill rotWithShape="1">
          <a:blip r:embed="rId2">
            <a:alphaModFix amt="18000"/>
          </a:blip>
          <a:srcRect b="22002"/>
          <a:stretch/>
        </p:blipFill>
        <p:spPr>
          <a:xfrm>
            <a:off x="-17025" y="0"/>
            <a:ext cx="9231002" cy="5143498"/>
          </a:xfrm>
          <a:prstGeom prst="rect">
            <a:avLst/>
          </a:prstGeom>
          <a:noFill/>
          <a:ln>
            <a:noFill/>
          </a:ln>
        </p:spPr>
      </p:pic>
      <p:sp>
        <p:nvSpPr>
          <p:cNvPr id="90" name="Google Shape;90;p13"/>
          <p:cNvSpPr txBox="1">
            <a:spLocks noGrp="1"/>
          </p:cNvSpPr>
          <p:nvPr>
            <p:ph type="title" hasCustomPrompt="1"/>
          </p:nvPr>
        </p:nvSpPr>
        <p:spPr>
          <a:xfrm>
            <a:off x="741242" y="1226162"/>
            <a:ext cx="2415900" cy="46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1" name="Google Shape;91;p13"/>
          <p:cNvSpPr txBox="1">
            <a:spLocks noGrp="1"/>
          </p:cNvSpPr>
          <p:nvPr>
            <p:ph type="subTitle" idx="1"/>
          </p:nvPr>
        </p:nvSpPr>
        <p:spPr>
          <a:xfrm>
            <a:off x="741250" y="2080550"/>
            <a:ext cx="2415900" cy="5730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2" name="Google Shape;92;p13"/>
          <p:cNvSpPr txBox="1">
            <a:spLocks noGrp="1"/>
          </p:cNvSpPr>
          <p:nvPr>
            <p:ph type="title" idx="2" hasCustomPrompt="1"/>
          </p:nvPr>
        </p:nvSpPr>
        <p:spPr>
          <a:xfrm>
            <a:off x="3364050" y="1226162"/>
            <a:ext cx="2415900" cy="46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3" name="Google Shape;93;p13"/>
          <p:cNvSpPr txBox="1">
            <a:spLocks noGrp="1"/>
          </p:cNvSpPr>
          <p:nvPr>
            <p:ph type="subTitle" idx="3"/>
          </p:nvPr>
        </p:nvSpPr>
        <p:spPr>
          <a:xfrm>
            <a:off x="3366588" y="2080550"/>
            <a:ext cx="2415900" cy="5730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4" name="Google Shape;94;p13"/>
          <p:cNvSpPr txBox="1">
            <a:spLocks noGrp="1"/>
          </p:cNvSpPr>
          <p:nvPr>
            <p:ph type="title" idx="4" hasCustomPrompt="1"/>
          </p:nvPr>
        </p:nvSpPr>
        <p:spPr>
          <a:xfrm>
            <a:off x="5991925" y="1226162"/>
            <a:ext cx="2415900" cy="46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5" name="Google Shape;95;p13"/>
          <p:cNvSpPr txBox="1">
            <a:spLocks noGrp="1"/>
          </p:cNvSpPr>
          <p:nvPr>
            <p:ph type="subTitle" idx="5"/>
          </p:nvPr>
        </p:nvSpPr>
        <p:spPr>
          <a:xfrm>
            <a:off x="5991925" y="2080550"/>
            <a:ext cx="2415900" cy="5730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6" name="Google Shape;96;p13"/>
          <p:cNvSpPr txBox="1">
            <a:spLocks noGrp="1"/>
          </p:cNvSpPr>
          <p:nvPr>
            <p:ph type="title" idx="6" hasCustomPrompt="1"/>
          </p:nvPr>
        </p:nvSpPr>
        <p:spPr>
          <a:xfrm>
            <a:off x="741242" y="2861424"/>
            <a:ext cx="2415900" cy="46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7" name="Google Shape;97;p13"/>
          <p:cNvSpPr txBox="1">
            <a:spLocks noGrp="1"/>
          </p:cNvSpPr>
          <p:nvPr>
            <p:ph type="subTitle" idx="7"/>
          </p:nvPr>
        </p:nvSpPr>
        <p:spPr>
          <a:xfrm>
            <a:off x="741250" y="3715813"/>
            <a:ext cx="2415900" cy="5730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8" name="Google Shape;98;p13"/>
          <p:cNvSpPr txBox="1">
            <a:spLocks noGrp="1"/>
          </p:cNvSpPr>
          <p:nvPr>
            <p:ph type="title" idx="8" hasCustomPrompt="1"/>
          </p:nvPr>
        </p:nvSpPr>
        <p:spPr>
          <a:xfrm>
            <a:off x="3364050" y="2861424"/>
            <a:ext cx="2415900" cy="46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9" name="Google Shape;99;p13"/>
          <p:cNvSpPr txBox="1">
            <a:spLocks noGrp="1"/>
          </p:cNvSpPr>
          <p:nvPr>
            <p:ph type="subTitle" idx="9"/>
          </p:nvPr>
        </p:nvSpPr>
        <p:spPr>
          <a:xfrm>
            <a:off x="3364054" y="3715813"/>
            <a:ext cx="2415900" cy="5730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0" name="Google Shape;100;p13"/>
          <p:cNvSpPr txBox="1">
            <a:spLocks noGrp="1"/>
          </p:cNvSpPr>
          <p:nvPr>
            <p:ph type="title" idx="13" hasCustomPrompt="1"/>
          </p:nvPr>
        </p:nvSpPr>
        <p:spPr>
          <a:xfrm>
            <a:off x="5991925" y="2861424"/>
            <a:ext cx="2415900" cy="46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1" name="Google Shape;101;p13"/>
          <p:cNvSpPr txBox="1">
            <a:spLocks noGrp="1"/>
          </p:cNvSpPr>
          <p:nvPr>
            <p:ph type="subTitle" idx="14"/>
          </p:nvPr>
        </p:nvSpPr>
        <p:spPr>
          <a:xfrm>
            <a:off x="5991925" y="3715813"/>
            <a:ext cx="2415900" cy="5730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2" name="Google Shape;102;p13"/>
          <p:cNvSpPr txBox="1">
            <a:spLocks noGrp="1"/>
          </p:cNvSpPr>
          <p:nvPr>
            <p:ph type="title" idx="15"/>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3" name="Google Shape;103;p13"/>
          <p:cNvSpPr txBox="1">
            <a:spLocks noGrp="1"/>
          </p:cNvSpPr>
          <p:nvPr>
            <p:ph type="subTitle" idx="16"/>
          </p:nvPr>
        </p:nvSpPr>
        <p:spPr>
          <a:xfrm>
            <a:off x="736175" y="1695351"/>
            <a:ext cx="2415900" cy="4614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dk1"/>
              </a:buClr>
              <a:buSzPts val="2400"/>
              <a:buFont typeface="DM Serif Display"/>
              <a:buNone/>
              <a:defRPr sz="2400" b="1">
                <a:solidFill>
                  <a:schemeClr val="lt2"/>
                </a:solidFill>
                <a:latin typeface="DM Serif Display"/>
                <a:ea typeface="DM Serif Display"/>
                <a:cs typeface="DM Serif Display"/>
                <a:sym typeface="DM Serif Display"/>
              </a:defRPr>
            </a:lvl1pPr>
            <a:lvl2pPr lvl="1" rtl="0">
              <a:lnSpc>
                <a:spcPct val="100000"/>
              </a:lnSpc>
              <a:spcBef>
                <a:spcPts val="0"/>
              </a:spcBef>
              <a:spcAft>
                <a:spcPts val="0"/>
              </a:spcAft>
              <a:buClr>
                <a:schemeClr val="dk1"/>
              </a:buClr>
              <a:buSzPts val="2400"/>
              <a:buFont typeface="DM Serif Display"/>
              <a:buNone/>
              <a:defRPr sz="2400">
                <a:solidFill>
                  <a:schemeClr val="dk1"/>
                </a:solidFill>
                <a:latin typeface="DM Serif Display"/>
                <a:ea typeface="DM Serif Display"/>
                <a:cs typeface="DM Serif Display"/>
                <a:sym typeface="DM Serif Display"/>
              </a:defRPr>
            </a:lvl2pPr>
            <a:lvl3pPr lvl="2" rtl="0">
              <a:lnSpc>
                <a:spcPct val="100000"/>
              </a:lnSpc>
              <a:spcBef>
                <a:spcPts val="0"/>
              </a:spcBef>
              <a:spcAft>
                <a:spcPts val="0"/>
              </a:spcAft>
              <a:buClr>
                <a:schemeClr val="dk1"/>
              </a:buClr>
              <a:buSzPts val="2400"/>
              <a:buFont typeface="DM Serif Display"/>
              <a:buNone/>
              <a:defRPr sz="2400">
                <a:solidFill>
                  <a:schemeClr val="dk1"/>
                </a:solidFill>
                <a:latin typeface="DM Serif Display"/>
                <a:ea typeface="DM Serif Display"/>
                <a:cs typeface="DM Serif Display"/>
                <a:sym typeface="DM Serif Display"/>
              </a:defRPr>
            </a:lvl3pPr>
            <a:lvl4pPr lvl="3" rtl="0">
              <a:lnSpc>
                <a:spcPct val="100000"/>
              </a:lnSpc>
              <a:spcBef>
                <a:spcPts val="0"/>
              </a:spcBef>
              <a:spcAft>
                <a:spcPts val="0"/>
              </a:spcAft>
              <a:buClr>
                <a:schemeClr val="dk1"/>
              </a:buClr>
              <a:buSzPts val="2400"/>
              <a:buFont typeface="DM Serif Display"/>
              <a:buNone/>
              <a:defRPr sz="2400">
                <a:solidFill>
                  <a:schemeClr val="dk1"/>
                </a:solidFill>
                <a:latin typeface="DM Serif Display"/>
                <a:ea typeface="DM Serif Display"/>
                <a:cs typeface="DM Serif Display"/>
                <a:sym typeface="DM Serif Display"/>
              </a:defRPr>
            </a:lvl4pPr>
            <a:lvl5pPr lvl="4" rtl="0">
              <a:lnSpc>
                <a:spcPct val="100000"/>
              </a:lnSpc>
              <a:spcBef>
                <a:spcPts val="0"/>
              </a:spcBef>
              <a:spcAft>
                <a:spcPts val="0"/>
              </a:spcAft>
              <a:buClr>
                <a:schemeClr val="dk1"/>
              </a:buClr>
              <a:buSzPts val="2400"/>
              <a:buFont typeface="DM Serif Display"/>
              <a:buNone/>
              <a:defRPr sz="2400">
                <a:solidFill>
                  <a:schemeClr val="dk1"/>
                </a:solidFill>
                <a:latin typeface="DM Serif Display"/>
                <a:ea typeface="DM Serif Display"/>
                <a:cs typeface="DM Serif Display"/>
                <a:sym typeface="DM Serif Display"/>
              </a:defRPr>
            </a:lvl5pPr>
            <a:lvl6pPr lvl="5" rtl="0">
              <a:lnSpc>
                <a:spcPct val="100000"/>
              </a:lnSpc>
              <a:spcBef>
                <a:spcPts val="0"/>
              </a:spcBef>
              <a:spcAft>
                <a:spcPts val="0"/>
              </a:spcAft>
              <a:buClr>
                <a:schemeClr val="dk1"/>
              </a:buClr>
              <a:buSzPts val="2400"/>
              <a:buFont typeface="DM Serif Display"/>
              <a:buNone/>
              <a:defRPr sz="2400">
                <a:solidFill>
                  <a:schemeClr val="dk1"/>
                </a:solidFill>
                <a:latin typeface="DM Serif Display"/>
                <a:ea typeface="DM Serif Display"/>
                <a:cs typeface="DM Serif Display"/>
                <a:sym typeface="DM Serif Display"/>
              </a:defRPr>
            </a:lvl6pPr>
            <a:lvl7pPr lvl="6" rtl="0">
              <a:lnSpc>
                <a:spcPct val="100000"/>
              </a:lnSpc>
              <a:spcBef>
                <a:spcPts val="0"/>
              </a:spcBef>
              <a:spcAft>
                <a:spcPts val="0"/>
              </a:spcAft>
              <a:buClr>
                <a:schemeClr val="dk1"/>
              </a:buClr>
              <a:buSzPts val="2400"/>
              <a:buFont typeface="DM Serif Display"/>
              <a:buNone/>
              <a:defRPr sz="2400">
                <a:solidFill>
                  <a:schemeClr val="dk1"/>
                </a:solidFill>
                <a:latin typeface="DM Serif Display"/>
                <a:ea typeface="DM Serif Display"/>
                <a:cs typeface="DM Serif Display"/>
                <a:sym typeface="DM Serif Display"/>
              </a:defRPr>
            </a:lvl7pPr>
            <a:lvl8pPr lvl="7" rtl="0">
              <a:lnSpc>
                <a:spcPct val="100000"/>
              </a:lnSpc>
              <a:spcBef>
                <a:spcPts val="0"/>
              </a:spcBef>
              <a:spcAft>
                <a:spcPts val="0"/>
              </a:spcAft>
              <a:buClr>
                <a:schemeClr val="dk1"/>
              </a:buClr>
              <a:buSzPts val="2400"/>
              <a:buFont typeface="DM Serif Display"/>
              <a:buNone/>
              <a:defRPr sz="2400">
                <a:solidFill>
                  <a:schemeClr val="dk1"/>
                </a:solidFill>
                <a:latin typeface="DM Serif Display"/>
                <a:ea typeface="DM Serif Display"/>
                <a:cs typeface="DM Serif Display"/>
                <a:sym typeface="DM Serif Display"/>
              </a:defRPr>
            </a:lvl8pPr>
            <a:lvl9pPr lvl="8" rtl="0">
              <a:lnSpc>
                <a:spcPct val="100000"/>
              </a:lnSpc>
              <a:spcBef>
                <a:spcPts val="0"/>
              </a:spcBef>
              <a:spcAft>
                <a:spcPts val="0"/>
              </a:spcAft>
              <a:buClr>
                <a:schemeClr val="dk1"/>
              </a:buClr>
              <a:buSzPts val="2400"/>
              <a:buFont typeface="DM Serif Display"/>
              <a:buNone/>
              <a:defRPr sz="2400">
                <a:solidFill>
                  <a:schemeClr val="dk1"/>
                </a:solidFill>
                <a:latin typeface="DM Serif Display"/>
                <a:ea typeface="DM Serif Display"/>
                <a:cs typeface="DM Serif Display"/>
                <a:sym typeface="DM Serif Display"/>
              </a:defRPr>
            </a:lvl9pPr>
          </a:lstStyle>
          <a:p>
            <a:endParaRPr/>
          </a:p>
        </p:txBody>
      </p:sp>
      <p:sp>
        <p:nvSpPr>
          <p:cNvPr id="104" name="Google Shape;104;p13"/>
          <p:cNvSpPr txBox="1">
            <a:spLocks noGrp="1"/>
          </p:cNvSpPr>
          <p:nvPr>
            <p:ph type="subTitle" idx="17"/>
          </p:nvPr>
        </p:nvSpPr>
        <p:spPr>
          <a:xfrm>
            <a:off x="3364050" y="1695351"/>
            <a:ext cx="2415900" cy="4614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dk1"/>
              </a:buClr>
              <a:buSzPts val="2400"/>
              <a:buFont typeface="DM Serif Display"/>
              <a:buNone/>
              <a:defRPr sz="2400" b="1">
                <a:solidFill>
                  <a:schemeClr val="lt2"/>
                </a:solidFill>
                <a:latin typeface="DM Serif Display"/>
                <a:ea typeface="DM Serif Display"/>
                <a:cs typeface="DM Serif Display"/>
                <a:sym typeface="DM Serif Display"/>
              </a:defRPr>
            </a:lvl1pPr>
            <a:lvl2pPr lvl="1" rtl="0">
              <a:lnSpc>
                <a:spcPct val="100000"/>
              </a:lnSpc>
              <a:spcBef>
                <a:spcPts val="0"/>
              </a:spcBef>
              <a:spcAft>
                <a:spcPts val="0"/>
              </a:spcAft>
              <a:buClr>
                <a:schemeClr val="dk1"/>
              </a:buClr>
              <a:buSzPts val="2400"/>
              <a:buFont typeface="DM Serif Display"/>
              <a:buNone/>
              <a:defRPr sz="2400">
                <a:solidFill>
                  <a:schemeClr val="dk1"/>
                </a:solidFill>
                <a:latin typeface="DM Serif Display"/>
                <a:ea typeface="DM Serif Display"/>
                <a:cs typeface="DM Serif Display"/>
                <a:sym typeface="DM Serif Display"/>
              </a:defRPr>
            </a:lvl2pPr>
            <a:lvl3pPr lvl="2" rtl="0">
              <a:lnSpc>
                <a:spcPct val="100000"/>
              </a:lnSpc>
              <a:spcBef>
                <a:spcPts val="0"/>
              </a:spcBef>
              <a:spcAft>
                <a:spcPts val="0"/>
              </a:spcAft>
              <a:buClr>
                <a:schemeClr val="dk1"/>
              </a:buClr>
              <a:buSzPts val="2400"/>
              <a:buFont typeface="DM Serif Display"/>
              <a:buNone/>
              <a:defRPr sz="2400">
                <a:solidFill>
                  <a:schemeClr val="dk1"/>
                </a:solidFill>
                <a:latin typeface="DM Serif Display"/>
                <a:ea typeface="DM Serif Display"/>
                <a:cs typeface="DM Serif Display"/>
                <a:sym typeface="DM Serif Display"/>
              </a:defRPr>
            </a:lvl3pPr>
            <a:lvl4pPr lvl="3" rtl="0">
              <a:lnSpc>
                <a:spcPct val="100000"/>
              </a:lnSpc>
              <a:spcBef>
                <a:spcPts val="0"/>
              </a:spcBef>
              <a:spcAft>
                <a:spcPts val="0"/>
              </a:spcAft>
              <a:buClr>
                <a:schemeClr val="dk1"/>
              </a:buClr>
              <a:buSzPts val="2400"/>
              <a:buFont typeface="DM Serif Display"/>
              <a:buNone/>
              <a:defRPr sz="2400">
                <a:solidFill>
                  <a:schemeClr val="dk1"/>
                </a:solidFill>
                <a:latin typeface="DM Serif Display"/>
                <a:ea typeface="DM Serif Display"/>
                <a:cs typeface="DM Serif Display"/>
                <a:sym typeface="DM Serif Display"/>
              </a:defRPr>
            </a:lvl4pPr>
            <a:lvl5pPr lvl="4" rtl="0">
              <a:lnSpc>
                <a:spcPct val="100000"/>
              </a:lnSpc>
              <a:spcBef>
                <a:spcPts val="0"/>
              </a:spcBef>
              <a:spcAft>
                <a:spcPts val="0"/>
              </a:spcAft>
              <a:buClr>
                <a:schemeClr val="dk1"/>
              </a:buClr>
              <a:buSzPts val="2400"/>
              <a:buFont typeface="DM Serif Display"/>
              <a:buNone/>
              <a:defRPr sz="2400">
                <a:solidFill>
                  <a:schemeClr val="dk1"/>
                </a:solidFill>
                <a:latin typeface="DM Serif Display"/>
                <a:ea typeface="DM Serif Display"/>
                <a:cs typeface="DM Serif Display"/>
                <a:sym typeface="DM Serif Display"/>
              </a:defRPr>
            </a:lvl5pPr>
            <a:lvl6pPr lvl="5" rtl="0">
              <a:lnSpc>
                <a:spcPct val="100000"/>
              </a:lnSpc>
              <a:spcBef>
                <a:spcPts val="0"/>
              </a:spcBef>
              <a:spcAft>
                <a:spcPts val="0"/>
              </a:spcAft>
              <a:buClr>
                <a:schemeClr val="dk1"/>
              </a:buClr>
              <a:buSzPts val="2400"/>
              <a:buFont typeface="DM Serif Display"/>
              <a:buNone/>
              <a:defRPr sz="2400">
                <a:solidFill>
                  <a:schemeClr val="dk1"/>
                </a:solidFill>
                <a:latin typeface="DM Serif Display"/>
                <a:ea typeface="DM Serif Display"/>
                <a:cs typeface="DM Serif Display"/>
                <a:sym typeface="DM Serif Display"/>
              </a:defRPr>
            </a:lvl6pPr>
            <a:lvl7pPr lvl="6" rtl="0">
              <a:lnSpc>
                <a:spcPct val="100000"/>
              </a:lnSpc>
              <a:spcBef>
                <a:spcPts val="0"/>
              </a:spcBef>
              <a:spcAft>
                <a:spcPts val="0"/>
              </a:spcAft>
              <a:buClr>
                <a:schemeClr val="dk1"/>
              </a:buClr>
              <a:buSzPts val="2400"/>
              <a:buFont typeface="DM Serif Display"/>
              <a:buNone/>
              <a:defRPr sz="2400">
                <a:solidFill>
                  <a:schemeClr val="dk1"/>
                </a:solidFill>
                <a:latin typeface="DM Serif Display"/>
                <a:ea typeface="DM Serif Display"/>
                <a:cs typeface="DM Serif Display"/>
                <a:sym typeface="DM Serif Display"/>
              </a:defRPr>
            </a:lvl7pPr>
            <a:lvl8pPr lvl="7" rtl="0">
              <a:lnSpc>
                <a:spcPct val="100000"/>
              </a:lnSpc>
              <a:spcBef>
                <a:spcPts val="0"/>
              </a:spcBef>
              <a:spcAft>
                <a:spcPts val="0"/>
              </a:spcAft>
              <a:buClr>
                <a:schemeClr val="dk1"/>
              </a:buClr>
              <a:buSzPts val="2400"/>
              <a:buFont typeface="DM Serif Display"/>
              <a:buNone/>
              <a:defRPr sz="2400">
                <a:solidFill>
                  <a:schemeClr val="dk1"/>
                </a:solidFill>
                <a:latin typeface="DM Serif Display"/>
                <a:ea typeface="DM Serif Display"/>
                <a:cs typeface="DM Serif Display"/>
                <a:sym typeface="DM Serif Display"/>
              </a:defRPr>
            </a:lvl8pPr>
            <a:lvl9pPr lvl="8" rtl="0">
              <a:lnSpc>
                <a:spcPct val="100000"/>
              </a:lnSpc>
              <a:spcBef>
                <a:spcPts val="0"/>
              </a:spcBef>
              <a:spcAft>
                <a:spcPts val="0"/>
              </a:spcAft>
              <a:buClr>
                <a:schemeClr val="dk1"/>
              </a:buClr>
              <a:buSzPts val="2400"/>
              <a:buFont typeface="DM Serif Display"/>
              <a:buNone/>
              <a:defRPr sz="2400">
                <a:solidFill>
                  <a:schemeClr val="dk1"/>
                </a:solidFill>
                <a:latin typeface="DM Serif Display"/>
                <a:ea typeface="DM Serif Display"/>
                <a:cs typeface="DM Serif Display"/>
                <a:sym typeface="DM Serif Display"/>
              </a:defRPr>
            </a:lvl9pPr>
          </a:lstStyle>
          <a:p>
            <a:endParaRPr/>
          </a:p>
        </p:txBody>
      </p:sp>
      <p:sp>
        <p:nvSpPr>
          <p:cNvPr id="105" name="Google Shape;105;p13"/>
          <p:cNvSpPr txBox="1">
            <a:spLocks noGrp="1"/>
          </p:cNvSpPr>
          <p:nvPr>
            <p:ph type="subTitle" idx="18"/>
          </p:nvPr>
        </p:nvSpPr>
        <p:spPr>
          <a:xfrm>
            <a:off x="5991925" y="1695351"/>
            <a:ext cx="2415900" cy="4614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dk1"/>
              </a:buClr>
              <a:buSzPts val="2400"/>
              <a:buFont typeface="DM Serif Display"/>
              <a:buNone/>
              <a:defRPr sz="2400" b="1">
                <a:solidFill>
                  <a:schemeClr val="lt2"/>
                </a:solidFill>
                <a:latin typeface="DM Serif Display"/>
                <a:ea typeface="DM Serif Display"/>
                <a:cs typeface="DM Serif Display"/>
                <a:sym typeface="DM Serif Display"/>
              </a:defRPr>
            </a:lvl1pPr>
            <a:lvl2pPr lvl="1" rtl="0">
              <a:lnSpc>
                <a:spcPct val="100000"/>
              </a:lnSpc>
              <a:spcBef>
                <a:spcPts val="0"/>
              </a:spcBef>
              <a:spcAft>
                <a:spcPts val="0"/>
              </a:spcAft>
              <a:buClr>
                <a:schemeClr val="dk1"/>
              </a:buClr>
              <a:buSzPts val="2400"/>
              <a:buFont typeface="DM Serif Display"/>
              <a:buNone/>
              <a:defRPr sz="2400">
                <a:solidFill>
                  <a:schemeClr val="dk1"/>
                </a:solidFill>
                <a:latin typeface="DM Serif Display"/>
                <a:ea typeface="DM Serif Display"/>
                <a:cs typeface="DM Serif Display"/>
                <a:sym typeface="DM Serif Display"/>
              </a:defRPr>
            </a:lvl2pPr>
            <a:lvl3pPr lvl="2" rtl="0">
              <a:lnSpc>
                <a:spcPct val="100000"/>
              </a:lnSpc>
              <a:spcBef>
                <a:spcPts val="0"/>
              </a:spcBef>
              <a:spcAft>
                <a:spcPts val="0"/>
              </a:spcAft>
              <a:buClr>
                <a:schemeClr val="dk1"/>
              </a:buClr>
              <a:buSzPts val="2400"/>
              <a:buFont typeface="DM Serif Display"/>
              <a:buNone/>
              <a:defRPr sz="2400">
                <a:solidFill>
                  <a:schemeClr val="dk1"/>
                </a:solidFill>
                <a:latin typeface="DM Serif Display"/>
                <a:ea typeface="DM Serif Display"/>
                <a:cs typeface="DM Serif Display"/>
                <a:sym typeface="DM Serif Display"/>
              </a:defRPr>
            </a:lvl3pPr>
            <a:lvl4pPr lvl="3" rtl="0">
              <a:lnSpc>
                <a:spcPct val="100000"/>
              </a:lnSpc>
              <a:spcBef>
                <a:spcPts val="0"/>
              </a:spcBef>
              <a:spcAft>
                <a:spcPts val="0"/>
              </a:spcAft>
              <a:buClr>
                <a:schemeClr val="dk1"/>
              </a:buClr>
              <a:buSzPts val="2400"/>
              <a:buFont typeface="DM Serif Display"/>
              <a:buNone/>
              <a:defRPr sz="2400">
                <a:solidFill>
                  <a:schemeClr val="dk1"/>
                </a:solidFill>
                <a:latin typeface="DM Serif Display"/>
                <a:ea typeface="DM Serif Display"/>
                <a:cs typeface="DM Serif Display"/>
                <a:sym typeface="DM Serif Display"/>
              </a:defRPr>
            </a:lvl4pPr>
            <a:lvl5pPr lvl="4" rtl="0">
              <a:lnSpc>
                <a:spcPct val="100000"/>
              </a:lnSpc>
              <a:spcBef>
                <a:spcPts val="0"/>
              </a:spcBef>
              <a:spcAft>
                <a:spcPts val="0"/>
              </a:spcAft>
              <a:buClr>
                <a:schemeClr val="dk1"/>
              </a:buClr>
              <a:buSzPts val="2400"/>
              <a:buFont typeface="DM Serif Display"/>
              <a:buNone/>
              <a:defRPr sz="2400">
                <a:solidFill>
                  <a:schemeClr val="dk1"/>
                </a:solidFill>
                <a:latin typeface="DM Serif Display"/>
                <a:ea typeface="DM Serif Display"/>
                <a:cs typeface="DM Serif Display"/>
                <a:sym typeface="DM Serif Display"/>
              </a:defRPr>
            </a:lvl5pPr>
            <a:lvl6pPr lvl="5" rtl="0">
              <a:lnSpc>
                <a:spcPct val="100000"/>
              </a:lnSpc>
              <a:spcBef>
                <a:spcPts val="0"/>
              </a:spcBef>
              <a:spcAft>
                <a:spcPts val="0"/>
              </a:spcAft>
              <a:buClr>
                <a:schemeClr val="dk1"/>
              </a:buClr>
              <a:buSzPts val="2400"/>
              <a:buFont typeface="DM Serif Display"/>
              <a:buNone/>
              <a:defRPr sz="2400">
                <a:solidFill>
                  <a:schemeClr val="dk1"/>
                </a:solidFill>
                <a:latin typeface="DM Serif Display"/>
                <a:ea typeface="DM Serif Display"/>
                <a:cs typeface="DM Serif Display"/>
                <a:sym typeface="DM Serif Display"/>
              </a:defRPr>
            </a:lvl6pPr>
            <a:lvl7pPr lvl="6" rtl="0">
              <a:lnSpc>
                <a:spcPct val="100000"/>
              </a:lnSpc>
              <a:spcBef>
                <a:spcPts val="0"/>
              </a:spcBef>
              <a:spcAft>
                <a:spcPts val="0"/>
              </a:spcAft>
              <a:buClr>
                <a:schemeClr val="dk1"/>
              </a:buClr>
              <a:buSzPts val="2400"/>
              <a:buFont typeface="DM Serif Display"/>
              <a:buNone/>
              <a:defRPr sz="2400">
                <a:solidFill>
                  <a:schemeClr val="dk1"/>
                </a:solidFill>
                <a:latin typeface="DM Serif Display"/>
                <a:ea typeface="DM Serif Display"/>
                <a:cs typeface="DM Serif Display"/>
                <a:sym typeface="DM Serif Display"/>
              </a:defRPr>
            </a:lvl7pPr>
            <a:lvl8pPr lvl="7" rtl="0">
              <a:lnSpc>
                <a:spcPct val="100000"/>
              </a:lnSpc>
              <a:spcBef>
                <a:spcPts val="0"/>
              </a:spcBef>
              <a:spcAft>
                <a:spcPts val="0"/>
              </a:spcAft>
              <a:buClr>
                <a:schemeClr val="dk1"/>
              </a:buClr>
              <a:buSzPts val="2400"/>
              <a:buFont typeface="DM Serif Display"/>
              <a:buNone/>
              <a:defRPr sz="2400">
                <a:solidFill>
                  <a:schemeClr val="dk1"/>
                </a:solidFill>
                <a:latin typeface="DM Serif Display"/>
                <a:ea typeface="DM Serif Display"/>
                <a:cs typeface="DM Serif Display"/>
                <a:sym typeface="DM Serif Display"/>
              </a:defRPr>
            </a:lvl8pPr>
            <a:lvl9pPr lvl="8" rtl="0">
              <a:lnSpc>
                <a:spcPct val="100000"/>
              </a:lnSpc>
              <a:spcBef>
                <a:spcPts val="0"/>
              </a:spcBef>
              <a:spcAft>
                <a:spcPts val="0"/>
              </a:spcAft>
              <a:buClr>
                <a:schemeClr val="dk1"/>
              </a:buClr>
              <a:buSzPts val="2400"/>
              <a:buFont typeface="DM Serif Display"/>
              <a:buNone/>
              <a:defRPr sz="2400">
                <a:solidFill>
                  <a:schemeClr val="dk1"/>
                </a:solidFill>
                <a:latin typeface="DM Serif Display"/>
                <a:ea typeface="DM Serif Display"/>
                <a:cs typeface="DM Serif Display"/>
                <a:sym typeface="DM Serif Display"/>
              </a:defRPr>
            </a:lvl9pPr>
          </a:lstStyle>
          <a:p>
            <a:endParaRPr/>
          </a:p>
        </p:txBody>
      </p:sp>
      <p:sp>
        <p:nvSpPr>
          <p:cNvPr id="106" name="Google Shape;106;p13"/>
          <p:cNvSpPr txBox="1">
            <a:spLocks noGrp="1"/>
          </p:cNvSpPr>
          <p:nvPr>
            <p:ph type="subTitle" idx="19"/>
          </p:nvPr>
        </p:nvSpPr>
        <p:spPr>
          <a:xfrm>
            <a:off x="736175" y="3330629"/>
            <a:ext cx="2415900" cy="4614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dk1"/>
              </a:buClr>
              <a:buSzPts val="2400"/>
              <a:buFont typeface="DM Serif Display"/>
              <a:buNone/>
              <a:defRPr sz="2400" b="1">
                <a:solidFill>
                  <a:schemeClr val="lt2"/>
                </a:solidFill>
                <a:latin typeface="DM Serif Display"/>
                <a:ea typeface="DM Serif Display"/>
                <a:cs typeface="DM Serif Display"/>
                <a:sym typeface="DM Serif Display"/>
              </a:defRPr>
            </a:lvl1pPr>
            <a:lvl2pPr lvl="1" rtl="0">
              <a:lnSpc>
                <a:spcPct val="100000"/>
              </a:lnSpc>
              <a:spcBef>
                <a:spcPts val="0"/>
              </a:spcBef>
              <a:spcAft>
                <a:spcPts val="0"/>
              </a:spcAft>
              <a:buClr>
                <a:schemeClr val="dk1"/>
              </a:buClr>
              <a:buSzPts val="2400"/>
              <a:buFont typeface="DM Serif Display"/>
              <a:buNone/>
              <a:defRPr sz="2400">
                <a:solidFill>
                  <a:schemeClr val="dk1"/>
                </a:solidFill>
                <a:latin typeface="DM Serif Display"/>
                <a:ea typeface="DM Serif Display"/>
                <a:cs typeface="DM Serif Display"/>
                <a:sym typeface="DM Serif Display"/>
              </a:defRPr>
            </a:lvl2pPr>
            <a:lvl3pPr lvl="2" rtl="0">
              <a:lnSpc>
                <a:spcPct val="100000"/>
              </a:lnSpc>
              <a:spcBef>
                <a:spcPts val="0"/>
              </a:spcBef>
              <a:spcAft>
                <a:spcPts val="0"/>
              </a:spcAft>
              <a:buClr>
                <a:schemeClr val="dk1"/>
              </a:buClr>
              <a:buSzPts val="2400"/>
              <a:buFont typeface="DM Serif Display"/>
              <a:buNone/>
              <a:defRPr sz="2400">
                <a:solidFill>
                  <a:schemeClr val="dk1"/>
                </a:solidFill>
                <a:latin typeface="DM Serif Display"/>
                <a:ea typeface="DM Serif Display"/>
                <a:cs typeface="DM Serif Display"/>
                <a:sym typeface="DM Serif Display"/>
              </a:defRPr>
            </a:lvl3pPr>
            <a:lvl4pPr lvl="3" rtl="0">
              <a:lnSpc>
                <a:spcPct val="100000"/>
              </a:lnSpc>
              <a:spcBef>
                <a:spcPts val="0"/>
              </a:spcBef>
              <a:spcAft>
                <a:spcPts val="0"/>
              </a:spcAft>
              <a:buClr>
                <a:schemeClr val="dk1"/>
              </a:buClr>
              <a:buSzPts val="2400"/>
              <a:buFont typeface="DM Serif Display"/>
              <a:buNone/>
              <a:defRPr sz="2400">
                <a:solidFill>
                  <a:schemeClr val="dk1"/>
                </a:solidFill>
                <a:latin typeface="DM Serif Display"/>
                <a:ea typeface="DM Serif Display"/>
                <a:cs typeface="DM Serif Display"/>
                <a:sym typeface="DM Serif Display"/>
              </a:defRPr>
            </a:lvl4pPr>
            <a:lvl5pPr lvl="4" rtl="0">
              <a:lnSpc>
                <a:spcPct val="100000"/>
              </a:lnSpc>
              <a:spcBef>
                <a:spcPts val="0"/>
              </a:spcBef>
              <a:spcAft>
                <a:spcPts val="0"/>
              </a:spcAft>
              <a:buClr>
                <a:schemeClr val="dk1"/>
              </a:buClr>
              <a:buSzPts val="2400"/>
              <a:buFont typeface="DM Serif Display"/>
              <a:buNone/>
              <a:defRPr sz="2400">
                <a:solidFill>
                  <a:schemeClr val="dk1"/>
                </a:solidFill>
                <a:latin typeface="DM Serif Display"/>
                <a:ea typeface="DM Serif Display"/>
                <a:cs typeface="DM Serif Display"/>
                <a:sym typeface="DM Serif Display"/>
              </a:defRPr>
            </a:lvl5pPr>
            <a:lvl6pPr lvl="5" rtl="0">
              <a:lnSpc>
                <a:spcPct val="100000"/>
              </a:lnSpc>
              <a:spcBef>
                <a:spcPts val="0"/>
              </a:spcBef>
              <a:spcAft>
                <a:spcPts val="0"/>
              </a:spcAft>
              <a:buClr>
                <a:schemeClr val="dk1"/>
              </a:buClr>
              <a:buSzPts val="2400"/>
              <a:buFont typeface="DM Serif Display"/>
              <a:buNone/>
              <a:defRPr sz="2400">
                <a:solidFill>
                  <a:schemeClr val="dk1"/>
                </a:solidFill>
                <a:latin typeface="DM Serif Display"/>
                <a:ea typeface="DM Serif Display"/>
                <a:cs typeface="DM Serif Display"/>
                <a:sym typeface="DM Serif Display"/>
              </a:defRPr>
            </a:lvl6pPr>
            <a:lvl7pPr lvl="6" rtl="0">
              <a:lnSpc>
                <a:spcPct val="100000"/>
              </a:lnSpc>
              <a:spcBef>
                <a:spcPts val="0"/>
              </a:spcBef>
              <a:spcAft>
                <a:spcPts val="0"/>
              </a:spcAft>
              <a:buClr>
                <a:schemeClr val="dk1"/>
              </a:buClr>
              <a:buSzPts val="2400"/>
              <a:buFont typeface="DM Serif Display"/>
              <a:buNone/>
              <a:defRPr sz="2400">
                <a:solidFill>
                  <a:schemeClr val="dk1"/>
                </a:solidFill>
                <a:latin typeface="DM Serif Display"/>
                <a:ea typeface="DM Serif Display"/>
                <a:cs typeface="DM Serif Display"/>
                <a:sym typeface="DM Serif Display"/>
              </a:defRPr>
            </a:lvl7pPr>
            <a:lvl8pPr lvl="7" rtl="0">
              <a:lnSpc>
                <a:spcPct val="100000"/>
              </a:lnSpc>
              <a:spcBef>
                <a:spcPts val="0"/>
              </a:spcBef>
              <a:spcAft>
                <a:spcPts val="0"/>
              </a:spcAft>
              <a:buClr>
                <a:schemeClr val="dk1"/>
              </a:buClr>
              <a:buSzPts val="2400"/>
              <a:buFont typeface="DM Serif Display"/>
              <a:buNone/>
              <a:defRPr sz="2400">
                <a:solidFill>
                  <a:schemeClr val="dk1"/>
                </a:solidFill>
                <a:latin typeface="DM Serif Display"/>
                <a:ea typeface="DM Serif Display"/>
                <a:cs typeface="DM Serif Display"/>
                <a:sym typeface="DM Serif Display"/>
              </a:defRPr>
            </a:lvl8pPr>
            <a:lvl9pPr lvl="8" rtl="0">
              <a:lnSpc>
                <a:spcPct val="100000"/>
              </a:lnSpc>
              <a:spcBef>
                <a:spcPts val="0"/>
              </a:spcBef>
              <a:spcAft>
                <a:spcPts val="0"/>
              </a:spcAft>
              <a:buClr>
                <a:schemeClr val="dk1"/>
              </a:buClr>
              <a:buSzPts val="2400"/>
              <a:buFont typeface="DM Serif Display"/>
              <a:buNone/>
              <a:defRPr sz="2400">
                <a:solidFill>
                  <a:schemeClr val="dk1"/>
                </a:solidFill>
                <a:latin typeface="DM Serif Display"/>
                <a:ea typeface="DM Serif Display"/>
                <a:cs typeface="DM Serif Display"/>
                <a:sym typeface="DM Serif Display"/>
              </a:defRPr>
            </a:lvl9pPr>
          </a:lstStyle>
          <a:p>
            <a:endParaRPr/>
          </a:p>
        </p:txBody>
      </p:sp>
      <p:sp>
        <p:nvSpPr>
          <p:cNvPr id="107" name="Google Shape;107;p13"/>
          <p:cNvSpPr txBox="1">
            <a:spLocks noGrp="1"/>
          </p:cNvSpPr>
          <p:nvPr>
            <p:ph type="subTitle" idx="20"/>
          </p:nvPr>
        </p:nvSpPr>
        <p:spPr>
          <a:xfrm>
            <a:off x="3364050" y="3330629"/>
            <a:ext cx="2415900" cy="4614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dk1"/>
              </a:buClr>
              <a:buSzPts val="2400"/>
              <a:buFont typeface="DM Serif Display"/>
              <a:buNone/>
              <a:defRPr sz="2400" b="1">
                <a:solidFill>
                  <a:schemeClr val="lt2"/>
                </a:solidFill>
                <a:latin typeface="DM Serif Display"/>
                <a:ea typeface="DM Serif Display"/>
                <a:cs typeface="DM Serif Display"/>
                <a:sym typeface="DM Serif Display"/>
              </a:defRPr>
            </a:lvl1pPr>
            <a:lvl2pPr lvl="1" rtl="0">
              <a:lnSpc>
                <a:spcPct val="100000"/>
              </a:lnSpc>
              <a:spcBef>
                <a:spcPts val="0"/>
              </a:spcBef>
              <a:spcAft>
                <a:spcPts val="0"/>
              </a:spcAft>
              <a:buClr>
                <a:schemeClr val="dk1"/>
              </a:buClr>
              <a:buSzPts val="2400"/>
              <a:buFont typeface="DM Serif Display"/>
              <a:buNone/>
              <a:defRPr sz="2400">
                <a:solidFill>
                  <a:schemeClr val="dk1"/>
                </a:solidFill>
                <a:latin typeface="DM Serif Display"/>
                <a:ea typeface="DM Serif Display"/>
                <a:cs typeface="DM Serif Display"/>
                <a:sym typeface="DM Serif Display"/>
              </a:defRPr>
            </a:lvl2pPr>
            <a:lvl3pPr lvl="2" rtl="0">
              <a:lnSpc>
                <a:spcPct val="100000"/>
              </a:lnSpc>
              <a:spcBef>
                <a:spcPts val="0"/>
              </a:spcBef>
              <a:spcAft>
                <a:spcPts val="0"/>
              </a:spcAft>
              <a:buClr>
                <a:schemeClr val="dk1"/>
              </a:buClr>
              <a:buSzPts val="2400"/>
              <a:buFont typeface="DM Serif Display"/>
              <a:buNone/>
              <a:defRPr sz="2400">
                <a:solidFill>
                  <a:schemeClr val="dk1"/>
                </a:solidFill>
                <a:latin typeface="DM Serif Display"/>
                <a:ea typeface="DM Serif Display"/>
                <a:cs typeface="DM Serif Display"/>
                <a:sym typeface="DM Serif Display"/>
              </a:defRPr>
            </a:lvl3pPr>
            <a:lvl4pPr lvl="3" rtl="0">
              <a:lnSpc>
                <a:spcPct val="100000"/>
              </a:lnSpc>
              <a:spcBef>
                <a:spcPts val="0"/>
              </a:spcBef>
              <a:spcAft>
                <a:spcPts val="0"/>
              </a:spcAft>
              <a:buClr>
                <a:schemeClr val="dk1"/>
              </a:buClr>
              <a:buSzPts val="2400"/>
              <a:buFont typeface="DM Serif Display"/>
              <a:buNone/>
              <a:defRPr sz="2400">
                <a:solidFill>
                  <a:schemeClr val="dk1"/>
                </a:solidFill>
                <a:latin typeface="DM Serif Display"/>
                <a:ea typeface="DM Serif Display"/>
                <a:cs typeface="DM Serif Display"/>
                <a:sym typeface="DM Serif Display"/>
              </a:defRPr>
            </a:lvl4pPr>
            <a:lvl5pPr lvl="4" rtl="0">
              <a:lnSpc>
                <a:spcPct val="100000"/>
              </a:lnSpc>
              <a:spcBef>
                <a:spcPts val="0"/>
              </a:spcBef>
              <a:spcAft>
                <a:spcPts val="0"/>
              </a:spcAft>
              <a:buClr>
                <a:schemeClr val="dk1"/>
              </a:buClr>
              <a:buSzPts val="2400"/>
              <a:buFont typeface="DM Serif Display"/>
              <a:buNone/>
              <a:defRPr sz="2400">
                <a:solidFill>
                  <a:schemeClr val="dk1"/>
                </a:solidFill>
                <a:latin typeface="DM Serif Display"/>
                <a:ea typeface="DM Serif Display"/>
                <a:cs typeface="DM Serif Display"/>
                <a:sym typeface="DM Serif Display"/>
              </a:defRPr>
            </a:lvl5pPr>
            <a:lvl6pPr lvl="5" rtl="0">
              <a:lnSpc>
                <a:spcPct val="100000"/>
              </a:lnSpc>
              <a:spcBef>
                <a:spcPts val="0"/>
              </a:spcBef>
              <a:spcAft>
                <a:spcPts val="0"/>
              </a:spcAft>
              <a:buClr>
                <a:schemeClr val="dk1"/>
              </a:buClr>
              <a:buSzPts val="2400"/>
              <a:buFont typeface="DM Serif Display"/>
              <a:buNone/>
              <a:defRPr sz="2400">
                <a:solidFill>
                  <a:schemeClr val="dk1"/>
                </a:solidFill>
                <a:latin typeface="DM Serif Display"/>
                <a:ea typeface="DM Serif Display"/>
                <a:cs typeface="DM Serif Display"/>
                <a:sym typeface="DM Serif Display"/>
              </a:defRPr>
            </a:lvl6pPr>
            <a:lvl7pPr lvl="6" rtl="0">
              <a:lnSpc>
                <a:spcPct val="100000"/>
              </a:lnSpc>
              <a:spcBef>
                <a:spcPts val="0"/>
              </a:spcBef>
              <a:spcAft>
                <a:spcPts val="0"/>
              </a:spcAft>
              <a:buClr>
                <a:schemeClr val="dk1"/>
              </a:buClr>
              <a:buSzPts val="2400"/>
              <a:buFont typeface="DM Serif Display"/>
              <a:buNone/>
              <a:defRPr sz="2400">
                <a:solidFill>
                  <a:schemeClr val="dk1"/>
                </a:solidFill>
                <a:latin typeface="DM Serif Display"/>
                <a:ea typeface="DM Serif Display"/>
                <a:cs typeface="DM Serif Display"/>
                <a:sym typeface="DM Serif Display"/>
              </a:defRPr>
            </a:lvl7pPr>
            <a:lvl8pPr lvl="7" rtl="0">
              <a:lnSpc>
                <a:spcPct val="100000"/>
              </a:lnSpc>
              <a:spcBef>
                <a:spcPts val="0"/>
              </a:spcBef>
              <a:spcAft>
                <a:spcPts val="0"/>
              </a:spcAft>
              <a:buClr>
                <a:schemeClr val="dk1"/>
              </a:buClr>
              <a:buSzPts val="2400"/>
              <a:buFont typeface="DM Serif Display"/>
              <a:buNone/>
              <a:defRPr sz="2400">
                <a:solidFill>
                  <a:schemeClr val="dk1"/>
                </a:solidFill>
                <a:latin typeface="DM Serif Display"/>
                <a:ea typeface="DM Serif Display"/>
                <a:cs typeface="DM Serif Display"/>
                <a:sym typeface="DM Serif Display"/>
              </a:defRPr>
            </a:lvl8pPr>
            <a:lvl9pPr lvl="8" rtl="0">
              <a:lnSpc>
                <a:spcPct val="100000"/>
              </a:lnSpc>
              <a:spcBef>
                <a:spcPts val="0"/>
              </a:spcBef>
              <a:spcAft>
                <a:spcPts val="0"/>
              </a:spcAft>
              <a:buClr>
                <a:schemeClr val="dk1"/>
              </a:buClr>
              <a:buSzPts val="2400"/>
              <a:buFont typeface="DM Serif Display"/>
              <a:buNone/>
              <a:defRPr sz="2400">
                <a:solidFill>
                  <a:schemeClr val="dk1"/>
                </a:solidFill>
                <a:latin typeface="DM Serif Display"/>
                <a:ea typeface="DM Serif Display"/>
                <a:cs typeface="DM Serif Display"/>
                <a:sym typeface="DM Serif Display"/>
              </a:defRPr>
            </a:lvl9pPr>
          </a:lstStyle>
          <a:p>
            <a:endParaRPr/>
          </a:p>
        </p:txBody>
      </p:sp>
      <p:sp>
        <p:nvSpPr>
          <p:cNvPr id="108" name="Google Shape;108;p13"/>
          <p:cNvSpPr txBox="1">
            <a:spLocks noGrp="1"/>
          </p:cNvSpPr>
          <p:nvPr>
            <p:ph type="subTitle" idx="21"/>
          </p:nvPr>
        </p:nvSpPr>
        <p:spPr>
          <a:xfrm>
            <a:off x="5991925" y="3330629"/>
            <a:ext cx="2415900" cy="4614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dk1"/>
              </a:buClr>
              <a:buSzPts val="2400"/>
              <a:buFont typeface="DM Serif Display"/>
              <a:buNone/>
              <a:defRPr sz="2400" b="1">
                <a:solidFill>
                  <a:schemeClr val="lt2"/>
                </a:solidFill>
                <a:latin typeface="DM Serif Display"/>
                <a:ea typeface="DM Serif Display"/>
                <a:cs typeface="DM Serif Display"/>
                <a:sym typeface="DM Serif Display"/>
              </a:defRPr>
            </a:lvl1pPr>
            <a:lvl2pPr lvl="1" rtl="0">
              <a:lnSpc>
                <a:spcPct val="100000"/>
              </a:lnSpc>
              <a:spcBef>
                <a:spcPts val="0"/>
              </a:spcBef>
              <a:spcAft>
                <a:spcPts val="0"/>
              </a:spcAft>
              <a:buClr>
                <a:schemeClr val="dk1"/>
              </a:buClr>
              <a:buSzPts val="2400"/>
              <a:buFont typeface="DM Serif Display"/>
              <a:buNone/>
              <a:defRPr sz="2400">
                <a:solidFill>
                  <a:schemeClr val="dk1"/>
                </a:solidFill>
                <a:latin typeface="DM Serif Display"/>
                <a:ea typeface="DM Serif Display"/>
                <a:cs typeface="DM Serif Display"/>
                <a:sym typeface="DM Serif Display"/>
              </a:defRPr>
            </a:lvl2pPr>
            <a:lvl3pPr lvl="2" rtl="0">
              <a:lnSpc>
                <a:spcPct val="100000"/>
              </a:lnSpc>
              <a:spcBef>
                <a:spcPts val="0"/>
              </a:spcBef>
              <a:spcAft>
                <a:spcPts val="0"/>
              </a:spcAft>
              <a:buClr>
                <a:schemeClr val="dk1"/>
              </a:buClr>
              <a:buSzPts val="2400"/>
              <a:buFont typeface="DM Serif Display"/>
              <a:buNone/>
              <a:defRPr sz="2400">
                <a:solidFill>
                  <a:schemeClr val="dk1"/>
                </a:solidFill>
                <a:latin typeface="DM Serif Display"/>
                <a:ea typeface="DM Serif Display"/>
                <a:cs typeface="DM Serif Display"/>
                <a:sym typeface="DM Serif Display"/>
              </a:defRPr>
            </a:lvl3pPr>
            <a:lvl4pPr lvl="3" rtl="0">
              <a:lnSpc>
                <a:spcPct val="100000"/>
              </a:lnSpc>
              <a:spcBef>
                <a:spcPts val="0"/>
              </a:spcBef>
              <a:spcAft>
                <a:spcPts val="0"/>
              </a:spcAft>
              <a:buClr>
                <a:schemeClr val="dk1"/>
              </a:buClr>
              <a:buSzPts val="2400"/>
              <a:buFont typeface="DM Serif Display"/>
              <a:buNone/>
              <a:defRPr sz="2400">
                <a:solidFill>
                  <a:schemeClr val="dk1"/>
                </a:solidFill>
                <a:latin typeface="DM Serif Display"/>
                <a:ea typeface="DM Serif Display"/>
                <a:cs typeface="DM Serif Display"/>
                <a:sym typeface="DM Serif Display"/>
              </a:defRPr>
            </a:lvl4pPr>
            <a:lvl5pPr lvl="4" rtl="0">
              <a:lnSpc>
                <a:spcPct val="100000"/>
              </a:lnSpc>
              <a:spcBef>
                <a:spcPts val="0"/>
              </a:spcBef>
              <a:spcAft>
                <a:spcPts val="0"/>
              </a:spcAft>
              <a:buClr>
                <a:schemeClr val="dk1"/>
              </a:buClr>
              <a:buSzPts val="2400"/>
              <a:buFont typeface="DM Serif Display"/>
              <a:buNone/>
              <a:defRPr sz="2400">
                <a:solidFill>
                  <a:schemeClr val="dk1"/>
                </a:solidFill>
                <a:latin typeface="DM Serif Display"/>
                <a:ea typeface="DM Serif Display"/>
                <a:cs typeface="DM Serif Display"/>
                <a:sym typeface="DM Serif Display"/>
              </a:defRPr>
            </a:lvl5pPr>
            <a:lvl6pPr lvl="5" rtl="0">
              <a:lnSpc>
                <a:spcPct val="100000"/>
              </a:lnSpc>
              <a:spcBef>
                <a:spcPts val="0"/>
              </a:spcBef>
              <a:spcAft>
                <a:spcPts val="0"/>
              </a:spcAft>
              <a:buClr>
                <a:schemeClr val="dk1"/>
              </a:buClr>
              <a:buSzPts val="2400"/>
              <a:buFont typeface="DM Serif Display"/>
              <a:buNone/>
              <a:defRPr sz="2400">
                <a:solidFill>
                  <a:schemeClr val="dk1"/>
                </a:solidFill>
                <a:latin typeface="DM Serif Display"/>
                <a:ea typeface="DM Serif Display"/>
                <a:cs typeface="DM Serif Display"/>
                <a:sym typeface="DM Serif Display"/>
              </a:defRPr>
            </a:lvl6pPr>
            <a:lvl7pPr lvl="6" rtl="0">
              <a:lnSpc>
                <a:spcPct val="100000"/>
              </a:lnSpc>
              <a:spcBef>
                <a:spcPts val="0"/>
              </a:spcBef>
              <a:spcAft>
                <a:spcPts val="0"/>
              </a:spcAft>
              <a:buClr>
                <a:schemeClr val="dk1"/>
              </a:buClr>
              <a:buSzPts val="2400"/>
              <a:buFont typeface="DM Serif Display"/>
              <a:buNone/>
              <a:defRPr sz="2400">
                <a:solidFill>
                  <a:schemeClr val="dk1"/>
                </a:solidFill>
                <a:latin typeface="DM Serif Display"/>
                <a:ea typeface="DM Serif Display"/>
                <a:cs typeface="DM Serif Display"/>
                <a:sym typeface="DM Serif Display"/>
              </a:defRPr>
            </a:lvl7pPr>
            <a:lvl8pPr lvl="7" rtl="0">
              <a:lnSpc>
                <a:spcPct val="100000"/>
              </a:lnSpc>
              <a:spcBef>
                <a:spcPts val="0"/>
              </a:spcBef>
              <a:spcAft>
                <a:spcPts val="0"/>
              </a:spcAft>
              <a:buClr>
                <a:schemeClr val="dk1"/>
              </a:buClr>
              <a:buSzPts val="2400"/>
              <a:buFont typeface="DM Serif Display"/>
              <a:buNone/>
              <a:defRPr sz="2400">
                <a:solidFill>
                  <a:schemeClr val="dk1"/>
                </a:solidFill>
                <a:latin typeface="DM Serif Display"/>
                <a:ea typeface="DM Serif Display"/>
                <a:cs typeface="DM Serif Display"/>
                <a:sym typeface="DM Serif Display"/>
              </a:defRPr>
            </a:lvl8pPr>
            <a:lvl9pPr lvl="8" rtl="0">
              <a:lnSpc>
                <a:spcPct val="100000"/>
              </a:lnSpc>
              <a:spcBef>
                <a:spcPts val="0"/>
              </a:spcBef>
              <a:spcAft>
                <a:spcPts val="0"/>
              </a:spcAft>
              <a:buClr>
                <a:schemeClr val="dk1"/>
              </a:buClr>
              <a:buSzPts val="2400"/>
              <a:buFont typeface="DM Serif Display"/>
              <a:buNone/>
              <a:defRPr sz="2400">
                <a:solidFill>
                  <a:schemeClr val="dk1"/>
                </a:solidFill>
                <a:latin typeface="DM Serif Display"/>
                <a:ea typeface="DM Serif Display"/>
                <a:cs typeface="DM Serif Display"/>
                <a:sym typeface="DM Serif Display"/>
              </a:defRPr>
            </a:lvl9pPr>
          </a:lstStyle>
          <a:p>
            <a:endParaRPr/>
          </a:p>
        </p:txBody>
      </p:sp>
      <p:pic>
        <p:nvPicPr>
          <p:cNvPr id="109" name="Google Shape;109;p13"/>
          <p:cNvPicPr preferRelativeResize="0"/>
          <p:nvPr/>
        </p:nvPicPr>
        <p:blipFill>
          <a:blip r:embed="rId3">
            <a:alphaModFix/>
          </a:blip>
          <a:stretch>
            <a:fillRect/>
          </a:stretch>
        </p:blipFill>
        <p:spPr>
          <a:xfrm>
            <a:off x="103025" y="4060350"/>
            <a:ext cx="988202" cy="988200"/>
          </a:xfrm>
          <a:prstGeom prst="rect">
            <a:avLst/>
          </a:prstGeom>
          <a:noFill/>
          <a:ln>
            <a:noFill/>
          </a:ln>
        </p:spPr>
      </p:pic>
      <p:pic>
        <p:nvPicPr>
          <p:cNvPr id="110" name="Google Shape;110;p13"/>
          <p:cNvPicPr preferRelativeResize="0"/>
          <p:nvPr/>
        </p:nvPicPr>
        <p:blipFill>
          <a:blip r:embed="rId4">
            <a:alphaModFix/>
          </a:blip>
          <a:stretch>
            <a:fillRect/>
          </a:stretch>
        </p:blipFill>
        <p:spPr>
          <a:xfrm flipH="1">
            <a:off x="8064148" y="4060350"/>
            <a:ext cx="988202" cy="988200"/>
          </a:xfrm>
          <a:prstGeom prst="rect">
            <a:avLst/>
          </a:prstGeom>
          <a:noFill/>
          <a:ln>
            <a:noFill/>
          </a:ln>
        </p:spPr>
      </p:pic>
      <p:pic>
        <p:nvPicPr>
          <p:cNvPr id="111" name="Google Shape;111;p13"/>
          <p:cNvPicPr preferRelativeResize="0"/>
          <p:nvPr/>
        </p:nvPicPr>
        <p:blipFill>
          <a:blip r:embed="rId3">
            <a:alphaModFix/>
          </a:blip>
          <a:stretch>
            <a:fillRect/>
          </a:stretch>
        </p:blipFill>
        <p:spPr>
          <a:xfrm rot="10800000">
            <a:off x="8064139" y="115302"/>
            <a:ext cx="988213" cy="988200"/>
          </a:xfrm>
          <a:prstGeom prst="rect">
            <a:avLst/>
          </a:prstGeom>
          <a:noFill/>
          <a:ln>
            <a:noFill/>
          </a:ln>
        </p:spPr>
      </p:pic>
      <p:pic>
        <p:nvPicPr>
          <p:cNvPr id="112" name="Google Shape;112;p13"/>
          <p:cNvPicPr preferRelativeResize="0"/>
          <p:nvPr/>
        </p:nvPicPr>
        <p:blipFill>
          <a:blip r:embed="rId4">
            <a:alphaModFix/>
          </a:blip>
          <a:stretch>
            <a:fillRect/>
          </a:stretch>
        </p:blipFill>
        <p:spPr>
          <a:xfrm rot="10800000" flipH="1">
            <a:off x="103025" y="115302"/>
            <a:ext cx="988213" cy="988200"/>
          </a:xfrm>
          <a:prstGeom prst="rect">
            <a:avLst/>
          </a:prstGeom>
          <a:noFill/>
          <a:ln>
            <a:noFill/>
          </a:ln>
        </p:spPr>
      </p:pic>
    </p:spTree>
    <p:extLst>
      <p:ext uri="{BB962C8B-B14F-4D97-AF65-F5344CB8AC3E}">
        <p14:creationId xmlns:p14="http://schemas.microsoft.com/office/powerpoint/2010/main" val="42271106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13"/>
        <p:cNvGrpSpPr/>
        <p:nvPr/>
      </p:nvGrpSpPr>
      <p:grpSpPr>
        <a:xfrm>
          <a:off x="0" y="0"/>
          <a:ext cx="0" cy="0"/>
          <a:chOff x="0" y="0"/>
          <a:chExt cx="0" cy="0"/>
        </a:xfrm>
      </p:grpSpPr>
      <p:pic>
        <p:nvPicPr>
          <p:cNvPr id="114" name="Google Shape;114;p14"/>
          <p:cNvPicPr preferRelativeResize="0"/>
          <p:nvPr/>
        </p:nvPicPr>
        <p:blipFill rotWithShape="1">
          <a:blip r:embed="rId2">
            <a:alphaModFix amt="18000"/>
          </a:blip>
          <a:srcRect b="22002"/>
          <a:stretch/>
        </p:blipFill>
        <p:spPr>
          <a:xfrm>
            <a:off x="-17025" y="0"/>
            <a:ext cx="9231002" cy="5143498"/>
          </a:xfrm>
          <a:prstGeom prst="rect">
            <a:avLst/>
          </a:prstGeom>
          <a:noFill/>
          <a:ln>
            <a:noFill/>
          </a:ln>
        </p:spPr>
      </p:pic>
      <p:sp>
        <p:nvSpPr>
          <p:cNvPr id="115" name="Google Shape;115;p14"/>
          <p:cNvSpPr txBox="1">
            <a:spLocks noGrp="1"/>
          </p:cNvSpPr>
          <p:nvPr>
            <p:ph type="title"/>
          </p:nvPr>
        </p:nvSpPr>
        <p:spPr>
          <a:xfrm>
            <a:off x="1485600" y="2835688"/>
            <a:ext cx="6172800" cy="702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16" name="Google Shape;116;p14"/>
          <p:cNvSpPr txBox="1">
            <a:spLocks noGrp="1"/>
          </p:cNvSpPr>
          <p:nvPr>
            <p:ph type="subTitle" idx="1"/>
          </p:nvPr>
        </p:nvSpPr>
        <p:spPr>
          <a:xfrm>
            <a:off x="1485600" y="1493801"/>
            <a:ext cx="6172800" cy="1467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5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pic>
        <p:nvPicPr>
          <p:cNvPr id="117" name="Google Shape;117;p14"/>
          <p:cNvPicPr preferRelativeResize="0"/>
          <p:nvPr/>
        </p:nvPicPr>
        <p:blipFill>
          <a:blip r:embed="rId3">
            <a:alphaModFix/>
          </a:blip>
          <a:stretch>
            <a:fillRect/>
          </a:stretch>
        </p:blipFill>
        <p:spPr>
          <a:xfrm>
            <a:off x="103025" y="4060350"/>
            <a:ext cx="988202" cy="988200"/>
          </a:xfrm>
          <a:prstGeom prst="rect">
            <a:avLst/>
          </a:prstGeom>
          <a:noFill/>
          <a:ln>
            <a:noFill/>
          </a:ln>
        </p:spPr>
      </p:pic>
      <p:pic>
        <p:nvPicPr>
          <p:cNvPr id="118" name="Google Shape;118;p14"/>
          <p:cNvPicPr preferRelativeResize="0"/>
          <p:nvPr/>
        </p:nvPicPr>
        <p:blipFill>
          <a:blip r:embed="rId4">
            <a:alphaModFix/>
          </a:blip>
          <a:stretch>
            <a:fillRect/>
          </a:stretch>
        </p:blipFill>
        <p:spPr>
          <a:xfrm flipH="1">
            <a:off x="8064148" y="4060350"/>
            <a:ext cx="988202" cy="988200"/>
          </a:xfrm>
          <a:prstGeom prst="rect">
            <a:avLst/>
          </a:prstGeom>
          <a:noFill/>
          <a:ln>
            <a:noFill/>
          </a:ln>
        </p:spPr>
      </p:pic>
      <p:pic>
        <p:nvPicPr>
          <p:cNvPr id="119" name="Google Shape;119;p14"/>
          <p:cNvPicPr preferRelativeResize="0"/>
          <p:nvPr/>
        </p:nvPicPr>
        <p:blipFill>
          <a:blip r:embed="rId3">
            <a:alphaModFix/>
          </a:blip>
          <a:stretch>
            <a:fillRect/>
          </a:stretch>
        </p:blipFill>
        <p:spPr>
          <a:xfrm rot="10800000">
            <a:off x="8064139" y="115302"/>
            <a:ext cx="988213" cy="988200"/>
          </a:xfrm>
          <a:prstGeom prst="rect">
            <a:avLst/>
          </a:prstGeom>
          <a:noFill/>
          <a:ln>
            <a:noFill/>
          </a:ln>
        </p:spPr>
      </p:pic>
      <p:pic>
        <p:nvPicPr>
          <p:cNvPr id="120" name="Google Shape;120;p14"/>
          <p:cNvPicPr preferRelativeResize="0"/>
          <p:nvPr/>
        </p:nvPicPr>
        <p:blipFill>
          <a:blip r:embed="rId4">
            <a:alphaModFix/>
          </a:blip>
          <a:stretch>
            <a:fillRect/>
          </a:stretch>
        </p:blipFill>
        <p:spPr>
          <a:xfrm rot="10800000" flipH="1">
            <a:off x="103025" y="115302"/>
            <a:ext cx="988213" cy="988200"/>
          </a:xfrm>
          <a:prstGeom prst="rect">
            <a:avLst/>
          </a:prstGeom>
          <a:noFill/>
          <a:ln>
            <a:noFill/>
          </a:ln>
        </p:spPr>
      </p:pic>
    </p:spTree>
    <p:extLst>
      <p:ext uri="{BB962C8B-B14F-4D97-AF65-F5344CB8AC3E}">
        <p14:creationId xmlns:p14="http://schemas.microsoft.com/office/powerpoint/2010/main" val="42323271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21"/>
        <p:cNvGrpSpPr/>
        <p:nvPr/>
      </p:nvGrpSpPr>
      <p:grpSpPr>
        <a:xfrm>
          <a:off x="0" y="0"/>
          <a:ext cx="0" cy="0"/>
          <a:chOff x="0" y="0"/>
          <a:chExt cx="0" cy="0"/>
        </a:xfrm>
      </p:grpSpPr>
      <p:pic>
        <p:nvPicPr>
          <p:cNvPr id="122" name="Google Shape;122;p15"/>
          <p:cNvPicPr preferRelativeResize="0"/>
          <p:nvPr/>
        </p:nvPicPr>
        <p:blipFill rotWithShape="1">
          <a:blip r:embed="rId2">
            <a:alphaModFix amt="18000"/>
          </a:blip>
          <a:srcRect b="22002"/>
          <a:stretch/>
        </p:blipFill>
        <p:spPr>
          <a:xfrm>
            <a:off x="-17025" y="0"/>
            <a:ext cx="9231002" cy="5143498"/>
          </a:xfrm>
          <a:prstGeom prst="rect">
            <a:avLst/>
          </a:prstGeom>
          <a:noFill/>
          <a:ln>
            <a:noFill/>
          </a:ln>
        </p:spPr>
      </p:pic>
      <p:sp>
        <p:nvSpPr>
          <p:cNvPr id="123" name="Google Shape;123;p15"/>
          <p:cNvSpPr txBox="1">
            <a:spLocks noGrp="1"/>
          </p:cNvSpPr>
          <p:nvPr>
            <p:ph type="subTitle" idx="1"/>
          </p:nvPr>
        </p:nvSpPr>
        <p:spPr>
          <a:xfrm>
            <a:off x="720000" y="1212525"/>
            <a:ext cx="7704000" cy="3016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124" name="Google Shape;124;p1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125" name="Google Shape;125;p15"/>
          <p:cNvPicPr preferRelativeResize="0"/>
          <p:nvPr/>
        </p:nvPicPr>
        <p:blipFill>
          <a:blip r:embed="rId3">
            <a:alphaModFix/>
          </a:blip>
          <a:stretch>
            <a:fillRect/>
          </a:stretch>
        </p:blipFill>
        <p:spPr>
          <a:xfrm>
            <a:off x="103025" y="4060350"/>
            <a:ext cx="988202" cy="988200"/>
          </a:xfrm>
          <a:prstGeom prst="rect">
            <a:avLst/>
          </a:prstGeom>
          <a:noFill/>
          <a:ln>
            <a:noFill/>
          </a:ln>
        </p:spPr>
      </p:pic>
      <p:pic>
        <p:nvPicPr>
          <p:cNvPr id="126" name="Google Shape;126;p15"/>
          <p:cNvPicPr preferRelativeResize="0"/>
          <p:nvPr/>
        </p:nvPicPr>
        <p:blipFill>
          <a:blip r:embed="rId4">
            <a:alphaModFix/>
          </a:blip>
          <a:stretch>
            <a:fillRect/>
          </a:stretch>
        </p:blipFill>
        <p:spPr>
          <a:xfrm flipH="1">
            <a:off x="8064148" y="4060350"/>
            <a:ext cx="988202" cy="988200"/>
          </a:xfrm>
          <a:prstGeom prst="rect">
            <a:avLst/>
          </a:prstGeom>
          <a:noFill/>
          <a:ln>
            <a:noFill/>
          </a:ln>
        </p:spPr>
      </p:pic>
      <p:pic>
        <p:nvPicPr>
          <p:cNvPr id="127" name="Google Shape;127;p15"/>
          <p:cNvPicPr preferRelativeResize="0"/>
          <p:nvPr/>
        </p:nvPicPr>
        <p:blipFill>
          <a:blip r:embed="rId3">
            <a:alphaModFix/>
          </a:blip>
          <a:stretch>
            <a:fillRect/>
          </a:stretch>
        </p:blipFill>
        <p:spPr>
          <a:xfrm rot="10800000">
            <a:off x="8064139" y="115302"/>
            <a:ext cx="988213" cy="988200"/>
          </a:xfrm>
          <a:prstGeom prst="rect">
            <a:avLst/>
          </a:prstGeom>
          <a:noFill/>
          <a:ln>
            <a:noFill/>
          </a:ln>
        </p:spPr>
      </p:pic>
      <p:pic>
        <p:nvPicPr>
          <p:cNvPr id="128" name="Google Shape;128;p15"/>
          <p:cNvPicPr preferRelativeResize="0"/>
          <p:nvPr/>
        </p:nvPicPr>
        <p:blipFill>
          <a:blip r:embed="rId4">
            <a:alphaModFix/>
          </a:blip>
          <a:stretch>
            <a:fillRect/>
          </a:stretch>
        </p:blipFill>
        <p:spPr>
          <a:xfrm rot="10800000" flipH="1">
            <a:off x="103025" y="115302"/>
            <a:ext cx="988213" cy="988200"/>
          </a:xfrm>
          <a:prstGeom prst="rect">
            <a:avLst/>
          </a:prstGeom>
          <a:noFill/>
          <a:ln>
            <a:noFill/>
          </a:ln>
        </p:spPr>
      </p:pic>
    </p:spTree>
    <p:extLst>
      <p:ext uri="{BB962C8B-B14F-4D97-AF65-F5344CB8AC3E}">
        <p14:creationId xmlns:p14="http://schemas.microsoft.com/office/powerpoint/2010/main" val="1252981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29"/>
        <p:cNvGrpSpPr/>
        <p:nvPr/>
      </p:nvGrpSpPr>
      <p:grpSpPr>
        <a:xfrm>
          <a:off x="0" y="0"/>
          <a:ext cx="0" cy="0"/>
          <a:chOff x="0" y="0"/>
          <a:chExt cx="0" cy="0"/>
        </a:xfrm>
      </p:grpSpPr>
      <p:pic>
        <p:nvPicPr>
          <p:cNvPr id="130" name="Google Shape;130;p16"/>
          <p:cNvPicPr preferRelativeResize="0"/>
          <p:nvPr/>
        </p:nvPicPr>
        <p:blipFill rotWithShape="1">
          <a:blip r:embed="rId2">
            <a:alphaModFix amt="18000"/>
          </a:blip>
          <a:srcRect b="22002"/>
          <a:stretch/>
        </p:blipFill>
        <p:spPr>
          <a:xfrm>
            <a:off x="-17025" y="0"/>
            <a:ext cx="9231002" cy="5143498"/>
          </a:xfrm>
          <a:prstGeom prst="rect">
            <a:avLst/>
          </a:prstGeom>
          <a:noFill/>
          <a:ln>
            <a:noFill/>
          </a:ln>
        </p:spPr>
      </p:pic>
      <p:sp>
        <p:nvSpPr>
          <p:cNvPr id="131" name="Google Shape;131;p16"/>
          <p:cNvSpPr txBox="1">
            <a:spLocks noGrp="1"/>
          </p:cNvSpPr>
          <p:nvPr>
            <p:ph type="subTitle" idx="1"/>
          </p:nvPr>
        </p:nvSpPr>
        <p:spPr>
          <a:xfrm>
            <a:off x="6513900" y="1722450"/>
            <a:ext cx="1858200" cy="16986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2" name="Google Shape;132;p16"/>
          <p:cNvSpPr txBox="1">
            <a:spLocks noGrp="1"/>
          </p:cNvSpPr>
          <p:nvPr>
            <p:ph type="title"/>
          </p:nvPr>
        </p:nvSpPr>
        <p:spPr>
          <a:xfrm>
            <a:off x="771900" y="1722450"/>
            <a:ext cx="1858200" cy="1698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133" name="Google Shape;133;p16"/>
          <p:cNvPicPr preferRelativeResize="0"/>
          <p:nvPr/>
        </p:nvPicPr>
        <p:blipFill>
          <a:blip r:embed="rId3">
            <a:alphaModFix/>
          </a:blip>
          <a:stretch>
            <a:fillRect/>
          </a:stretch>
        </p:blipFill>
        <p:spPr>
          <a:xfrm>
            <a:off x="103025" y="4060350"/>
            <a:ext cx="988202" cy="988200"/>
          </a:xfrm>
          <a:prstGeom prst="rect">
            <a:avLst/>
          </a:prstGeom>
          <a:noFill/>
          <a:ln>
            <a:noFill/>
          </a:ln>
        </p:spPr>
      </p:pic>
      <p:pic>
        <p:nvPicPr>
          <p:cNvPr id="134" name="Google Shape;134;p16"/>
          <p:cNvPicPr preferRelativeResize="0"/>
          <p:nvPr/>
        </p:nvPicPr>
        <p:blipFill>
          <a:blip r:embed="rId4">
            <a:alphaModFix/>
          </a:blip>
          <a:stretch>
            <a:fillRect/>
          </a:stretch>
        </p:blipFill>
        <p:spPr>
          <a:xfrm flipH="1">
            <a:off x="8064148" y="4060350"/>
            <a:ext cx="988202" cy="988200"/>
          </a:xfrm>
          <a:prstGeom prst="rect">
            <a:avLst/>
          </a:prstGeom>
          <a:noFill/>
          <a:ln>
            <a:noFill/>
          </a:ln>
        </p:spPr>
      </p:pic>
      <p:pic>
        <p:nvPicPr>
          <p:cNvPr id="135" name="Google Shape;135;p16"/>
          <p:cNvPicPr preferRelativeResize="0"/>
          <p:nvPr/>
        </p:nvPicPr>
        <p:blipFill>
          <a:blip r:embed="rId3">
            <a:alphaModFix/>
          </a:blip>
          <a:stretch>
            <a:fillRect/>
          </a:stretch>
        </p:blipFill>
        <p:spPr>
          <a:xfrm rot="10800000">
            <a:off x="8064139" y="115302"/>
            <a:ext cx="988213" cy="988200"/>
          </a:xfrm>
          <a:prstGeom prst="rect">
            <a:avLst/>
          </a:prstGeom>
          <a:noFill/>
          <a:ln>
            <a:noFill/>
          </a:ln>
        </p:spPr>
      </p:pic>
      <p:pic>
        <p:nvPicPr>
          <p:cNvPr id="136" name="Google Shape;136;p16"/>
          <p:cNvPicPr preferRelativeResize="0"/>
          <p:nvPr/>
        </p:nvPicPr>
        <p:blipFill>
          <a:blip r:embed="rId4">
            <a:alphaModFix/>
          </a:blip>
          <a:stretch>
            <a:fillRect/>
          </a:stretch>
        </p:blipFill>
        <p:spPr>
          <a:xfrm rot="10800000" flipH="1">
            <a:off x="103025" y="115302"/>
            <a:ext cx="988213" cy="988200"/>
          </a:xfrm>
          <a:prstGeom prst="rect">
            <a:avLst/>
          </a:prstGeom>
          <a:noFill/>
          <a:ln>
            <a:noFill/>
          </a:ln>
        </p:spPr>
      </p:pic>
    </p:spTree>
    <p:extLst>
      <p:ext uri="{BB962C8B-B14F-4D97-AF65-F5344CB8AC3E}">
        <p14:creationId xmlns:p14="http://schemas.microsoft.com/office/powerpoint/2010/main" val="34782885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37"/>
        <p:cNvGrpSpPr/>
        <p:nvPr/>
      </p:nvGrpSpPr>
      <p:grpSpPr>
        <a:xfrm>
          <a:off x="0" y="0"/>
          <a:ext cx="0" cy="0"/>
          <a:chOff x="0" y="0"/>
          <a:chExt cx="0" cy="0"/>
        </a:xfrm>
      </p:grpSpPr>
      <p:pic>
        <p:nvPicPr>
          <p:cNvPr id="138" name="Google Shape;138;p17"/>
          <p:cNvPicPr preferRelativeResize="0"/>
          <p:nvPr/>
        </p:nvPicPr>
        <p:blipFill rotWithShape="1">
          <a:blip r:embed="rId2">
            <a:alphaModFix amt="18000"/>
          </a:blip>
          <a:srcRect b="22002"/>
          <a:stretch/>
        </p:blipFill>
        <p:spPr>
          <a:xfrm>
            <a:off x="-17025" y="0"/>
            <a:ext cx="9231002" cy="5143498"/>
          </a:xfrm>
          <a:prstGeom prst="rect">
            <a:avLst/>
          </a:prstGeom>
          <a:noFill/>
          <a:ln>
            <a:noFill/>
          </a:ln>
        </p:spPr>
      </p:pic>
      <p:sp>
        <p:nvSpPr>
          <p:cNvPr id="139" name="Google Shape;139;p17"/>
          <p:cNvSpPr txBox="1">
            <a:spLocks noGrp="1"/>
          </p:cNvSpPr>
          <p:nvPr>
            <p:ph type="subTitle" idx="1"/>
          </p:nvPr>
        </p:nvSpPr>
        <p:spPr>
          <a:xfrm>
            <a:off x="4276525" y="2934252"/>
            <a:ext cx="3761100" cy="896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7"/>
          <p:cNvSpPr txBox="1">
            <a:spLocks noGrp="1"/>
          </p:cNvSpPr>
          <p:nvPr>
            <p:ph type="title"/>
          </p:nvPr>
        </p:nvSpPr>
        <p:spPr>
          <a:xfrm>
            <a:off x="4276525" y="1768663"/>
            <a:ext cx="3761100" cy="12810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141" name="Google Shape;141;p17"/>
          <p:cNvPicPr preferRelativeResize="0"/>
          <p:nvPr/>
        </p:nvPicPr>
        <p:blipFill>
          <a:blip r:embed="rId3">
            <a:alphaModFix/>
          </a:blip>
          <a:stretch>
            <a:fillRect/>
          </a:stretch>
        </p:blipFill>
        <p:spPr>
          <a:xfrm>
            <a:off x="103025" y="4060350"/>
            <a:ext cx="988202" cy="988200"/>
          </a:xfrm>
          <a:prstGeom prst="rect">
            <a:avLst/>
          </a:prstGeom>
          <a:noFill/>
          <a:ln>
            <a:noFill/>
          </a:ln>
        </p:spPr>
      </p:pic>
      <p:pic>
        <p:nvPicPr>
          <p:cNvPr id="142" name="Google Shape;142;p17"/>
          <p:cNvPicPr preferRelativeResize="0"/>
          <p:nvPr/>
        </p:nvPicPr>
        <p:blipFill>
          <a:blip r:embed="rId4">
            <a:alphaModFix/>
          </a:blip>
          <a:stretch>
            <a:fillRect/>
          </a:stretch>
        </p:blipFill>
        <p:spPr>
          <a:xfrm flipH="1">
            <a:off x="8064148" y="4060350"/>
            <a:ext cx="988202" cy="988200"/>
          </a:xfrm>
          <a:prstGeom prst="rect">
            <a:avLst/>
          </a:prstGeom>
          <a:noFill/>
          <a:ln>
            <a:noFill/>
          </a:ln>
        </p:spPr>
      </p:pic>
      <p:pic>
        <p:nvPicPr>
          <p:cNvPr id="143" name="Google Shape;143;p17"/>
          <p:cNvPicPr preferRelativeResize="0"/>
          <p:nvPr/>
        </p:nvPicPr>
        <p:blipFill>
          <a:blip r:embed="rId3">
            <a:alphaModFix/>
          </a:blip>
          <a:stretch>
            <a:fillRect/>
          </a:stretch>
        </p:blipFill>
        <p:spPr>
          <a:xfrm rot="10800000">
            <a:off x="8064139" y="115302"/>
            <a:ext cx="988213" cy="988200"/>
          </a:xfrm>
          <a:prstGeom prst="rect">
            <a:avLst/>
          </a:prstGeom>
          <a:noFill/>
          <a:ln>
            <a:noFill/>
          </a:ln>
        </p:spPr>
      </p:pic>
      <p:pic>
        <p:nvPicPr>
          <p:cNvPr id="144" name="Google Shape;144;p17"/>
          <p:cNvPicPr preferRelativeResize="0"/>
          <p:nvPr/>
        </p:nvPicPr>
        <p:blipFill>
          <a:blip r:embed="rId4">
            <a:alphaModFix/>
          </a:blip>
          <a:stretch>
            <a:fillRect/>
          </a:stretch>
        </p:blipFill>
        <p:spPr>
          <a:xfrm rot="10800000" flipH="1">
            <a:off x="103025" y="115302"/>
            <a:ext cx="988213" cy="988200"/>
          </a:xfrm>
          <a:prstGeom prst="rect">
            <a:avLst/>
          </a:prstGeom>
          <a:noFill/>
          <a:ln>
            <a:noFill/>
          </a:ln>
        </p:spPr>
      </p:pic>
    </p:spTree>
    <p:extLst>
      <p:ext uri="{BB962C8B-B14F-4D97-AF65-F5344CB8AC3E}">
        <p14:creationId xmlns:p14="http://schemas.microsoft.com/office/powerpoint/2010/main" val="39567839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54"/>
        <p:cNvGrpSpPr/>
        <p:nvPr/>
      </p:nvGrpSpPr>
      <p:grpSpPr>
        <a:xfrm>
          <a:off x="0" y="0"/>
          <a:ext cx="0" cy="0"/>
          <a:chOff x="0" y="0"/>
          <a:chExt cx="0" cy="0"/>
        </a:xfrm>
      </p:grpSpPr>
      <p:pic>
        <p:nvPicPr>
          <p:cNvPr id="155" name="Google Shape;155;p19"/>
          <p:cNvPicPr preferRelativeResize="0"/>
          <p:nvPr/>
        </p:nvPicPr>
        <p:blipFill rotWithShape="1">
          <a:blip r:embed="rId2">
            <a:alphaModFix amt="18000"/>
          </a:blip>
          <a:srcRect b="22002"/>
          <a:stretch/>
        </p:blipFill>
        <p:spPr>
          <a:xfrm>
            <a:off x="-17025" y="0"/>
            <a:ext cx="9231002" cy="5143498"/>
          </a:xfrm>
          <a:prstGeom prst="rect">
            <a:avLst/>
          </a:prstGeom>
          <a:noFill/>
          <a:ln>
            <a:noFill/>
          </a:ln>
        </p:spPr>
      </p:pic>
      <p:sp>
        <p:nvSpPr>
          <p:cNvPr id="156" name="Google Shape;156;p19"/>
          <p:cNvSpPr txBox="1">
            <a:spLocks noGrp="1"/>
          </p:cNvSpPr>
          <p:nvPr>
            <p:ph type="subTitle" idx="1"/>
          </p:nvPr>
        </p:nvSpPr>
        <p:spPr>
          <a:xfrm>
            <a:off x="2010900" y="3890075"/>
            <a:ext cx="5122200" cy="563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7" name="Google Shape;157;p19"/>
          <p:cNvSpPr txBox="1">
            <a:spLocks noGrp="1"/>
          </p:cNvSpPr>
          <p:nvPr>
            <p:ph type="title"/>
          </p:nvPr>
        </p:nvSpPr>
        <p:spPr>
          <a:xfrm>
            <a:off x="1701600" y="690325"/>
            <a:ext cx="5740800" cy="703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158" name="Google Shape;158;p19"/>
          <p:cNvPicPr preferRelativeResize="0"/>
          <p:nvPr/>
        </p:nvPicPr>
        <p:blipFill>
          <a:blip r:embed="rId3">
            <a:alphaModFix/>
          </a:blip>
          <a:stretch>
            <a:fillRect/>
          </a:stretch>
        </p:blipFill>
        <p:spPr>
          <a:xfrm>
            <a:off x="103025" y="4060350"/>
            <a:ext cx="988202" cy="988200"/>
          </a:xfrm>
          <a:prstGeom prst="rect">
            <a:avLst/>
          </a:prstGeom>
          <a:noFill/>
          <a:ln>
            <a:noFill/>
          </a:ln>
        </p:spPr>
      </p:pic>
      <p:pic>
        <p:nvPicPr>
          <p:cNvPr id="159" name="Google Shape;159;p19"/>
          <p:cNvPicPr preferRelativeResize="0"/>
          <p:nvPr/>
        </p:nvPicPr>
        <p:blipFill>
          <a:blip r:embed="rId4">
            <a:alphaModFix/>
          </a:blip>
          <a:stretch>
            <a:fillRect/>
          </a:stretch>
        </p:blipFill>
        <p:spPr>
          <a:xfrm flipH="1">
            <a:off x="8064148" y="4060350"/>
            <a:ext cx="988202" cy="988200"/>
          </a:xfrm>
          <a:prstGeom prst="rect">
            <a:avLst/>
          </a:prstGeom>
          <a:noFill/>
          <a:ln>
            <a:noFill/>
          </a:ln>
        </p:spPr>
      </p:pic>
      <p:pic>
        <p:nvPicPr>
          <p:cNvPr id="160" name="Google Shape;160;p19"/>
          <p:cNvPicPr preferRelativeResize="0"/>
          <p:nvPr/>
        </p:nvPicPr>
        <p:blipFill>
          <a:blip r:embed="rId3">
            <a:alphaModFix/>
          </a:blip>
          <a:stretch>
            <a:fillRect/>
          </a:stretch>
        </p:blipFill>
        <p:spPr>
          <a:xfrm rot="10800000">
            <a:off x="8064139" y="115302"/>
            <a:ext cx="988213" cy="988200"/>
          </a:xfrm>
          <a:prstGeom prst="rect">
            <a:avLst/>
          </a:prstGeom>
          <a:noFill/>
          <a:ln>
            <a:noFill/>
          </a:ln>
        </p:spPr>
      </p:pic>
      <p:pic>
        <p:nvPicPr>
          <p:cNvPr id="161" name="Google Shape;161;p19"/>
          <p:cNvPicPr preferRelativeResize="0"/>
          <p:nvPr/>
        </p:nvPicPr>
        <p:blipFill>
          <a:blip r:embed="rId4">
            <a:alphaModFix/>
          </a:blip>
          <a:stretch>
            <a:fillRect/>
          </a:stretch>
        </p:blipFill>
        <p:spPr>
          <a:xfrm rot="10800000" flipH="1">
            <a:off x="103025" y="115302"/>
            <a:ext cx="988213" cy="988200"/>
          </a:xfrm>
          <a:prstGeom prst="rect">
            <a:avLst/>
          </a:prstGeom>
          <a:noFill/>
          <a:ln>
            <a:noFill/>
          </a:ln>
        </p:spPr>
      </p:pic>
    </p:spTree>
    <p:extLst>
      <p:ext uri="{BB962C8B-B14F-4D97-AF65-F5344CB8AC3E}">
        <p14:creationId xmlns:p14="http://schemas.microsoft.com/office/powerpoint/2010/main" val="3138569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162"/>
        <p:cNvGrpSpPr/>
        <p:nvPr/>
      </p:nvGrpSpPr>
      <p:grpSpPr>
        <a:xfrm>
          <a:off x="0" y="0"/>
          <a:ext cx="0" cy="0"/>
          <a:chOff x="0" y="0"/>
          <a:chExt cx="0" cy="0"/>
        </a:xfrm>
      </p:grpSpPr>
      <p:pic>
        <p:nvPicPr>
          <p:cNvPr id="163" name="Google Shape;163;p20"/>
          <p:cNvPicPr preferRelativeResize="0"/>
          <p:nvPr/>
        </p:nvPicPr>
        <p:blipFill rotWithShape="1">
          <a:blip r:embed="rId2">
            <a:alphaModFix amt="18000"/>
          </a:blip>
          <a:srcRect b="22002"/>
          <a:stretch/>
        </p:blipFill>
        <p:spPr>
          <a:xfrm>
            <a:off x="-17025" y="0"/>
            <a:ext cx="9231002" cy="5143498"/>
          </a:xfrm>
          <a:prstGeom prst="rect">
            <a:avLst/>
          </a:prstGeom>
          <a:noFill/>
          <a:ln>
            <a:noFill/>
          </a:ln>
        </p:spPr>
      </p:pic>
      <p:sp>
        <p:nvSpPr>
          <p:cNvPr id="164" name="Google Shape;164;p20"/>
          <p:cNvSpPr txBox="1">
            <a:spLocks noGrp="1"/>
          </p:cNvSpPr>
          <p:nvPr>
            <p:ph type="subTitle" idx="1"/>
          </p:nvPr>
        </p:nvSpPr>
        <p:spPr>
          <a:xfrm>
            <a:off x="1171800" y="1181100"/>
            <a:ext cx="6800400" cy="1474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165" name="Google Shape;165;p2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166" name="Google Shape;166;p20"/>
          <p:cNvPicPr preferRelativeResize="0"/>
          <p:nvPr/>
        </p:nvPicPr>
        <p:blipFill>
          <a:blip r:embed="rId3">
            <a:alphaModFix/>
          </a:blip>
          <a:stretch>
            <a:fillRect/>
          </a:stretch>
        </p:blipFill>
        <p:spPr>
          <a:xfrm>
            <a:off x="103025" y="4060350"/>
            <a:ext cx="988202" cy="988200"/>
          </a:xfrm>
          <a:prstGeom prst="rect">
            <a:avLst/>
          </a:prstGeom>
          <a:noFill/>
          <a:ln>
            <a:noFill/>
          </a:ln>
        </p:spPr>
      </p:pic>
      <p:pic>
        <p:nvPicPr>
          <p:cNvPr id="167" name="Google Shape;167;p20"/>
          <p:cNvPicPr preferRelativeResize="0"/>
          <p:nvPr/>
        </p:nvPicPr>
        <p:blipFill>
          <a:blip r:embed="rId4">
            <a:alphaModFix/>
          </a:blip>
          <a:stretch>
            <a:fillRect/>
          </a:stretch>
        </p:blipFill>
        <p:spPr>
          <a:xfrm flipH="1">
            <a:off x="8064148" y="4060350"/>
            <a:ext cx="988202" cy="988200"/>
          </a:xfrm>
          <a:prstGeom prst="rect">
            <a:avLst/>
          </a:prstGeom>
          <a:noFill/>
          <a:ln>
            <a:noFill/>
          </a:ln>
        </p:spPr>
      </p:pic>
      <p:pic>
        <p:nvPicPr>
          <p:cNvPr id="168" name="Google Shape;168;p20"/>
          <p:cNvPicPr preferRelativeResize="0"/>
          <p:nvPr/>
        </p:nvPicPr>
        <p:blipFill>
          <a:blip r:embed="rId3">
            <a:alphaModFix/>
          </a:blip>
          <a:stretch>
            <a:fillRect/>
          </a:stretch>
        </p:blipFill>
        <p:spPr>
          <a:xfrm rot="10800000">
            <a:off x="8064139" y="115302"/>
            <a:ext cx="988213" cy="988200"/>
          </a:xfrm>
          <a:prstGeom prst="rect">
            <a:avLst/>
          </a:prstGeom>
          <a:noFill/>
          <a:ln>
            <a:noFill/>
          </a:ln>
        </p:spPr>
      </p:pic>
      <p:pic>
        <p:nvPicPr>
          <p:cNvPr id="169" name="Google Shape;169;p20"/>
          <p:cNvPicPr preferRelativeResize="0"/>
          <p:nvPr/>
        </p:nvPicPr>
        <p:blipFill>
          <a:blip r:embed="rId4">
            <a:alphaModFix/>
          </a:blip>
          <a:stretch>
            <a:fillRect/>
          </a:stretch>
        </p:blipFill>
        <p:spPr>
          <a:xfrm rot="10800000" flipH="1">
            <a:off x="103025" y="115302"/>
            <a:ext cx="988213" cy="988200"/>
          </a:xfrm>
          <a:prstGeom prst="rect">
            <a:avLst/>
          </a:prstGeom>
          <a:noFill/>
          <a:ln>
            <a:noFill/>
          </a:ln>
        </p:spPr>
      </p:pic>
    </p:spTree>
    <p:extLst>
      <p:ext uri="{BB962C8B-B14F-4D97-AF65-F5344CB8AC3E}">
        <p14:creationId xmlns:p14="http://schemas.microsoft.com/office/powerpoint/2010/main" val="1186925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70"/>
        <p:cNvGrpSpPr/>
        <p:nvPr/>
      </p:nvGrpSpPr>
      <p:grpSpPr>
        <a:xfrm>
          <a:off x="0" y="0"/>
          <a:ext cx="0" cy="0"/>
          <a:chOff x="0" y="0"/>
          <a:chExt cx="0" cy="0"/>
        </a:xfrm>
      </p:grpSpPr>
      <p:pic>
        <p:nvPicPr>
          <p:cNvPr id="171" name="Google Shape;171;p21"/>
          <p:cNvPicPr preferRelativeResize="0"/>
          <p:nvPr/>
        </p:nvPicPr>
        <p:blipFill rotWithShape="1">
          <a:blip r:embed="rId2">
            <a:alphaModFix amt="18000"/>
          </a:blip>
          <a:srcRect b="22002"/>
          <a:stretch/>
        </p:blipFill>
        <p:spPr>
          <a:xfrm>
            <a:off x="-17025" y="0"/>
            <a:ext cx="9231002" cy="5143498"/>
          </a:xfrm>
          <a:prstGeom prst="rect">
            <a:avLst/>
          </a:prstGeom>
          <a:noFill/>
          <a:ln>
            <a:noFill/>
          </a:ln>
        </p:spPr>
      </p:pic>
      <p:sp>
        <p:nvSpPr>
          <p:cNvPr id="172" name="Google Shape;172;p21"/>
          <p:cNvSpPr txBox="1">
            <a:spLocks noGrp="1"/>
          </p:cNvSpPr>
          <p:nvPr>
            <p:ph type="subTitle" idx="1"/>
          </p:nvPr>
        </p:nvSpPr>
        <p:spPr>
          <a:xfrm>
            <a:off x="1443163" y="1866925"/>
            <a:ext cx="2907600" cy="477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2600"/>
              <a:buFont typeface="Volkhov"/>
              <a:buNone/>
              <a:defRPr sz="2400" b="1">
                <a:solidFill>
                  <a:schemeClr val="lt2"/>
                </a:solidFill>
                <a:latin typeface="DM Serif Display"/>
                <a:ea typeface="DM Serif Display"/>
                <a:cs typeface="DM Serif Display"/>
                <a:sym typeface="DM Serif Display"/>
              </a:defRPr>
            </a:lvl1pPr>
            <a:lvl2pPr lvl="1" algn="ctr" rtl="0">
              <a:lnSpc>
                <a:spcPct val="100000"/>
              </a:lnSpc>
              <a:spcBef>
                <a:spcPts val="0"/>
              </a:spcBef>
              <a:spcAft>
                <a:spcPts val="0"/>
              </a:spcAft>
              <a:buClr>
                <a:schemeClr val="lt2"/>
              </a:buClr>
              <a:buSzPts val="2600"/>
              <a:buFont typeface="Volkhov"/>
              <a:buNone/>
              <a:defRPr sz="2600" b="1">
                <a:solidFill>
                  <a:schemeClr val="lt2"/>
                </a:solidFill>
                <a:latin typeface="Volkhov"/>
                <a:ea typeface="Volkhov"/>
                <a:cs typeface="Volkhov"/>
                <a:sym typeface="Volkhov"/>
              </a:defRPr>
            </a:lvl2pPr>
            <a:lvl3pPr lvl="2" algn="ctr" rtl="0">
              <a:lnSpc>
                <a:spcPct val="100000"/>
              </a:lnSpc>
              <a:spcBef>
                <a:spcPts val="0"/>
              </a:spcBef>
              <a:spcAft>
                <a:spcPts val="0"/>
              </a:spcAft>
              <a:buClr>
                <a:schemeClr val="lt2"/>
              </a:buClr>
              <a:buSzPts val="2600"/>
              <a:buFont typeface="Volkhov"/>
              <a:buNone/>
              <a:defRPr sz="2600" b="1">
                <a:solidFill>
                  <a:schemeClr val="lt2"/>
                </a:solidFill>
                <a:latin typeface="Volkhov"/>
                <a:ea typeface="Volkhov"/>
                <a:cs typeface="Volkhov"/>
                <a:sym typeface="Volkhov"/>
              </a:defRPr>
            </a:lvl3pPr>
            <a:lvl4pPr lvl="3" algn="ctr" rtl="0">
              <a:lnSpc>
                <a:spcPct val="100000"/>
              </a:lnSpc>
              <a:spcBef>
                <a:spcPts val="0"/>
              </a:spcBef>
              <a:spcAft>
                <a:spcPts val="0"/>
              </a:spcAft>
              <a:buClr>
                <a:schemeClr val="lt2"/>
              </a:buClr>
              <a:buSzPts val="2600"/>
              <a:buFont typeface="Volkhov"/>
              <a:buNone/>
              <a:defRPr sz="2600" b="1">
                <a:solidFill>
                  <a:schemeClr val="lt2"/>
                </a:solidFill>
                <a:latin typeface="Volkhov"/>
                <a:ea typeface="Volkhov"/>
                <a:cs typeface="Volkhov"/>
                <a:sym typeface="Volkhov"/>
              </a:defRPr>
            </a:lvl4pPr>
            <a:lvl5pPr lvl="4" algn="ctr" rtl="0">
              <a:lnSpc>
                <a:spcPct val="100000"/>
              </a:lnSpc>
              <a:spcBef>
                <a:spcPts val="0"/>
              </a:spcBef>
              <a:spcAft>
                <a:spcPts val="0"/>
              </a:spcAft>
              <a:buClr>
                <a:schemeClr val="lt2"/>
              </a:buClr>
              <a:buSzPts val="2600"/>
              <a:buFont typeface="Volkhov"/>
              <a:buNone/>
              <a:defRPr sz="2600" b="1">
                <a:solidFill>
                  <a:schemeClr val="lt2"/>
                </a:solidFill>
                <a:latin typeface="Volkhov"/>
                <a:ea typeface="Volkhov"/>
                <a:cs typeface="Volkhov"/>
                <a:sym typeface="Volkhov"/>
              </a:defRPr>
            </a:lvl5pPr>
            <a:lvl6pPr lvl="5" algn="ctr" rtl="0">
              <a:lnSpc>
                <a:spcPct val="100000"/>
              </a:lnSpc>
              <a:spcBef>
                <a:spcPts val="0"/>
              </a:spcBef>
              <a:spcAft>
                <a:spcPts val="0"/>
              </a:spcAft>
              <a:buClr>
                <a:schemeClr val="lt2"/>
              </a:buClr>
              <a:buSzPts val="2600"/>
              <a:buFont typeface="Volkhov"/>
              <a:buNone/>
              <a:defRPr sz="2600" b="1">
                <a:solidFill>
                  <a:schemeClr val="lt2"/>
                </a:solidFill>
                <a:latin typeface="Volkhov"/>
                <a:ea typeface="Volkhov"/>
                <a:cs typeface="Volkhov"/>
                <a:sym typeface="Volkhov"/>
              </a:defRPr>
            </a:lvl6pPr>
            <a:lvl7pPr lvl="6" algn="ctr" rtl="0">
              <a:lnSpc>
                <a:spcPct val="100000"/>
              </a:lnSpc>
              <a:spcBef>
                <a:spcPts val="0"/>
              </a:spcBef>
              <a:spcAft>
                <a:spcPts val="0"/>
              </a:spcAft>
              <a:buClr>
                <a:schemeClr val="lt2"/>
              </a:buClr>
              <a:buSzPts val="2600"/>
              <a:buFont typeface="Volkhov"/>
              <a:buNone/>
              <a:defRPr sz="2600" b="1">
                <a:solidFill>
                  <a:schemeClr val="lt2"/>
                </a:solidFill>
                <a:latin typeface="Volkhov"/>
                <a:ea typeface="Volkhov"/>
                <a:cs typeface="Volkhov"/>
                <a:sym typeface="Volkhov"/>
              </a:defRPr>
            </a:lvl7pPr>
            <a:lvl8pPr lvl="7" algn="ctr" rtl="0">
              <a:lnSpc>
                <a:spcPct val="100000"/>
              </a:lnSpc>
              <a:spcBef>
                <a:spcPts val="0"/>
              </a:spcBef>
              <a:spcAft>
                <a:spcPts val="0"/>
              </a:spcAft>
              <a:buClr>
                <a:schemeClr val="lt2"/>
              </a:buClr>
              <a:buSzPts val="2600"/>
              <a:buFont typeface="Volkhov"/>
              <a:buNone/>
              <a:defRPr sz="2600" b="1">
                <a:solidFill>
                  <a:schemeClr val="lt2"/>
                </a:solidFill>
                <a:latin typeface="Volkhov"/>
                <a:ea typeface="Volkhov"/>
                <a:cs typeface="Volkhov"/>
                <a:sym typeface="Volkhov"/>
              </a:defRPr>
            </a:lvl8pPr>
            <a:lvl9pPr lvl="8" algn="ctr" rtl="0">
              <a:lnSpc>
                <a:spcPct val="100000"/>
              </a:lnSpc>
              <a:spcBef>
                <a:spcPts val="0"/>
              </a:spcBef>
              <a:spcAft>
                <a:spcPts val="0"/>
              </a:spcAft>
              <a:buClr>
                <a:schemeClr val="lt2"/>
              </a:buClr>
              <a:buSzPts val="2600"/>
              <a:buFont typeface="Volkhov"/>
              <a:buNone/>
              <a:defRPr sz="2600" b="1">
                <a:solidFill>
                  <a:schemeClr val="lt2"/>
                </a:solidFill>
                <a:latin typeface="Volkhov"/>
                <a:ea typeface="Volkhov"/>
                <a:cs typeface="Volkhov"/>
                <a:sym typeface="Volkhov"/>
              </a:defRPr>
            </a:lvl9pPr>
          </a:lstStyle>
          <a:p>
            <a:endParaRPr/>
          </a:p>
        </p:txBody>
      </p:sp>
      <p:sp>
        <p:nvSpPr>
          <p:cNvPr id="173" name="Google Shape;173;p21"/>
          <p:cNvSpPr txBox="1">
            <a:spLocks noGrp="1"/>
          </p:cNvSpPr>
          <p:nvPr>
            <p:ph type="subTitle" idx="2"/>
          </p:nvPr>
        </p:nvSpPr>
        <p:spPr>
          <a:xfrm>
            <a:off x="4793238" y="1866925"/>
            <a:ext cx="2907600" cy="477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2600"/>
              <a:buFont typeface="Volkhov"/>
              <a:buNone/>
              <a:defRPr sz="2400" b="1">
                <a:solidFill>
                  <a:schemeClr val="lt2"/>
                </a:solidFill>
                <a:latin typeface="DM Serif Display"/>
                <a:ea typeface="DM Serif Display"/>
                <a:cs typeface="DM Serif Display"/>
                <a:sym typeface="DM Serif Display"/>
              </a:defRPr>
            </a:lvl1pPr>
            <a:lvl2pPr lvl="1" algn="ctr" rtl="0">
              <a:lnSpc>
                <a:spcPct val="100000"/>
              </a:lnSpc>
              <a:spcBef>
                <a:spcPts val="0"/>
              </a:spcBef>
              <a:spcAft>
                <a:spcPts val="0"/>
              </a:spcAft>
              <a:buClr>
                <a:schemeClr val="lt2"/>
              </a:buClr>
              <a:buSzPts val="2600"/>
              <a:buFont typeface="Volkhov"/>
              <a:buNone/>
              <a:defRPr sz="2600" b="1">
                <a:solidFill>
                  <a:schemeClr val="lt2"/>
                </a:solidFill>
                <a:latin typeface="Volkhov"/>
                <a:ea typeface="Volkhov"/>
                <a:cs typeface="Volkhov"/>
                <a:sym typeface="Volkhov"/>
              </a:defRPr>
            </a:lvl2pPr>
            <a:lvl3pPr lvl="2" algn="ctr" rtl="0">
              <a:lnSpc>
                <a:spcPct val="100000"/>
              </a:lnSpc>
              <a:spcBef>
                <a:spcPts val="0"/>
              </a:spcBef>
              <a:spcAft>
                <a:spcPts val="0"/>
              </a:spcAft>
              <a:buClr>
                <a:schemeClr val="lt2"/>
              </a:buClr>
              <a:buSzPts val="2600"/>
              <a:buFont typeface="Volkhov"/>
              <a:buNone/>
              <a:defRPr sz="2600" b="1">
                <a:solidFill>
                  <a:schemeClr val="lt2"/>
                </a:solidFill>
                <a:latin typeface="Volkhov"/>
                <a:ea typeface="Volkhov"/>
                <a:cs typeface="Volkhov"/>
                <a:sym typeface="Volkhov"/>
              </a:defRPr>
            </a:lvl3pPr>
            <a:lvl4pPr lvl="3" algn="ctr" rtl="0">
              <a:lnSpc>
                <a:spcPct val="100000"/>
              </a:lnSpc>
              <a:spcBef>
                <a:spcPts val="0"/>
              </a:spcBef>
              <a:spcAft>
                <a:spcPts val="0"/>
              </a:spcAft>
              <a:buClr>
                <a:schemeClr val="lt2"/>
              </a:buClr>
              <a:buSzPts val="2600"/>
              <a:buFont typeface="Volkhov"/>
              <a:buNone/>
              <a:defRPr sz="2600" b="1">
                <a:solidFill>
                  <a:schemeClr val="lt2"/>
                </a:solidFill>
                <a:latin typeface="Volkhov"/>
                <a:ea typeface="Volkhov"/>
                <a:cs typeface="Volkhov"/>
                <a:sym typeface="Volkhov"/>
              </a:defRPr>
            </a:lvl4pPr>
            <a:lvl5pPr lvl="4" algn="ctr" rtl="0">
              <a:lnSpc>
                <a:spcPct val="100000"/>
              </a:lnSpc>
              <a:spcBef>
                <a:spcPts val="0"/>
              </a:spcBef>
              <a:spcAft>
                <a:spcPts val="0"/>
              </a:spcAft>
              <a:buClr>
                <a:schemeClr val="lt2"/>
              </a:buClr>
              <a:buSzPts val="2600"/>
              <a:buFont typeface="Volkhov"/>
              <a:buNone/>
              <a:defRPr sz="2600" b="1">
                <a:solidFill>
                  <a:schemeClr val="lt2"/>
                </a:solidFill>
                <a:latin typeface="Volkhov"/>
                <a:ea typeface="Volkhov"/>
                <a:cs typeface="Volkhov"/>
                <a:sym typeface="Volkhov"/>
              </a:defRPr>
            </a:lvl5pPr>
            <a:lvl6pPr lvl="5" algn="ctr" rtl="0">
              <a:lnSpc>
                <a:spcPct val="100000"/>
              </a:lnSpc>
              <a:spcBef>
                <a:spcPts val="0"/>
              </a:spcBef>
              <a:spcAft>
                <a:spcPts val="0"/>
              </a:spcAft>
              <a:buClr>
                <a:schemeClr val="lt2"/>
              </a:buClr>
              <a:buSzPts val="2600"/>
              <a:buFont typeface="Volkhov"/>
              <a:buNone/>
              <a:defRPr sz="2600" b="1">
                <a:solidFill>
                  <a:schemeClr val="lt2"/>
                </a:solidFill>
                <a:latin typeface="Volkhov"/>
                <a:ea typeface="Volkhov"/>
                <a:cs typeface="Volkhov"/>
                <a:sym typeface="Volkhov"/>
              </a:defRPr>
            </a:lvl6pPr>
            <a:lvl7pPr lvl="6" algn="ctr" rtl="0">
              <a:lnSpc>
                <a:spcPct val="100000"/>
              </a:lnSpc>
              <a:spcBef>
                <a:spcPts val="0"/>
              </a:spcBef>
              <a:spcAft>
                <a:spcPts val="0"/>
              </a:spcAft>
              <a:buClr>
                <a:schemeClr val="lt2"/>
              </a:buClr>
              <a:buSzPts val="2600"/>
              <a:buFont typeface="Volkhov"/>
              <a:buNone/>
              <a:defRPr sz="2600" b="1">
                <a:solidFill>
                  <a:schemeClr val="lt2"/>
                </a:solidFill>
                <a:latin typeface="Volkhov"/>
                <a:ea typeface="Volkhov"/>
                <a:cs typeface="Volkhov"/>
                <a:sym typeface="Volkhov"/>
              </a:defRPr>
            </a:lvl7pPr>
            <a:lvl8pPr lvl="7" algn="ctr" rtl="0">
              <a:lnSpc>
                <a:spcPct val="100000"/>
              </a:lnSpc>
              <a:spcBef>
                <a:spcPts val="0"/>
              </a:spcBef>
              <a:spcAft>
                <a:spcPts val="0"/>
              </a:spcAft>
              <a:buClr>
                <a:schemeClr val="lt2"/>
              </a:buClr>
              <a:buSzPts val="2600"/>
              <a:buFont typeface="Volkhov"/>
              <a:buNone/>
              <a:defRPr sz="2600" b="1">
                <a:solidFill>
                  <a:schemeClr val="lt2"/>
                </a:solidFill>
                <a:latin typeface="Volkhov"/>
                <a:ea typeface="Volkhov"/>
                <a:cs typeface="Volkhov"/>
                <a:sym typeface="Volkhov"/>
              </a:defRPr>
            </a:lvl8pPr>
            <a:lvl9pPr lvl="8" algn="ctr" rtl="0">
              <a:lnSpc>
                <a:spcPct val="100000"/>
              </a:lnSpc>
              <a:spcBef>
                <a:spcPts val="0"/>
              </a:spcBef>
              <a:spcAft>
                <a:spcPts val="0"/>
              </a:spcAft>
              <a:buClr>
                <a:schemeClr val="lt2"/>
              </a:buClr>
              <a:buSzPts val="2600"/>
              <a:buFont typeface="Volkhov"/>
              <a:buNone/>
              <a:defRPr sz="2600" b="1">
                <a:solidFill>
                  <a:schemeClr val="lt2"/>
                </a:solidFill>
                <a:latin typeface="Volkhov"/>
                <a:ea typeface="Volkhov"/>
                <a:cs typeface="Volkhov"/>
                <a:sym typeface="Volkhov"/>
              </a:defRPr>
            </a:lvl9pPr>
          </a:lstStyle>
          <a:p>
            <a:endParaRPr/>
          </a:p>
        </p:txBody>
      </p:sp>
      <p:sp>
        <p:nvSpPr>
          <p:cNvPr id="174" name="Google Shape;174;p21"/>
          <p:cNvSpPr txBox="1">
            <a:spLocks noGrp="1"/>
          </p:cNvSpPr>
          <p:nvPr>
            <p:ph type="subTitle" idx="3"/>
          </p:nvPr>
        </p:nvSpPr>
        <p:spPr>
          <a:xfrm>
            <a:off x="1443175" y="2329225"/>
            <a:ext cx="2907600" cy="110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5" name="Google Shape;175;p21"/>
          <p:cNvSpPr txBox="1">
            <a:spLocks noGrp="1"/>
          </p:cNvSpPr>
          <p:nvPr>
            <p:ph type="subTitle" idx="4"/>
          </p:nvPr>
        </p:nvSpPr>
        <p:spPr>
          <a:xfrm>
            <a:off x="4793250" y="2329225"/>
            <a:ext cx="2907600" cy="110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6" name="Google Shape;176;p2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177" name="Google Shape;177;p21"/>
          <p:cNvPicPr preferRelativeResize="0"/>
          <p:nvPr/>
        </p:nvPicPr>
        <p:blipFill>
          <a:blip r:embed="rId3">
            <a:alphaModFix/>
          </a:blip>
          <a:stretch>
            <a:fillRect/>
          </a:stretch>
        </p:blipFill>
        <p:spPr>
          <a:xfrm>
            <a:off x="103025" y="4060350"/>
            <a:ext cx="988202" cy="988200"/>
          </a:xfrm>
          <a:prstGeom prst="rect">
            <a:avLst/>
          </a:prstGeom>
          <a:noFill/>
          <a:ln>
            <a:noFill/>
          </a:ln>
        </p:spPr>
      </p:pic>
      <p:pic>
        <p:nvPicPr>
          <p:cNvPr id="178" name="Google Shape;178;p21"/>
          <p:cNvPicPr preferRelativeResize="0"/>
          <p:nvPr/>
        </p:nvPicPr>
        <p:blipFill>
          <a:blip r:embed="rId4">
            <a:alphaModFix/>
          </a:blip>
          <a:stretch>
            <a:fillRect/>
          </a:stretch>
        </p:blipFill>
        <p:spPr>
          <a:xfrm flipH="1">
            <a:off x="8064148" y="4060350"/>
            <a:ext cx="988202" cy="988200"/>
          </a:xfrm>
          <a:prstGeom prst="rect">
            <a:avLst/>
          </a:prstGeom>
          <a:noFill/>
          <a:ln>
            <a:noFill/>
          </a:ln>
        </p:spPr>
      </p:pic>
      <p:pic>
        <p:nvPicPr>
          <p:cNvPr id="179" name="Google Shape;179;p21"/>
          <p:cNvPicPr preferRelativeResize="0"/>
          <p:nvPr/>
        </p:nvPicPr>
        <p:blipFill>
          <a:blip r:embed="rId3">
            <a:alphaModFix/>
          </a:blip>
          <a:stretch>
            <a:fillRect/>
          </a:stretch>
        </p:blipFill>
        <p:spPr>
          <a:xfrm rot="10800000">
            <a:off x="8064139" y="115302"/>
            <a:ext cx="988213" cy="988200"/>
          </a:xfrm>
          <a:prstGeom prst="rect">
            <a:avLst/>
          </a:prstGeom>
          <a:noFill/>
          <a:ln>
            <a:noFill/>
          </a:ln>
        </p:spPr>
      </p:pic>
      <p:pic>
        <p:nvPicPr>
          <p:cNvPr id="180" name="Google Shape;180;p21"/>
          <p:cNvPicPr preferRelativeResize="0"/>
          <p:nvPr/>
        </p:nvPicPr>
        <p:blipFill>
          <a:blip r:embed="rId4">
            <a:alphaModFix/>
          </a:blip>
          <a:stretch>
            <a:fillRect/>
          </a:stretch>
        </p:blipFill>
        <p:spPr>
          <a:xfrm rot="10800000" flipH="1">
            <a:off x="103025" y="115302"/>
            <a:ext cx="988213" cy="988200"/>
          </a:xfrm>
          <a:prstGeom prst="rect">
            <a:avLst/>
          </a:prstGeom>
          <a:noFill/>
          <a:ln>
            <a:noFill/>
          </a:ln>
        </p:spPr>
      </p:pic>
    </p:spTree>
    <p:extLst>
      <p:ext uri="{BB962C8B-B14F-4D97-AF65-F5344CB8AC3E}">
        <p14:creationId xmlns:p14="http://schemas.microsoft.com/office/powerpoint/2010/main" val="30236570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181"/>
        <p:cNvGrpSpPr/>
        <p:nvPr/>
      </p:nvGrpSpPr>
      <p:grpSpPr>
        <a:xfrm>
          <a:off x="0" y="0"/>
          <a:ext cx="0" cy="0"/>
          <a:chOff x="0" y="0"/>
          <a:chExt cx="0" cy="0"/>
        </a:xfrm>
      </p:grpSpPr>
      <p:pic>
        <p:nvPicPr>
          <p:cNvPr id="182" name="Google Shape;182;p22"/>
          <p:cNvPicPr preferRelativeResize="0"/>
          <p:nvPr/>
        </p:nvPicPr>
        <p:blipFill rotWithShape="1">
          <a:blip r:embed="rId2">
            <a:alphaModFix amt="18000"/>
          </a:blip>
          <a:srcRect b="22002"/>
          <a:stretch/>
        </p:blipFill>
        <p:spPr>
          <a:xfrm>
            <a:off x="-17025" y="0"/>
            <a:ext cx="9231002" cy="5143498"/>
          </a:xfrm>
          <a:prstGeom prst="rect">
            <a:avLst/>
          </a:prstGeom>
          <a:noFill/>
          <a:ln>
            <a:noFill/>
          </a:ln>
        </p:spPr>
      </p:pic>
      <p:sp>
        <p:nvSpPr>
          <p:cNvPr id="183" name="Google Shape;183;p22"/>
          <p:cNvSpPr txBox="1">
            <a:spLocks noGrp="1"/>
          </p:cNvSpPr>
          <p:nvPr>
            <p:ph type="subTitle" idx="1"/>
          </p:nvPr>
        </p:nvSpPr>
        <p:spPr>
          <a:xfrm>
            <a:off x="4231467" y="1546826"/>
            <a:ext cx="2717700" cy="6252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1pPr>
            <a:lvl2pPr lvl="1"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2pPr>
            <a:lvl3pPr lvl="2"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3pPr>
            <a:lvl4pPr lvl="3"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4pPr>
            <a:lvl5pPr lvl="4"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5pPr>
            <a:lvl6pPr lvl="5"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6pPr>
            <a:lvl7pPr lvl="6"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7pPr>
            <a:lvl8pPr lvl="7"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8pPr>
            <a:lvl9pPr lvl="8"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9pPr>
          </a:lstStyle>
          <a:p>
            <a:endParaRPr/>
          </a:p>
        </p:txBody>
      </p:sp>
      <p:sp>
        <p:nvSpPr>
          <p:cNvPr id="184" name="Google Shape;184;p22"/>
          <p:cNvSpPr txBox="1">
            <a:spLocks noGrp="1"/>
          </p:cNvSpPr>
          <p:nvPr>
            <p:ph type="subTitle" idx="2"/>
          </p:nvPr>
        </p:nvSpPr>
        <p:spPr>
          <a:xfrm>
            <a:off x="4231467" y="2981975"/>
            <a:ext cx="2717700" cy="6252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1pPr>
            <a:lvl2pPr lvl="1"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2pPr>
            <a:lvl3pPr lvl="2"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3pPr>
            <a:lvl4pPr lvl="3"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4pPr>
            <a:lvl5pPr lvl="4"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5pPr>
            <a:lvl6pPr lvl="5"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6pPr>
            <a:lvl7pPr lvl="6"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7pPr>
            <a:lvl8pPr lvl="7"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8pPr>
            <a:lvl9pPr lvl="8"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9pPr>
          </a:lstStyle>
          <a:p>
            <a:endParaRPr/>
          </a:p>
        </p:txBody>
      </p:sp>
      <p:sp>
        <p:nvSpPr>
          <p:cNvPr id="185" name="Google Shape;185;p22"/>
          <p:cNvSpPr txBox="1">
            <a:spLocks noGrp="1"/>
          </p:cNvSpPr>
          <p:nvPr>
            <p:ph type="subTitle" idx="3"/>
          </p:nvPr>
        </p:nvSpPr>
        <p:spPr>
          <a:xfrm>
            <a:off x="4231459" y="2171918"/>
            <a:ext cx="2717700" cy="702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6" name="Google Shape;186;p22"/>
          <p:cNvSpPr txBox="1">
            <a:spLocks noGrp="1"/>
          </p:cNvSpPr>
          <p:nvPr>
            <p:ph type="subTitle" idx="4"/>
          </p:nvPr>
        </p:nvSpPr>
        <p:spPr>
          <a:xfrm>
            <a:off x="4231459" y="3607031"/>
            <a:ext cx="2717700" cy="702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7" name="Google Shape;187;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188" name="Google Shape;188;p22"/>
          <p:cNvPicPr preferRelativeResize="0"/>
          <p:nvPr/>
        </p:nvPicPr>
        <p:blipFill>
          <a:blip r:embed="rId3">
            <a:alphaModFix/>
          </a:blip>
          <a:stretch>
            <a:fillRect/>
          </a:stretch>
        </p:blipFill>
        <p:spPr>
          <a:xfrm>
            <a:off x="103025" y="4060350"/>
            <a:ext cx="988202" cy="988200"/>
          </a:xfrm>
          <a:prstGeom prst="rect">
            <a:avLst/>
          </a:prstGeom>
          <a:noFill/>
          <a:ln>
            <a:noFill/>
          </a:ln>
        </p:spPr>
      </p:pic>
      <p:pic>
        <p:nvPicPr>
          <p:cNvPr id="189" name="Google Shape;189;p22"/>
          <p:cNvPicPr preferRelativeResize="0"/>
          <p:nvPr/>
        </p:nvPicPr>
        <p:blipFill>
          <a:blip r:embed="rId4">
            <a:alphaModFix/>
          </a:blip>
          <a:stretch>
            <a:fillRect/>
          </a:stretch>
        </p:blipFill>
        <p:spPr>
          <a:xfrm flipH="1">
            <a:off x="8064148" y="4060350"/>
            <a:ext cx="988202" cy="988200"/>
          </a:xfrm>
          <a:prstGeom prst="rect">
            <a:avLst/>
          </a:prstGeom>
          <a:noFill/>
          <a:ln>
            <a:noFill/>
          </a:ln>
        </p:spPr>
      </p:pic>
      <p:pic>
        <p:nvPicPr>
          <p:cNvPr id="190" name="Google Shape;190;p22"/>
          <p:cNvPicPr preferRelativeResize="0"/>
          <p:nvPr/>
        </p:nvPicPr>
        <p:blipFill>
          <a:blip r:embed="rId3">
            <a:alphaModFix/>
          </a:blip>
          <a:stretch>
            <a:fillRect/>
          </a:stretch>
        </p:blipFill>
        <p:spPr>
          <a:xfrm rot="10800000">
            <a:off x="8064139" y="115302"/>
            <a:ext cx="988213" cy="988200"/>
          </a:xfrm>
          <a:prstGeom prst="rect">
            <a:avLst/>
          </a:prstGeom>
          <a:noFill/>
          <a:ln>
            <a:noFill/>
          </a:ln>
        </p:spPr>
      </p:pic>
      <p:pic>
        <p:nvPicPr>
          <p:cNvPr id="191" name="Google Shape;191;p22"/>
          <p:cNvPicPr preferRelativeResize="0"/>
          <p:nvPr/>
        </p:nvPicPr>
        <p:blipFill>
          <a:blip r:embed="rId4">
            <a:alphaModFix/>
          </a:blip>
          <a:stretch>
            <a:fillRect/>
          </a:stretch>
        </p:blipFill>
        <p:spPr>
          <a:xfrm rot="10800000" flipH="1">
            <a:off x="103025" y="115302"/>
            <a:ext cx="988213" cy="988200"/>
          </a:xfrm>
          <a:prstGeom prst="rect">
            <a:avLst/>
          </a:prstGeom>
          <a:noFill/>
          <a:ln>
            <a:noFill/>
          </a:ln>
        </p:spPr>
      </p:pic>
    </p:spTree>
    <p:extLst>
      <p:ext uri="{BB962C8B-B14F-4D97-AF65-F5344CB8AC3E}">
        <p14:creationId xmlns:p14="http://schemas.microsoft.com/office/powerpoint/2010/main" val="419279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3"/>
        <p:cNvGrpSpPr/>
        <p:nvPr/>
      </p:nvGrpSpPr>
      <p:grpSpPr>
        <a:xfrm>
          <a:off x="0" y="0"/>
          <a:ext cx="0" cy="0"/>
          <a:chOff x="0" y="0"/>
          <a:chExt cx="0" cy="0"/>
        </a:xfrm>
      </p:grpSpPr>
      <p:pic>
        <p:nvPicPr>
          <p:cNvPr id="34" name="Google Shape;34;p5"/>
          <p:cNvPicPr preferRelativeResize="0"/>
          <p:nvPr/>
        </p:nvPicPr>
        <p:blipFill rotWithShape="1">
          <a:blip r:embed="rId2">
            <a:alphaModFix amt="18000"/>
          </a:blip>
          <a:srcRect b="22002"/>
          <a:stretch/>
        </p:blipFill>
        <p:spPr>
          <a:xfrm>
            <a:off x="-17025" y="0"/>
            <a:ext cx="9231002" cy="5143498"/>
          </a:xfrm>
          <a:prstGeom prst="rect">
            <a:avLst/>
          </a:prstGeom>
          <a:noFill/>
          <a:ln>
            <a:noFill/>
          </a:ln>
        </p:spPr>
      </p:pic>
      <p:sp>
        <p:nvSpPr>
          <p:cNvPr id="35" name="Google Shape;35;p5"/>
          <p:cNvSpPr txBox="1">
            <a:spLocks noGrp="1"/>
          </p:cNvSpPr>
          <p:nvPr>
            <p:ph type="subTitle" idx="1"/>
          </p:nvPr>
        </p:nvSpPr>
        <p:spPr>
          <a:xfrm>
            <a:off x="1327750" y="1306975"/>
            <a:ext cx="3244200" cy="3301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6" name="Google Shape;36;p5"/>
          <p:cNvSpPr txBox="1">
            <a:spLocks noGrp="1"/>
          </p:cNvSpPr>
          <p:nvPr>
            <p:ph type="subTitle" idx="2"/>
          </p:nvPr>
        </p:nvSpPr>
        <p:spPr>
          <a:xfrm>
            <a:off x="4572051" y="1306975"/>
            <a:ext cx="3244200" cy="3301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 name="Google Shape;37;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38" name="Google Shape;38;p5"/>
          <p:cNvPicPr preferRelativeResize="0"/>
          <p:nvPr/>
        </p:nvPicPr>
        <p:blipFill>
          <a:blip r:embed="rId3">
            <a:alphaModFix/>
          </a:blip>
          <a:stretch>
            <a:fillRect/>
          </a:stretch>
        </p:blipFill>
        <p:spPr>
          <a:xfrm>
            <a:off x="103025" y="4060350"/>
            <a:ext cx="988202" cy="988200"/>
          </a:xfrm>
          <a:prstGeom prst="rect">
            <a:avLst/>
          </a:prstGeom>
          <a:noFill/>
          <a:ln>
            <a:noFill/>
          </a:ln>
        </p:spPr>
      </p:pic>
      <p:pic>
        <p:nvPicPr>
          <p:cNvPr id="39" name="Google Shape;39;p5"/>
          <p:cNvPicPr preferRelativeResize="0"/>
          <p:nvPr/>
        </p:nvPicPr>
        <p:blipFill>
          <a:blip r:embed="rId4">
            <a:alphaModFix/>
          </a:blip>
          <a:stretch>
            <a:fillRect/>
          </a:stretch>
        </p:blipFill>
        <p:spPr>
          <a:xfrm flipH="1">
            <a:off x="8064148" y="4060350"/>
            <a:ext cx="988202" cy="988200"/>
          </a:xfrm>
          <a:prstGeom prst="rect">
            <a:avLst/>
          </a:prstGeom>
          <a:noFill/>
          <a:ln>
            <a:noFill/>
          </a:ln>
        </p:spPr>
      </p:pic>
      <p:pic>
        <p:nvPicPr>
          <p:cNvPr id="40" name="Google Shape;40;p5"/>
          <p:cNvPicPr preferRelativeResize="0"/>
          <p:nvPr/>
        </p:nvPicPr>
        <p:blipFill>
          <a:blip r:embed="rId3">
            <a:alphaModFix/>
          </a:blip>
          <a:stretch>
            <a:fillRect/>
          </a:stretch>
        </p:blipFill>
        <p:spPr>
          <a:xfrm rot="10800000">
            <a:off x="8064139" y="115302"/>
            <a:ext cx="988213" cy="988200"/>
          </a:xfrm>
          <a:prstGeom prst="rect">
            <a:avLst/>
          </a:prstGeom>
          <a:noFill/>
          <a:ln>
            <a:noFill/>
          </a:ln>
        </p:spPr>
      </p:pic>
      <p:pic>
        <p:nvPicPr>
          <p:cNvPr id="41" name="Google Shape;41;p5"/>
          <p:cNvPicPr preferRelativeResize="0"/>
          <p:nvPr/>
        </p:nvPicPr>
        <p:blipFill>
          <a:blip r:embed="rId4">
            <a:alphaModFix/>
          </a:blip>
          <a:stretch>
            <a:fillRect/>
          </a:stretch>
        </p:blipFill>
        <p:spPr>
          <a:xfrm rot="10800000" flipH="1">
            <a:off x="103025" y="115302"/>
            <a:ext cx="988213" cy="988200"/>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92"/>
        <p:cNvGrpSpPr/>
        <p:nvPr/>
      </p:nvGrpSpPr>
      <p:grpSpPr>
        <a:xfrm>
          <a:off x="0" y="0"/>
          <a:ext cx="0" cy="0"/>
          <a:chOff x="0" y="0"/>
          <a:chExt cx="0" cy="0"/>
        </a:xfrm>
      </p:grpSpPr>
      <p:pic>
        <p:nvPicPr>
          <p:cNvPr id="193" name="Google Shape;193;p23"/>
          <p:cNvPicPr preferRelativeResize="0"/>
          <p:nvPr/>
        </p:nvPicPr>
        <p:blipFill rotWithShape="1">
          <a:blip r:embed="rId2">
            <a:alphaModFix amt="18000"/>
          </a:blip>
          <a:srcRect b="22002"/>
          <a:stretch/>
        </p:blipFill>
        <p:spPr>
          <a:xfrm>
            <a:off x="-17025" y="0"/>
            <a:ext cx="9231002" cy="5143498"/>
          </a:xfrm>
          <a:prstGeom prst="rect">
            <a:avLst/>
          </a:prstGeom>
          <a:noFill/>
          <a:ln>
            <a:noFill/>
          </a:ln>
        </p:spPr>
      </p:pic>
      <p:sp>
        <p:nvSpPr>
          <p:cNvPr id="194" name="Google Shape;194;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95" name="Google Shape;195;p23"/>
          <p:cNvSpPr txBox="1">
            <a:spLocks noGrp="1"/>
          </p:cNvSpPr>
          <p:nvPr>
            <p:ph type="subTitle" idx="1"/>
          </p:nvPr>
        </p:nvSpPr>
        <p:spPr>
          <a:xfrm>
            <a:off x="911375" y="1601315"/>
            <a:ext cx="3564300" cy="5124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lt2"/>
              </a:buClr>
              <a:buSzPts val="2600"/>
              <a:buFont typeface="DM Serif Display"/>
              <a:buNone/>
              <a:defRPr sz="2400" b="1">
                <a:solidFill>
                  <a:schemeClr val="lt2"/>
                </a:solidFill>
                <a:latin typeface="DM Serif Display"/>
                <a:ea typeface="DM Serif Display"/>
                <a:cs typeface="DM Serif Display"/>
                <a:sym typeface="DM Serif Display"/>
              </a:defRPr>
            </a:lvl1pPr>
            <a:lvl2pPr lvl="1" algn="ctr" rtl="0">
              <a:lnSpc>
                <a:spcPct val="100000"/>
              </a:lnSpc>
              <a:spcBef>
                <a:spcPts val="0"/>
              </a:spcBef>
              <a:spcAft>
                <a:spcPts val="0"/>
              </a:spcAft>
              <a:buClr>
                <a:schemeClr val="lt2"/>
              </a:buClr>
              <a:buSzPts val="2600"/>
              <a:buFont typeface="DM Serif Display"/>
              <a:buNone/>
              <a:defRPr sz="2600" b="1">
                <a:solidFill>
                  <a:schemeClr val="lt2"/>
                </a:solidFill>
                <a:latin typeface="DM Serif Display"/>
                <a:ea typeface="DM Serif Display"/>
                <a:cs typeface="DM Serif Display"/>
                <a:sym typeface="DM Serif Display"/>
              </a:defRPr>
            </a:lvl2pPr>
            <a:lvl3pPr lvl="2" algn="ctr" rtl="0">
              <a:lnSpc>
                <a:spcPct val="100000"/>
              </a:lnSpc>
              <a:spcBef>
                <a:spcPts val="0"/>
              </a:spcBef>
              <a:spcAft>
                <a:spcPts val="0"/>
              </a:spcAft>
              <a:buClr>
                <a:schemeClr val="lt2"/>
              </a:buClr>
              <a:buSzPts val="2600"/>
              <a:buFont typeface="DM Serif Display"/>
              <a:buNone/>
              <a:defRPr sz="2600" b="1">
                <a:solidFill>
                  <a:schemeClr val="lt2"/>
                </a:solidFill>
                <a:latin typeface="DM Serif Display"/>
                <a:ea typeface="DM Serif Display"/>
                <a:cs typeface="DM Serif Display"/>
                <a:sym typeface="DM Serif Display"/>
              </a:defRPr>
            </a:lvl3pPr>
            <a:lvl4pPr lvl="3" algn="ctr" rtl="0">
              <a:lnSpc>
                <a:spcPct val="100000"/>
              </a:lnSpc>
              <a:spcBef>
                <a:spcPts val="0"/>
              </a:spcBef>
              <a:spcAft>
                <a:spcPts val="0"/>
              </a:spcAft>
              <a:buClr>
                <a:schemeClr val="lt2"/>
              </a:buClr>
              <a:buSzPts val="2600"/>
              <a:buFont typeface="DM Serif Display"/>
              <a:buNone/>
              <a:defRPr sz="2600" b="1">
                <a:solidFill>
                  <a:schemeClr val="lt2"/>
                </a:solidFill>
                <a:latin typeface="DM Serif Display"/>
                <a:ea typeface="DM Serif Display"/>
                <a:cs typeface="DM Serif Display"/>
                <a:sym typeface="DM Serif Display"/>
              </a:defRPr>
            </a:lvl4pPr>
            <a:lvl5pPr lvl="4" algn="ctr" rtl="0">
              <a:lnSpc>
                <a:spcPct val="100000"/>
              </a:lnSpc>
              <a:spcBef>
                <a:spcPts val="0"/>
              </a:spcBef>
              <a:spcAft>
                <a:spcPts val="0"/>
              </a:spcAft>
              <a:buClr>
                <a:schemeClr val="lt2"/>
              </a:buClr>
              <a:buSzPts val="2600"/>
              <a:buFont typeface="DM Serif Display"/>
              <a:buNone/>
              <a:defRPr sz="2600" b="1">
                <a:solidFill>
                  <a:schemeClr val="lt2"/>
                </a:solidFill>
                <a:latin typeface="DM Serif Display"/>
                <a:ea typeface="DM Serif Display"/>
                <a:cs typeface="DM Serif Display"/>
                <a:sym typeface="DM Serif Display"/>
              </a:defRPr>
            </a:lvl5pPr>
            <a:lvl6pPr lvl="5" algn="ctr" rtl="0">
              <a:lnSpc>
                <a:spcPct val="100000"/>
              </a:lnSpc>
              <a:spcBef>
                <a:spcPts val="0"/>
              </a:spcBef>
              <a:spcAft>
                <a:spcPts val="0"/>
              </a:spcAft>
              <a:buClr>
                <a:schemeClr val="lt2"/>
              </a:buClr>
              <a:buSzPts val="2600"/>
              <a:buFont typeface="DM Serif Display"/>
              <a:buNone/>
              <a:defRPr sz="2600" b="1">
                <a:solidFill>
                  <a:schemeClr val="lt2"/>
                </a:solidFill>
                <a:latin typeface="DM Serif Display"/>
                <a:ea typeface="DM Serif Display"/>
                <a:cs typeface="DM Serif Display"/>
                <a:sym typeface="DM Serif Display"/>
              </a:defRPr>
            </a:lvl6pPr>
            <a:lvl7pPr lvl="6" algn="ctr" rtl="0">
              <a:lnSpc>
                <a:spcPct val="100000"/>
              </a:lnSpc>
              <a:spcBef>
                <a:spcPts val="0"/>
              </a:spcBef>
              <a:spcAft>
                <a:spcPts val="0"/>
              </a:spcAft>
              <a:buClr>
                <a:schemeClr val="lt2"/>
              </a:buClr>
              <a:buSzPts val="2600"/>
              <a:buFont typeface="DM Serif Display"/>
              <a:buNone/>
              <a:defRPr sz="2600" b="1">
                <a:solidFill>
                  <a:schemeClr val="lt2"/>
                </a:solidFill>
                <a:latin typeface="DM Serif Display"/>
                <a:ea typeface="DM Serif Display"/>
                <a:cs typeface="DM Serif Display"/>
                <a:sym typeface="DM Serif Display"/>
              </a:defRPr>
            </a:lvl7pPr>
            <a:lvl8pPr lvl="7" algn="ctr" rtl="0">
              <a:lnSpc>
                <a:spcPct val="100000"/>
              </a:lnSpc>
              <a:spcBef>
                <a:spcPts val="0"/>
              </a:spcBef>
              <a:spcAft>
                <a:spcPts val="0"/>
              </a:spcAft>
              <a:buClr>
                <a:schemeClr val="lt2"/>
              </a:buClr>
              <a:buSzPts val="2600"/>
              <a:buFont typeface="DM Serif Display"/>
              <a:buNone/>
              <a:defRPr sz="2600" b="1">
                <a:solidFill>
                  <a:schemeClr val="lt2"/>
                </a:solidFill>
                <a:latin typeface="DM Serif Display"/>
                <a:ea typeface="DM Serif Display"/>
                <a:cs typeface="DM Serif Display"/>
                <a:sym typeface="DM Serif Display"/>
              </a:defRPr>
            </a:lvl8pPr>
            <a:lvl9pPr lvl="8" algn="ctr" rtl="0">
              <a:lnSpc>
                <a:spcPct val="100000"/>
              </a:lnSpc>
              <a:spcBef>
                <a:spcPts val="0"/>
              </a:spcBef>
              <a:spcAft>
                <a:spcPts val="0"/>
              </a:spcAft>
              <a:buClr>
                <a:schemeClr val="lt2"/>
              </a:buClr>
              <a:buSzPts val="2600"/>
              <a:buFont typeface="DM Serif Display"/>
              <a:buNone/>
              <a:defRPr sz="2600" b="1">
                <a:solidFill>
                  <a:schemeClr val="lt2"/>
                </a:solidFill>
                <a:latin typeface="DM Serif Display"/>
                <a:ea typeface="DM Serif Display"/>
                <a:cs typeface="DM Serif Display"/>
                <a:sym typeface="DM Serif Display"/>
              </a:defRPr>
            </a:lvl9pPr>
          </a:lstStyle>
          <a:p>
            <a:endParaRPr/>
          </a:p>
        </p:txBody>
      </p:sp>
      <p:sp>
        <p:nvSpPr>
          <p:cNvPr id="196" name="Google Shape;196;p23"/>
          <p:cNvSpPr txBox="1">
            <a:spLocks noGrp="1"/>
          </p:cNvSpPr>
          <p:nvPr>
            <p:ph type="subTitle" idx="2"/>
          </p:nvPr>
        </p:nvSpPr>
        <p:spPr>
          <a:xfrm>
            <a:off x="911375" y="2118401"/>
            <a:ext cx="3564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7" name="Google Shape;197;p23"/>
          <p:cNvSpPr txBox="1">
            <a:spLocks noGrp="1"/>
          </p:cNvSpPr>
          <p:nvPr>
            <p:ph type="subTitle" idx="3"/>
          </p:nvPr>
        </p:nvSpPr>
        <p:spPr>
          <a:xfrm>
            <a:off x="2789850" y="3429450"/>
            <a:ext cx="3564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8" name="Google Shape;198;p23"/>
          <p:cNvSpPr txBox="1">
            <a:spLocks noGrp="1"/>
          </p:cNvSpPr>
          <p:nvPr>
            <p:ph type="subTitle" idx="4"/>
          </p:nvPr>
        </p:nvSpPr>
        <p:spPr>
          <a:xfrm>
            <a:off x="4668325" y="2118401"/>
            <a:ext cx="3564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9" name="Google Shape;199;p23"/>
          <p:cNvSpPr txBox="1">
            <a:spLocks noGrp="1"/>
          </p:cNvSpPr>
          <p:nvPr>
            <p:ph type="subTitle" idx="5"/>
          </p:nvPr>
        </p:nvSpPr>
        <p:spPr>
          <a:xfrm>
            <a:off x="2789839" y="2916850"/>
            <a:ext cx="3564300" cy="5124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lt2"/>
              </a:buClr>
              <a:buSzPts val="2600"/>
              <a:buFont typeface="DM Serif Display"/>
              <a:buNone/>
              <a:defRPr sz="2400" b="1">
                <a:solidFill>
                  <a:schemeClr val="lt2"/>
                </a:solidFill>
                <a:latin typeface="DM Serif Display"/>
                <a:ea typeface="DM Serif Display"/>
                <a:cs typeface="DM Serif Display"/>
                <a:sym typeface="DM Serif Display"/>
              </a:defRPr>
            </a:lvl1pPr>
            <a:lvl2pPr lvl="1" algn="ctr" rtl="0">
              <a:lnSpc>
                <a:spcPct val="100000"/>
              </a:lnSpc>
              <a:spcBef>
                <a:spcPts val="0"/>
              </a:spcBef>
              <a:spcAft>
                <a:spcPts val="0"/>
              </a:spcAft>
              <a:buClr>
                <a:schemeClr val="lt2"/>
              </a:buClr>
              <a:buSzPts val="2600"/>
              <a:buFont typeface="DM Serif Display"/>
              <a:buNone/>
              <a:defRPr sz="2600" b="1">
                <a:solidFill>
                  <a:schemeClr val="lt2"/>
                </a:solidFill>
                <a:latin typeface="DM Serif Display"/>
                <a:ea typeface="DM Serif Display"/>
                <a:cs typeface="DM Serif Display"/>
                <a:sym typeface="DM Serif Display"/>
              </a:defRPr>
            </a:lvl2pPr>
            <a:lvl3pPr lvl="2" algn="ctr" rtl="0">
              <a:lnSpc>
                <a:spcPct val="100000"/>
              </a:lnSpc>
              <a:spcBef>
                <a:spcPts val="0"/>
              </a:spcBef>
              <a:spcAft>
                <a:spcPts val="0"/>
              </a:spcAft>
              <a:buClr>
                <a:schemeClr val="lt2"/>
              </a:buClr>
              <a:buSzPts val="2600"/>
              <a:buFont typeface="DM Serif Display"/>
              <a:buNone/>
              <a:defRPr sz="2600" b="1">
                <a:solidFill>
                  <a:schemeClr val="lt2"/>
                </a:solidFill>
                <a:latin typeface="DM Serif Display"/>
                <a:ea typeface="DM Serif Display"/>
                <a:cs typeface="DM Serif Display"/>
                <a:sym typeface="DM Serif Display"/>
              </a:defRPr>
            </a:lvl3pPr>
            <a:lvl4pPr lvl="3" algn="ctr" rtl="0">
              <a:lnSpc>
                <a:spcPct val="100000"/>
              </a:lnSpc>
              <a:spcBef>
                <a:spcPts val="0"/>
              </a:spcBef>
              <a:spcAft>
                <a:spcPts val="0"/>
              </a:spcAft>
              <a:buClr>
                <a:schemeClr val="lt2"/>
              </a:buClr>
              <a:buSzPts val="2600"/>
              <a:buFont typeface="DM Serif Display"/>
              <a:buNone/>
              <a:defRPr sz="2600" b="1">
                <a:solidFill>
                  <a:schemeClr val="lt2"/>
                </a:solidFill>
                <a:latin typeface="DM Serif Display"/>
                <a:ea typeface="DM Serif Display"/>
                <a:cs typeface="DM Serif Display"/>
                <a:sym typeface="DM Serif Display"/>
              </a:defRPr>
            </a:lvl4pPr>
            <a:lvl5pPr lvl="4" algn="ctr" rtl="0">
              <a:lnSpc>
                <a:spcPct val="100000"/>
              </a:lnSpc>
              <a:spcBef>
                <a:spcPts val="0"/>
              </a:spcBef>
              <a:spcAft>
                <a:spcPts val="0"/>
              </a:spcAft>
              <a:buClr>
                <a:schemeClr val="lt2"/>
              </a:buClr>
              <a:buSzPts val="2600"/>
              <a:buFont typeface="DM Serif Display"/>
              <a:buNone/>
              <a:defRPr sz="2600" b="1">
                <a:solidFill>
                  <a:schemeClr val="lt2"/>
                </a:solidFill>
                <a:latin typeface="DM Serif Display"/>
                <a:ea typeface="DM Serif Display"/>
                <a:cs typeface="DM Serif Display"/>
                <a:sym typeface="DM Serif Display"/>
              </a:defRPr>
            </a:lvl5pPr>
            <a:lvl6pPr lvl="5" algn="ctr" rtl="0">
              <a:lnSpc>
                <a:spcPct val="100000"/>
              </a:lnSpc>
              <a:spcBef>
                <a:spcPts val="0"/>
              </a:spcBef>
              <a:spcAft>
                <a:spcPts val="0"/>
              </a:spcAft>
              <a:buClr>
                <a:schemeClr val="lt2"/>
              </a:buClr>
              <a:buSzPts val="2600"/>
              <a:buFont typeface="DM Serif Display"/>
              <a:buNone/>
              <a:defRPr sz="2600" b="1">
                <a:solidFill>
                  <a:schemeClr val="lt2"/>
                </a:solidFill>
                <a:latin typeface="DM Serif Display"/>
                <a:ea typeface="DM Serif Display"/>
                <a:cs typeface="DM Serif Display"/>
                <a:sym typeface="DM Serif Display"/>
              </a:defRPr>
            </a:lvl6pPr>
            <a:lvl7pPr lvl="6" algn="ctr" rtl="0">
              <a:lnSpc>
                <a:spcPct val="100000"/>
              </a:lnSpc>
              <a:spcBef>
                <a:spcPts val="0"/>
              </a:spcBef>
              <a:spcAft>
                <a:spcPts val="0"/>
              </a:spcAft>
              <a:buClr>
                <a:schemeClr val="lt2"/>
              </a:buClr>
              <a:buSzPts val="2600"/>
              <a:buFont typeface="DM Serif Display"/>
              <a:buNone/>
              <a:defRPr sz="2600" b="1">
                <a:solidFill>
                  <a:schemeClr val="lt2"/>
                </a:solidFill>
                <a:latin typeface="DM Serif Display"/>
                <a:ea typeface="DM Serif Display"/>
                <a:cs typeface="DM Serif Display"/>
                <a:sym typeface="DM Serif Display"/>
              </a:defRPr>
            </a:lvl7pPr>
            <a:lvl8pPr lvl="7" algn="ctr" rtl="0">
              <a:lnSpc>
                <a:spcPct val="100000"/>
              </a:lnSpc>
              <a:spcBef>
                <a:spcPts val="0"/>
              </a:spcBef>
              <a:spcAft>
                <a:spcPts val="0"/>
              </a:spcAft>
              <a:buClr>
                <a:schemeClr val="lt2"/>
              </a:buClr>
              <a:buSzPts val="2600"/>
              <a:buFont typeface="DM Serif Display"/>
              <a:buNone/>
              <a:defRPr sz="2600" b="1">
                <a:solidFill>
                  <a:schemeClr val="lt2"/>
                </a:solidFill>
                <a:latin typeface="DM Serif Display"/>
                <a:ea typeface="DM Serif Display"/>
                <a:cs typeface="DM Serif Display"/>
                <a:sym typeface="DM Serif Display"/>
              </a:defRPr>
            </a:lvl8pPr>
            <a:lvl9pPr lvl="8" algn="ctr" rtl="0">
              <a:lnSpc>
                <a:spcPct val="100000"/>
              </a:lnSpc>
              <a:spcBef>
                <a:spcPts val="0"/>
              </a:spcBef>
              <a:spcAft>
                <a:spcPts val="0"/>
              </a:spcAft>
              <a:buClr>
                <a:schemeClr val="lt2"/>
              </a:buClr>
              <a:buSzPts val="2600"/>
              <a:buFont typeface="DM Serif Display"/>
              <a:buNone/>
              <a:defRPr sz="2600" b="1">
                <a:solidFill>
                  <a:schemeClr val="lt2"/>
                </a:solidFill>
                <a:latin typeface="DM Serif Display"/>
                <a:ea typeface="DM Serif Display"/>
                <a:cs typeface="DM Serif Display"/>
                <a:sym typeface="DM Serif Display"/>
              </a:defRPr>
            </a:lvl9pPr>
          </a:lstStyle>
          <a:p>
            <a:endParaRPr/>
          </a:p>
        </p:txBody>
      </p:sp>
      <p:sp>
        <p:nvSpPr>
          <p:cNvPr id="200" name="Google Shape;200;p23"/>
          <p:cNvSpPr txBox="1">
            <a:spLocks noGrp="1"/>
          </p:cNvSpPr>
          <p:nvPr>
            <p:ph type="subTitle" idx="6"/>
          </p:nvPr>
        </p:nvSpPr>
        <p:spPr>
          <a:xfrm>
            <a:off x="4668325" y="1601315"/>
            <a:ext cx="3564300" cy="5124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lt2"/>
              </a:buClr>
              <a:buSzPts val="2600"/>
              <a:buFont typeface="DM Serif Display"/>
              <a:buNone/>
              <a:defRPr sz="2400" b="1">
                <a:solidFill>
                  <a:schemeClr val="lt2"/>
                </a:solidFill>
                <a:latin typeface="DM Serif Display"/>
                <a:ea typeface="DM Serif Display"/>
                <a:cs typeface="DM Serif Display"/>
                <a:sym typeface="DM Serif Display"/>
              </a:defRPr>
            </a:lvl1pPr>
            <a:lvl2pPr lvl="1" algn="ctr" rtl="0">
              <a:lnSpc>
                <a:spcPct val="100000"/>
              </a:lnSpc>
              <a:spcBef>
                <a:spcPts val="0"/>
              </a:spcBef>
              <a:spcAft>
                <a:spcPts val="0"/>
              </a:spcAft>
              <a:buClr>
                <a:schemeClr val="lt2"/>
              </a:buClr>
              <a:buSzPts val="2600"/>
              <a:buFont typeface="DM Serif Display"/>
              <a:buNone/>
              <a:defRPr sz="2600" b="1">
                <a:solidFill>
                  <a:schemeClr val="lt2"/>
                </a:solidFill>
                <a:latin typeface="DM Serif Display"/>
                <a:ea typeface="DM Serif Display"/>
                <a:cs typeface="DM Serif Display"/>
                <a:sym typeface="DM Serif Display"/>
              </a:defRPr>
            </a:lvl2pPr>
            <a:lvl3pPr lvl="2" algn="ctr" rtl="0">
              <a:lnSpc>
                <a:spcPct val="100000"/>
              </a:lnSpc>
              <a:spcBef>
                <a:spcPts val="0"/>
              </a:spcBef>
              <a:spcAft>
                <a:spcPts val="0"/>
              </a:spcAft>
              <a:buClr>
                <a:schemeClr val="lt2"/>
              </a:buClr>
              <a:buSzPts val="2600"/>
              <a:buFont typeface="DM Serif Display"/>
              <a:buNone/>
              <a:defRPr sz="2600" b="1">
                <a:solidFill>
                  <a:schemeClr val="lt2"/>
                </a:solidFill>
                <a:latin typeface="DM Serif Display"/>
                <a:ea typeface="DM Serif Display"/>
                <a:cs typeface="DM Serif Display"/>
                <a:sym typeface="DM Serif Display"/>
              </a:defRPr>
            </a:lvl3pPr>
            <a:lvl4pPr lvl="3" algn="ctr" rtl="0">
              <a:lnSpc>
                <a:spcPct val="100000"/>
              </a:lnSpc>
              <a:spcBef>
                <a:spcPts val="0"/>
              </a:spcBef>
              <a:spcAft>
                <a:spcPts val="0"/>
              </a:spcAft>
              <a:buClr>
                <a:schemeClr val="lt2"/>
              </a:buClr>
              <a:buSzPts val="2600"/>
              <a:buFont typeface="DM Serif Display"/>
              <a:buNone/>
              <a:defRPr sz="2600" b="1">
                <a:solidFill>
                  <a:schemeClr val="lt2"/>
                </a:solidFill>
                <a:latin typeface="DM Serif Display"/>
                <a:ea typeface="DM Serif Display"/>
                <a:cs typeface="DM Serif Display"/>
                <a:sym typeface="DM Serif Display"/>
              </a:defRPr>
            </a:lvl4pPr>
            <a:lvl5pPr lvl="4" algn="ctr" rtl="0">
              <a:lnSpc>
                <a:spcPct val="100000"/>
              </a:lnSpc>
              <a:spcBef>
                <a:spcPts val="0"/>
              </a:spcBef>
              <a:spcAft>
                <a:spcPts val="0"/>
              </a:spcAft>
              <a:buClr>
                <a:schemeClr val="lt2"/>
              </a:buClr>
              <a:buSzPts val="2600"/>
              <a:buFont typeface="DM Serif Display"/>
              <a:buNone/>
              <a:defRPr sz="2600" b="1">
                <a:solidFill>
                  <a:schemeClr val="lt2"/>
                </a:solidFill>
                <a:latin typeface="DM Serif Display"/>
                <a:ea typeface="DM Serif Display"/>
                <a:cs typeface="DM Serif Display"/>
                <a:sym typeface="DM Serif Display"/>
              </a:defRPr>
            </a:lvl5pPr>
            <a:lvl6pPr lvl="5" algn="ctr" rtl="0">
              <a:lnSpc>
                <a:spcPct val="100000"/>
              </a:lnSpc>
              <a:spcBef>
                <a:spcPts val="0"/>
              </a:spcBef>
              <a:spcAft>
                <a:spcPts val="0"/>
              </a:spcAft>
              <a:buClr>
                <a:schemeClr val="lt2"/>
              </a:buClr>
              <a:buSzPts val="2600"/>
              <a:buFont typeface="DM Serif Display"/>
              <a:buNone/>
              <a:defRPr sz="2600" b="1">
                <a:solidFill>
                  <a:schemeClr val="lt2"/>
                </a:solidFill>
                <a:latin typeface="DM Serif Display"/>
                <a:ea typeface="DM Serif Display"/>
                <a:cs typeface="DM Serif Display"/>
                <a:sym typeface="DM Serif Display"/>
              </a:defRPr>
            </a:lvl6pPr>
            <a:lvl7pPr lvl="6" algn="ctr" rtl="0">
              <a:lnSpc>
                <a:spcPct val="100000"/>
              </a:lnSpc>
              <a:spcBef>
                <a:spcPts val="0"/>
              </a:spcBef>
              <a:spcAft>
                <a:spcPts val="0"/>
              </a:spcAft>
              <a:buClr>
                <a:schemeClr val="lt2"/>
              </a:buClr>
              <a:buSzPts val="2600"/>
              <a:buFont typeface="DM Serif Display"/>
              <a:buNone/>
              <a:defRPr sz="2600" b="1">
                <a:solidFill>
                  <a:schemeClr val="lt2"/>
                </a:solidFill>
                <a:latin typeface="DM Serif Display"/>
                <a:ea typeface="DM Serif Display"/>
                <a:cs typeface="DM Serif Display"/>
                <a:sym typeface="DM Serif Display"/>
              </a:defRPr>
            </a:lvl7pPr>
            <a:lvl8pPr lvl="7" algn="ctr" rtl="0">
              <a:lnSpc>
                <a:spcPct val="100000"/>
              </a:lnSpc>
              <a:spcBef>
                <a:spcPts val="0"/>
              </a:spcBef>
              <a:spcAft>
                <a:spcPts val="0"/>
              </a:spcAft>
              <a:buClr>
                <a:schemeClr val="lt2"/>
              </a:buClr>
              <a:buSzPts val="2600"/>
              <a:buFont typeface="DM Serif Display"/>
              <a:buNone/>
              <a:defRPr sz="2600" b="1">
                <a:solidFill>
                  <a:schemeClr val="lt2"/>
                </a:solidFill>
                <a:latin typeface="DM Serif Display"/>
                <a:ea typeface="DM Serif Display"/>
                <a:cs typeface="DM Serif Display"/>
                <a:sym typeface="DM Serif Display"/>
              </a:defRPr>
            </a:lvl8pPr>
            <a:lvl9pPr lvl="8" algn="ctr" rtl="0">
              <a:lnSpc>
                <a:spcPct val="100000"/>
              </a:lnSpc>
              <a:spcBef>
                <a:spcPts val="0"/>
              </a:spcBef>
              <a:spcAft>
                <a:spcPts val="0"/>
              </a:spcAft>
              <a:buClr>
                <a:schemeClr val="lt2"/>
              </a:buClr>
              <a:buSzPts val="2600"/>
              <a:buFont typeface="DM Serif Display"/>
              <a:buNone/>
              <a:defRPr sz="2600" b="1">
                <a:solidFill>
                  <a:schemeClr val="lt2"/>
                </a:solidFill>
                <a:latin typeface="DM Serif Display"/>
                <a:ea typeface="DM Serif Display"/>
                <a:cs typeface="DM Serif Display"/>
                <a:sym typeface="DM Serif Display"/>
              </a:defRPr>
            </a:lvl9pPr>
          </a:lstStyle>
          <a:p>
            <a:endParaRPr/>
          </a:p>
        </p:txBody>
      </p:sp>
      <p:pic>
        <p:nvPicPr>
          <p:cNvPr id="201" name="Google Shape;201;p23"/>
          <p:cNvPicPr preferRelativeResize="0"/>
          <p:nvPr/>
        </p:nvPicPr>
        <p:blipFill>
          <a:blip r:embed="rId3">
            <a:alphaModFix/>
          </a:blip>
          <a:stretch>
            <a:fillRect/>
          </a:stretch>
        </p:blipFill>
        <p:spPr>
          <a:xfrm>
            <a:off x="103025" y="4060350"/>
            <a:ext cx="988202" cy="988200"/>
          </a:xfrm>
          <a:prstGeom prst="rect">
            <a:avLst/>
          </a:prstGeom>
          <a:noFill/>
          <a:ln>
            <a:noFill/>
          </a:ln>
        </p:spPr>
      </p:pic>
      <p:pic>
        <p:nvPicPr>
          <p:cNvPr id="202" name="Google Shape;202;p23"/>
          <p:cNvPicPr preferRelativeResize="0"/>
          <p:nvPr/>
        </p:nvPicPr>
        <p:blipFill>
          <a:blip r:embed="rId4">
            <a:alphaModFix/>
          </a:blip>
          <a:stretch>
            <a:fillRect/>
          </a:stretch>
        </p:blipFill>
        <p:spPr>
          <a:xfrm flipH="1">
            <a:off x="8064148" y="4060350"/>
            <a:ext cx="988202" cy="988200"/>
          </a:xfrm>
          <a:prstGeom prst="rect">
            <a:avLst/>
          </a:prstGeom>
          <a:noFill/>
          <a:ln>
            <a:noFill/>
          </a:ln>
        </p:spPr>
      </p:pic>
      <p:pic>
        <p:nvPicPr>
          <p:cNvPr id="203" name="Google Shape;203;p23"/>
          <p:cNvPicPr preferRelativeResize="0"/>
          <p:nvPr/>
        </p:nvPicPr>
        <p:blipFill>
          <a:blip r:embed="rId3">
            <a:alphaModFix/>
          </a:blip>
          <a:stretch>
            <a:fillRect/>
          </a:stretch>
        </p:blipFill>
        <p:spPr>
          <a:xfrm rot="10800000">
            <a:off x="8064139" y="115302"/>
            <a:ext cx="988213" cy="988200"/>
          </a:xfrm>
          <a:prstGeom prst="rect">
            <a:avLst/>
          </a:prstGeom>
          <a:noFill/>
          <a:ln>
            <a:noFill/>
          </a:ln>
        </p:spPr>
      </p:pic>
      <p:pic>
        <p:nvPicPr>
          <p:cNvPr id="204" name="Google Shape;204;p23"/>
          <p:cNvPicPr preferRelativeResize="0"/>
          <p:nvPr/>
        </p:nvPicPr>
        <p:blipFill>
          <a:blip r:embed="rId4">
            <a:alphaModFix/>
          </a:blip>
          <a:stretch>
            <a:fillRect/>
          </a:stretch>
        </p:blipFill>
        <p:spPr>
          <a:xfrm rot="10800000" flipH="1">
            <a:off x="103025" y="115302"/>
            <a:ext cx="988213" cy="988200"/>
          </a:xfrm>
          <a:prstGeom prst="rect">
            <a:avLst/>
          </a:prstGeom>
          <a:noFill/>
          <a:ln>
            <a:noFill/>
          </a:ln>
        </p:spPr>
      </p:pic>
    </p:spTree>
    <p:extLst>
      <p:ext uri="{BB962C8B-B14F-4D97-AF65-F5344CB8AC3E}">
        <p14:creationId xmlns:p14="http://schemas.microsoft.com/office/powerpoint/2010/main" val="11858926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205"/>
        <p:cNvGrpSpPr/>
        <p:nvPr/>
      </p:nvGrpSpPr>
      <p:grpSpPr>
        <a:xfrm>
          <a:off x="0" y="0"/>
          <a:ext cx="0" cy="0"/>
          <a:chOff x="0" y="0"/>
          <a:chExt cx="0" cy="0"/>
        </a:xfrm>
      </p:grpSpPr>
      <p:pic>
        <p:nvPicPr>
          <p:cNvPr id="206" name="Google Shape;206;p24"/>
          <p:cNvPicPr preferRelativeResize="0"/>
          <p:nvPr/>
        </p:nvPicPr>
        <p:blipFill rotWithShape="1">
          <a:blip r:embed="rId2">
            <a:alphaModFix amt="18000"/>
          </a:blip>
          <a:srcRect b="22002"/>
          <a:stretch/>
        </p:blipFill>
        <p:spPr>
          <a:xfrm>
            <a:off x="-17025" y="0"/>
            <a:ext cx="9231002" cy="5143498"/>
          </a:xfrm>
          <a:prstGeom prst="rect">
            <a:avLst/>
          </a:prstGeom>
          <a:noFill/>
          <a:ln>
            <a:noFill/>
          </a:ln>
        </p:spPr>
      </p:pic>
      <p:sp>
        <p:nvSpPr>
          <p:cNvPr id="207" name="Google Shape;207;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08" name="Google Shape;208;p24"/>
          <p:cNvSpPr txBox="1">
            <a:spLocks noGrp="1"/>
          </p:cNvSpPr>
          <p:nvPr>
            <p:ph type="subTitle" idx="1"/>
          </p:nvPr>
        </p:nvSpPr>
        <p:spPr>
          <a:xfrm>
            <a:off x="2827063" y="1314450"/>
            <a:ext cx="4738800" cy="5124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lt2"/>
              </a:buClr>
              <a:buSzPts val="2600"/>
              <a:buFont typeface="DM Serif Display"/>
              <a:buNone/>
              <a:defRPr sz="2400" b="1">
                <a:solidFill>
                  <a:schemeClr val="lt2"/>
                </a:solidFill>
                <a:latin typeface="DM Serif Display"/>
                <a:ea typeface="DM Serif Display"/>
                <a:cs typeface="DM Serif Display"/>
                <a:sym typeface="DM Serif Display"/>
              </a:defRPr>
            </a:lvl1pPr>
            <a:lvl2pPr lvl="1" algn="ctr" rtl="0">
              <a:lnSpc>
                <a:spcPct val="100000"/>
              </a:lnSpc>
              <a:spcBef>
                <a:spcPts val="0"/>
              </a:spcBef>
              <a:spcAft>
                <a:spcPts val="0"/>
              </a:spcAft>
              <a:buClr>
                <a:schemeClr val="lt2"/>
              </a:buClr>
              <a:buSzPts val="2600"/>
              <a:buFont typeface="DM Serif Display"/>
              <a:buNone/>
              <a:defRPr sz="2600" b="1">
                <a:solidFill>
                  <a:schemeClr val="lt2"/>
                </a:solidFill>
                <a:latin typeface="DM Serif Display"/>
                <a:ea typeface="DM Serif Display"/>
                <a:cs typeface="DM Serif Display"/>
                <a:sym typeface="DM Serif Display"/>
              </a:defRPr>
            </a:lvl2pPr>
            <a:lvl3pPr lvl="2" algn="ctr" rtl="0">
              <a:lnSpc>
                <a:spcPct val="100000"/>
              </a:lnSpc>
              <a:spcBef>
                <a:spcPts val="0"/>
              </a:spcBef>
              <a:spcAft>
                <a:spcPts val="0"/>
              </a:spcAft>
              <a:buClr>
                <a:schemeClr val="lt2"/>
              </a:buClr>
              <a:buSzPts val="2600"/>
              <a:buFont typeface="DM Serif Display"/>
              <a:buNone/>
              <a:defRPr sz="2600" b="1">
                <a:solidFill>
                  <a:schemeClr val="lt2"/>
                </a:solidFill>
                <a:latin typeface="DM Serif Display"/>
                <a:ea typeface="DM Serif Display"/>
                <a:cs typeface="DM Serif Display"/>
                <a:sym typeface="DM Serif Display"/>
              </a:defRPr>
            </a:lvl3pPr>
            <a:lvl4pPr lvl="3" algn="ctr" rtl="0">
              <a:lnSpc>
                <a:spcPct val="100000"/>
              </a:lnSpc>
              <a:spcBef>
                <a:spcPts val="0"/>
              </a:spcBef>
              <a:spcAft>
                <a:spcPts val="0"/>
              </a:spcAft>
              <a:buClr>
                <a:schemeClr val="lt2"/>
              </a:buClr>
              <a:buSzPts val="2600"/>
              <a:buFont typeface="DM Serif Display"/>
              <a:buNone/>
              <a:defRPr sz="2600" b="1">
                <a:solidFill>
                  <a:schemeClr val="lt2"/>
                </a:solidFill>
                <a:latin typeface="DM Serif Display"/>
                <a:ea typeface="DM Serif Display"/>
                <a:cs typeface="DM Serif Display"/>
                <a:sym typeface="DM Serif Display"/>
              </a:defRPr>
            </a:lvl4pPr>
            <a:lvl5pPr lvl="4" algn="ctr" rtl="0">
              <a:lnSpc>
                <a:spcPct val="100000"/>
              </a:lnSpc>
              <a:spcBef>
                <a:spcPts val="0"/>
              </a:spcBef>
              <a:spcAft>
                <a:spcPts val="0"/>
              </a:spcAft>
              <a:buClr>
                <a:schemeClr val="lt2"/>
              </a:buClr>
              <a:buSzPts val="2600"/>
              <a:buFont typeface="DM Serif Display"/>
              <a:buNone/>
              <a:defRPr sz="2600" b="1">
                <a:solidFill>
                  <a:schemeClr val="lt2"/>
                </a:solidFill>
                <a:latin typeface="DM Serif Display"/>
                <a:ea typeface="DM Serif Display"/>
                <a:cs typeface="DM Serif Display"/>
                <a:sym typeface="DM Serif Display"/>
              </a:defRPr>
            </a:lvl5pPr>
            <a:lvl6pPr lvl="5" algn="ctr" rtl="0">
              <a:lnSpc>
                <a:spcPct val="100000"/>
              </a:lnSpc>
              <a:spcBef>
                <a:spcPts val="0"/>
              </a:spcBef>
              <a:spcAft>
                <a:spcPts val="0"/>
              </a:spcAft>
              <a:buClr>
                <a:schemeClr val="lt2"/>
              </a:buClr>
              <a:buSzPts val="2600"/>
              <a:buFont typeface="DM Serif Display"/>
              <a:buNone/>
              <a:defRPr sz="2600" b="1">
                <a:solidFill>
                  <a:schemeClr val="lt2"/>
                </a:solidFill>
                <a:latin typeface="DM Serif Display"/>
                <a:ea typeface="DM Serif Display"/>
                <a:cs typeface="DM Serif Display"/>
                <a:sym typeface="DM Serif Display"/>
              </a:defRPr>
            </a:lvl6pPr>
            <a:lvl7pPr lvl="6" algn="ctr" rtl="0">
              <a:lnSpc>
                <a:spcPct val="100000"/>
              </a:lnSpc>
              <a:spcBef>
                <a:spcPts val="0"/>
              </a:spcBef>
              <a:spcAft>
                <a:spcPts val="0"/>
              </a:spcAft>
              <a:buClr>
                <a:schemeClr val="lt2"/>
              </a:buClr>
              <a:buSzPts val="2600"/>
              <a:buFont typeface="DM Serif Display"/>
              <a:buNone/>
              <a:defRPr sz="2600" b="1">
                <a:solidFill>
                  <a:schemeClr val="lt2"/>
                </a:solidFill>
                <a:latin typeface="DM Serif Display"/>
                <a:ea typeface="DM Serif Display"/>
                <a:cs typeface="DM Serif Display"/>
                <a:sym typeface="DM Serif Display"/>
              </a:defRPr>
            </a:lvl7pPr>
            <a:lvl8pPr lvl="7" algn="ctr" rtl="0">
              <a:lnSpc>
                <a:spcPct val="100000"/>
              </a:lnSpc>
              <a:spcBef>
                <a:spcPts val="0"/>
              </a:spcBef>
              <a:spcAft>
                <a:spcPts val="0"/>
              </a:spcAft>
              <a:buClr>
                <a:schemeClr val="lt2"/>
              </a:buClr>
              <a:buSzPts val="2600"/>
              <a:buFont typeface="DM Serif Display"/>
              <a:buNone/>
              <a:defRPr sz="2600" b="1">
                <a:solidFill>
                  <a:schemeClr val="lt2"/>
                </a:solidFill>
                <a:latin typeface="DM Serif Display"/>
                <a:ea typeface="DM Serif Display"/>
                <a:cs typeface="DM Serif Display"/>
                <a:sym typeface="DM Serif Display"/>
              </a:defRPr>
            </a:lvl8pPr>
            <a:lvl9pPr lvl="8" algn="ctr" rtl="0">
              <a:lnSpc>
                <a:spcPct val="100000"/>
              </a:lnSpc>
              <a:spcBef>
                <a:spcPts val="0"/>
              </a:spcBef>
              <a:spcAft>
                <a:spcPts val="0"/>
              </a:spcAft>
              <a:buClr>
                <a:schemeClr val="lt2"/>
              </a:buClr>
              <a:buSzPts val="2600"/>
              <a:buFont typeface="DM Serif Display"/>
              <a:buNone/>
              <a:defRPr sz="2600" b="1">
                <a:solidFill>
                  <a:schemeClr val="lt2"/>
                </a:solidFill>
                <a:latin typeface="DM Serif Display"/>
                <a:ea typeface="DM Serif Display"/>
                <a:cs typeface="DM Serif Display"/>
                <a:sym typeface="DM Serif Display"/>
              </a:defRPr>
            </a:lvl9pPr>
          </a:lstStyle>
          <a:p>
            <a:endParaRPr/>
          </a:p>
        </p:txBody>
      </p:sp>
      <p:sp>
        <p:nvSpPr>
          <p:cNvPr id="209" name="Google Shape;209;p24"/>
          <p:cNvSpPr txBox="1">
            <a:spLocks noGrp="1"/>
          </p:cNvSpPr>
          <p:nvPr>
            <p:ph type="subTitle" idx="2"/>
          </p:nvPr>
        </p:nvSpPr>
        <p:spPr>
          <a:xfrm>
            <a:off x="2827075" y="1685300"/>
            <a:ext cx="4738800" cy="6045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0" name="Google Shape;210;p24"/>
          <p:cNvSpPr txBox="1">
            <a:spLocks noGrp="1"/>
          </p:cNvSpPr>
          <p:nvPr>
            <p:ph type="subTitle" idx="3"/>
          </p:nvPr>
        </p:nvSpPr>
        <p:spPr>
          <a:xfrm>
            <a:off x="2827050" y="3920050"/>
            <a:ext cx="4738800" cy="6045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1" name="Google Shape;211;p24"/>
          <p:cNvSpPr txBox="1">
            <a:spLocks noGrp="1"/>
          </p:cNvSpPr>
          <p:nvPr>
            <p:ph type="subTitle" idx="4"/>
          </p:nvPr>
        </p:nvSpPr>
        <p:spPr>
          <a:xfrm>
            <a:off x="1578150" y="2802675"/>
            <a:ext cx="4738800" cy="6045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2" name="Google Shape;212;p24"/>
          <p:cNvSpPr txBox="1">
            <a:spLocks noGrp="1"/>
          </p:cNvSpPr>
          <p:nvPr>
            <p:ph type="subTitle" idx="5"/>
          </p:nvPr>
        </p:nvSpPr>
        <p:spPr>
          <a:xfrm>
            <a:off x="2827041" y="3548836"/>
            <a:ext cx="4738800" cy="5124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lt2"/>
              </a:buClr>
              <a:buSzPts val="2600"/>
              <a:buFont typeface="DM Serif Display"/>
              <a:buNone/>
              <a:defRPr sz="2400" b="1">
                <a:solidFill>
                  <a:schemeClr val="lt2"/>
                </a:solidFill>
                <a:latin typeface="DM Serif Display"/>
                <a:ea typeface="DM Serif Display"/>
                <a:cs typeface="DM Serif Display"/>
                <a:sym typeface="DM Serif Display"/>
              </a:defRPr>
            </a:lvl1pPr>
            <a:lvl2pPr lvl="1" algn="ctr" rtl="0">
              <a:lnSpc>
                <a:spcPct val="100000"/>
              </a:lnSpc>
              <a:spcBef>
                <a:spcPts val="0"/>
              </a:spcBef>
              <a:spcAft>
                <a:spcPts val="0"/>
              </a:spcAft>
              <a:buClr>
                <a:schemeClr val="lt2"/>
              </a:buClr>
              <a:buSzPts val="2600"/>
              <a:buFont typeface="DM Serif Display"/>
              <a:buNone/>
              <a:defRPr sz="2600" b="1">
                <a:solidFill>
                  <a:schemeClr val="lt2"/>
                </a:solidFill>
                <a:latin typeface="DM Serif Display"/>
                <a:ea typeface="DM Serif Display"/>
                <a:cs typeface="DM Serif Display"/>
                <a:sym typeface="DM Serif Display"/>
              </a:defRPr>
            </a:lvl2pPr>
            <a:lvl3pPr lvl="2" algn="ctr" rtl="0">
              <a:lnSpc>
                <a:spcPct val="100000"/>
              </a:lnSpc>
              <a:spcBef>
                <a:spcPts val="0"/>
              </a:spcBef>
              <a:spcAft>
                <a:spcPts val="0"/>
              </a:spcAft>
              <a:buClr>
                <a:schemeClr val="lt2"/>
              </a:buClr>
              <a:buSzPts val="2600"/>
              <a:buFont typeface="DM Serif Display"/>
              <a:buNone/>
              <a:defRPr sz="2600" b="1">
                <a:solidFill>
                  <a:schemeClr val="lt2"/>
                </a:solidFill>
                <a:latin typeface="DM Serif Display"/>
                <a:ea typeface="DM Serif Display"/>
                <a:cs typeface="DM Serif Display"/>
                <a:sym typeface="DM Serif Display"/>
              </a:defRPr>
            </a:lvl3pPr>
            <a:lvl4pPr lvl="3" algn="ctr" rtl="0">
              <a:lnSpc>
                <a:spcPct val="100000"/>
              </a:lnSpc>
              <a:spcBef>
                <a:spcPts val="0"/>
              </a:spcBef>
              <a:spcAft>
                <a:spcPts val="0"/>
              </a:spcAft>
              <a:buClr>
                <a:schemeClr val="lt2"/>
              </a:buClr>
              <a:buSzPts val="2600"/>
              <a:buFont typeface="DM Serif Display"/>
              <a:buNone/>
              <a:defRPr sz="2600" b="1">
                <a:solidFill>
                  <a:schemeClr val="lt2"/>
                </a:solidFill>
                <a:latin typeface="DM Serif Display"/>
                <a:ea typeface="DM Serif Display"/>
                <a:cs typeface="DM Serif Display"/>
                <a:sym typeface="DM Serif Display"/>
              </a:defRPr>
            </a:lvl4pPr>
            <a:lvl5pPr lvl="4" algn="ctr" rtl="0">
              <a:lnSpc>
                <a:spcPct val="100000"/>
              </a:lnSpc>
              <a:spcBef>
                <a:spcPts val="0"/>
              </a:spcBef>
              <a:spcAft>
                <a:spcPts val="0"/>
              </a:spcAft>
              <a:buClr>
                <a:schemeClr val="lt2"/>
              </a:buClr>
              <a:buSzPts val="2600"/>
              <a:buFont typeface="DM Serif Display"/>
              <a:buNone/>
              <a:defRPr sz="2600" b="1">
                <a:solidFill>
                  <a:schemeClr val="lt2"/>
                </a:solidFill>
                <a:latin typeface="DM Serif Display"/>
                <a:ea typeface="DM Serif Display"/>
                <a:cs typeface="DM Serif Display"/>
                <a:sym typeface="DM Serif Display"/>
              </a:defRPr>
            </a:lvl5pPr>
            <a:lvl6pPr lvl="5" algn="ctr" rtl="0">
              <a:lnSpc>
                <a:spcPct val="100000"/>
              </a:lnSpc>
              <a:spcBef>
                <a:spcPts val="0"/>
              </a:spcBef>
              <a:spcAft>
                <a:spcPts val="0"/>
              </a:spcAft>
              <a:buClr>
                <a:schemeClr val="lt2"/>
              </a:buClr>
              <a:buSzPts val="2600"/>
              <a:buFont typeface="DM Serif Display"/>
              <a:buNone/>
              <a:defRPr sz="2600" b="1">
                <a:solidFill>
                  <a:schemeClr val="lt2"/>
                </a:solidFill>
                <a:latin typeface="DM Serif Display"/>
                <a:ea typeface="DM Serif Display"/>
                <a:cs typeface="DM Serif Display"/>
                <a:sym typeface="DM Serif Display"/>
              </a:defRPr>
            </a:lvl6pPr>
            <a:lvl7pPr lvl="6" algn="ctr" rtl="0">
              <a:lnSpc>
                <a:spcPct val="100000"/>
              </a:lnSpc>
              <a:spcBef>
                <a:spcPts val="0"/>
              </a:spcBef>
              <a:spcAft>
                <a:spcPts val="0"/>
              </a:spcAft>
              <a:buClr>
                <a:schemeClr val="lt2"/>
              </a:buClr>
              <a:buSzPts val="2600"/>
              <a:buFont typeface="DM Serif Display"/>
              <a:buNone/>
              <a:defRPr sz="2600" b="1">
                <a:solidFill>
                  <a:schemeClr val="lt2"/>
                </a:solidFill>
                <a:latin typeface="DM Serif Display"/>
                <a:ea typeface="DM Serif Display"/>
                <a:cs typeface="DM Serif Display"/>
                <a:sym typeface="DM Serif Display"/>
              </a:defRPr>
            </a:lvl7pPr>
            <a:lvl8pPr lvl="7" algn="ctr" rtl="0">
              <a:lnSpc>
                <a:spcPct val="100000"/>
              </a:lnSpc>
              <a:spcBef>
                <a:spcPts val="0"/>
              </a:spcBef>
              <a:spcAft>
                <a:spcPts val="0"/>
              </a:spcAft>
              <a:buClr>
                <a:schemeClr val="lt2"/>
              </a:buClr>
              <a:buSzPts val="2600"/>
              <a:buFont typeface="DM Serif Display"/>
              <a:buNone/>
              <a:defRPr sz="2600" b="1">
                <a:solidFill>
                  <a:schemeClr val="lt2"/>
                </a:solidFill>
                <a:latin typeface="DM Serif Display"/>
                <a:ea typeface="DM Serif Display"/>
                <a:cs typeface="DM Serif Display"/>
                <a:sym typeface="DM Serif Display"/>
              </a:defRPr>
            </a:lvl8pPr>
            <a:lvl9pPr lvl="8" algn="ctr" rtl="0">
              <a:lnSpc>
                <a:spcPct val="100000"/>
              </a:lnSpc>
              <a:spcBef>
                <a:spcPts val="0"/>
              </a:spcBef>
              <a:spcAft>
                <a:spcPts val="0"/>
              </a:spcAft>
              <a:buClr>
                <a:schemeClr val="lt2"/>
              </a:buClr>
              <a:buSzPts val="2600"/>
              <a:buFont typeface="DM Serif Display"/>
              <a:buNone/>
              <a:defRPr sz="2600" b="1">
                <a:solidFill>
                  <a:schemeClr val="lt2"/>
                </a:solidFill>
                <a:latin typeface="DM Serif Display"/>
                <a:ea typeface="DM Serif Display"/>
                <a:cs typeface="DM Serif Display"/>
                <a:sym typeface="DM Serif Display"/>
              </a:defRPr>
            </a:lvl9pPr>
          </a:lstStyle>
          <a:p>
            <a:endParaRPr/>
          </a:p>
        </p:txBody>
      </p:sp>
      <p:sp>
        <p:nvSpPr>
          <p:cNvPr id="213" name="Google Shape;213;p24"/>
          <p:cNvSpPr txBox="1">
            <a:spLocks noGrp="1"/>
          </p:cNvSpPr>
          <p:nvPr>
            <p:ph type="subTitle" idx="6"/>
          </p:nvPr>
        </p:nvSpPr>
        <p:spPr>
          <a:xfrm>
            <a:off x="1578137" y="2437150"/>
            <a:ext cx="4738800" cy="512400"/>
          </a:xfrm>
          <a:prstGeom prst="rect">
            <a:avLst/>
          </a:prstGeom>
          <a:noFill/>
          <a:ln>
            <a:noFill/>
          </a:ln>
        </p:spPr>
        <p:txBody>
          <a:bodyPr spcFirstLastPara="1" wrap="square" lIns="91425" tIns="91425" rIns="91425" bIns="91425" anchor="b" anchorCtr="0">
            <a:noAutofit/>
          </a:bodyPr>
          <a:lstStyle>
            <a:lvl1pPr lvl="0" algn="r" rtl="0">
              <a:spcBef>
                <a:spcPts val="0"/>
              </a:spcBef>
              <a:spcAft>
                <a:spcPts val="0"/>
              </a:spcAft>
              <a:buClr>
                <a:schemeClr val="lt2"/>
              </a:buClr>
              <a:buSzPts val="2600"/>
              <a:buFont typeface="DM Serif Display"/>
              <a:buNone/>
              <a:defRPr sz="2400" b="1">
                <a:solidFill>
                  <a:schemeClr val="lt2"/>
                </a:solidFill>
                <a:latin typeface="DM Serif Display"/>
                <a:ea typeface="DM Serif Display"/>
                <a:cs typeface="DM Serif Display"/>
                <a:sym typeface="DM Serif Display"/>
              </a:defRPr>
            </a:lvl1pPr>
            <a:lvl2pPr lvl="1" algn="ctr" rtl="0">
              <a:lnSpc>
                <a:spcPct val="100000"/>
              </a:lnSpc>
              <a:spcBef>
                <a:spcPts val="0"/>
              </a:spcBef>
              <a:spcAft>
                <a:spcPts val="0"/>
              </a:spcAft>
              <a:buClr>
                <a:schemeClr val="lt2"/>
              </a:buClr>
              <a:buSzPts val="2600"/>
              <a:buFont typeface="DM Serif Display"/>
              <a:buNone/>
              <a:defRPr sz="2600" b="1">
                <a:solidFill>
                  <a:schemeClr val="lt2"/>
                </a:solidFill>
                <a:latin typeface="DM Serif Display"/>
                <a:ea typeface="DM Serif Display"/>
                <a:cs typeface="DM Serif Display"/>
                <a:sym typeface="DM Serif Display"/>
              </a:defRPr>
            </a:lvl2pPr>
            <a:lvl3pPr lvl="2" algn="ctr" rtl="0">
              <a:lnSpc>
                <a:spcPct val="100000"/>
              </a:lnSpc>
              <a:spcBef>
                <a:spcPts val="0"/>
              </a:spcBef>
              <a:spcAft>
                <a:spcPts val="0"/>
              </a:spcAft>
              <a:buClr>
                <a:schemeClr val="lt2"/>
              </a:buClr>
              <a:buSzPts val="2600"/>
              <a:buFont typeface="DM Serif Display"/>
              <a:buNone/>
              <a:defRPr sz="2600" b="1">
                <a:solidFill>
                  <a:schemeClr val="lt2"/>
                </a:solidFill>
                <a:latin typeface="DM Serif Display"/>
                <a:ea typeface="DM Serif Display"/>
                <a:cs typeface="DM Serif Display"/>
                <a:sym typeface="DM Serif Display"/>
              </a:defRPr>
            </a:lvl3pPr>
            <a:lvl4pPr lvl="3" algn="ctr" rtl="0">
              <a:lnSpc>
                <a:spcPct val="100000"/>
              </a:lnSpc>
              <a:spcBef>
                <a:spcPts val="0"/>
              </a:spcBef>
              <a:spcAft>
                <a:spcPts val="0"/>
              </a:spcAft>
              <a:buClr>
                <a:schemeClr val="lt2"/>
              </a:buClr>
              <a:buSzPts val="2600"/>
              <a:buFont typeface="DM Serif Display"/>
              <a:buNone/>
              <a:defRPr sz="2600" b="1">
                <a:solidFill>
                  <a:schemeClr val="lt2"/>
                </a:solidFill>
                <a:latin typeface="DM Serif Display"/>
                <a:ea typeface="DM Serif Display"/>
                <a:cs typeface="DM Serif Display"/>
                <a:sym typeface="DM Serif Display"/>
              </a:defRPr>
            </a:lvl4pPr>
            <a:lvl5pPr lvl="4" algn="ctr" rtl="0">
              <a:lnSpc>
                <a:spcPct val="100000"/>
              </a:lnSpc>
              <a:spcBef>
                <a:spcPts val="0"/>
              </a:spcBef>
              <a:spcAft>
                <a:spcPts val="0"/>
              </a:spcAft>
              <a:buClr>
                <a:schemeClr val="lt2"/>
              </a:buClr>
              <a:buSzPts val="2600"/>
              <a:buFont typeface="DM Serif Display"/>
              <a:buNone/>
              <a:defRPr sz="2600" b="1">
                <a:solidFill>
                  <a:schemeClr val="lt2"/>
                </a:solidFill>
                <a:latin typeface="DM Serif Display"/>
                <a:ea typeface="DM Serif Display"/>
                <a:cs typeface="DM Serif Display"/>
                <a:sym typeface="DM Serif Display"/>
              </a:defRPr>
            </a:lvl5pPr>
            <a:lvl6pPr lvl="5" algn="ctr" rtl="0">
              <a:lnSpc>
                <a:spcPct val="100000"/>
              </a:lnSpc>
              <a:spcBef>
                <a:spcPts val="0"/>
              </a:spcBef>
              <a:spcAft>
                <a:spcPts val="0"/>
              </a:spcAft>
              <a:buClr>
                <a:schemeClr val="lt2"/>
              </a:buClr>
              <a:buSzPts val="2600"/>
              <a:buFont typeface="DM Serif Display"/>
              <a:buNone/>
              <a:defRPr sz="2600" b="1">
                <a:solidFill>
                  <a:schemeClr val="lt2"/>
                </a:solidFill>
                <a:latin typeface="DM Serif Display"/>
                <a:ea typeface="DM Serif Display"/>
                <a:cs typeface="DM Serif Display"/>
                <a:sym typeface="DM Serif Display"/>
              </a:defRPr>
            </a:lvl6pPr>
            <a:lvl7pPr lvl="6" algn="ctr" rtl="0">
              <a:lnSpc>
                <a:spcPct val="100000"/>
              </a:lnSpc>
              <a:spcBef>
                <a:spcPts val="0"/>
              </a:spcBef>
              <a:spcAft>
                <a:spcPts val="0"/>
              </a:spcAft>
              <a:buClr>
                <a:schemeClr val="lt2"/>
              </a:buClr>
              <a:buSzPts val="2600"/>
              <a:buFont typeface="DM Serif Display"/>
              <a:buNone/>
              <a:defRPr sz="2600" b="1">
                <a:solidFill>
                  <a:schemeClr val="lt2"/>
                </a:solidFill>
                <a:latin typeface="DM Serif Display"/>
                <a:ea typeface="DM Serif Display"/>
                <a:cs typeface="DM Serif Display"/>
                <a:sym typeface="DM Serif Display"/>
              </a:defRPr>
            </a:lvl7pPr>
            <a:lvl8pPr lvl="7" algn="ctr" rtl="0">
              <a:lnSpc>
                <a:spcPct val="100000"/>
              </a:lnSpc>
              <a:spcBef>
                <a:spcPts val="0"/>
              </a:spcBef>
              <a:spcAft>
                <a:spcPts val="0"/>
              </a:spcAft>
              <a:buClr>
                <a:schemeClr val="lt2"/>
              </a:buClr>
              <a:buSzPts val="2600"/>
              <a:buFont typeface="DM Serif Display"/>
              <a:buNone/>
              <a:defRPr sz="2600" b="1">
                <a:solidFill>
                  <a:schemeClr val="lt2"/>
                </a:solidFill>
                <a:latin typeface="DM Serif Display"/>
                <a:ea typeface="DM Serif Display"/>
                <a:cs typeface="DM Serif Display"/>
                <a:sym typeface="DM Serif Display"/>
              </a:defRPr>
            </a:lvl8pPr>
            <a:lvl9pPr lvl="8" algn="ctr" rtl="0">
              <a:lnSpc>
                <a:spcPct val="100000"/>
              </a:lnSpc>
              <a:spcBef>
                <a:spcPts val="0"/>
              </a:spcBef>
              <a:spcAft>
                <a:spcPts val="0"/>
              </a:spcAft>
              <a:buClr>
                <a:schemeClr val="lt2"/>
              </a:buClr>
              <a:buSzPts val="2600"/>
              <a:buFont typeface="DM Serif Display"/>
              <a:buNone/>
              <a:defRPr sz="2600" b="1">
                <a:solidFill>
                  <a:schemeClr val="lt2"/>
                </a:solidFill>
                <a:latin typeface="DM Serif Display"/>
                <a:ea typeface="DM Serif Display"/>
                <a:cs typeface="DM Serif Display"/>
                <a:sym typeface="DM Serif Display"/>
              </a:defRPr>
            </a:lvl9pPr>
          </a:lstStyle>
          <a:p>
            <a:endParaRPr/>
          </a:p>
        </p:txBody>
      </p:sp>
      <p:pic>
        <p:nvPicPr>
          <p:cNvPr id="214" name="Google Shape;214;p24"/>
          <p:cNvPicPr preferRelativeResize="0"/>
          <p:nvPr/>
        </p:nvPicPr>
        <p:blipFill>
          <a:blip r:embed="rId3">
            <a:alphaModFix/>
          </a:blip>
          <a:stretch>
            <a:fillRect/>
          </a:stretch>
        </p:blipFill>
        <p:spPr>
          <a:xfrm>
            <a:off x="103025" y="4060350"/>
            <a:ext cx="988202" cy="988200"/>
          </a:xfrm>
          <a:prstGeom prst="rect">
            <a:avLst/>
          </a:prstGeom>
          <a:noFill/>
          <a:ln>
            <a:noFill/>
          </a:ln>
        </p:spPr>
      </p:pic>
      <p:pic>
        <p:nvPicPr>
          <p:cNvPr id="215" name="Google Shape;215;p24"/>
          <p:cNvPicPr preferRelativeResize="0"/>
          <p:nvPr/>
        </p:nvPicPr>
        <p:blipFill>
          <a:blip r:embed="rId4">
            <a:alphaModFix/>
          </a:blip>
          <a:stretch>
            <a:fillRect/>
          </a:stretch>
        </p:blipFill>
        <p:spPr>
          <a:xfrm flipH="1">
            <a:off x="8064148" y="4060350"/>
            <a:ext cx="988202" cy="988200"/>
          </a:xfrm>
          <a:prstGeom prst="rect">
            <a:avLst/>
          </a:prstGeom>
          <a:noFill/>
          <a:ln>
            <a:noFill/>
          </a:ln>
        </p:spPr>
      </p:pic>
      <p:pic>
        <p:nvPicPr>
          <p:cNvPr id="216" name="Google Shape;216;p24"/>
          <p:cNvPicPr preferRelativeResize="0"/>
          <p:nvPr/>
        </p:nvPicPr>
        <p:blipFill>
          <a:blip r:embed="rId3">
            <a:alphaModFix/>
          </a:blip>
          <a:stretch>
            <a:fillRect/>
          </a:stretch>
        </p:blipFill>
        <p:spPr>
          <a:xfrm rot="10800000">
            <a:off x="8064139" y="115302"/>
            <a:ext cx="988213" cy="988200"/>
          </a:xfrm>
          <a:prstGeom prst="rect">
            <a:avLst/>
          </a:prstGeom>
          <a:noFill/>
          <a:ln>
            <a:noFill/>
          </a:ln>
        </p:spPr>
      </p:pic>
      <p:pic>
        <p:nvPicPr>
          <p:cNvPr id="217" name="Google Shape;217;p24"/>
          <p:cNvPicPr preferRelativeResize="0"/>
          <p:nvPr/>
        </p:nvPicPr>
        <p:blipFill>
          <a:blip r:embed="rId4">
            <a:alphaModFix/>
          </a:blip>
          <a:stretch>
            <a:fillRect/>
          </a:stretch>
        </p:blipFill>
        <p:spPr>
          <a:xfrm rot="10800000" flipH="1">
            <a:off x="103025" y="115302"/>
            <a:ext cx="988213" cy="988200"/>
          </a:xfrm>
          <a:prstGeom prst="rect">
            <a:avLst/>
          </a:prstGeom>
          <a:noFill/>
          <a:ln>
            <a:noFill/>
          </a:ln>
        </p:spPr>
      </p:pic>
      <p:sp>
        <p:nvSpPr>
          <p:cNvPr id="218" name="Google Shape;218;p24"/>
          <p:cNvSpPr txBox="1">
            <a:spLocks noGrp="1"/>
          </p:cNvSpPr>
          <p:nvPr>
            <p:ph type="title" idx="7" hasCustomPrompt="1"/>
          </p:nvPr>
        </p:nvSpPr>
        <p:spPr>
          <a:xfrm>
            <a:off x="1937125" y="1313250"/>
            <a:ext cx="889800" cy="975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219" name="Google Shape;219;p24"/>
          <p:cNvSpPr txBox="1">
            <a:spLocks noGrp="1"/>
          </p:cNvSpPr>
          <p:nvPr>
            <p:ph type="title" idx="8" hasCustomPrompt="1"/>
          </p:nvPr>
        </p:nvSpPr>
        <p:spPr>
          <a:xfrm>
            <a:off x="6316950" y="2437150"/>
            <a:ext cx="889800" cy="975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220" name="Google Shape;220;p24"/>
          <p:cNvSpPr txBox="1">
            <a:spLocks noGrp="1"/>
          </p:cNvSpPr>
          <p:nvPr>
            <p:ph type="title" idx="9" hasCustomPrompt="1"/>
          </p:nvPr>
        </p:nvSpPr>
        <p:spPr>
          <a:xfrm>
            <a:off x="1937125" y="3549350"/>
            <a:ext cx="889800" cy="975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Tree>
    <p:extLst>
      <p:ext uri="{BB962C8B-B14F-4D97-AF65-F5344CB8AC3E}">
        <p14:creationId xmlns:p14="http://schemas.microsoft.com/office/powerpoint/2010/main" val="4490374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221"/>
        <p:cNvGrpSpPr/>
        <p:nvPr/>
      </p:nvGrpSpPr>
      <p:grpSpPr>
        <a:xfrm>
          <a:off x="0" y="0"/>
          <a:ext cx="0" cy="0"/>
          <a:chOff x="0" y="0"/>
          <a:chExt cx="0" cy="0"/>
        </a:xfrm>
      </p:grpSpPr>
      <p:pic>
        <p:nvPicPr>
          <p:cNvPr id="222" name="Google Shape;222;p25"/>
          <p:cNvPicPr preferRelativeResize="0"/>
          <p:nvPr/>
        </p:nvPicPr>
        <p:blipFill rotWithShape="1">
          <a:blip r:embed="rId2">
            <a:alphaModFix amt="18000"/>
          </a:blip>
          <a:srcRect b="22002"/>
          <a:stretch/>
        </p:blipFill>
        <p:spPr>
          <a:xfrm>
            <a:off x="-17025" y="0"/>
            <a:ext cx="9231002" cy="5143498"/>
          </a:xfrm>
          <a:prstGeom prst="rect">
            <a:avLst/>
          </a:prstGeom>
          <a:noFill/>
          <a:ln>
            <a:noFill/>
          </a:ln>
        </p:spPr>
      </p:pic>
      <p:sp>
        <p:nvSpPr>
          <p:cNvPr id="223" name="Google Shape;223;p25"/>
          <p:cNvSpPr txBox="1">
            <a:spLocks noGrp="1"/>
          </p:cNvSpPr>
          <p:nvPr>
            <p:ph type="subTitle" idx="1"/>
          </p:nvPr>
        </p:nvSpPr>
        <p:spPr>
          <a:xfrm>
            <a:off x="1920236" y="1674575"/>
            <a:ext cx="2543100" cy="4848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1pPr>
            <a:lvl2pPr lvl="1"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2pPr>
            <a:lvl3pPr lvl="2"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3pPr>
            <a:lvl4pPr lvl="3"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4pPr>
            <a:lvl5pPr lvl="4"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5pPr>
            <a:lvl6pPr lvl="5"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6pPr>
            <a:lvl7pPr lvl="6"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7pPr>
            <a:lvl8pPr lvl="7"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8pPr>
            <a:lvl9pPr lvl="8"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9pPr>
          </a:lstStyle>
          <a:p>
            <a:endParaRPr/>
          </a:p>
        </p:txBody>
      </p:sp>
      <p:sp>
        <p:nvSpPr>
          <p:cNvPr id="224" name="Google Shape;224;p25"/>
          <p:cNvSpPr txBox="1">
            <a:spLocks noGrp="1"/>
          </p:cNvSpPr>
          <p:nvPr>
            <p:ph type="subTitle" idx="2"/>
          </p:nvPr>
        </p:nvSpPr>
        <p:spPr>
          <a:xfrm>
            <a:off x="1920225" y="2083175"/>
            <a:ext cx="25431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5" name="Google Shape;225;p25"/>
          <p:cNvSpPr txBox="1">
            <a:spLocks noGrp="1"/>
          </p:cNvSpPr>
          <p:nvPr>
            <p:ph type="subTitle" idx="3"/>
          </p:nvPr>
        </p:nvSpPr>
        <p:spPr>
          <a:xfrm>
            <a:off x="4680670" y="2083175"/>
            <a:ext cx="25431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6" name="Google Shape;226;p25"/>
          <p:cNvSpPr txBox="1">
            <a:spLocks noGrp="1"/>
          </p:cNvSpPr>
          <p:nvPr>
            <p:ph type="subTitle" idx="4"/>
          </p:nvPr>
        </p:nvSpPr>
        <p:spPr>
          <a:xfrm>
            <a:off x="1920225" y="3473100"/>
            <a:ext cx="25431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7" name="Google Shape;227;p25"/>
          <p:cNvSpPr txBox="1">
            <a:spLocks noGrp="1"/>
          </p:cNvSpPr>
          <p:nvPr>
            <p:ph type="subTitle" idx="5"/>
          </p:nvPr>
        </p:nvSpPr>
        <p:spPr>
          <a:xfrm>
            <a:off x="4680670" y="3473100"/>
            <a:ext cx="25431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8" name="Google Shape;228;p2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9" name="Google Shape;229;p25"/>
          <p:cNvSpPr txBox="1">
            <a:spLocks noGrp="1"/>
          </p:cNvSpPr>
          <p:nvPr>
            <p:ph type="subTitle" idx="6"/>
          </p:nvPr>
        </p:nvSpPr>
        <p:spPr>
          <a:xfrm>
            <a:off x="1920236" y="3064500"/>
            <a:ext cx="2543100" cy="4848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1pPr>
            <a:lvl2pPr lvl="1"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2pPr>
            <a:lvl3pPr lvl="2"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3pPr>
            <a:lvl4pPr lvl="3"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4pPr>
            <a:lvl5pPr lvl="4"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5pPr>
            <a:lvl6pPr lvl="5"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6pPr>
            <a:lvl7pPr lvl="6"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7pPr>
            <a:lvl8pPr lvl="7"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8pPr>
            <a:lvl9pPr lvl="8"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9pPr>
          </a:lstStyle>
          <a:p>
            <a:endParaRPr/>
          </a:p>
        </p:txBody>
      </p:sp>
      <p:sp>
        <p:nvSpPr>
          <p:cNvPr id="230" name="Google Shape;230;p25"/>
          <p:cNvSpPr txBox="1">
            <a:spLocks noGrp="1"/>
          </p:cNvSpPr>
          <p:nvPr>
            <p:ph type="subTitle" idx="7"/>
          </p:nvPr>
        </p:nvSpPr>
        <p:spPr>
          <a:xfrm>
            <a:off x="4680671" y="1674575"/>
            <a:ext cx="2543100" cy="4848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1pPr>
            <a:lvl2pPr lvl="1"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2pPr>
            <a:lvl3pPr lvl="2"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3pPr>
            <a:lvl4pPr lvl="3"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4pPr>
            <a:lvl5pPr lvl="4"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5pPr>
            <a:lvl6pPr lvl="5"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6pPr>
            <a:lvl7pPr lvl="6"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7pPr>
            <a:lvl8pPr lvl="7"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8pPr>
            <a:lvl9pPr lvl="8"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9pPr>
          </a:lstStyle>
          <a:p>
            <a:endParaRPr/>
          </a:p>
        </p:txBody>
      </p:sp>
      <p:sp>
        <p:nvSpPr>
          <p:cNvPr id="231" name="Google Shape;231;p25"/>
          <p:cNvSpPr txBox="1">
            <a:spLocks noGrp="1"/>
          </p:cNvSpPr>
          <p:nvPr>
            <p:ph type="subTitle" idx="8"/>
          </p:nvPr>
        </p:nvSpPr>
        <p:spPr>
          <a:xfrm>
            <a:off x="4680671" y="3064500"/>
            <a:ext cx="2543100" cy="4848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1pPr>
            <a:lvl2pPr lvl="1"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2pPr>
            <a:lvl3pPr lvl="2"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3pPr>
            <a:lvl4pPr lvl="3"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4pPr>
            <a:lvl5pPr lvl="4"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5pPr>
            <a:lvl6pPr lvl="5"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6pPr>
            <a:lvl7pPr lvl="6"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7pPr>
            <a:lvl8pPr lvl="7"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8pPr>
            <a:lvl9pPr lvl="8"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9pPr>
          </a:lstStyle>
          <a:p>
            <a:endParaRPr/>
          </a:p>
        </p:txBody>
      </p:sp>
      <p:pic>
        <p:nvPicPr>
          <p:cNvPr id="232" name="Google Shape;232;p25"/>
          <p:cNvPicPr preferRelativeResize="0"/>
          <p:nvPr/>
        </p:nvPicPr>
        <p:blipFill>
          <a:blip r:embed="rId3">
            <a:alphaModFix/>
          </a:blip>
          <a:stretch>
            <a:fillRect/>
          </a:stretch>
        </p:blipFill>
        <p:spPr>
          <a:xfrm>
            <a:off x="103025" y="4060350"/>
            <a:ext cx="988202" cy="988200"/>
          </a:xfrm>
          <a:prstGeom prst="rect">
            <a:avLst/>
          </a:prstGeom>
          <a:noFill/>
          <a:ln>
            <a:noFill/>
          </a:ln>
        </p:spPr>
      </p:pic>
      <p:pic>
        <p:nvPicPr>
          <p:cNvPr id="233" name="Google Shape;233;p25"/>
          <p:cNvPicPr preferRelativeResize="0"/>
          <p:nvPr/>
        </p:nvPicPr>
        <p:blipFill>
          <a:blip r:embed="rId4">
            <a:alphaModFix/>
          </a:blip>
          <a:stretch>
            <a:fillRect/>
          </a:stretch>
        </p:blipFill>
        <p:spPr>
          <a:xfrm flipH="1">
            <a:off x="8064148" y="4060350"/>
            <a:ext cx="988202" cy="988200"/>
          </a:xfrm>
          <a:prstGeom prst="rect">
            <a:avLst/>
          </a:prstGeom>
          <a:noFill/>
          <a:ln>
            <a:noFill/>
          </a:ln>
        </p:spPr>
      </p:pic>
      <p:pic>
        <p:nvPicPr>
          <p:cNvPr id="234" name="Google Shape;234;p25"/>
          <p:cNvPicPr preferRelativeResize="0"/>
          <p:nvPr/>
        </p:nvPicPr>
        <p:blipFill>
          <a:blip r:embed="rId3">
            <a:alphaModFix/>
          </a:blip>
          <a:stretch>
            <a:fillRect/>
          </a:stretch>
        </p:blipFill>
        <p:spPr>
          <a:xfrm rot="10800000">
            <a:off x="8064139" y="115302"/>
            <a:ext cx="988213" cy="988200"/>
          </a:xfrm>
          <a:prstGeom prst="rect">
            <a:avLst/>
          </a:prstGeom>
          <a:noFill/>
          <a:ln>
            <a:noFill/>
          </a:ln>
        </p:spPr>
      </p:pic>
      <p:pic>
        <p:nvPicPr>
          <p:cNvPr id="235" name="Google Shape;235;p25"/>
          <p:cNvPicPr preferRelativeResize="0"/>
          <p:nvPr/>
        </p:nvPicPr>
        <p:blipFill>
          <a:blip r:embed="rId4">
            <a:alphaModFix/>
          </a:blip>
          <a:stretch>
            <a:fillRect/>
          </a:stretch>
        </p:blipFill>
        <p:spPr>
          <a:xfrm rot="10800000" flipH="1">
            <a:off x="103025" y="115302"/>
            <a:ext cx="988213" cy="988200"/>
          </a:xfrm>
          <a:prstGeom prst="rect">
            <a:avLst/>
          </a:prstGeom>
          <a:noFill/>
          <a:ln>
            <a:noFill/>
          </a:ln>
        </p:spPr>
      </p:pic>
    </p:spTree>
    <p:extLst>
      <p:ext uri="{BB962C8B-B14F-4D97-AF65-F5344CB8AC3E}">
        <p14:creationId xmlns:p14="http://schemas.microsoft.com/office/powerpoint/2010/main" val="19072152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36"/>
        <p:cNvGrpSpPr/>
        <p:nvPr/>
      </p:nvGrpSpPr>
      <p:grpSpPr>
        <a:xfrm>
          <a:off x="0" y="0"/>
          <a:ext cx="0" cy="0"/>
          <a:chOff x="0" y="0"/>
          <a:chExt cx="0" cy="0"/>
        </a:xfrm>
      </p:grpSpPr>
      <p:pic>
        <p:nvPicPr>
          <p:cNvPr id="237" name="Google Shape;237;p26"/>
          <p:cNvPicPr preferRelativeResize="0"/>
          <p:nvPr/>
        </p:nvPicPr>
        <p:blipFill rotWithShape="1">
          <a:blip r:embed="rId2">
            <a:alphaModFix amt="18000"/>
          </a:blip>
          <a:srcRect b="22002"/>
          <a:stretch/>
        </p:blipFill>
        <p:spPr>
          <a:xfrm>
            <a:off x="-17025" y="0"/>
            <a:ext cx="9231002" cy="5143498"/>
          </a:xfrm>
          <a:prstGeom prst="rect">
            <a:avLst/>
          </a:prstGeom>
          <a:noFill/>
          <a:ln>
            <a:noFill/>
          </a:ln>
        </p:spPr>
      </p:pic>
      <p:sp>
        <p:nvSpPr>
          <p:cNvPr id="238" name="Google Shape;238;p2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39" name="Google Shape;239;p26"/>
          <p:cNvSpPr txBox="1">
            <a:spLocks noGrp="1"/>
          </p:cNvSpPr>
          <p:nvPr>
            <p:ph type="subTitle" idx="1"/>
          </p:nvPr>
        </p:nvSpPr>
        <p:spPr>
          <a:xfrm>
            <a:off x="720000" y="2044073"/>
            <a:ext cx="23364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0" name="Google Shape;240;p26"/>
          <p:cNvSpPr txBox="1">
            <a:spLocks noGrp="1"/>
          </p:cNvSpPr>
          <p:nvPr>
            <p:ph type="subTitle" idx="2"/>
          </p:nvPr>
        </p:nvSpPr>
        <p:spPr>
          <a:xfrm>
            <a:off x="3403800" y="2044073"/>
            <a:ext cx="23364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1" name="Google Shape;241;p26"/>
          <p:cNvSpPr txBox="1">
            <a:spLocks noGrp="1"/>
          </p:cNvSpPr>
          <p:nvPr>
            <p:ph type="subTitle" idx="3"/>
          </p:nvPr>
        </p:nvSpPr>
        <p:spPr>
          <a:xfrm>
            <a:off x="6087600" y="2044073"/>
            <a:ext cx="23364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2" name="Google Shape;242;p26"/>
          <p:cNvSpPr txBox="1">
            <a:spLocks noGrp="1"/>
          </p:cNvSpPr>
          <p:nvPr>
            <p:ph type="subTitle" idx="4"/>
          </p:nvPr>
        </p:nvSpPr>
        <p:spPr>
          <a:xfrm>
            <a:off x="720000" y="3464957"/>
            <a:ext cx="23364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3" name="Google Shape;243;p26"/>
          <p:cNvSpPr txBox="1">
            <a:spLocks noGrp="1"/>
          </p:cNvSpPr>
          <p:nvPr>
            <p:ph type="subTitle" idx="5"/>
          </p:nvPr>
        </p:nvSpPr>
        <p:spPr>
          <a:xfrm>
            <a:off x="3403800" y="3464957"/>
            <a:ext cx="23364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4" name="Google Shape;244;p26"/>
          <p:cNvSpPr txBox="1">
            <a:spLocks noGrp="1"/>
          </p:cNvSpPr>
          <p:nvPr>
            <p:ph type="subTitle" idx="6"/>
          </p:nvPr>
        </p:nvSpPr>
        <p:spPr>
          <a:xfrm>
            <a:off x="6087600" y="3464957"/>
            <a:ext cx="23364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5" name="Google Shape;245;p26"/>
          <p:cNvSpPr txBox="1">
            <a:spLocks noGrp="1"/>
          </p:cNvSpPr>
          <p:nvPr>
            <p:ph type="subTitle" idx="7"/>
          </p:nvPr>
        </p:nvSpPr>
        <p:spPr>
          <a:xfrm>
            <a:off x="715100" y="1665625"/>
            <a:ext cx="2336400" cy="4572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1pPr>
            <a:lvl2pPr lvl="1"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2pPr>
            <a:lvl3pPr lvl="2"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3pPr>
            <a:lvl4pPr lvl="3"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4pPr>
            <a:lvl5pPr lvl="4"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5pPr>
            <a:lvl6pPr lvl="5"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6pPr>
            <a:lvl7pPr lvl="6"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7pPr>
            <a:lvl8pPr lvl="7"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8pPr>
            <a:lvl9pPr lvl="8"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9pPr>
          </a:lstStyle>
          <a:p>
            <a:endParaRPr/>
          </a:p>
        </p:txBody>
      </p:sp>
      <p:sp>
        <p:nvSpPr>
          <p:cNvPr id="246" name="Google Shape;246;p26"/>
          <p:cNvSpPr txBox="1">
            <a:spLocks noGrp="1"/>
          </p:cNvSpPr>
          <p:nvPr>
            <p:ph type="subTitle" idx="8"/>
          </p:nvPr>
        </p:nvSpPr>
        <p:spPr>
          <a:xfrm>
            <a:off x="3403800" y="1665625"/>
            <a:ext cx="2336400" cy="4572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1pPr>
            <a:lvl2pPr lvl="1"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2pPr>
            <a:lvl3pPr lvl="2"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3pPr>
            <a:lvl4pPr lvl="3"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4pPr>
            <a:lvl5pPr lvl="4"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5pPr>
            <a:lvl6pPr lvl="5"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6pPr>
            <a:lvl7pPr lvl="6"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7pPr>
            <a:lvl8pPr lvl="7"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8pPr>
            <a:lvl9pPr lvl="8"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9pPr>
          </a:lstStyle>
          <a:p>
            <a:endParaRPr/>
          </a:p>
        </p:txBody>
      </p:sp>
      <p:sp>
        <p:nvSpPr>
          <p:cNvPr id="247" name="Google Shape;247;p26"/>
          <p:cNvSpPr txBox="1">
            <a:spLocks noGrp="1"/>
          </p:cNvSpPr>
          <p:nvPr>
            <p:ph type="subTitle" idx="9"/>
          </p:nvPr>
        </p:nvSpPr>
        <p:spPr>
          <a:xfrm>
            <a:off x="6092500" y="1665625"/>
            <a:ext cx="2336400" cy="4572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1pPr>
            <a:lvl2pPr lvl="1"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2pPr>
            <a:lvl3pPr lvl="2"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3pPr>
            <a:lvl4pPr lvl="3"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4pPr>
            <a:lvl5pPr lvl="4"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5pPr>
            <a:lvl6pPr lvl="5"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6pPr>
            <a:lvl7pPr lvl="6"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7pPr>
            <a:lvl8pPr lvl="7"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8pPr>
            <a:lvl9pPr lvl="8"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9pPr>
          </a:lstStyle>
          <a:p>
            <a:endParaRPr/>
          </a:p>
        </p:txBody>
      </p:sp>
      <p:sp>
        <p:nvSpPr>
          <p:cNvPr id="248" name="Google Shape;248;p26"/>
          <p:cNvSpPr txBox="1">
            <a:spLocks noGrp="1"/>
          </p:cNvSpPr>
          <p:nvPr>
            <p:ph type="subTitle" idx="13"/>
          </p:nvPr>
        </p:nvSpPr>
        <p:spPr>
          <a:xfrm>
            <a:off x="715100" y="3087000"/>
            <a:ext cx="2336400" cy="4572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1pPr>
            <a:lvl2pPr lvl="1"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2pPr>
            <a:lvl3pPr lvl="2"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3pPr>
            <a:lvl4pPr lvl="3"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4pPr>
            <a:lvl5pPr lvl="4"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5pPr>
            <a:lvl6pPr lvl="5"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6pPr>
            <a:lvl7pPr lvl="6"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7pPr>
            <a:lvl8pPr lvl="7"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8pPr>
            <a:lvl9pPr lvl="8"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9pPr>
          </a:lstStyle>
          <a:p>
            <a:endParaRPr/>
          </a:p>
        </p:txBody>
      </p:sp>
      <p:sp>
        <p:nvSpPr>
          <p:cNvPr id="249" name="Google Shape;249;p26"/>
          <p:cNvSpPr txBox="1">
            <a:spLocks noGrp="1"/>
          </p:cNvSpPr>
          <p:nvPr>
            <p:ph type="subTitle" idx="14"/>
          </p:nvPr>
        </p:nvSpPr>
        <p:spPr>
          <a:xfrm>
            <a:off x="3403800" y="3087000"/>
            <a:ext cx="2336400" cy="4572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1pPr>
            <a:lvl2pPr lvl="1"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2pPr>
            <a:lvl3pPr lvl="2"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3pPr>
            <a:lvl4pPr lvl="3"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4pPr>
            <a:lvl5pPr lvl="4"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5pPr>
            <a:lvl6pPr lvl="5"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6pPr>
            <a:lvl7pPr lvl="6"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7pPr>
            <a:lvl8pPr lvl="7"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8pPr>
            <a:lvl9pPr lvl="8"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9pPr>
          </a:lstStyle>
          <a:p>
            <a:endParaRPr/>
          </a:p>
        </p:txBody>
      </p:sp>
      <p:sp>
        <p:nvSpPr>
          <p:cNvPr id="250" name="Google Shape;250;p26"/>
          <p:cNvSpPr txBox="1">
            <a:spLocks noGrp="1"/>
          </p:cNvSpPr>
          <p:nvPr>
            <p:ph type="subTitle" idx="15"/>
          </p:nvPr>
        </p:nvSpPr>
        <p:spPr>
          <a:xfrm>
            <a:off x="6092500" y="3087000"/>
            <a:ext cx="2336400" cy="4572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1pPr>
            <a:lvl2pPr lvl="1"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2pPr>
            <a:lvl3pPr lvl="2"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3pPr>
            <a:lvl4pPr lvl="3"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4pPr>
            <a:lvl5pPr lvl="4"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5pPr>
            <a:lvl6pPr lvl="5"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6pPr>
            <a:lvl7pPr lvl="6"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7pPr>
            <a:lvl8pPr lvl="7"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8pPr>
            <a:lvl9pPr lvl="8"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9pPr>
          </a:lstStyle>
          <a:p>
            <a:endParaRPr/>
          </a:p>
        </p:txBody>
      </p:sp>
      <p:pic>
        <p:nvPicPr>
          <p:cNvPr id="251" name="Google Shape;251;p26"/>
          <p:cNvPicPr preferRelativeResize="0"/>
          <p:nvPr/>
        </p:nvPicPr>
        <p:blipFill>
          <a:blip r:embed="rId3">
            <a:alphaModFix/>
          </a:blip>
          <a:stretch>
            <a:fillRect/>
          </a:stretch>
        </p:blipFill>
        <p:spPr>
          <a:xfrm>
            <a:off x="103025" y="4060350"/>
            <a:ext cx="988202" cy="988200"/>
          </a:xfrm>
          <a:prstGeom prst="rect">
            <a:avLst/>
          </a:prstGeom>
          <a:noFill/>
          <a:ln>
            <a:noFill/>
          </a:ln>
        </p:spPr>
      </p:pic>
      <p:pic>
        <p:nvPicPr>
          <p:cNvPr id="252" name="Google Shape;252;p26"/>
          <p:cNvPicPr preferRelativeResize="0"/>
          <p:nvPr/>
        </p:nvPicPr>
        <p:blipFill>
          <a:blip r:embed="rId4">
            <a:alphaModFix/>
          </a:blip>
          <a:stretch>
            <a:fillRect/>
          </a:stretch>
        </p:blipFill>
        <p:spPr>
          <a:xfrm flipH="1">
            <a:off x="8064148" y="4060350"/>
            <a:ext cx="988202" cy="988200"/>
          </a:xfrm>
          <a:prstGeom prst="rect">
            <a:avLst/>
          </a:prstGeom>
          <a:noFill/>
          <a:ln>
            <a:noFill/>
          </a:ln>
        </p:spPr>
      </p:pic>
      <p:pic>
        <p:nvPicPr>
          <p:cNvPr id="253" name="Google Shape;253;p26"/>
          <p:cNvPicPr preferRelativeResize="0"/>
          <p:nvPr/>
        </p:nvPicPr>
        <p:blipFill>
          <a:blip r:embed="rId3">
            <a:alphaModFix/>
          </a:blip>
          <a:stretch>
            <a:fillRect/>
          </a:stretch>
        </p:blipFill>
        <p:spPr>
          <a:xfrm rot="10800000">
            <a:off x="8064139" y="115302"/>
            <a:ext cx="988213" cy="988200"/>
          </a:xfrm>
          <a:prstGeom prst="rect">
            <a:avLst/>
          </a:prstGeom>
          <a:noFill/>
          <a:ln>
            <a:noFill/>
          </a:ln>
        </p:spPr>
      </p:pic>
      <p:pic>
        <p:nvPicPr>
          <p:cNvPr id="254" name="Google Shape;254;p26"/>
          <p:cNvPicPr preferRelativeResize="0"/>
          <p:nvPr/>
        </p:nvPicPr>
        <p:blipFill>
          <a:blip r:embed="rId4">
            <a:alphaModFix/>
          </a:blip>
          <a:stretch>
            <a:fillRect/>
          </a:stretch>
        </p:blipFill>
        <p:spPr>
          <a:xfrm rot="10800000" flipH="1">
            <a:off x="103025" y="115302"/>
            <a:ext cx="988213" cy="988200"/>
          </a:xfrm>
          <a:prstGeom prst="rect">
            <a:avLst/>
          </a:prstGeom>
          <a:noFill/>
          <a:ln>
            <a:noFill/>
          </a:ln>
        </p:spPr>
      </p:pic>
    </p:spTree>
    <p:extLst>
      <p:ext uri="{BB962C8B-B14F-4D97-AF65-F5344CB8AC3E}">
        <p14:creationId xmlns:p14="http://schemas.microsoft.com/office/powerpoint/2010/main" val="10045903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nine columns">
  <p:cSld name="Title and nine columns">
    <p:spTree>
      <p:nvGrpSpPr>
        <p:cNvPr id="1" name="Shape 255"/>
        <p:cNvGrpSpPr/>
        <p:nvPr/>
      </p:nvGrpSpPr>
      <p:grpSpPr>
        <a:xfrm>
          <a:off x="0" y="0"/>
          <a:ext cx="0" cy="0"/>
          <a:chOff x="0" y="0"/>
          <a:chExt cx="0" cy="0"/>
        </a:xfrm>
      </p:grpSpPr>
      <p:pic>
        <p:nvPicPr>
          <p:cNvPr id="256" name="Google Shape;256;p27"/>
          <p:cNvPicPr preferRelativeResize="0"/>
          <p:nvPr/>
        </p:nvPicPr>
        <p:blipFill rotWithShape="1">
          <a:blip r:embed="rId2">
            <a:alphaModFix amt="18000"/>
          </a:blip>
          <a:srcRect b="22002"/>
          <a:stretch/>
        </p:blipFill>
        <p:spPr>
          <a:xfrm>
            <a:off x="-17025" y="0"/>
            <a:ext cx="9231002" cy="5143498"/>
          </a:xfrm>
          <a:prstGeom prst="rect">
            <a:avLst/>
          </a:prstGeom>
          <a:noFill/>
          <a:ln>
            <a:noFill/>
          </a:ln>
        </p:spPr>
      </p:pic>
      <p:sp>
        <p:nvSpPr>
          <p:cNvPr id="257" name="Google Shape;257;p2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58" name="Google Shape;258;p27"/>
          <p:cNvSpPr txBox="1">
            <a:spLocks noGrp="1"/>
          </p:cNvSpPr>
          <p:nvPr>
            <p:ph type="subTitle" idx="1"/>
          </p:nvPr>
        </p:nvSpPr>
        <p:spPr>
          <a:xfrm>
            <a:off x="1058326" y="1977292"/>
            <a:ext cx="2259300" cy="4572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9" name="Google Shape;259;p27"/>
          <p:cNvSpPr txBox="1">
            <a:spLocks noGrp="1"/>
          </p:cNvSpPr>
          <p:nvPr>
            <p:ph type="subTitle" idx="2"/>
          </p:nvPr>
        </p:nvSpPr>
        <p:spPr>
          <a:xfrm>
            <a:off x="3442352" y="1977292"/>
            <a:ext cx="2259300" cy="4572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0" name="Google Shape;260;p27"/>
          <p:cNvSpPr txBox="1">
            <a:spLocks noGrp="1"/>
          </p:cNvSpPr>
          <p:nvPr>
            <p:ph type="subTitle" idx="3"/>
          </p:nvPr>
        </p:nvSpPr>
        <p:spPr>
          <a:xfrm>
            <a:off x="5826374" y="1977292"/>
            <a:ext cx="2259300" cy="4572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1" name="Google Shape;261;p27"/>
          <p:cNvSpPr txBox="1">
            <a:spLocks noGrp="1"/>
          </p:cNvSpPr>
          <p:nvPr>
            <p:ph type="subTitle" idx="4"/>
          </p:nvPr>
        </p:nvSpPr>
        <p:spPr>
          <a:xfrm>
            <a:off x="1058326" y="2930518"/>
            <a:ext cx="2259300" cy="4572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2" name="Google Shape;262;p27"/>
          <p:cNvSpPr txBox="1">
            <a:spLocks noGrp="1"/>
          </p:cNvSpPr>
          <p:nvPr>
            <p:ph type="subTitle" idx="5"/>
          </p:nvPr>
        </p:nvSpPr>
        <p:spPr>
          <a:xfrm>
            <a:off x="3442352" y="2930518"/>
            <a:ext cx="2259300" cy="4572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3" name="Google Shape;263;p27"/>
          <p:cNvSpPr txBox="1">
            <a:spLocks noGrp="1"/>
          </p:cNvSpPr>
          <p:nvPr>
            <p:ph type="subTitle" idx="6"/>
          </p:nvPr>
        </p:nvSpPr>
        <p:spPr>
          <a:xfrm>
            <a:off x="5826374" y="2930518"/>
            <a:ext cx="2259300" cy="4572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4" name="Google Shape;264;p27"/>
          <p:cNvSpPr txBox="1">
            <a:spLocks noGrp="1"/>
          </p:cNvSpPr>
          <p:nvPr>
            <p:ph type="subTitle" idx="7"/>
          </p:nvPr>
        </p:nvSpPr>
        <p:spPr>
          <a:xfrm>
            <a:off x="1058326" y="1649824"/>
            <a:ext cx="2259300" cy="4572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1pPr>
            <a:lvl2pPr lvl="1"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2pPr>
            <a:lvl3pPr lvl="2"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3pPr>
            <a:lvl4pPr lvl="3"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4pPr>
            <a:lvl5pPr lvl="4"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5pPr>
            <a:lvl6pPr lvl="5"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6pPr>
            <a:lvl7pPr lvl="6"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7pPr>
            <a:lvl8pPr lvl="7"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8pPr>
            <a:lvl9pPr lvl="8"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9pPr>
          </a:lstStyle>
          <a:p>
            <a:endParaRPr/>
          </a:p>
        </p:txBody>
      </p:sp>
      <p:sp>
        <p:nvSpPr>
          <p:cNvPr id="265" name="Google Shape;265;p27"/>
          <p:cNvSpPr txBox="1">
            <a:spLocks noGrp="1"/>
          </p:cNvSpPr>
          <p:nvPr>
            <p:ph type="subTitle" idx="8"/>
          </p:nvPr>
        </p:nvSpPr>
        <p:spPr>
          <a:xfrm>
            <a:off x="3442352" y="1649300"/>
            <a:ext cx="2259300" cy="4572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1pPr>
            <a:lvl2pPr lvl="1"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2pPr>
            <a:lvl3pPr lvl="2"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3pPr>
            <a:lvl4pPr lvl="3"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4pPr>
            <a:lvl5pPr lvl="4"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5pPr>
            <a:lvl6pPr lvl="5"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6pPr>
            <a:lvl7pPr lvl="6"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7pPr>
            <a:lvl8pPr lvl="7"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8pPr>
            <a:lvl9pPr lvl="8"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9pPr>
          </a:lstStyle>
          <a:p>
            <a:endParaRPr/>
          </a:p>
        </p:txBody>
      </p:sp>
      <p:sp>
        <p:nvSpPr>
          <p:cNvPr id="266" name="Google Shape;266;p27"/>
          <p:cNvSpPr txBox="1">
            <a:spLocks noGrp="1"/>
          </p:cNvSpPr>
          <p:nvPr>
            <p:ph type="subTitle" idx="9"/>
          </p:nvPr>
        </p:nvSpPr>
        <p:spPr>
          <a:xfrm>
            <a:off x="5826374" y="1644561"/>
            <a:ext cx="2259300" cy="4572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1pPr>
            <a:lvl2pPr lvl="1"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2pPr>
            <a:lvl3pPr lvl="2"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3pPr>
            <a:lvl4pPr lvl="3"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4pPr>
            <a:lvl5pPr lvl="4"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5pPr>
            <a:lvl6pPr lvl="5"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6pPr>
            <a:lvl7pPr lvl="6"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7pPr>
            <a:lvl8pPr lvl="7"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8pPr>
            <a:lvl9pPr lvl="8"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9pPr>
          </a:lstStyle>
          <a:p>
            <a:endParaRPr/>
          </a:p>
        </p:txBody>
      </p:sp>
      <p:sp>
        <p:nvSpPr>
          <p:cNvPr id="267" name="Google Shape;267;p27"/>
          <p:cNvSpPr txBox="1">
            <a:spLocks noGrp="1"/>
          </p:cNvSpPr>
          <p:nvPr>
            <p:ph type="subTitle" idx="13"/>
          </p:nvPr>
        </p:nvSpPr>
        <p:spPr>
          <a:xfrm>
            <a:off x="1058326" y="2603020"/>
            <a:ext cx="2259300" cy="4572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1pPr>
            <a:lvl2pPr lvl="1"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2pPr>
            <a:lvl3pPr lvl="2"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3pPr>
            <a:lvl4pPr lvl="3"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4pPr>
            <a:lvl5pPr lvl="4"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5pPr>
            <a:lvl6pPr lvl="5"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6pPr>
            <a:lvl7pPr lvl="6"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7pPr>
            <a:lvl8pPr lvl="7"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8pPr>
            <a:lvl9pPr lvl="8"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9pPr>
          </a:lstStyle>
          <a:p>
            <a:endParaRPr/>
          </a:p>
        </p:txBody>
      </p:sp>
      <p:sp>
        <p:nvSpPr>
          <p:cNvPr id="268" name="Google Shape;268;p27"/>
          <p:cNvSpPr txBox="1">
            <a:spLocks noGrp="1"/>
          </p:cNvSpPr>
          <p:nvPr>
            <p:ph type="subTitle" idx="14"/>
          </p:nvPr>
        </p:nvSpPr>
        <p:spPr>
          <a:xfrm>
            <a:off x="3442352" y="2603020"/>
            <a:ext cx="2259300" cy="4572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1pPr>
            <a:lvl2pPr lvl="1"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2pPr>
            <a:lvl3pPr lvl="2"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3pPr>
            <a:lvl4pPr lvl="3"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4pPr>
            <a:lvl5pPr lvl="4"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5pPr>
            <a:lvl6pPr lvl="5"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6pPr>
            <a:lvl7pPr lvl="6"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7pPr>
            <a:lvl8pPr lvl="7"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8pPr>
            <a:lvl9pPr lvl="8"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9pPr>
          </a:lstStyle>
          <a:p>
            <a:endParaRPr/>
          </a:p>
        </p:txBody>
      </p:sp>
      <p:sp>
        <p:nvSpPr>
          <p:cNvPr id="269" name="Google Shape;269;p27"/>
          <p:cNvSpPr txBox="1">
            <a:spLocks noGrp="1"/>
          </p:cNvSpPr>
          <p:nvPr>
            <p:ph type="subTitle" idx="15"/>
          </p:nvPr>
        </p:nvSpPr>
        <p:spPr>
          <a:xfrm>
            <a:off x="5826374" y="2603020"/>
            <a:ext cx="2259300" cy="4572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1pPr>
            <a:lvl2pPr lvl="1"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2pPr>
            <a:lvl3pPr lvl="2"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3pPr>
            <a:lvl4pPr lvl="3"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4pPr>
            <a:lvl5pPr lvl="4"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5pPr>
            <a:lvl6pPr lvl="5"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6pPr>
            <a:lvl7pPr lvl="6"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7pPr>
            <a:lvl8pPr lvl="7"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8pPr>
            <a:lvl9pPr lvl="8"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9pPr>
          </a:lstStyle>
          <a:p>
            <a:endParaRPr/>
          </a:p>
        </p:txBody>
      </p:sp>
      <p:pic>
        <p:nvPicPr>
          <p:cNvPr id="270" name="Google Shape;270;p27"/>
          <p:cNvPicPr preferRelativeResize="0"/>
          <p:nvPr/>
        </p:nvPicPr>
        <p:blipFill>
          <a:blip r:embed="rId3">
            <a:alphaModFix/>
          </a:blip>
          <a:stretch>
            <a:fillRect/>
          </a:stretch>
        </p:blipFill>
        <p:spPr>
          <a:xfrm>
            <a:off x="103025" y="4060350"/>
            <a:ext cx="988202" cy="988200"/>
          </a:xfrm>
          <a:prstGeom prst="rect">
            <a:avLst/>
          </a:prstGeom>
          <a:noFill/>
          <a:ln>
            <a:noFill/>
          </a:ln>
        </p:spPr>
      </p:pic>
      <p:pic>
        <p:nvPicPr>
          <p:cNvPr id="271" name="Google Shape;271;p27"/>
          <p:cNvPicPr preferRelativeResize="0"/>
          <p:nvPr/>
        </p:nvPicPr>
        <p:blipFill>
          <a:blip r:embed="rId4">
            <a:alphaModFix/>
          </a:blip>
          <a:stretch>
            <a:fillRect/>
          </a:stretch>
        </p:blipFill>
        <p:spPr>
          <a:xfrm flipH="1">
            <a:off x="8064148" y="4060350"/>
            <a:ext cx="988202" cy="988200"/>
          </a:xfrm>
          <a:prstGeom prst="rect">
            <a:avLst/>
          </a:prstGeom>
          <a:noFill/>
          <a:ln>
            <a:noFill/>
          </a:ln>
        </p:spPr>
      </p:pic>
      <p:pic>
        <p:nvPicPr>
          <p:cNvPr id="272" name="Google Shape;272;p27"/>
          <p:cNvPicPr preferRelativeResize="0"/>
          <p:nvPr/>
        </p:nvPicPr>
        <p:blipFill>
          <a:blip r:embed="rId3">
            <a:alphaModFix/>
          </a:blip>
          <a:stretch>
            <a:fillRect/>
          </a:stretch>
        </p:blipFill>
        <p:spPr>
          <a:xfrm rot="10800000">
            <a:off x="8064139" y="115302"/>
            <a:ext cx="988213" cy="988200"/>
          </a:xfrm>
          <a:prstGeom prst="rect">
            <a:avLst/>
          </a:prstGeom>
          <a:noFill/>
          <a:ln>
            <a:noFill/>
          </a:ln>
        </p:spPr>
      </p:pic>
      <p:pic>
        <p:nvPicPr>
          <p:cNvPr id="273" name="Google Shape;273;p27"/>
          <p:cNvPicPr preferRelativeResize="0"/>
          <p:nvPr/>
        </p:nvPicPr>
        <p:blipFill>
          <a:blip r:embed="rId4">
            <a:alphaModFix/>
          </a:blip>
          <a:stretch>
            <a:fillRect/>
          </a:stretch>
        </p:blipFill>
        <p:spPr>
          <a:xfrm rot="10800000" flipH="1">
            <a:off x="103025" y="115302"/>
            <a:ext cx="988213" cy="988200"/>
          </a:xfrm>
          <a:prstGeom prst="rect">
            <a:avLst/>
          </a:prstGeom>
          <a:noFill/>
          <a:ln>
            <a:noFill/>
          </a:ln>
        </p:spPr>
      </p:pic>
      <p:sp>
        <p:nvSpPr>
          <p:cNvPr id="274" name="Google Shape;274;p27"/>
          <p:cNvSpPr txBox="1">
            <a:spLocks noGrp="1"/>
          </p:cNvSpPr>
          <p:nvPr>
            <p:ph type="subTitle" idx="16"/>
          </p:nvPr>
        </p:nvSpPr>
        <p:spPr>
          <a:xfrm>
            <a:off x="1058326" y="3883939"/>
            <a:ext cx="2259300" cy="4572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5" name="Google Shape;275;p27"/>
          <p:cNvSpPr txBox="1">
            <a:spLocks noGrp="1"/>
          </p:cNvSpPr>
          <p:nvPr>
            <p:ph type="subTitle" idx="17"/>
          </p:nvPr>
        </p:nvSpPr>
        <p:spPr>
          <a:xfrm>
            <a:off x="3442352" y="3883939"/>
            <a:ext cx="2259300" cy="4572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6" name="Google Shape;276;p27"/>
          <p:cNvSpPr txBox="1">
            <a:spLocks noGrp="1"/>
          </p:cNvSpPr>
          <p:nvPr>
            <p:ph type="subTitle" idx="18"/>
          </p:nvPr>
        </p:nvSpPr>
        <p:spPr>
          <a:xfrm>
            <a:off x="5826374" y="3883939"/>
            <a:ext cx="2259300" cy="4572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7" name="Google Shape;277;p27"/>
          <p:cNvSpPr txBox="1">
            <a:spLocks noGrp="1"/>
          </p:cNvSpPr>
          <p:nvPr>
            <p:ph type="subTitle" idx="19"/>
          </p:nvPr>
        </p:nvSpPr>
        <p:spPr>
          <a:xfrm>
            <a:off x="1058326" y="3556447"/>
            <a:ext cx="2259300" cy="4572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1pPr>
            <a:lvl2pPr lvl="1"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2pPr>
            <a:lvl3pPr lvl="2"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3pPr>
            <a:lvl4pPr lvl="3"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4pPr>
            <a:lvl5pPr lvl="4"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5pPr>
            <a:lvl6pPr lvl="5"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6pPr>
            <a:lvl7pPr lvl="6"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7pPr>
            <a:lvl8pPr lvl="7"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8pPr>
            <a:lvl9pPr lvl="8"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9pPr>
          </a:lstStyle>
          <a:p>
            <a:endParaRPr/>
          </a:p>
        </p:txBody>
      </p:sp>
      <p:sp>
        <p:nvSpPr>
          <p:cNvPr id="278" name="Google Shape;278;p27"/>
          <p:cNvSpPr txBox="1">
            <a:spLocks noGrp="1"/>
          </p:cNvSpPr>
          <p:nvPr>
            <p:ph type="subTitle" idx="20"/>
          </p:nvPr>
        </p:nvSpPr>
        <p:spPr>
          <a:xfrm>
            <a:off x="3442352" y="3556447"/>
            <a:ext cx="2259300" cy="4572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1pPr>
            <a:lvl2pPr lvl="1"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2pPr>
            <a:lvl3pPr lvl="2"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3pPr>
            <a:lvl4pPr lvl="3"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4pPr>
            <a:lvl5pPr lvl="4"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5pPr>
            <a:lvl6pPr lvl="5"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6pPr>
            <a:lvl7pPr lvl="6"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7pPr>
            <a:lvl8pPr lvl="7"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8pPr>
            <a:lvl9pPr lvl="8"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9pPr>
          </a:lstStyle>
          <a:p>
            <a:endParaRPr/>
          </a:p>
        </p:txBody>
      </p:sp>
      <p:sp>
        <p:nvSpPr>
          <p:cNvPr id="279" name="Google Shape;279;p27"/>
          <p:cNvSpPr txBox="1">
            <a:spLocks noGrp="1"/>
          </p:cNvSpPr>
          <p:nvPr>
            <p:ph type="subTitle" idx="21"/>
          </p:nvPr>
        </p:nvSpPr>
        <p:spPr>
          <a:xfrm>
            <a:off x="5826374" y="3556447"/>
            <a:ext cx="2259300" cy="4572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1pPr>
            <a:lvl2pPr lvl="1"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2pPr>
            <a:lvl3pPr lvl="2"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3pPr>
            <a:lvl4pPr lvl="3"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4pPr>
            <a:lvl5pPr lvl="4"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5pPr>
            <a:lvl6pPr lvl="5"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6pPr>
            <a:lvl7pPr lvl="6"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7pPr>
            <a:lvl8pPr lvl="7"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8pPr>
            <a:lvl9pPr lvl="8"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9pPr>
          </a:lstStyle>
          <a:p>
            <a:endParaRPr/>
          </a:p>
        </p:txBody>
      </p:sp>
    </p:spTree>
    <p:extLst>
      <p:ext uri="{BB962C8B-B14F-4D97-AF65-F5344CB8AC3E}">
        <p14:creationId xmlns:p14="http://schemas.microsoft.com/office/powerpoint/2010/main" val="12550546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289"/>
        <p:cNvGrpSpPr/>
        <p:nvPr/>
      </p:nvGrpSpPr>
      <p:grpSpPr>
        <a:xfrm>
          <a:off x="0" y="0"/>
          <a:ext cx="0" cy="0"/>
          <a:chOff x="0" y="0"/>
          <a:chExt cx="0" cy="0"/>
        </a:xfrm>
      </p:grpSpPr>
      <p:pic>
        <p:nvPicPr>
          <p:cNvPr id="290" name="Google Shape;290;p29"/>
          <p:cNvPicPr preferRelativeResize="0"/>
          <p:nvPr/>
        </p:nvPicPr>
        <p:blipFill rotWithShape="1">
          <a:blip r:embed="rId2">
            <a:alphaModFix amt="18000"/>
          </a:blip>
          <a:srcRect b="22002"/>
          <a:stretch/>
        </p:blipFill>
        <p:spPr>
          <a:xfrm>
            <a:off x="-17025" y="0"/>
            <a:ext cx="9231002" cy="5143498"/>
          </a:xfrm>
          <a:prstGeom prst="rect">
            <a:avLst/>
          </a:prstGeom>
          <a:noFill/>
          <a:ln>
            <a:noFill/>
          </a:ln>
        </p:spPr>
      </p:pic>
      <p:sp>
        <p:nvSpPr>
          <p:cNvPr id="291" name="Google Shape;291;p29"/>
          <p:cNvSpPr txBox="1">
            <a:spLocks noGrp="1"/>
          </p:cNvSpPr>
          <p:nvPr>
            <p:ph type="title"/>
          </p:nvPr>
        </p:nvSpPr>
        <p:spPr>
          <a:xfrm>
            <a:off x="5060675" y="2066325"/>
            <a:ext cx="3036000" cy="841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5000">
                <a:solidFill>
                  <a:schemeClr val="lt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92" name="Google Shape;292;p29"/>
          <p:cNvSpPr txBox="1">
            <a:spLocks noGrp="1"/>
          </p:cNvSpPr>
          <p:nvPr>
            <p:ph type="title" idx="2" hasCustomPrompt="1"/>
          </p:nvPr>
        </p:nvSpPr>
        <p:spPr>
          <a:xfrm>
            <a:off x="5060675" y="1008975"/>
            <a:ext cx="3036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6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93" name="Google Shape;293;p29"/>
          <p:cNvSpPr txBox="1">
            <a:spLocks noGrp="1"/>
          </p:cNvSpPr>
          <p:nvPr>
            <p:ph type="subTitle" idx="1"/>
          </p:nvPr>
        </p:nvSpPr>
        <p:spPr>
          <a:xfrm>
            <a:off x="5060700" y="3445125"/>
            <a:ext cx="3036000" cy="68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294" name="Google Shape;294;p29"/>
          <p:cNvPicPr preferRelativeResize="0"/>
          <p:nvPr/>
        </p:nvPicPr>
        <p:blipFill>
          <a:blip r:embed="rId3">
            <a:alphaModFix/>
          </a:blip>
          <a:stretch>
            <a:fillRect/>
          </a:stretch>
        </p:blipFill>
        <p:spPr>
          <a:xfrm>
            <a:off x="103025" y="4060350"/>
            <a:ext cx="988202" cy="988200"/>
          </a:xfrm>
          <a:prstGeom prst="rect">
            <a:avLst/>
          </a:prstGeom>
          <a:noFill/>
          <a:ln>
            <a:noFill/>
          </a:ln>
        </p:spPr>
      </p:pic>
      <p:pic>
        <p:nvPicPr>
          <p:cNvPr id="295" name="Google Shape;295;p29"/>
          <p:cNvPicPr preferRelativeResize="0"/>
          <p:nvPr/>
        </p:nvPicPr>
        <p:blipFill>
          <a:blip r:embed="rId4">
            <a:alphaModFix/>
          </a:blip>
          <a:stretch>
            <a:fillRect/>
          </a:stretch>
        </p:blipFill>
        <p:spPr>
          <a:xfrm flipH="1">
            <a:off x="8064148" y="4060350"/>
            <a:ext cx="988202" cy="988200"/>
          </a:xfrm>
          <a:prstGeom prst="rect">
            <a:avLst/>
          </a:prstGeom>
          <a:noFill/>
          <a:ln>
            <a:noFill/>
          </a:ln>
        </p:spPr>
      </p:pic>
      <p:pic>
        <p:nvPicPr>
          <p:cNvPr id="296" name="Google Shape;296;p29"/>
          <p:cNvPicPr preferRelativeResize="0"/>
          <p:nvPr/>
        </p:nvPicPr>
        <p:blipFill>
          <a:blip r:embed="rId3">
            <a:alphaModFix/>
          </a:blip>
          <a:stretch>
            <a:fillRect/>
          </a:stretch>
        </p:blipFill>
        <p:spPr>
          <a:xfrm rot="10800000">
            <a:off x="8064139" y="115302"/>
            <a:ext cx="988213" cy="988200"/>
          </a:xfrm>
          <a:prstGeom prst="rect">
            <a:avLst/>
          </a:prstGeom>
          <a:noFill/>
          <a:ln>
            <a:noFill/>
          </a:ln>
        </p:spPr>
      </p:pic>
      <p:pic>
        <p:nvPicPr>
          <p:cNvPr id="297" name="Google Shape;297;p29"/>
          <p:cNvPicPr preferRelativeResize="0"/>
          <p:nvPr/>
        </p:nvPicPr>
        <p:blipFill>
          <a:blip r:embed="rId4">
            <a:alphaModFix/>
          </a:blip>
          <a:stretch>
            <a:fillRect/>
          </a:stretch>
        </p:blipFill>
        <p:spPr>
          <a:xfrm rot="10800000" flipH="1">
            <a:off x="103025" y="115302"/>
            <a:ext cx="988213" cy="988200"/>
          </a:xfrm>
          <a:prstGeom prst="rect">
            <a:avLst/>
          </a:prstGeom>
          <a:noFill/>
          <a:ln>
            <a:noFill/>
          </a:ln>
        </p:spPr>
      </p:pic>
    </p:spTree>
    <p:extLst>
      <p:ext uri="{BB962C8B-B14F-4D97-AF65-F5344CB8AC3E}">
        <p14:creationId xmlns:p14="http://schemas.microsoft.com/office/powerpoint/2010/main" val="20951074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298"/>
        <p:cNvGrpSpPr/>
        <p:nvPr/>
      </p:nvGrpSpPr>
      <p:grpSpPr>
        <a:xfrm>
          <a:off x="0" y="0"/>
          <a:ext cx="0" cy="0"/>
          <a:chOff x="0" y="0"/>
          <a:chExt cx="0" cy="0"/>
        </a:xfrm>
      </p:grpSpPr>
      <p:pic>
        <p:nvPicPr>
          <p:cNvPr id="299" name="Google Shape;299;p30"/>
          <p:cNvPicPr preferRelativeResize="0"/>
          <p:nvPr/>
        </p:nvPicPr>
        <p:blipFill rotWithShape="1">
          <a:blip r:embed="rId2">
            <a:alphaModFix amt="18000"/>
          </a:blip>
          <a:srcRect b="22002"/>
          <a:stretch/>
        </p:blipFill>
        <p:spPr>
          <a:xfrm>
            <a:off x="-17025" y="0"/>
            <a:ext cx="9231002" cy="5143498"/>
          </a:xfrm>
          <a:prstGeom prst="rect">
            <a:avLst/>
          </a:prstGeom>
          <a:noFill/>
          <a:ln>
            <a:noFill/>
          </a:ln>
        </p:spPr>
      </p:pic>
      <p:sp>
        <p:nvSpPr>
          <p:cNvPr id="300" name="Google Shape;300;p30"/>
          <p:cNvSpPr txBox="1">
            <a:spLocks noGrp="1"/>
          </p:cNvSpPr>
          <p:nvPr>
            <p:ph type="title" hasCustomPrompt="1"/>
          </p:nvPr>
        </p:nvSpPr>
        <p:spPr>
          <a:xfrm>
            <a:off x="2470800" y="539988"/>
            <a:ext cx="42024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55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301" name="Google Shape;301;p30"/>
          <p:cNvSpPr txBox="1">
            <a:spLocks noGrp="1"/>
          </p:cNvSpPr>
          <p:nvPr>
            <p:ph type="subTitle" idx="1"/>
          </p:nvPr>
        </p:nvSpPr>
        <p:spPr>
          <a:xfrm>
            <a:off x="2470800" y="1246015"/>
            <a:ext cx="4202400" cy="44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2" name="Google Shape;302;p30"/>
          <p:cNvSpPr txBox="1">
            <a:spLocks noGrp="1"/>
          </p:cNvSpPr>
          <p:nvPr>
            <p:ph type="title" idx="2" hasCustomPrompt="1"/>
          </p:nvPr>
        </p:nvSpPr>
        <p:spPr>
          <a:xfrm>
            <a:off x="2470800" y="1996130"/>
            <a:ext cx="42024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55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303" name="Google Shape;303;p30"/>
          <p:cNvSpPr txBox="1">
            <a:spLocks noGrp="1"/>
          </p:cNvSpPr>
          <p:nvPr>
            <p:ph type="subTitle" idx="3"/>
          </p:nvPr>
        </p:nvSpPr>
        <p:spPr>
          <a:xfrm>
            <a:off x="2470800" y="2702164"/>
            <a:ext cx="4202400" cy="44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4" name="Google Shape;304;p30"/>
          <p:cNvSpPr txBox="1">
            <a:spLocks noGrp="1"/>
          </p:cNvSpPr>
          <p:nvPr>
            <p:ph type="title" idx="4" hasCustomPrompt="1"/>
          </p:nvPr>
        </p:nvSpPr>
        <p:spPr>
          <a:xfrm>
            <a:off x="2470800" y="3452285"/>
            <a:ext cx="42024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55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305" name="Google Shape;305;p30"/>
          <p:cNvSpPr txBox="1">
            <a:spLocks noGrp="1"/>
          </p:cNvSpPr>
          <p:nvPr>
            <p:ph type="subTitle" idx="5"/>
          </p:nvPr>
        </p:nvSpPr>
        <p:spPr>
          <a:xfrm>
            <a:off x="2470800" y="4158312"/>
            <a:ext cx="4202400" cy="44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306" name="Google Shape;306;p30"/>
          <p:cNvPicPr preferRelativeResize="0"/>
          <p:nvPr/>
        </p:nvPicPr>
        <p:blipFill>
          <a:blip r:embed="rId3">
            <a:alphaModFix/>
          </a:blip>
          <a:stretch>
            <a:fillRect/>
          </a:stretch>
        </p:blipFill>
        <p:spPr>
          <a:xfrm>
            <a:off x="103025" y="4060350"/>
            <a:ext cx="988202" cy="988200"/>
          </a:xfrm>
          <a:prstGeom prst="rect">
            <a:avLst/>
          </a:prstGeom>
          <a:noFill/>
          <a:ln>
            <a:noFill/>
          </a:ln>
        </p:spPr>
      </p:pic>
      <p:pic>
        <p:nvPicPr>
          <p:cNvPr id="307" name="Google Shape;307;p30"/>
          <p:cNvPicPr preferRelativeResize="0"/>
          <p:nvPr/>
        </p:nvPicPr>
        <p:blipFill>
          <a:blip r:embed="rId4">
            <a:alphaModFix/>
          </a:blip>
          <a:stretch>
            <a:fillRect/>
          </a:stretch>
        </p:blipFill>
        <p:spPr>
          <a:xfrm flipH="1">
            <a:off x="8064148" y="4060350"/>
            <a:ext cx="988202" cy="988200"/>
          </a:xfrm>
          <a:prstGeom prst="rect">
            <a:avLst/>
          </a:prstGeom>
          <a:noFill/>
          <a:ln>
            <a:noFill/>
          </a:ln>
        </p:spPr>
      </p:pic>
      <p:pic>
        <p:nvPicPr>
          <p:cNvPr id="308" name="Google Shape;308;p30"/>
          <p:cNvPicPr preferRelativeResize="0"/>
          <p:nvPr/>
        </p:nvPicPr>
        <p:blipFill>
          <a:blip r:embed="rId3">
            <a:alphaModFix/>
          </a:blip>
          <a:stretch>
            <a:fillRect/>
          </a:stretch>
        </p:blipFill>
        <p:spPr>
          <a:xfrm rot="10800000">
            <a:off x="8064139" y="115302"/>
            <a:ext cx="988213" cy="988200"/>
          </a:xfrm>
          <a:prstGeom prst="rect">
            <a:avLst/>
          </a:prstGeom>
          <a:noFill/>
          <a:ln>
            <a:noFill/>
          </a:ln>
        </p:spPr>
      </p:pic>
      <p:pic>
        <p:nvPicPr>
          <p:cNvPr id="309" name="Google Shape;309;p30"/>
          <p:cNvPicPr preferRelativeResize="0"/>
          <p:nvPr/>
        </p:nvPicPr>
        <p:blipFill>
          <a:blip r:embed="rId4">
            <a:alphaModFix/>
          </a:blip>
          <a:stretch>
            <a:fillRect/>
          </a:stretch>
        </p:blipFill>
        <p:spPr>
          <a:xfrm rot="10800000" flipH="1">
            <a:off x="103025" y="115302"/>
            <a:ext cx="988213" cy="988200"/>
          </a:xfrm>
          <a:prstGeom prst="rect">
            <a:avLst/>
          </a:prstGeom>
          <a:noFill/>
          <a:ln>
            <a:noFill/>
          </a:ln>
        </p:spPr>
      </p:pic>
    </p:spTree>
    <p:extLst>
      <p:ext uri="{BB962C8B-B14F-4D97-AF65-F5344CB8AC3E}">
        <p14:creationId xmlns:p14="http://schemas.microsoft.com/office/powerpoint/2010/main" val="29592233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310"/>
        <p:cNvGrpSpPr/>
        <p:nvPr/>
      </p:nvGrpSpPr>
      <p:grpSpPr>
        <a:xfrm>
          <a:off x="0" y="0"/>
          <a:ext cx="0" cy="0"/>
          <a:chOff x="0" y="0"/>
          <a:chExt cx="0" cy="0"/>
        </a:xfrm>
      </p:grpSpPr>
      <p:pic>
        <p:nvPicPr>
          <p:cNvPr id="311" name="Google Shape;311;p31"/>
          <p:cNvPicPr preferRelativeResize="0"/>
          <p:nvPr/>
        </p:nvPicPr>
        <p:blipFill rotWithShape="1">
          <a:blip r:embed="rId2">
            <a:alphaModFix amt="18000"/>
          </a:blip>
          <a:srcRect b="22002"/>
          <a:stretch/>
        </p:blipFill>
        <p:spPr>
          <a:xfrm>
            <a:off x="-17025" y="0"/>
            <a:ext cx="9231002" cy="5143498"/>
          </a:xfrm>
          <a:prstGeom prst="rect">
            <a:avLst/>
          </a:prstGeom>
          <a:noFill/>
          <a:ln>
            <a:noFill/>
          </a:ln>
        </p:spPr>
      </p:pic>
      <p:sp>
        <p:nvSpPr>
          <p:cNvPr id="312" name="Google Shape;312;p31"/>
          <p:cNvSpPr txBox="1">
            <a:spLocks noGrp="1"/>
          </p:cNvSpPr>
          <p:nvPr>
            <p:ph type="subTitle" idx="1"/>
          </p:nvPr>
        </p:nvSpPr>
        <p:spPr>
          <a:xfrm>
            <a:off x="888163" y="2790700"/>
            <a:ext cx="2397600" cy="5205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1pPr>
            <a:lvl2pPr lvl="1"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2pPr>
            <a:lvl3pPr lvl="2"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3pPr>
            <a:lvl4pPr lvl="3"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4pPr>
            <a:lvl5pPr lvl="4"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5pPr>
            <a:lvl6pPr lvl="5"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6pPr>
            <a:lvl7pPr lvl="6"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7pPr>
            <a:lvl8pPr lvl="7"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8pPr>
            <a:lvl9pPr lvl="8"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9pPr>
          </a:lstStyle>
          <a:p>
            <a:endParaRPr/>
          </a:p>
        </p:txBody>
      </p:sp>
      <p:sp>
        <p:nvSpPr>
          <p:cNvPr id="313" name="Google Shape;313;p31"/>
          <p:cNvSpPr txBox="1">
            <a:spLocks noGrp="1"/>
          </p:cNvSpPr>
          <p:nvPr>
            <p:ph type="subTitle" idx="2"/>
          </p:nvPr>
        </p:nvSpPr>
        <p:spPr>
          <a:xfrm>
            <a:off x="888175" y="3235000"/>
            <a:ext cx="2397600" cy="851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14" name="Google Shape;314;p31"/>
          <p:cNvSpPr txBox="1">
            <a:spLocks noGrp="1"/>
          </p:cNvSpPr>
          <p:nvPr>
            <p:ph type="subTitle" idx="3"/>
          </p:nvPr>
        </p:nvSpPr>
        <p:spPr>
          <a:xfrm>
            <a:off x="3373229" y="3235000"/>
            <a:ext cx="2397600" cy="851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15" name="Google Shape;315;p31"/>
          <p:cNvSpPr txBox="1">
            <a:spLocks noGrp="1"/>
          </p:cNvSpPr>
          <p:nvPr>
            <p:ph type="subTitle" idx="4"/>
          </p:nvPr>
        </p:nvSpPr>
        <p:spPr>
          <a:xfrm>
            <a:off x="5858282" y="3235000"/>
            <a:ext cx="2397600" cy="851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16" name="Google Shape;316;p3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17" name="Google Shape;317;p31"/>
          <p:cNvSpPr txBox="1">
            <a:spLocks noGrp="1"/>
          </p:cNvSpPr>
          <p:nvPr>
            <p:ph type="subTitle" idx="5"/>
          </p:nvPr>
        </p:nvSpPr>
        <p:spPr>
          <a:xfrm>
            <a:off x="3373224" y="2790700"/>
            <a:ext cx="2397600" cy="5205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1pPr>
            <a:lvl2pPr lvl="1"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2pPr>
            <a:lvl3pPr lvl="2"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3pPr>
            <a:lvl4pPr lvl="3"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4pPr>
            <a:lvl5pPr lvl="4"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5pPr>
            <a:lvl6pPr lvl="5"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6pPr>
            <a:lvl7pPr lvl="6"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7pPr>
            <a:lvl8pPr lvl="7"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8pPr>
            <a:lvl9pPr lvl="8"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9pPr>
          </a:lstStyle>
          <a:p>
            <a:endParaRPr/>
          </a:p>
        </p:txBody>
      </p:sp>
      <p:sp>
        <p:nvSpPr>
          <p:cNvPr id="318" name="Google Shape;318;p31"/>
          <p:cNvSpPr txBox="1">
            <a:spLocks noGrp="1"/>
          </p:cNvSpPr>
          <p:nvPr>
            <p:ph type="subTitle" idx="6"/>
          </p:nvPr>
        </p:nvSpPr>
        <p:spPr>
          <a:xfrm>
            <a:off x="5858286" y="2790700"/>
            <a:ext cx="2397600" cy="5205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1pPr>
            <a:lvl2pPr lvl="1"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2pPr>
            <a:lvl3pPr lvl="2"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3pPr>
            <a:lvl4pPr lvl="3"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4pPr>
            <a:lvl5pPr lvl="4"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5pPr>
            <a:lvl6pPr lvl="5"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6pPr>
            <a:lvl7pPr lvl="6"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7pPr>
            <a:lvl8pPr lvl="7"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8pPr>
            <a:lvl9pPr lvl="8" algn="ctr" rtl="0">
              <a:lnSpc>
                <a:spcPct val="100000"/>
              </a:lnSpc>
              <a:spcBef>
                <a:spcPts val="0"/>
              </a:spcBef>
              <a:spcAft>
                <a:spcPts val="0"/>
              </a:spcAft>
              <a:buClr>
                <a:schemeClr val="lt2"/>
              </a:buClr>
              <a:buSzPts val="2400"/>
              <a:buFont typeface="DM Serif Display"/>
              <a:buNone/>
              <a:defRPr sz="2400" b="1">
                <a:solidFill>
                  <a:schemeClr val="lt2"/>
                </a:solidFill>
                <a:latin typeface="DM Serif Display"/>
                <a:ea typeface="DM Serif Display"/>
                <a:cs typeface="DM Serif Display"/>
                <a:sym typeface="DM Serif Display"/>
              </a:defRPr>
            </a:lvl9pPr>
          </a:lstStyle>
          <a:p>
            <a:endParaRPr/>
          </a:p>
        </p:txBody>
      </p:sp>
      <p:sp>
        <p:nvSpPr>
          <p:cNvPr id="319" name="Google Shape;319;p31"/>
          <p:cNvSpPr txBox="1">
            <a:spLocks noGrp="1"/>
          </p:cNvSpPr>
          <p:nvPr>
            <p:ph type="title" idx="7" hasCustomPrompt="1"/>
          </p:nvPr>
        </p:nvSpPr>
        <p:spPr>
          <a:xfrm>
            <a:off x="1230025" y="1471325"/>
            <a:ext cx="1713900" cy="520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3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20" name="Google Shape;320;p31"/>
          <p:cNvSpPr txBox="1">
            <a:spLocks noGrp="1"/>
          </p:cNvSpPr>
          <p:nvPr>
            <p:ph type="title" idx="8" hasCustomPrompt="1"/>
          </p:nvPr>
        </p:nvSpPr>
        <p:spPr>
          <a:xfrm>
            <a:off x="3693958" y="1471325"/>
            <a:ext cx="1744800" cy="520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3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21" name="Google Shape;321;p31"/>
          <p:cNvSpPr txBox="1">
            <a:spLocks noGrp="1"/>
          </p:cNvSpPr>
          <p:nvPr>
            <p:ph type="title" idx="9" hasCustomPrompt="1"/>
          </p:nvPr>
        </p:nvSpPr>
        <p:spPr>
          <a:xfrm>
            <a:off x="6188791" y="1471325"/>
            <a:ext cx="1713900" cy="520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3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pic>
        <p:nvPicPr>
          <p:cNvPr id="322" name="Google Shape;322;p31"/>
          <p:cNvPicPr preferRelativeResize="0"/>
          <p:nvPr/>
        </p:nvPicPr>
        <p:blipFill>
          <a:blip r:embed="rId3">
            <a:alphaModFix/>
          </a:blip>
          <a:stretch>
            <a:fillRect/>
          </a:stretch>
        </p:blipFill>
        <p:spPr>
          <a:xfrm>
            <a:off x="103025" y="4060350"/>
            <a:ext cx="988202" cy="988200"/>
          </a:xfrm>
          <a:prstGeom prst="rect">
            <a:avLst/>
          </a:prstGeom>
          <a:noFill/>
          <a:ln>
            <a:noFill/>
          </a:ln>
        </p:spPr>
      </p:pic>
      <p:pic>
        <p:nvPicPr>
          <p:cNvPr id="323" name="Google Shape;323;p31"/>
          <p:cNvPicPr preferRelativeResize="0"/>
          <p:nvPr/>
        </p:nvPicPr>
        <p:blipFill>
          <a:blip r:embed="rId4">
            <a:alphaModFix/>
          </a:blip>
          <a:stretch>
            <a:fillRect/>
          </a:stretch>
        </p:blipFill>
        <p:spPr>
          <a:xfrm flipH="1">
            <a:off x="8064148" y="4060350"/>
            <a:ext cx="988202" cy="988200"/>
          </a:xfrm>
          <a:prstGeom prst="rect">
            <a:avLst/>
          </a:prstGeom>
          <a:noFill/>
          <a:ln>
            <a:noFill/>
          </a:ln>
        </p:spPr>
      </p:pic>
      <p:pic>
        <p:nvPicPr>
          <p:cNvPr id="324" name="Google Shape;324;p31"/>
          <p:cNvPicPr preferRelativeResize="0"/>
          <p:nvPr/>
        </p:nvPicPr>
        <p:blipFill>
          <a:blip r:embed="rId3">
            <a:alphaModFix/>
          </a:blip>
          <a:stretch>
            <a:fillRect/>
          </a:stretch>
        </p:blipFill>
        <p:spPr>
          <a:xfrm rot="10800000">
            <a:off x="8064139" y="115302"/>
            <a:ext cx="988213" cy="988200"/>
          </a:xfrm>
          <a:prstGeom prst="rect">
            <a:avLst/>
          </a:prstGeom>
          <a:noFill/>
          <a:ln>
            <a:noFill/>
          </a:ln>
        </p:spPr>
      </p:pic>
      <p:pic>
        <p:nvPicPr>
          <p:cNvPr id="325" name="Google Shape;325;p31"/>
          <p:cNvPicPr preferRelativeResize="0"/>
          <p:nvPr/>
        </p:nvPicPr>
        <p:blipFill>
          <a:blip r:embed="rId4">
            <a:alphaModFix/>
          </a:blip>
          <a:stretch>
            <a:fillRect/>
          </a:stretch>
        </p:blipFill>
        <p:spPr>
          <a:xfrm rot="10800000" flipH="1">
            <a:off x="103025" y="115302"/>
            <a:ext cx="988213" cy="988200"/>
          </a:xfrm>
          <a:prstGeom prst="rect">
            <a:avLst/>
          </a:prstGeom>
          <a:noFill/>
          <a:ln>
            <a:noFill/>
          </a:ln>
        </p:spPr>
      </p:pic>
    </p:spTree>
    <p:extLst>
      <p:ext uri="{BB962C8B-B14F-4D97-AF65-F5344CB8AC3E}">
        <p14:creationId xmlns:p14="http://schemas.microsoft.com/office/powerpoint/2010/main" val="41487225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26"/>
        <p:cNvGrpSpPr/>
        <p:nvPr/>
      </p:nvGrpSpPr>
      <p:grpSpPr>
        <a:xfrm>
          <a:off x="0" y="0"/>
          <a:ext cx="0" cy="0"/>
          <a:chOff x="0" y="0"/>
          <a:chExt cx="0" cy="0"/>
        </a:xfrm>
      </p:grpSpPr>
      <p:pic>
        <p:nvPicPr>
          <p:cNvPr id="327" name="Google Shape;327;p32"/>
          <p:cNvPicPr preferRelativeResize="0"/>
          <p:nvPr/>
        </p:nvPicPr>
        <p:blipFill rotWithShape="1">
          <a:blip r:embed="rId2">
            <a:alphaModFix amt="18000"/>
          </a:blip>
          <a:srcRect b="22002"/>
          <a:stretch/>
        </p:blipFill>
        <p:spPr>
          <a:xfrm>
            <a:off x="-17025" y="0"/>
            <a:ext cx="9231002" cy="5143498"/>
          </a:xfrm>
          <a:prstGeom prst="rect">
            <a:avLst/>
          </a:prstGeom>
          <a:noFill/>
          <a:ln>
            <a:noFill/>
          </a:ln>
        </p:spPr>
      </p:pic>
      <p:sp>
        <p:nvSpPr>
          <p:cNvPr id="328" name="Google Shape;328;p32"/>
          <p:cNvSpPr txBox="1">
            <a:spLocks noGrp="1"/>
          </p:cNvSpPr>
          <p:nvPr>
            <p:ph type="ctrTitle"/>
          </p:nvPr>
        </p:nvSpPr>
        <p:spPr>
          <a:xfrm>
            <a:off x="2186579" y="669825"/>
            <a:ext cx="4770900" cy="997800"/>
          </a:xfrm>
          <a:prstGeom prst="rect">
            <a:avLst/>
          </a:prstGeom>
        </p:spPr>
        <p:txBody>
          <a:bodyPr spcFirstLastPara="1" wrap="square" lIns="91425" tIns="91425" rIns="91425" bIns="91425" anchor="b" anchorCtr="0">
            <a:noAutofit/>
          </a:bodyPr>
          <a:lstStyle>
            <a:lvl1pPr lvl="0" algn="ctr" rtl="0">
              <a:lnSpc>
                <a:spcPct val="90000"/>
              </a:lnSpc>
              <a:spcBef>
                <a:spcPts val="0"/>
              </a:spcBef>
              <a:spcAft>
                <a:spcPts val="0"/>
              </a:spcAft>
              <a:buSzPts val="5200"/>
              <a:buNone/>
              <a:defRPr sz="55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29" name="Google Shape;329;p32"/>
          <p:cNvSpPr txBox="1">
            <a:spLocks noGrp="1"/>
          </p:cNvSpPr>
          <p:nvPr>
            <p:ph type="subTitle" idx="1"/>
          </p:nvPr>
        </p:nvSpPr>
        <p:spPr>
          <a:xfrm>
            <a:off x="2181150" y="1704550"/>
            <a:ext cx="4781700" cy="1212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pic>
        <p:nvPicPr>
          <p:cNvPr id="330" name="Google Shape;330;p32"/>
          <p:cNvPicPr preferRelativeResize="0"/>
          <p:nvPr/>
        </p:nvPicPr>
        <p:blipFill>
          <a:blip r:embed="rId3">
            <a:alphaModFix/>
          </a:blip>
          <a:stretch>
            <a:fillRect/>
          </a:stretch>
        </p:blipFill>
        <p:spPr>
          <a:xfrm>
            <a:off x="103025" y="4060350"/>
            <a:ext cx="988202" cy="988200"/>
          </a:xfrm>
          <a:prstGeom prst="rect">
            <a:avLst/>
          </a:prstGeom>
          <a:noFill/>
          <a:ln>
            <a:noFill/>
          </a:ln>
        </p:spPr>
      </p:pic>
      <p:pic>
        <p:nvPicPr>
          <p:cNvPr id="331" name="Google Shape;331;p32"/>
          <p:cNvPicPr preferRelativeResize="0"/>
          <p:nvPr/>
        </p:nvPicPr>
        <p:blipFill>
          <a:blip r:embed="rId4">
            <a:alphaModFix/>
          </a:blip>
          <a:stretch>
            <a:fillRect/>
          </a:stretch>
        </p:blipFill>
        <p:spPr>
          <a:xfrm flipH="1">
            <a:off x="8064148" y="4060350"/>
            <a:ext cx="988202" cy="988200"/>
          </a:xfrm>
          <a:prstGeom prst="rect">
            <a:avLst/>
          </a:prstGeom>
          <a:noFill/>
          <a:ln>
            <a:noFill/>
          </a:ln>
        </p:spPr>
      </p:pic>
      <p:sp>
        <p:nvSpPr>
          <p:cNvPr id="332" name="Google Shape;332;p32"/>
          <p:cNvSpPr txBox="1"/>
          <p:nvPr/>
        </p:nvSpPr>
        <p:spPr>
          <a:xfrm>
            <a:off x="2351250" y="3764800"/>
            <a:ext cx="4441500" cy="4038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300"/>
              </a:spcBef>
              <a:spcAft>
                <a:spcPts val="0"/>
              </a:spcAft>
              <a:buNone/>
            </a:pPr>
            <a:r>
              <a:rPr lang="en" sz="1000">
                <a:solidFill>
                  <a:schemeClr val="dk1"/>
                </a:solidFill>
                <a:latin typeface="Work Sans"/>
                <a:ea typeface="Work Sans"/>
                <a:cs typeface="Work Sans"/>
                <a:sym typeface="Work Sans"/>
              </a:rPr>
              <a:t>CREDITS: This presentation template was created by </a:t>
            </a:r>
            <a:r>
              <a:rPr lang="en" sz="1000" b="1">
                <a:solidFill>
                  <a:schemeClr val="dk1"/>
                </a:solidFill>
                <a:uFill>
                  <a:noFill/>
                </a:uFill>
                <a:latin typeface="Work Sans"/>
                <a:ea typeface="Work Sans"/>
                <a:cs typeface="Work Sans"/>
                <a:sym typeface="Work Sans"/>
                <a:hlinkClick r:id="rId5">
                  <a:extLst>
                    <a:ext uri="{A12FA001-AC4F-418D-AE19-62706E023703}">
                      <ahyp:hlinkClr xmlns:ahyp="http://schemas.microsoft.com/office/drawing/2018/hyperlinkcolor" xmlns="" val="tx"/>
                    </a:ext>
                  </a:extLst>
                </a:hlinkClick>
              </a:rPr>
              <a:t>Slidesgo</a:t>
            </a:r>
            <a:r>
              <a:rPr lang="en" sz="1000">
                <a:solidFill>
                  <a:schemeClr val="dk1"/>
                </a:solidFill>
                <a:latin typeface="Work Sans"/>
                <a:ea typeface="Work Sans"/>
                <a:cs typeface="Work Sans"/>
                <a:sym typeface="Work Sans"/>
              </a:rPr>
              <a:t>, including icons by </a:t>
            </a:r>
            <a:r>
              <a:rPr lang="en" sz="1000" b="1">
                <a:solidFill>
                  <a:schemeClr val="dk1"/>
                </a:solidFill>
                <a:uFill>
                  <a:noFill/>
                </a:uFill>
                <a:latin typeface="Work Sans"/>
                <a:ea typeface="Work Sans"/>
                <a:cs typeface="Work Sans"/>
                <a:sym typeface="Work Sans"/>
                <a:hlinkClick r:id="rId6">
                  <a:extLst>
                    <a:ext uri="{A12FA001-AC4F-418D-AE19-62706E023703}">
                      <ahyp:hlinkClr xmlns:ahyp="http://schemas.microsoft.com/office/drawing/2018/hyperlinkcolor" xmlns="" val="tx"/>
                    </a:ext>
                  </a:extLst>
                </a:hlinkClick>
              </a:rPr>
              <a:t>Flaticon</a:t>
            </a:r>
            <a:r>
              <a:rPr lang="en" sz="1000">
                <a:solidFill>
                  <a:schemeClr val="dk1"/>
                </a:solidFill>
                <a:latin typeface="Work Sans"/>
                <a:ea typeface="Work Sans"/>
                <a:cs typeface="Work Sans"/>
                <a:sym typeface="Work Sans"/>
              </a:rPr>
              <a:t> and infographics &amp; images by </a:t>
            </a:r>
            <a:r>
              <a:rPr lang="en" sz="1000" b="1">
                <a:solidFill>
                  <a:schemeClr val="dk1"/>
                </a:solidFill>
                <a:uFill>
                  <a:noFill/>
                </a:uFill>
                <a:latin typeface="Work Sans"/>
                <a:ea typeface="Work Sans"/>
                <a:cs typeface="Work Sans"/>
                <a:sym typeface="Work Sans"/>
                <a:hlinkClick r:id="rId7">
                  <a:extLst>
                    <a:ext uri="{A12FA001-AC4F-418D-AE19-62706E023703}">
                      <ahyp:hlinkClr xmlns:ahyp="http://schemas.microsoft.com/office/drawing/2018/hyperlinkcolor" xmlns="" val="tx"/>
                    </a:ext>
                  </a:extLst>
                </a:hlinkClick>
              </a:rPr>
              <a:t>Freepik</a:t>
            </a:r>
            <a:endParaRPr sz="1000" b="1">
              <a:solidFill>
                <a:schemeClr val="dk1"/>
              </a:solidFill>
              <a:latin typeface="Work Sans"/>
              <a:ea typeface="Work Sans"/>
              <a:cs typeface="Work Sans"/>
              <a:sym typeface="Work Sans"/>
            </a:endParaRPr>
          </a:p>
        </p:txBody>
      </p:sp>
      <p:pic>
        <p:nvPicPr>
          <p:cNvPr id="333" name="Google Shape;333;p32"/>
          <p:cNvPicPr preferRelativeResize="0"/>
          <p:nvPr/>
        </p:nvPicPr>
        <p:blipFill>
          <a:blip r:embed="rId3">
            <a:alphaModFix/>
          </a:blip>
          <a:stretch>
            <a:fillRect/>
          </a:stretch>
        </p:blipFill>
        <p:spPr>
          <a:xfrm rot="10800000">
            <a:off x="8064139" y="115302"/>
            <a:ext cx="988213" cy="988200"/>
          </a:xfrm>
          <a:prstGeom prst="rect">
            <a:avLst/>
          </a:prstGeom>
          <a:noFill/>
          <a:ln>
            <a:noFill/>
          </a:ln>
        </p:spPr>
      </p:pic>
      <p:pic>
        <p:nvPicPr>
          <p:cNvPr id="334" name="Google Shape;334;p32"/>
          <p:cNvPicPr preferRelativeResize="0"/>
          <p:nvPr/>
        </p:nvPicPr>
        <p:blipFill>
          <a:blip r:embed="rId4">
            <a:alphaModFix/>
          </a:blip>
          <a:stretch>
            <a:fillRect/>
          </a:stretch>
        </p:blipFill>
        <p:spPr>
          <a:xfrm rot="10800000" flipH="1">
            <a:off x="103025" y="115302"/>
            <a:ext cx="988213" cy="988200"/>
          </a:xfrm>
          <a:prstGeom prst="rect">
            <a:avLst/>
          </a:prstGeom>
          <a:noFill/>
          <a:ln>
            <a:noFill/>
          </a:ln>
        </p:spPr>
      </p:pic>
    </p:spTree>
    <p:extLst>
      <p:ext uri="{BB962C8B-B14F-4D97-AF65-F5344CB8AC3E}">
        <p14:creationId xmlns:p14="http://schemas.microsoft.com/office/powerpoint/2010/main" val="38978106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35"/>
        <p:cNvGrpSpPr/>
        <p:nvPr/>
      </p:nvGrpSpPr>
      <p:grpSpPr>
        <a:xfrm>
          <a:off x="0" y="0"/>
          <a:ext cx="0" cy="0"/>
          <a:chOff x="0" y="0"/>
          <a:chExt cx="0" cy="0"/>
        </a:xfrm>
      </p:grpSpPr>
      <p:pic>
        <p:nvPicPr>
          <p:cNvPr id="336" name="Google Shape;336;p33"/>
          <p:cNvPicPr preferRelativeResize="0"/>
          <p:nvPr/>
        </p:nvPicPr>
        <p:blipFill rotWithShape="1">
          <a:blip r:embed="rId2">
            <a:alphaModFix amt="18000"/>
          </a:blip>
          <a:srcRect b="22002"/>
          <a:stretch/>
        </p:blipFill>
        <p:spPr>
          <a:xfrm>
            <a:off x="-17025" y="0"/>
            <a:ext cx="9231002" cy="5143498"/>
          </a:xfrm>
          <a:prstGeom prst="rect">
            <a:avLst/>
          </a:prstGeom>
          <a:noFill/>
          <a:ln>
            <a:noFill/>
          </a:ln>
        </p:spPr>
      </p:pic>
      <p:pic>
        <p:nvPicPr>
          <p:cNvPr id="337" name="Google Shape;337;p33"/>
          <p:cNvPicPr preferRelativeResize="0"/>
          <p:nvPr/>
        </p:nvPicPr>
        <p:blipFill>
          <a:blip r:embed="rId3">
            <a:alphaModFix/>
          </a:blip>
          <a:stretch>
            <a:fillRect/>
          </a:stretch>
        </p:blipFill>
        <p:spPr>
          <a:xfrm>
            <a:off x="77800" y="124895"/>
            <a:ext cx="1068900" cy="1057800"/>
          </a:xfrm>
          <a:prstGeom prst="rect">
            <a:avLst/>
          </a:prstGeom>
          <a:noFill/>
          <a:ln>
            <a:noFill/>
          </a:ln>
        </p:spPr>
      </p:pic>
      <p:pic>
        <p:nvPicPr>
          <p:cNvPr id="338" name="Google Shape;338;p33"/>
          <p:cNvPicPr preferRelativeResize="0"/>
          <p:nvPr/>
        </p:nvPicPr>
        <p:blipFill>
          <a:blip r:embed="rId4">
            <a:alphaModFix/>
          </a:blip>
          <a:stretch>
            <a:fillRect/>
          </a:stretch>
        </p:blipFill>
        <p:spPr>
          <a:xfrm>
            <a:off x="3883775" y="4370075"/>
            <a:ext cx="1376450" cy="629800"/>
          </a:xfrm>
          <a:prstGeom prst="rect">
            <a:avLst/>
          </a:prstGeom>
          <a:noFill/>
          <a:ln>
            <a:noFill/>
          </a:ln>
        </p:spPr>
      </p:pic>
      <p:pic>
        <p:nvPicPr>
          <p:cNvPr id="339" name="Google Shape;339;p33"/>
          <p:cNvPicPr preferRelativeResize="0"/>
          <p:nvPr/>
        </p:nvPicPr>
        <p:blipFill>
          <a:blip r:embed="rId3">
            <a:alphaModFix/>
          </a:blip>
          <a:stretch>
            <a:fillRect/>
          </a:stretch>
        </p:blipFill>
        <p:spPr>
          <a:xfrm flipH="1">
            <a:off x="7997300" y="124895"/>
            <a:ext cx="1068900" cy="1057823"/>
          </a:xfrm>
          <a:prstGeom prst="rect">
            <a:avLst/>
          </a:prstGeom>
          <a:noFill/>
          <a:ln>
            <a:noFill/>
          </a:ln>
        </p:spPr>
      </p:pic>
    </p:spTree>
    <p:extLst>
      <p:ext uri="{BB962C8B-B14F-4D97-AF65-F5344CB8AC3E}">
        <p14:creationId xmlns:p14="http://schemas.microsoft.com/office/powerpoint/2010/main" val="1293702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9"/>
        <p:cNvGrpSpPr/>
        <p:nvPr/>
      </p:nvGrpSpPr>
      <p:grpSpPr>
        <a:xfrm>
          <a:off x="0" y="0"/>
          <a:ext cx="0" cy="0"/>
          <a:chOff x="0" y="0"/>
          <a:chExt cx="0" cy="0"/>
        </a:xfrm>
      </p:grpSpPr>
      <p:pic>
        <p:nvPicPr>
          <p:cNvPr id="50" name="Google Shape;50;p7"/>
          <p:cNvPicPr preferRelativeResize="0"/>
          <p:nvPr/>
        </p:nvPicPr>
        <p:blipFill rotWithShape="1">
          <a:blip r:embed="rId2">
            <a:alphaModFix amt="18000"/>
          </a:blip>
          <a:srcRect b="22002"/>
          <a:stretch/>
        </p:blipFill>
        <p:spPr>
          <a:xfrm>
            <a:off x="-17025" y="0"/>
            <a:ext cx="9231002" cy="5143498"/>
          </a:xfrm>
          <a:prstGeom prst="rect">
            <a:avLst/>
          </a:prstGeom>
          <a:noFill/>
          <a:ln>
            <a:noFill/>
          </a:ln>
        </p:spPr>
      </p:pic>
      <p:sp>
        <p:nvSpPr>
          <p:cNvPr id="51" name="Google Shape;51;p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2" name="Google Shape;52;p7"/>
          <p:cNvSpPr txBox="1">
            <a:spLocks noGrp="1"/>
          </p:cNvSpPr>
          <p:nvPr>
            <p:ph type="body" idx="1"/>
          </p:nvPr>
        </p:nvSpPr>
        <p:spPr>
          <a:xfrm>
            <a:off x="834000" y="1567550"/>
            <a:ext cx="3738000" cy="2447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pic>
        <p:nvPicPr>
          <p:cNvPr id="53" name="Google Shape;53;p7"/>
          <p:cNvPicPr preferRelativeResize="0"/>
          <p:nvPr/>
        </p:nvPicPr>
        <p:blipFill>
          <a:blip r:embed="rId3">
            <a:alphaModFix/>
          </a:blip>
          <a:stretch>
            <a:fillRect/>
          </a:stretch>
        </p:blipFill>
        <p:spPr>
          <a:xfrm>
            <a:off x="103025" y="4060350"/>
            <a:ext cx="988202" cy="988200"/>
          </a:xfrm>
          <a:prstGeom prst="rect">
            <a:avLst/>
          </a:prstGeom>
          <a:noFill/>
          <a:ln>
            <a:noFill/>
          </a:ln>
        </p:spPr>
      </p:pic>
      <p:pic>
        <p:nvPicPr>
          <p:cNvPr id="54" name="Google Shape;54;p7"/>
          <p:cNvPicPr preferRelativeResize="0"/>
          <p:nvPr/>
        </p:nvPicPr>
        <p:blipFill>
          <a:blip r:embed="rId4">
            <a:alphaModFix/>
          </a:blip>
          <a:stretch>
            <a:fillRect/>
          </a:stretch>
        </p:blipFill>
        <p:spPr>
          <a:xfrm flipH="1">
            <a:off x="8064148" y="4060350"/>
            <a:ext cx="988202" cy="988200"/>
          </a:xfrm>
          <a:prstGeom prst="rect">
            <a:avLst/>
          </a:prstGeom>
          <a:noFill/>
          <a:ln>
            <a:noFill/>
          </a:ln>
        </p:spPr>
      </p:pic>
      <p:pic>
        <p:nvPicPr>
          <p:cNvPr id="55" name="Google Shape;55;p7"/>
          <p:cNvPicPr preferRelativeResize="0"/>
          <p:nvPr/>
        </p:nvPicPr>
        <p:blipFill>
          <a:blip r:embed="rId3">
            <a:alphaModFix/>
          </a:blip>
          <a:stretch>
            <a:fillRect/>
          </a:stretch>
        </p:blipFill>
        <p:spPr>
          <a:xfrm rot="10800000">
            <a:off x="8064139" y="115302"/>
            <a:ext cx="988213" cy="988200"/>
          </a:xfrm>
          <a:prstGeom prst="rect">
            <a:avLst/>
          </a:prstGeom>
          <a:noFill/>
          <a:ln>
            <a:noFill/>
          </a:ln>
        </p:spPr>
      </p:pic>
      <p:pic>
        <p:nvPicPr>
          <p:cNvPr id="56" name="Google Shape;56;p7"/>
          <p:cNvPicPr preferRelativeResize="0"/>
          <p:nvPr/>
        </p:nvPicPr>
        <p:blipFill>
          <a:blip r:embed="rId4">
            <a:alphaModFix/>
          </a:blip>
          <a:stretch>
            <a:fillRect/>
          </a:stretch>
        </p:blipFill>
        <p:spPr>
          <a:xfrm rot="10800000" flipH="1">
            <a:off x="103025" y="115302"/>
            <a:ext cx="988213" cy="988200"/>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340"/>
        <p:cNvGrpSpPr/>
        <p:nvPr/>
      </p:nvGrpSpPr>
      <p:grpSpPr>
        <a:xfrm>
          <a:off x="0" y="0"/>
          <a:ext cx="0" cy="0"/>
          <a:chOff x="0" y="0"/>
          <a:chExt cx="0" cy="0"/>
        </a:xfrm>
      </p:grpSpPr>
      <p:pic>
        <p:nvPicPr>
          <p:cNvPr id="341" name="Google Shape;341;p34"/>
          <p:cNvPicPr preferRelativeResize="0"/>
          <p:nvPr/>
        </p:nvPicPr>
        <p:blipFill rotWithShape="1">
          <a:blip r:embed="rId2">
            <a:alphaModFix amt="18000"/>
          </a:blip>
          <a:srcRect b="22002"/>
          <a:stretch/>
        </p:blipFill>
        <p:spPr>
          <a:xfrm>
            <a:off x="-17025" y="0"/>
            <a:ext cx="9231002" cy="5143498"/>
          </a:xfrm>
          <a:prstGeom prst="rect">
            <a:avLst/>
          </a:prstGeom>
          <a:noFill/>
          <a:ln>
            <a:noFill/>
          </a:ln>
        </p:spPr>
      </p:pic>
      <p:pic>
        <p:nvPicPr>
          <p:cNvPr id="342" name="Google Shape;342;p34"/>
          <p:cNvPicPr preferRelativeResize="0"/>
          <p:nvPr/>
        </p:nvPicPr>
        <p:blipFill>
          <a:blip r:embed="rId3">
            <a:alphaModFix/>
          </a:blip>
          <a:stretch>
            <a:fillRect/>
          </a:stretch>
        </p:blipFill>
        <p:spPr>
          <a:xfrm>
            <a:off x="3538538" y="273750"/>
            <a:ext cx="2066925" cy="666750"/>
          </a:xfrm>
          <a:prstGeom prst="rect">
            <a:avLst/>
          </a:prstGeom>
          <a:noFill/>
          <a:ln>
            <a:noFill/>
          </a:ln>
        </p:spPr>
      </p:pic>
      <p:pic>
        <p:nvPicPr>
          <p:cNvPr id="343" name="Google Shape;343;p34"/>
          <p:cNvPicPr preferRelativeResize="0"/>
          <p:nvPr/>
        </p:nvPicPr>
        <p:blipFill>
          <a:blip r:embed="rId4">
            <a:alphaModFix/>
          </a:blip>
          <a:stretch>
            <a:fillRect/>
          </a:stretch>
        </p:blipFill>
        <p:spPr>
          <a:xfrm>
            <a:off x="193588" y="4193050"/>
            <a:ext cx="1067046" cy="830875"/>
          </a:xfrm>
          <a:prstGeom prst="rect">
            <a:avLst/>
          </a:prstGeom>
          <a:noFill/>
          <a:ln>
            <a:noFill/>
          </a:ln>
        </p:spPr>
      </p:pic>
      <p:pic>
        <p:nvPicPr>
          <p:cNvPr id="344" name="Google Shape;344;p34"/>
          <p:cNvPicPr preferRelativeResize="0"/>
          <p:nvPr/>
        </p:nvPicPr>
        <p:blipFill>
          <a:blip r:embed="rId4">
            <a:alphaModFix/>
          </a:blip>
          <a:stretch>
            <a:fillRect/>
          </a:stretch>
        </p:blipFill>
        <p:spPr>
          <a:xfrm>
            <a:off x="7883367" y="4193050"/>
            <a:ext cx="1067046" cy="830875"/>
          </a:xfrm>
          <a:prstGeom prst="rect">
            <a:avLst/>
          </a:prstGeom>
          <a:noFill/>
          <a:ln>
            <a:noFill/>
          </a:ln>
        </p:spPr>
      </p:pic>
    </p:spTree>
    <p:extLst>
      <p:ext uri="{BB962C8B-B14F-4D97-AF65-F5344CB8AC3E}">
        <p14:creationId xmlns:p14="http://schemas.microsoft.com/office/powerpoint/2010/main" val="42527291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280"/>
        <p:cNvGrpSpPr/>
        <p:nvPr/>
      </p:nvGrpSpPr>
      <p:grpSpPr>
        <a:xfrm>
          <a:off x="0" y="0"/>
          <a:ext cx="0" cy="0"/>
          <a:chOff x="0" y="0"/>
          <a:chExt cx="0" cy="0"/>
        </a:xfrm>
      </p:grpSpPr>
      <p:pic>
        <p:nvPicPr>
          <p:cNvPr id="281" name="Google Shape;281;p28"/>
          <p:cNvPicPr preferRelativeResize="0"/>
          <p:nvPr/>
        </p:nvPicPr>
        <p:blipFill rotWithShape="1">
          <a:blip r:embed="rId2">
            <a:alphaModFix amt="18000"/>
          </a:blip>
          <a:srcRect b="22002"/>
          <a:stretch/>
        </p:blipFill>
        <p:spPr>
          <a:xfrm>
            <a:off x="-17025" y="0"/>
            <a:ext cx="9231002" cy="5143498"/>
          </a:xfrm>
          <a:prstGeom prst="rect">
            <a:avLst/>
          </a:prstGeom>
          <a:noFill/>
          <a:ln>
            <a:noFill/>
          </a:ln>
        </p:spPr>
      </p:pic>
      <p:sp>
        <p:nvSpPr>
          <p:cNvPr id="282" name="Google Shape;282;p28"/>
          <p:cNvSpPr txBox="1">
            <a:spLocks noGrp="1"/>
          </p:cNvSpPr>
          <p:nvPr>
            <p:ph type="title"/>
          </p:nvPr>
        </p:nvSpPr>
        <p:spPr>
          <a:xfrm>
            <a:off x="1199625" y="1883938"/>
            <a:ext cx="3036000" cy="689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000">
                <a:solidFill>
                  <a:schemeClr val="lt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83" name="Google Shape;283;p28"/>
          <p:cNvSpPr txBox="1">
            <a:spLocks noGrp="1"/>
          </p:cNvSpPr>
          <p:nvPr>
            <p:ph type="title" idx="2" hasCustomPrompt="1"/>
          </p:nvPr>
        </p:nvSpPr>
        <p:spPr>
          <a:xfrm>
            <a:off x="1199625" y="1042138"/>
            <a:ext cx="3036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6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84" name="Google Shape;284;p28"/>
          <p:cNvSpPr txBox="1">
            <a:spLocks noGrp="1"/>
          </p:cNvSpPr>
          <p:nvPr>
            <p:ph type="subTitle" idx="1"/>
          </p:nvPr>
        </p:nvSpPr>
        <p:spPr>
          <a:xfrm>
            <a:off x="1199650" y="3411938"/>
            <a:ext cx="3036000" cy="68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285" name="Google Shape;285;p28"/>
          <p:cNvPicPr preferRelativeResize="0"/>
          <p:nvPr/>
        </p:nvPicPr>
        <p:blipFill>
          <a:blip r:embed="rId3">
            <a:alphaModFix/>
          </a:blip>
          <a:stretch>
            <a:fillRect/>
          </a:stretch>
        </p:blipFill>
        <p:spPr>
          <a:xfrm>
            <a:off x="103025" y="4060350"/>
            <a:ext cx="988202" cy="988200"/>
          </a:xfrm>
          <a:prstGeom prst="rect">
            <a:avLst/>
          </a:prstGeom>
          <a:noFill/>
          <a:ln>
            <a:noFill/>
          </a:ln>
        </p:spPr>
      </p:pic>
      <p:pic>
        <p:nvPicPr>
          <p:cNvPr id="286" name="Google Shape;286;p28"/>
          <p:cNvPicPr preferRelativeResize="0"/>
          <p:nvPr/>
        </p:nvPicPr>
        <p:blipFill>
          <a:blip r:embed="rId4">
            <a:alphaModFix/>
          </a:blip>
          <a:stretch>
            <a:fillRect/>
          </a:stretch>
        </p:blipFill>
        <p:spPr>
          <a:xfrm flipH="1">
            <a:off x="8064148" y="4060350"/>
            <a:ext cx="988202" cy="988200"/>
          </a:xfrm>
          <a:prstGeom prst="rect">
            <a:avLst/>
          </a:prstGeom>
          <a:noFill/>
          <a:ln>
            <a:noFill/>
          </a:ln>
        </p:spPr>
      </p:pic>
      <p:pic>
        <p:nvPicPr>
          <p:cNvPr id="287" name="Google Shape;287;p28"/>
          <p:cNvPicPr preferRelativeResize="0"/>
          <p:nvPr/>
        </p:nvPicPr>
        <p:blipFill>
          <a:blip r:embed="rId3">
            <a:alphaModFix/>
          </a:blip>
          <a:stretch>
            <a:fillRect/>
          </a:stretch>
        </p:blipFill>
        <p:spPr>
          <a:xfrm rot="10800000">
            <a:off x="8064139" y="115302"/>
            <a:ext cx="988213" cy="988200"/>
          </a:xfrm>
          <a:prstGeom prst="rect">
            <a:avLst/>
          </a:prstGeom>
          <a:noFill/>
          <a:ln>
            <a:noFill/>
          </a:ln>
        </p:spPr>
      </p:pic>
      <p:pic>
        <p:nvPicPr>
          <p:cNvPr id="288" name="Google Shape;288;p28"/>
          <p:cNvPicPr preferRelativeResize="0"/>
          <p:nvPr/>
        </p:nvPicPr>
        <p:blipFill>
          <a:blip r:embed="rId4">
            <a:alphaModFix/>
          </a:blip>
          <a:stretch>
            <a:fillRect/>
          </a:stretch>
        </p:blipFill>
        <p:spPr>
          <a:xfrm rot="10800000" flipH="1">
            <a:off x="103025" y="115302"/>
            <a:ext cx="988213" cy="988200"/>
          </a:xfrm>
          <a:prstGeom prst="rect">
            <a:avLst/>
          </a:prstGeom>
          <a:noFill/>
          <a:ln>
            <a:noFill/>
          </a:ln>
        </p:spPr>
      </p:pic>
    </p:spTree>
    <p:extLst>
      <p:ext uri="{BB962C8B-B14F-4D97-AF65-F5344CB8AC3E}">
        <p14:creationId xmlns:p14="http://schemas.microsoft.com/office/powerpoint/2010/main" val="23884905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145"/>
        <p:cNvGrpSpPr/>
        <p:nvPr/>
      </p:nvGrpSpPr>
      <p:grpSpPr>
        <a:xfrm>
          <a:off x="0" y="0"/>
          <a:ext cx="0" cy="0"/>
          <a:chOff x="0" y="0"/>
          <a:chExt cx="0" cy="0"/>
        </a:xfrm>
      </p:grpSpPr>
      <p:pic>
        <p:nvPicPr>
          <p:cNvPr id="146" name="Google Shape;146;p18"/>
          <p:cNvPicPr preferRelativeResize="0"/>
          <p:nvPr/>
        </p:nvPicPr>
        <p:blipFill rotWithShape="1">
          <a:blip r:embed="rId2">
            <a:alphaModFix amt="18000"/>
          </a:blip>
          <a:srcRect b="22002"/>
          <a:stretch/>
        </p:blipFill>
        <p:spPr>
          <a:xfrm>
            <a:off x="-17025" y="0"/>
            <a:ext cx="9231002" cy="5143498"/>
          </a:xfrm>
          <a:prstGeom prst="rect">
            <a:avLst/>
          </a:prstGeom>
          <a:noFill/>
          <a:ln>
            <a:noFill/>
          </a:ln>
        </p:spPr>
      </p:pic>
      <p:sp>
        <p:nvSpPr>
          <p:cNvPr id="147" name="Google Shape;147;p18"/>
          <p:cNvSpPr txBox="1">
            <a:spLocks noGrp="1"/>
          </p:cNvSpPr>
          <p:nvPr>
            <p:ph type="subTitle" idx="1"/>
          </p:nvPr>
        </p:nvSpPr>
        <p:spPr>
          <a:xfrm>
            <a:off x="1075400" y="2730902"/>
            <a:ext cx="3496500" cy="1111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8" name="Google Shape;148;p18"/>
          <p:cNvSpPr txBox="1">
            <a:spLocks noGrp="1"/>
          </p:cNvSpPr>
          <p:nvPr>
            <p:ph type="title"/>
          </p:nvPr>
        </p:nvSpPr>
        <p:spPr>
          <a:xfrm>
            <a:off x="1075400" y="790550"/>
            <a:ext cx="3496500" cy="19857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149" name="Google Shape;149;p18"/>
          <p:cNvPicPr preferRelativeResize="0"/>
          <p:nvPr/>
        </p:nvPicPr>
        <p:blipFill>
          <a:blip r:embed="rId3">
            <a:alphaModFix/>
          </a:blip>
          <a:stretch>
            <a:fillRect/>
          </a:stretch>
        </p:blipFill>
        <p:spPr>
          <a:xfrm>
            <a:off x="103025" y="4060350"/>
            <a:ext cx="988202" cy="988200"/>
          </a:xfrm>
          <a:prstGeom prst="rect">
            <a:avLst/>
          </a:prstGeom>
          <a:noFill/>
          <a:ln>
            <a:noFill/>
          </a:ln>
        </p:spPr>
      </p:pic>
      <p:pic>
        <p:nvPicPr>
          <p:cNvPr id="150" name="Google Shape;150;p18"/>
          <p:cNvPicPr preferRelativeResize="0"/>
          <p:nvPr/>
        </p:nvPicPr>
        <p:blipFill>
          <a:blip r:embed="rId4">
            <a:alphaModFix/>
          </a:blip>
          <a:stretch>
            <a:fillRect/>
          </a:stretch>
        </p:blipFill>
        <p:spPr>
          <a:xfrm flipH="1">
            <a:off x="8064148" y="4060350"/>
            <a:ext cx="988202" cy="988200"/>
          </a:xfrm>
          <a:prstGeom prst="rect">
            <a:avLst/>
          </a:prstGeom>
          <a:noFill/>
          <a:ln>
            <a:noFill/>
          </a:ln>
        </p:spPr>
      </p:pic>
      <p:pic>
        <p:nvPicPr>
          <p:cNvPr id="151" name="Google Shape;151;p18"/>
          <p:cNvPicPr preferRelativeResize="0"/>
          <p:nvPr/>
        </p:nvPicPr>
        <p:blipFill>
          <a:blip r:embed="rId3">
            <a:alphaModFix/>
          </a:blip>
          <a:stretch>
            <a:fillRect/>
          </a:stretch>
        </p:blipFill>
        <p:spPr>
          <a:xfrm rot="10800000">
            <a:off x="8064139" y="115302"/>
            <a:ext cx="988213" cy="988200"/>
          </a:xfrm>
          <a:prstGeom prst="rect">
            <a:avLst/>
          </a:prstGeom>
          <a:noFill/>
          <a:ln>
            <a:noFill/>
          </a:ln>
        </p:spPr>
      </p:pic>
      <p:pic>
        <p:nvPicPr>
          <p:cNvPr id="152" name="Google Shape;152;p18"/>
          <p:cNvPicPr preferRelativeResize="0"/>
          <p:nvPr/>
        </p:nvPicPr>
        <p:blipFill>
          <a:blip r:embed="rId4">
            <a:alphaModFix/>
          </a:blip>
          <a:stretch>
            <a:fillRect/>
          </a:stretch>
        </p:blipFill>
        <p:spPr>
          <a:xfrm rot="10800000" flipH="1">
            <a:off x="103025" y="115302"/>
            <a:ext cx="988213" cy="988200"/>
          </a:xfrm>
          <a:prstGeom prst="rect">
            <a:avLst/>
          </a:prstGeom>
          <a:noFill/>
          <a:ln>
            <a:noFill/>
          </a:ln>
        </p:spPr>
      </p:pic>
      <p:sp>
        <p:nvSpPr>
          <p:cNvPr id="153" name="Google Shape;153;p18"/>
          <p:cNvSpPr>
            <a:spLocks noGrp="1"/>
          </p:cNvSpPr>
          <p:nvPr>
            <p:ph type="pic" idx="2"/>
          </p:nvPr>
        </p:nvSpPr>
        <p:spPr>
          <a:xfrm>
            <a:off x="5105363" y="1032600"/>
            <a:ext cx="2601000" cy="3078300"/>
          </a:xfrm>
          <a:prstGeom prst="rect">
            <a:avLst/>
          </a:prstGeom>
          <a:noFill/>
          <a:ln w="9525" cap="flat" cmpd="sng">
            <a:solidFill>
              <a:schemeClr val="dk2"/>
            </a:solidFill>
            <a:prstDash val="solid"/>
            <a:round/>
            <a:headEnd type="none" w="sm" len="sm"/>
            <a:tailEnd type="none" w="sm" len="sm"/>
          </a:ln>
        </p:spPr>
      </p:sp>
    </p:spTree>
    <p:extLst>
      <p:ext uri="{BB962C8B-B14F-4D97-AF65-F5344CB8AC3E}">
        <p14:creationId xmlns:p14="http://schemas.microsoft.com/office/powerpoint/2010/main" val="2762350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4"/>
        <p:cNvGrpSpPr/>
        <p:nvPr/>
      </p:nvGrpSpPr>
      <p:grpSpPr>
        <a:xfrm>
          <a:off x="0" y="0"/>
          <a:ext cx="0" cy="0"/>
          <a:chOff x="0" y="0"/>
          <a:chExt cx="0" cy="0"/>
        </a:xfrm>
      </p:grpSpPr>
      <p:pic>
        <p:nvPicPr>
          <p:cNvPr id="65" name="Google Shape;65;p9"/>
          <p:cNvPicPr preferRelativeResize="0"/>
          <p:nvPr/>
        </p:nvPicPr>
        <p:blipFill rotWithShape="1">
          <a:blip r:embed="rId2">
            <a:alphaModFix amt="18000"/>
          </a:blip>
          <a:srcRect b="22002"/>
          <a:stretch/>
        </p:blipFill>
        <p:spPr>
          <a:xfrm>
            <a:off x="-17025" y="0"/>
            <a:ext cx="9231002" cy="5143498"/>
          </a:xfrm>
          <a:prstGeom prst="rect">
            <a:avLst/>
          </a:prstGeom>
          <a:noFill/>
          <a:ln>
            <a:noFill/>
          </a:ln>
        </p:spPr>
      </p:pic>
      <p:sp>
        <p:nvSpPr>
          <p:cNvPr id="66" name="Google Shape;66;p9"/>
          <p:cNvSpPr txBox="1">
            <a:spLocks noGrp="1"/>
          </p:cNvSpPr>
          <p:nvPr>
            <p:ph type="title"/>
          </p:nvPr>
        </p:nvSpPr>
        <p:spPr>
          <a:xfrm>
            <a:off x="715103" y="1304263"/>
            <a:ext cx="5167800" cy="1642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10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7" name="Google Shape;67;p9"/>
          <p:cNvSpPr txBox="1">
            <a:spLocks noGrp="1"/>
          </p:cNvSpPr>
          <p:nvPr>
            <p:ph type="subTitle" idx="1"/>
          </p:nvPr>
        </p:nvSpPr>
        <p:spPr>
          <a:xfrm>
            <a:off x="715100" y="3144437"/>
            <a:ext cx="5167800" cy="69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pic>
        <p:nvPicPr>
          <p:cNvPr id="68" name="Google Shape;68;p9"/>
          <p:cNvPicPr preferRelativeResize="0"/>
          <p:nvPr/>
        </p:nvPicPr>
        <p:blipFill>
          <a:blip r:embed="rId3">
            <a:alphaModFix/>
          </a:blip>
          <a:stretch>
            <a:fillRect/>
          </a:stretch>
        </p:blipFill>
        <p:spPr>
          <a:xfrm>
            <a:off x="103025" y="4060350"/>
            <a:ext cx="988202" cy="988200"/>
          </a:xfrm>
          <a:prstGeom prst="rect">
            <a:avLst/>
          </a:prstGeom>
          <a:noFill/>
          <a:ln>
            <a:noFill/>
          </a:ln>
        </p:spPr>
      </p:pic>
      <p:pic>
        <p:nvPicPr>
          <p:cNvPr id="69" name="Google Shape;69;p9"/>
          <p:cNvPicPr preferRelativeResize="0"/>
          <p:nvPr/>
        </p:nvPicPr>
        <p:blipFill>
          <a:blip r:embed="rId4">
            <a:alphaModFix/>
          </a:blip>
          <a:stretch>
            <a:fillRect/>
          </a:stretch>
        </p:blipFill>
        <p:spPr>
          <a:xfrm flipH="1">
            <a:off x="8064148" y="4060350"/>
            <a:ext cx="988202" cy="988200"/>
          </a:xfrm>
          <a:prstGeom prst="rect">
            <a:avLst/>
          </a:prstGeom>
          <a:noFill/>
          <a:ln>
            <a:noFill/>
          </a:ln>
        </p:spPr>
      </p:pic>
      <p:pic>
        <p:nvPicPr>
          <p:cNvPr id="70" name="Google Shape;70;p9"/>
          <p:cNvPicPr preferRelativeResize="0"/>
          <p:nvPr/>
        </p:nvPicPr>
        <p:blipFill>
          <a:blip r:embed="rId3">
            <a:alphaModFix/>
          </a:blip>
          <a:stretch>
            <a:fillRect/>
          </a:stretch>
        </p:blipFill>
        <p:spPr>
          <a:xfrm rot="10800000">
            <a:off x="8064139" y="115302"/>
            <a:ext cx="988213" cy="988200"/>
          </a:xfrm>
          <a:prstGeom prst="rect">
            <a:avLst/>
          </a:prstGeom>
          <a:noFill/>
          <a:ln>
            <a:noFill/>
          </a:ln>
        </p:spPr>
      </p:pic>
      <p:pic>
        <p:nvPicPr>
          <p:cNvPr id="71" name="Google Shape;71;p9"/>
          <p:cNvPicPr preferRelativeResize="0"/>
          <p:nvPr/>
        </p:nvPicPr>
        <p:blipFill>
          <a:blip r:embed="rId4">
            <a:alphaModFix/>
          </a:blip>
          <a:stretch>
            <a:fillRect/>
          </a:stretch>
        </p:blipFill>
        <p:spPr>
          <a:xfrm rot="10800000" flipH="1">
            <a:off x="103025" y="115302"/>
            <a:ext cx="988213" cy="9882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5"/>
        </a:solidFill>
        <a:effectLst/>
      </p:bgPr>
    </p:bg>
    <p:spTree>
      <p:nvGrpSpPr>
        <p:cNvPr id="1" name="Shape 87"/>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335"/>
        <p:cNvGrpSpPr/>
        <p:nvPr/>
      </p:nvGrpSpPr>
      <p:grpSpPr>
        <a:xfrm>
          <a:off x="0" y="0"/>
          <a:ext cx="0" cy="0"/>
          <a:chOff x="0" y="0"/>
          <a:chExt cx="0" cy="0"/>
        </a:xfrm>
      </p:grpSpPr>
      <p:pic>
        <p:nvPicPr>
          <p:cNvPr id="336" name="Google Shape;336;p33"/>
          <p:cNvPicPr preferRelativeResize="0"/>
          <p:nvPr/>
        </p:nvPicPr>
        <p:blipFill rotWithShape="1">
          <a:blip r:embed="rId2">
            <a:alphaModFix amt="18000"/>
          </a:blip>
          <a:srcRect b="22002"/>
          <a:stretch/>
        </p:blipFill>
        <p:spPr>
          <a:xfrm>
            <a:off x="-17025" y="0"/>
            <a:ext cx="9231002" cy="5143498"/>
          </a:xfrm>
          <a:prstGeom prst="rect">
            <a:avLst/>
          </a:prstGeom>
          <a:noFill/>
          <a:ln>
            <a:noFill/>
          </a:ln>
        </p:spPr>
      </p:pic>
      <p:pic>
        <p:nvPicPr>
          <p:cNvPr id="337" name="Google Shape;337;p33"/>
          <p:cNvPicPr preferRelativeResize="0"/>
          <p:nvPr/>
        </p:nvPicPr>
        <p:blipFill>
          <a:blip r:embed="rId3">
            <a:alphaModFix/>
          </a:blip>
          <a:stretch>
            <a:fillRect/>
          </a:stretch>
        </p:blipFill>
        <p:spPr>
          <a:xfrm>
            <a:off x="77800" y="124895"/>
            <a:ext cx="1068900" cy="1057800"/>
          </a:xfrm>
          <a:prstGeom prst="rect">
            <a:avLst/>
          </a:prstGeom>
          <a:noFill/>
          <a:ln>
            <a:noFill/>
          </a:ln>
        </p:spPr>
      </p:pic>
      <p:pic>
        <p:nvPicPr>
          <p:cNvPr id="338" name="Google Shape;338;p33"/>
          <p:cNvPicPr preferRelativeResize="0"/>
          <p:nvPr/>
        </p:nvPicPr>
        <p:blipFill>
          <a:blip r:embed="rId4">
            <a:alphaModFix/>
          </a:blip>
          <a:stretch>
            <a:fillRect/>
          </a:stretch>
        </p:blipFill>
        <p:spPr>
          <a:xfrm>
            <a:off x="3883775" y="4370075"/>
            <a:ext cx="1376450" cy="629800"/>
          </a:xfrm>
          <a:prstGeom prst="rect">
            <a:avLst/>
          </a:prstGeom>
          <a:noFill/>
          <a:ln>
            <a:noFill/>
          </a:ln>
        </p:spPr>
      </p:pic>
      <p:pic>
        <p:nvPicPr>
          <p:cNvPr id="339" name="Google Shape;339;p33"/>
          <p:cNvPicPr preferRelativeResize="0"/>
          <p:nvPr/>
        </p:nvPicPr>
        <p:blipFill>
          <a:blip r:embed="rId3">
            <a:alphaModFix/>
          </a:blip>
          <a:stretch>
            <a:fillRect/>
          </a:stretch>
        </p:blipFill>
        <p:spPr>
          <a:xfrm flipH="1">
            <a:off x="7997300" y="124895"/>
            <a:ext cx="1068900" cy="105782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340"/>
        <p:cNvGrpSpPr/>
        <p:nvPr/>
      </p:nvGrpSpPr>
      <p:grpSpPr>
        <a:xfrm>
          <a:off x="0" y="0"/>
          <a:ext cx="0" cy="0"/>
          <a:chOff x="0" y="0"/>
          <a:chExt cx="0" cy="0"/>
        </a:xfrm>
      </p:grpSpPr>
      <p:pic>
        <p:nvPicPr>
          <p:cNvPr id="341" name="Google Shape;341;p34"/>
          <p:cNvPicPr preferRelativeResize="0"/>
          <p:nvPr/>
        </p:nvPicPr>
        <p:blipFill rotWithShape="1">
          <a:blip r:embed="rId2">
            <a:alphaModFix amt="18000"/>
          </a:blip>
          <a:srcRect b="22002"/>
          <a:stretch/>
        </p:blipFill>
        <p:spPr>
          <a:xfrm>
            <a:off x="-17025" y="0"/>
            <a:ext cx="9231002" cy="5143498"/>
          </a:xfrm>
          <a:prstGeom prst="rect">
            <a:avLst/>
          </a:prstGeom>
          <a:noFill/>
          <a:ln>
            <a:noFill/>
          </a:ln>
        </p:spPr>
      </p:pic>
      <p:pic>
        <p:nvPicPr>
          <p:cNvPr id="342" name="Google Shape;342;p34"/>
          <p:cNvPicPr preferRelativeResize="0"/>
          <p:nvPr/>
        </p:nvPicPr>
        <p:blipFill>
          <a:blip r:embed="rId3">
            <a:alphaModFix/>
          </a:blip>
          <a:stretch>
            <a:fillRect/>
          </a:stretch>
        </p:blipFill>
        <p:spPr>
          <a:xfrm>
            <a:off x="3538538" y="273750"/>
            <a:ext cx="2066925" cy="666750"/>
          </a:xfrm>
          <a:prstGeom prst="rect">
            <a:avLst/>
          </a:prstGeom>
          <a:noFill/>
          <a:ln>
            <a:noFill/>
          </a:ln>
        </p:spPr>
      </p:pic>
      <p:pic>
        <p:nvPicPr>
          <p:cNvPr id="343" name="Google Shape;343;p34"/>
          <p:cNvPicPr preferRelativeResize="0"/>
          <p:nvPr/>
        </p:nvPicPr>
        <p:blipFill>
          <a:blip r:embed="rId4">
            <a:alphaModFix/>
          </a:blip>
          <a:stretch>
            <a:fillRect/>
          </a:stretch>
        </p:blipFill>
        <p:spPr>
          <a:xfrm>
            <a:off x="193588" y="4193050"/>
            <a:ext cx="1067046" cy="830875"/>
          </a:xfrm>
          <a:prstGeom prst="rect">
            <a:avLst/>
          </a:prstGeom>
          <a:noFill/>
          <a:ln>
            <a:noFill/>
          </a:ln>
        </p:spPr>
      </p:pic>
      <p:pic>
        <p:nvPicPr>
          <p:cNvPr id="344" name="Google Shape;344;p34"/>
          <p:cNvPicPr preferRelativeResize="0"/>
          <p:nvPr/>
        </p:nvPicPr>
        <p:blipFill>
          <a:blip r:embed="rId4">
            <a:alphaModFix/>
          </a:blip>
          <a:stretch>
            <a:fillRect/>
          </a:stretch>
        </p:blipFill>
        <p:spPr>
          <a:xfrm>
            <a:off x="7883367" y="4193050"/>
            <a:ext cx="1067046" cy="8308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280"/>
        <p:cNvGrpSpPr/>
        <p:nvPr/>
      </p:nvGrpSpPr>
      <p:grpSpPr>
        <a:xfrm>
          <a:off x="0" y="0"/>
          <a:ext cx="0" cy="0"/>
          <a:chOff x="0" y="0"/>
          <a:chExt cx="0" cy="0"/>
        </a:xfrm>
      </p:grpSpPr>
      <p:pic>
        <p:nvPicPr>
          <p:cNvPr id="281" name="Google Shape;281;p28"/>
          <p:cNvPicPr preferRelativeResize="0"/>
          <p:nvPr/>
        </p:nvPicPr>
        <p:blipFill rotWithShape="1">
          <a:blip r:embed="rId2">
            <a:alphaModFix amt="18000"/>
          </a:blip>
          <a:srcRect b="22002"/>
          <a:stretch/>
        </p:blipFill>
        <p:spPr>
          <a:xfrm>
            <a:off x="-17025" y="0"/>
            <a:ext cx="9231002" cy="5143498"/>
          </a:xfrm>
          <a:prstGeom prst="rect">
            <a:avLst/>
          </a:prstGeom>
          <a:noFill/>
          <a:ln>
            <a:noFill/>
          </a:ln>
        </p:spPr>
      </p:pic>
      <p:sp>
        <p:nvSpPr>
          <p:cNvPr id="282" name="Google Shape;282;p28"/>
          <p:cNvSpPr txBox="1">
            <a:spLocks noGrp="1"/>
          </p:cNvSpPr>
          <p:nvPr>
            <p:ph type="title"/>
          </p:nvPr>
        </p:nvSpPr>
        <p:spPr>
          <a:xfrm>
            <a:off x="1199625" y="1883938"/>
            <a:ext cx="3036000" cy="689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000">
                <a:solidFill>
                  <a:schemeClr val="lt2"/>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83" name="Google Shape;283;p28"/>
          <p:cNvSpPr txBox="1">
            <a:spLocks noGrp="1"/>
          </p:cNvSpPr>
          <p:nvPr>
            <p:ph type="title" idx="2" hasCustomPrompt="1"/>
          </p:nvPr>
        </p:nvSpPr>
        <p:spPr>
          <a:xfrm>
            <a:off x="1199625" y="1042138"/>
            <a:ext cx="3036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6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84" name="Google Shape;284;p28"/>
          <p:cNvSpPr txBox="1">
            <a:spLocks noGrp="1"/>
          </p:cNvSpPr>
          <p:nvPr>
            <p:ph type="subTitle" idx="1"/>
          </p:nvPr>
        </p:nvSpPr>
        <p:spPr>
          <a:xfrm>
            <a:off x="1199650" y="3411938"/>
            <a:ext cx="3036000" cy="68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285" name="Google Shape;285;p28"/>
          <p:cNvPicPr preferRelativeResize="0"/>
          <p:nvPr/>
        </p:nvPicPr>
        <p:blipFill>
          <a:blip r:embed="rId3">
            <a:alphaModFix/>
          </a:blip>
          <a:stretch>
            <a:fillRect/>
          </a:stretch>
        </p:blipFill>
        <p:spPr>
          <a:xfrm>
            <a:off x="103025" y="4060350"/>
            <a:ext cx="988202" cy="988200"/>
          </a:xfrm>
          <a:prstGeom prst="rect">
            <a:avLst/>
          </a:prstGeom>
          <a:noFill/>
          <a:ln>
            <a:noFill/>
          </a:ln>
        </p:spPr>
      </p:pic>
      <p:pic>
        <p:nvPicPr>
          <p:cNvPr id="286" name="Google Shape;286;p28"/>
          <p:cNvPicPr preferRelativeResize="0"/>
          <p:nvPr/>
        </p:nvPicPr>
        <p:blipFill>
          <a:blip r:embed="rId4">
            <a:alphaModFix/>
          </a:blip>
          <a:stretch>
            <a:fillRect/>
          </a:stretch>
        </p:blipFill>
        <p:spPr>
          <a:xfrm flipH="1">
            <a:off x="8064148" y="4060350"/>
            <a:ext cx="988202" cy="988200"/>
          </a:xfrm>
          <a:prstGeom prst="rect">
            <a:avLst/>
          </a:prstGeom>
          <a:noFill/>
          <a:ln>
            <a:noFill/>
          </a:ln>
        </p:spPr>
      </p:pic>
      <p:pic>
        <p:nvPicPr>
          <p:cNvPr id="287" name="Google Shape;287;p28"/>
          <p:cNvPicPr preferRelativeResize="0"/>
          <p:nvPr/>
        </p:nvPicPr>
        <p:blipFill>
          <a:blip r:embed="rId3">
            <a:alphaModFix/>
          </a:blip>
          <a:stretch>
            <a:fillRect/>
          </a:stretch>
        </p:blipFill>
        <p:spPr>
          <a:xfrm rot="10800000">
            <a:off x="8064139" y="115302"/>
            <a:ext cx="988213" cy="988200"/>
          </a:xfrm>
          <a:prstGeom prst="rect">
            <a:avLst/>
          </a:prstGeom>
          <a:noFill/>
          <a:ln>
            <a:noFill/>
          </a:ln>
        </p:spPr>
      </p:pic>
      <p:pic>
        <p:nvPicPr>
          <p:cNvPr id="288" name="Google Shape;288;p28"/>
          <p:cNvPicPr preferRelativeResize="0"/>
          <p:nvPr/>
        </p:nvPicPr>
        <p:blipFill>
          <a:blip r:embed="rId4">
            <a:alphaModFix/>
          </a:blip>
          <a:stretch>
            <a:fillRect/>
          </a:stretch>
        </p:blipFill>
        <p:spPr>
          <a:xfrm rot="10800000" flipH="1">
            <a:off x="103025" y="115302"/>
            <a:ext cx="988213" cy="988200"/>
          </a:xfrm>
          <a:prstGeom prst="rect">
            <a:avLst/>
          </a:prstGeom>
          <a:noFill/>
          <a:ln>
            <a:noFill/>
          </a:ln>
        </p:spPr>
      </p:pic>
    </p:spTree>
    <p:extLst>
      <p:ext uri="{BB962C8B-B14F-4D97-AF65-F5344CB8AC3E}">
        <p14:creationId xmlns:p14="http://schemas.microsoft.com/office/powerpoint/2010/main" val="1790300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26" Type="http://schemas.openxmlformats.org/officeDocument/2006/relationships/slideLayout" Target="../slideLayouts/slideLayout36.xml"/><Relationship Id="rId3" Type="http://schemas.openxmlformats.org/officeDocument/2006/relationships/slideLayout" Target="../slideLayouts/slideLayout13.xml"/><Relationship Id="rId21" Type="http://schemas.openxmlformats.org/officeDocument/2006/relationships/slideLayout" Target="../slideLayouts/slideLayout31.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slideLayout" Target="../slideLayouts/slideLayout35.xml"/><Relationship Id="rId33" Type="http://schemas.openxmlformats.org/officeDocument/2006/relationships/theme" Target="../theme/theme2.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29" Type="http://schemas.openxmlformats.org/officeDocument/2006/relationships/slideLayout" Target="../slideLayouts/slideLayout39.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slideLayout" Target="../slideLayouts/slideLayout34.xml"/><Relationship Id="rId32" Type="http://schemas.openxmlformats.org/officeDocument/2006/relationships/slideLayout" Target="../slideLayouts/slideLayout42.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slideLayout" Target="../slideLayouts/slideLayout33.xml"/><Relationship Id="rId28" Type="http://schemas.openxmlformats.org/officeDocument/2006/relationships/slideLayout" Target="../slideLayouts/slideLayout38.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31" Type="http://schemas.openxmlformats.org/officeDocument/2006/relationships/slideLayout" Target="../slideLayouts/slideLayout41.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 Id="rId27" Type="http://schemas.openxmlformats.org/officeDocument/2006/relationships/slideLayout" Target="../slideLayouts/slideLayout37.xml"/><Relationship Id="rId30"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lnSpc>
                <a:spcPct val="115000"/>
              </a:lnSpc>
              <a:spcBef>
                <a:spcPts val="0"/>
              </a:spcBef>
              <a:spcAft>
                <a:spcPts val="0"/>
              </a:spcAft>
              <a:buClr>
                <a:schemeClr val="dk2"/>
              </a:buClr>
              <a:buSzPts val="3500"/>
              <a:buFont typeface="DM Serif Display"/>
              <a:buNone/>
              <a:defRPr sz="3500" b="1">
                <a:solidFill>
                  <a:schemeClr val="dk2"/>
                </a:solidFill>
                <a:latin typeface="DM Serif Display"/>
                <a:ea typeface="DM Serif Display"/>
                <a:cs typeface="DM Serif Display"/>
                <a:sym typeface="DM Serif Display"/>
              </a:defRPr>
            </a:lvl1pPr>
            <a:lvl2pPr lvl="1" rtl="0">
              <a:lnSpc>
                <a:spcPct val="115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lnSpc>
                <a:spcPct val="115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lnSpc>
                <a:spcPct val="115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lnSpc>
                <a:spcPct val="115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lnSpc>
                <a:spcPct val="115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lnSpc>
                <a:spcPct val="115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lnSpc>
                <a:spcPct val="115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lnSpc>
                <a:spcPct val="115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Work Sans"/>
              <a:buChar char="●"/>
              <a:defRPr>
                <a:solidFill>
                  <a:schemeClr val="dk1"/>
                </a:solidFill>
                <a:latin typeface="Work Sans"/>
                <a:ea typeface="Work Sans"/>
                <a:cs typeface="Work Sans"/>
                <a:sym typeface="Work Sans"/>
              </a:defRPr>
            </a:lvl1pPr>
            <a:lvl2pPr marL="914400" lvl="1" indent="-317500" rtl="0">
              <a:lnSpc>
                <a:spcPct val="115000"/>
              </a:lnSpc>
              <a:spcBef>
                <a:spcPts val="1600"/>
              </a:spcBef>
              <a:spcAft>
                <a:spcPts val="0"/>
              </a:spcAft>
              <a:buClr>
                <a:schemeClr val="dk1"/>
              </a:buClr>
              <a:buSzPts val="1400"/>
              <a:buFont typeface="Work Sans"/>
              <a:buChar char="○"/>
              <a:defRPr>
                <a:solidFill>
                  <a:schemeClr val="dk1"/>
                </a:solidFill>
                <a:latin typeface="Work Sans"/>
                <a:ea typeface="Work Sans"/>
                <a:cs typeface="Work Sans"/>
                <a:sym typeface="Work Sans"/>
              </a:defRPr>
            </a:lvl2pPr>
            <a:lvl3pPr marL="1371600" lvl="2" indent="-317500" rtl="0">
              <a:lnSpc>
                <a:spcPct val="115000"/>
              </a:lnSpc>
              <a:spcBef>
                <a:spcPts val="1600"/>
              </a:spcBef>
              <a:spcAft>
                <a:spcPts val="0"/>
              </a:spcAft>
              <a:buClr>
                <a:schemeClr val="dk1"/>
              </a:buClr>
              <a:buSzPts val="1400"/>
              <a:buFont typeface="Work Sans"/>
              <a:buChar char="■"/>
              <a:defRPr>
                <a:solidFill>
                  <a:schemeClr val="dk1"/>
                </a:solidFill>
                <a:latin typeface="Work Sans"/>
                <a:ea typeface="Work Sans"/>
                <a:cs typeface="Work Sans"/>
                <a:sym typeface="Work Sans"/>
              </a:defRPr>
            </a:lvl3pPr>
            <a:lvl4pPr marL="1828800" lvl="3" indent="-317500" rtl="0">
              <a:lnSpc>
                <a:spcPct val="115000"/>
              </a:lnSpc>
              <a:spcBef>
                <a:spcPts val="1600"/>
              </a:spcBef>
              <a:spcAft>
                <a:spcPts val="0"/>
              </a:spcAft>
              <a:buClr>
                <a:schemeClr val="dk1"/>
              </a:buClr>
              <a:buSzPts val="1400"/>
              <a:buFont typeface="Work Sans"/>
              <a:buChar char="●"/>
              <a:defRPr>
                <a:solidFill>
                  <a:schemeClr val="dk1"/>
                </a:solidFill>
                <a:latin typeface="Work Sans"/>
                <a:ea typeface="Work Sans"/>
                <a:cs typeface="Work Sans"/>
                <a:sym typeface="Work Sans"/>
              </a:defRPr>
            </a:lvl4pPr>
            <a:lvl5pPr marL="2286000" lvl="4" indent="-317500" rtl="0">
              <a:lnSpc>
                <a:spcPct val="115000"/>
              </a:lnSpc>
              <a:spcBef>
                <a:spcPts val="1600"/>
              </a:spcBef>
              <a:spcAft>
                <a:spcPts val="0"/>
              </a:spcAft>
              <a:buClr>
                <a:schemeClr val="dk1"/>
              </a:buClr>
              <a:buSzPts val="1400"/>
              <a:buFont typeface="Work Sans"/>
              <a:buChar char="○"/>
              <a:defRPr>
                <a:solidFill>
                  <a:schemeClr val="dk1"/>
                </a:solidFill>
                <a:latin typeface="Work Sans"/>
                <a:ea typeface="Work Sans"/>
                <a:cs typeface="Work Sans"/>
                <a:sym typeface="Work Sans"/>
              </a:defRPr>
            </a:lvl5pPr>
            <a:lvl6pPr marL="2743200" lvl="5" indent="-317500" rtl="0">
              <a:lnSpc>
                <a:spcPct val="115000"/>
              </a:lnSpc>
              <a:spcBef>
                <a:spcPts val="1600"/>
              </a:spcBef>
              <a:spcAft>
                <a:spcPts val="0"/>
              </a:spcAft>
              <a:buClr>
                <a:schemeClr val="dk1"/>
              </a:buClr>
              <a:buSzPts val="1400"/>
              <a:buFont typeface="Work Sans"/>
              <a:buChar char="■"/>
              <a:defRPr>
                <a:solidFill>
                  <a:schemeClr val="dk1"/>
                </a:solidFill>
                <a:latin typeface="Work Sans"/>
                <a:ea typeface="Work Sans"/>
                <a:cs typeface="Work Sans"/>
                <a:sym typeface="Work Sans"/>
              </a:defRPr>
            </a:lvl6pPr>
            <a:lvl7pPr marL="3200400" lvl="6" indent="-317500" rtl="0">
              <a:lnSpc>
                <a:spcPct val="115000"/>
              </a:lnSpc>
              <a:spcBef>
                <a:spcPts val="1600"/>
              </a:spcBef>
              <a:spcAft>
                <a:spcPts val="0"/>
              </a:spcAft>
              <a:buClr>
                <a:schemeClr val="dk1"/>
              </a:buClr>
              <a:buSzPts val="1400"/>
              <a:buFont typeface="Work Sans"/>
              <a:buChar char="●"/>
              <a:defRPr>
                <a:solidFill>
                  <a:schemeClr val="dk1"/>
                </a:solidFill>
                <a:latin typeface="Work Sans"/>
                <a:ea typeface="Work Sans"/>
                <a:cs typeface="Work Sans"/>
                <a:sym typeface="Work Sans"/>
              </a:defRPr>
            </a:lvl7pPr>
            <a:lvl8pPr marL="3657600" lvl="7" indent="-317500" rtl="0">
              <a:lnSpc>
                <a:spcPct val="115000"/>
              </a:lnSpc>
              <a:spcBef>
                <a:spcPts val="1600"/>
              </a:spcBef>
              <a:spcAft>
                <a:spcPts val="0"/>
              </a:spcAft>
              <a:buClr>
                <a:schemeClr val="dk1"/>
              </a:buClr>
              <a:buSzPts val="1400"/>
              <a:buFont typeface="Work Sans"/>
              <a:buChar char="○"/>
              <a:defRPr>
                <a:solidFill>
                  <a:schemeClr val="dk1"/>
                </a:solidFill>
                <a:latin typeface="Work Sans"/>
                <a:ea typeface="Work Sans"/>
                <a:cs typeface="Work Sans"/>
                <a:sym typeface="Work Sans"/>
              </a:defRPr>
            </a:lvl8pPr>
            <a:lvl9pPr marL="4114800" lvl="8" indent="-317500" rtl="0">
              <a:lnSpc>
                <a:spcPct val="115000"/>
              </a:lnSpc>
              <a:spcBef>
                <a:spcPts val="1600"/>
              </a:spcBef>
              <a:spcAft>
                <a:spcPts val="1600"/>
              </a:spcAft>
              <a:buClr>
                <a:schemeClr val="dk1"/>
              </a:buClr>
              <a:buSzPts val="1400"/>
              <a:buFont typeface="Work Sans"/>
              <a:buChar char="■"/>
              <a:defRPr>
                <a:solidFill>
                  <a:schemeClr val="dk1"/>
                </a:solidFill>
                <a:latin typeface="Work Sans"/>
                <a:ea typeface="Work Sans"/>
                <a:cs typeface="Work Sans"/>
                <a:sym typeface="Work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5" r:id="rId5"/>
    <p:sldLayoutId id="2147483658" r:id="rId6"/>
    <p:sldLayoutId id="2147483679" r:id="rId7"/>
    <p:sldLayoutId id="2147483680" r:id="rId8"/>
    <p:sldLayoutId id="2147483685" r:id="rId9"/>
    <p:sldLayoutId id="2147483686"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lnSpc>
                <a:spcPct val="115000"/>
              </a:lnSpc>
              <a:spcBef>
                <a:spcPts val="0"/>
              </a:spcBef>
              <a:spcAft>
                <a:spcPts val="0"/>
              </a:spcAft>
              <a:buClr>
                <a:schemeClr val="dk2"/>
              </a:buClr>
              <a:buSzPts val="3500"/>
              <a:buFont typeface="DM Serif Display"/>
              <a:buNone/>
              <a:defRPr sz="3500" b="1">
                <a:solidFill>
                  <a:schemeClr val="dk2"/>
                </a:solidFill>
                <a:latin typeface="DM Serif Display"/>
                <a:ea typeface="DM Serif Display"/>
                <a:cs typeface="DM Serif Display"/>
                <a:sym typeface="DM Serif Display"/>
              </a:defRPr>
            </a:lvl1pPr>
            <a:lvl2pPr lvl="1" rtl="0">
              <a:lnSpc>
                <a:spcPct val="115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lnSpc>
                <a:spcPct val="115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lnSpc>
                <a:spcPct val="115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lnSpc>
                <a:spcPct val="115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lnSpc>
                <a:spcPct val="115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lnSpc>
                <a:spcPct val="115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lnSpc>
                <a:spcPct val="115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lnSpc>
                <a:spcPct val="115000"/>
              </a:lnSpc>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Work Sans"/>
              <a:buChar char="●"/>
              <a:defRPr>
                <a:solidFill>
                  <a:schemeClr val="dk1"/>
                </a:solidFill>
                <a:latin typeface="Work Sans"/>
                <a:ea typeface="Work Sans"/>
                <a:cs typeface="Work Sans"/>
                <a:sym typeface="Work Sans"/>
              </a:defRPr>
            </a:lvl1pPr>
            <a:lvl2pPr marL="914400" lvl="1" indent="-317500" rtl="0">
              <a:lnSpc>
                <a:spcPct val="115000"/>
              </a:lnSpc>
              <a:spcBef>
                <a:spcPts val="1600"/>
              </a:spcBef>
              <a:spcAft>
                <a:spcPts val="0"/>
              </a:spcAft>
              <a:buClr>
                <a:schemeClr val="dk1"/>
              </a:buClr>
              <a:buSzPts val="1400"/>
              <a:buFont typeface="Work Sans"/>
              <a:buChar char="○"/>
              <a:defRPr>
                <a:solidFill>
                  <a:schemeClr val="dk1"/>
                </a:solidFill>
                <a:latin typeface="Work Sans"/>
                <a:ea typeface="Work Sans"/>
                <a:cs typeface="Work Sans"/>
                <a:sym typeface="Work Sans"/>
              </a:defRPr>
            </a:lvl2pPr>
            <a:lvl3pPr marL="1371600" lvl="2" indent="-317500" rtl="0">
              <a:lnSpc>
                <a:spcPct val="115000"/>
              </a:lnSpc>
              <a:spcBef>
                <a:spcPts val="1600"/>
              </a:spcBef>
              <a:spcAft>
                <a:spcPts val="0"/>
              </a:spcAft>
              <a:buClr>
                <a:schemeClr val="dk1"/>
              </a:buClr>
              <a:buSzPts val="1400"/>
              <a:buFont typeface="Work Sans"/>
              <a:buChar char="■"/>
              <a:defRPr>
                <a:solidFill>
                  <a:schemeClr val="dk1"/>
                </a:solidFill>
                <a:latin typeface="Work Sans"/>
                <a:ea typeface="Work Sans"/>
                <a:cs typeface="Work Sans"/>
                <a:sym typeface="Work Sans"/>
              </a:defRPr>
            </a:lvl3pPr>
            <a:lvl4pPr marL="1828800" lvl="3" indent="-317500" rtl="0">
              <a:lnSpc>
                <a:spcPct val="115000"/>
              </a:lnSpc>
              <a:spcBef>
                <a:spcPts val="1600"/>
              </a:spcBef>
              <a:spcAft>
                <a:spcPts val="0"/>
              </a:spcAft>
              <a:buClr>
                <a:schemeClr val="dk1"/>
              </a:buClr>
              <a:buSzPts val="1400"/>
              <a:buFont typeface="Work Sans"/>
              <a:buChar char="●"/>
              <a:defRPr>
                <a:solidFill>
                  <a:schemeClr val="dk1"/>
                </a:solidFill>
                <a:latin typeface="Work Sans"/>
                <a:ea typeface="Work Sans"/>
                <a:cs typeface="Work Sans"/>
                <a:sym typeface="Work Sans"/>
              </a:defRPr>
            </a:lvl4pPr>
            <a:lvl5pPr marL="2286000" lvl="4" indent="-317500" rtl="0">
              <a:lnSpc>
                <a:spcPct val="115000"/>
              </a:lnSpc>
              <a:spcBef>
                <a:spcPts val="1600"/>
              </a:spcBef>
              <a:spcAft>
                <a:spcPts val="0"/>
              </a:spcAft>
              <a:buClr>
                <a:schemeClr val="dk1"/>
              </a:buClr>
              <a:buSzPts val="1400"/>
              <a:buFont typeface="Work Sans"/>
              <a:buChar char="○"/>
              <a:defRPr>
                <a:solidFill>
                  <a:schemeClr val="dk1"/>
                </a:solidFill>
                <a:latin typeface="Work Sans"/>
                <a:ea typeface="Work Sans"/>
                <a:cs typeface="Work Sans"/>
                <a:sym typeface="Work Sans"/>
              </a:defRPr>
            </a:lvl5pPr>
            <a:lvl6pPr marL="2743200" lvl="5" indent="-317500" rtl="0">
              <a:lnSpc>
                <a:spcPct val="115000"/>
              </a:lnSpc>
              <a:spcBef>
                <a:spcPts val="1600"/>
              </a:spcBef>
              <a:spcAft>
                <a:spcPts val="0"/>
              </a:spcAft>
              <a:buClr>
                <a:schemeClr val="dk1"/>
              </a:buClr>
              <a:buSzPts val="1400"/>
              <a:buFont typeface="Work Sans"/>
              <a:buChar char="■"/>
              <a:defRPr>
                <a:solidFill>
                  <a:schemeClr val="dk1"/>
                </a:solidFill>
                <a:latin typeface="Work Sans"/>
                <a:ea typeface="Work Sans"/>
                <a:cs typeface="Work Sans"/>
                <a:sym typeface="Work Sans"/>
              </a:defRPr>
            </a:lvl6pPr>
            <a:lvl7pPr marL="3200400" lvl="6" indent="-317500" rtl="0">
              <a:lnSpc>
                <a:spcPct val="115000"/>
              </a:lnSpc>
              <a:spcBef>
                <a:spcPts val="1600"/>
              </a:spcBef>
              <a:spcAft>
                <a:spcPts val="0"/>
              </a:spcAft>
              <a:buClr>
                <a:schemeClr val="dk1"/>
              </a:buClr>
              <a:buSzPts val="1400"/>
              <a:buFont typeface="Work Sans"/>
              <a:buChar char="●"/>
              <a:defRPr>
                <a:solidFill>
                  <a:schemeClr val="dk1"/>
                </a:solidFill>
                <a:latin typeface="Work Sans"/>
                <a:ea typeface="Work Sans"/>
                <a:cs typeface="Work Sans"/>
                <a:sym typeface="Work Sans"/>
              </a:defRPr>
            </a:lvl7pPr>
            <a:lvl8pPr marL="3657600" lvl="7" indent="-317500" rtl="0">
              <a:lnSpc>
                <a:spcPct val="115000"/>
              </a:lnSpc>
              <a:spcBef>
                <a:spcPts val="1600"/>
              </a:spcBef>
              <a:spcAft>
                <a:spcPts val="0"/>
              </a:spcAft>
              <a:buClr>
                <a:schemeClr val="dk1"/>
              </a:buClr>
              <a:buSzPts val="1400"/>
              <a:buFont typeface="Work Sans"/>
              <a:buChar char="○"/>
              <a:defRPr>
                <a:solidFill>
                  <a:schemeClr val="dk1"/>
                </a:solidFill>
                <a:latin typeface="Work Sans"/>
                <a:ea typeface="Work Sans"/>
                <a:cs typeface="Work Sans"/>
                <a:sym typeface="Work Sans"/>
              </a:defRPr>
            </a:lvl8pPr>
            <a:lvl9pPr marL="4114800" lvl="8" indent="-317500" rtl="0">
              <a:lnSpc>
                <a:spcPct val="115000"/>
              </a:lnSpc>
              <a:spcBef>
                <a:spcPts val="1600"/>
              </a:spcBef>
              <a:spcAft>
                <a:spcPts val="1600"/>
              </a:spcAft>
              <a:buClr>
                <a:schemeClr val="dk1"/>
              </a:buClr>
              <a:buSzPts val="1400"/>
              <a:buFont typeface="Work Sans"/>
              <a:buChar char="■"/>
              <a:defRPr>
                <a:solidFill>
                  <a:schemeClr val="dk1"/>
                </a:solidFill>
                <a:latin typeface="Work Sans"/>
                <a:ea typeface="Work Sans"/>
                <a:cs typeface="Work Sans"/>
                <a:sym typeface="Work Sans"/>
              </a:defRPr>
            </a:lvl9pPr>
          </a:lstStyle>
          <a:p>
            <a:endParaRPr/>
          </a:p>
        </p:txBody>
      </p:sp>
    </p:spTree>
    <p:extLst>
      <p:ext uri="{BB962C8B-B14F-4D97-AF65-F5344CB8AC3E}">
        <p14:creationId xmlns:p14="http://schemas.microsoft.com/office/powerpoint/2010/main" val="261011269"/>
      </p:ext>
    </p:extLst>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 id="2147483713" r:id="rId25"/>
    <p:sldLayoutId id="2147483714" r:id="rId26"/>
    <p:sldLayoutId id="2147483715" r:id="rId27"/>
    <p:sldLayoutId id="2147483716" r:id="rId28"/>
    <p:sldLayoutId id="2147483717" r:id="rId29"/>
    <p:sldLayoutId id="2147483718" r:id="rId30"/>
    <p:sldLayoutId id="2147483719" r:id="rId31"/>
    <p:sldLayoutId id="2147483720" r:id="rId3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38"/>
          <p:cNvSpPr txBox="1">
            <a:spLocks noGrp="1"/>
          </p:cNvSpPr>
          <p:nvPr>
            <p:ph type="ctrTitle"/>
          </p:nvPr>
        </p:nvSpPr>
        <p:spPr>
          <a:xfrm>
            <a:off x="1844223" y="0"/>
            <a:ext cx="6588577" cy="28692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3200" dirty="0">
                <a:latin typeface="Playfair Display" pitchFamily="2" charset="0"/>
              </a:rPr>
              <a:t>VIẾT BÀI VĂN NGHỊ LUẬN </a:t>
            </a:r>
            <a:br>
              <a:rPr lang="en" sz="3200" dirty="0">
                <a:latin typeface="Playfair Display" pitchFamily="2" charset="0"/>
              </a:rPr>
            </a:br>
            <a:r>
              <a:rPr lang="en" sz="4400" dirty="0">
                <a:solidFill>
                  <a:schemeClr val="bg2">
                    <a:lumMod val="40000"/>
                    <a:lumOff val="60000"/>
                  </a:schemeClr>
                </a:solidFill>
                <a:latin typeface="Playfair Display" pitchFamily="2" charset="0"/>
              </a:rPr>
              <a:t>SO SÁNH, ĐÁNH GIÁ </a:t>
            </a:r>
            <a:r>
              <a:rPr lang="en" sz="4000" dirty="0">
                <a:latin typeface="Playfair Display" pitchFamily="2" charset="0"/>
              </a:rPr>
              <a:t/>
            </a:r>
            <a:br>
              <a:rPr lang="en" sz="4000" dirty="0">
                <a:latin typeface="Playfair Display" pitchFamily="2" charset="0"/>
              </a:rPr>
            </a:br>
            <a:r>
              <a:rPr lang="en" sz="4000" dirty="0">
                <a:latin typeface="Playfair Display" pitchFamily="2" charset="0"/>
              </a:rPr>
              <a:t>HAI TÁC PHẨM THƠ</a:t>
            </a:r>
            <a:endParaRPr sz="4000" dirty="0">
              <a:latin typeface="Playfair Display" pitchFamily="2" charset="0"/>
            </a:endParaRPr>
          </a:p>
        </p:txBody>
      </p:sp>
      <p:pic>
        <p:nvPicPr>
          <p:cNvPr id="357" name="Google Shape;357;p38"/>
          <p:cNvPicPr preferRelativeResize="0"/>
          <p:nvPr/>
        </p:nvPicPr>
        <p:blipFill>
          <a:blip r:embed="rId3">
            <a:alphaModFix/>
          </a:blip>
          <a:stretch>
            <a:fillRect/>
          </a:stretch>
        </p:blipFill>
        <p:spPr>
          <a:xfrm rot="-371802">
            <a:off x="112575" y="1430085"/>
            <a:ext cx="2037760" cy="219612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barn(inVertical)">
                                      <p:cBhvr>
                                        <p:cTn id="7" dur="500"/>
                                        <p:tgtEl>
                                          <p:spTgt spid="355"/>
                                        </p:tgtEl>
                                      </p:cBhvr>
                                    </p:animEffect>
                                  </p:childTnLst>
                                </p:cTn>
                              </p:par>
                              <p:par>
                                <p:cTn id="8" presetID="16" presetClass="entr" presetSubtype="21" fill="hold" nodeType="withEffect">
                                  <p:stCondLst>
                                    <p:cond delay="0"/>
                                  </p:stCondLst>
                                  <p:childTnLst>
                                    <p:set>
                                      <p:cBhvr>
                                        <p:cTn id="9" dur="1" fill="hold">
                                          <p:stCondLst>
                                            <p:cond delay="0"/>
                                          </p:stCondLst>
                                        </p:cTn>
                                        <p:tgtEl>
                                          <p:spTgt spid="357"/>
                                        </p:tgtEl>
                                        <p:attrNameLst>
                                          <p:attrName>style.visibility</p:attrName>
                                        </p:attrNameLst>
                                      </p:cBhvr>
                                      <p:to>
                                        <p:strVal val="visible"/>
                                      </p:to>
                                    </p:set>
                                    <p:animEffect transition="in" filter="barn(inVertical)">
                                      <p:cBhvr>
                                        <p:cTn id="10" dur="500"/>
                                        <p:tgtEl>
                                          <p:spTgt spid="3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53"/>
          <p:cNvSpPr txBox="1">
            <a:spLocks noGrp="1"/>
          </p:cNvSpPr>
          <p:nvPr>
            <p:ph type="title"/>
          </p:nvPr>
        </p:nvSpPr>
        <p:spPr>
          <a:xfrm>
            <a:off x="1075400" y="790550"/>
            <a:ext cx="3496500" cy="753941"/>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latin typeface="Playfair Display" pitchFamily="2" charset="0"/>
              </a:rPr>
              <a:t>NHIỆM VỤ</a:t>
            </a:r>
            <a:endParaRPr dirty="0">
              <a:latin typeface="Playfair Display" pitchFamily="2" charset="0"/>
            </a:endParaRPr>
          </a:p>
        </p:txBody>
      </p:sp>
      <p:sp>
        <p:nvSpPr>
          <p:cNvPr id="519" name="Google Shape;519;p53"/>
          <p:cNvSpPr txBox="1">
            <a:spLocks noGrp="1"/>
          </p:cNvSpPr>
          <p:nvPr>
            <p:ph type="subTitle" idx="1"/>
          </p:nvPr>
        </p:nvSpPr>
        <p:spPr>
          <a:xfrm>
            <a:off x="1075400" y="1608664"/>
            <a:ext cx="7154200" cy="1111500"/>
          </a:xfrm>
          <a:prstGeom prst="rect">
            <a:avLst/>
          </a:prstGeom>
        </p:spPr>
        <p:txBody>
          <a:bodyPr spcFirstLastPara="1" wrap="square" lIns="91425" tIns="91425" rIns="91425" bIns="91425" anchor="t" anchorCtr="0">
            <a:noAutofit/>
          </a:bodyPr>
          <a:lstStyle/>
          <a:p>
            <a:pPr marL="342900" marR="0" lvl="0" indent="-342900" algn="just">
              <a:lnSpc>
                <a:spcPct val="150000"/>
              </a:lnSpc>
              <a:spcBef>
                <a:spcPts val="0"/>
              </a:spcBef>
              <a:spcAft>
                <a:spcPts val="0"/>
              </a:spcAft>
              <a:buFont typeface="Arial" panose="020B0604020202020204" pitchFamily="34" charset="0"/>
              <a:buChar char="●"/>
            </a:pPr>
            <a:r>
              <a:rPr lang="en-US" sz="2400" dirty="0" err="1">
                <a:solidFill>
                  <a:srgbClr val="000000"/>
                </a:solidFill>
                <a:latin typeface="Nunito" pitchFamily="2" charset="0"/>
                <a:ea typeface="Times New Roman" panose="02020603050405020304" pitchFamily="18" charset="0"/>
                <a:cs typeface="Noto Sans Symbols"/>
              </a:rPr>
              <a:t>Đ</a:t>
            </a:r>
            <a:r>
              <a:rPr lang="en-US" sz="2400" dirty="0" err="1">
                <a:solidFill>
                  <a:srgbClr val="000000"/>
                </a:solidFill>
                <a:effectLst/>
                <a:latin typeface="Nunito" pitchFamily="2" charset="0"/>
                <a:ea typeface="Times New Roman" panose="02020603050405020304" pitchFamily="18" charset="0"/>
                <a:cs typeface="Noto Sans Symbols"/>
              </a:rPr>
              <a:t>ọc</a:t>
            </a:r>
            <a:r>
              <a:rPr lang="en-US" sz="2400" dirty="0">
                <a:solidFill>
                  <a:srgbClr val="000000"/>
                </a:solidFill>
                <a:effectLst/>
                <a:latin typeface="Nunito" pitchFamily="2" charset="0"/>
                <a:ea typeface="Times New Roman" panose="02020603050405020304" pitchFamily="18" charset="0"/>
                <a:cs typeface="Noto Sans Symbols"/>
              </a:rPr>
              <a:t> </a:t>
            </a:r>
            <a:r>
              <a:rPr lang="en-US" sz="2400" dirty="0" err="1">
                <a:solidFill>
                  <a:srgbClr val="000000"/>
                </a:solidFill>
                <a:effectLst/>
                <a:latin typeface="Nunito" pitchFamily="2" charset="0"/>
                <a:ea typeface="Times New Roman" panose="02020603050405020304" pitchFamily="18" charset="0"/>
                <a:cs typeface="Noto Sans Symbols"/>
              </a:rPr>
              <a:t>thật</a:t>
            </a:r>
            <a:r>
              <a:rPr lang="en-US" sz="2400" dirty="0">
                <a:solidFill>
                  <a:srgbClr val="000000"/>
                </a:solidFill>
                <a:effectLst/>
                <a:latin typeface="Nunito" pitchFamily="2" charset="0"/>
                <a:ea typeface="Times New Roman" panose="02020603050405020304" pitchFamily="18" charset="0"/>
                <a:cs typeface="Noto Sans Symbols"/>
              </a:rPr>
              <a:t> </a:t>
            </a:r>
            <a:r>
              <a:rPr lang="en-US" sz="2400" dirty="0" err="1">
                <a:solidFill>
                  <a:srgbClr val="000000"/>
                </a:solidFill>
                <a:effectLst/>
                <a:latin typeface="Nunito" pitchFamily="2" charset="0"/>
                <a:ea typeface="Times New Roman" panose="02020603050405020304" pitchFamily="18" charset="0"/>
                <a:cs typeface="Noto Sans Symbols"/>
              </a:rPr>
              <a:t>kĩ</a:t>
            </a:r>
            <a:r>
              <a:rPr lang="en-US" sz="2400" dirty="0">
                <a:solidFill>
                  <a:srgbClr val="000000"/>
                </a:solidFill>
                <a:effectLst/>
                <a:latin typeface="Nunito" pitchFamily="2" charset="0"/>
                <a:ea typeface="Times New Roman" panose="02020603050405020304" pitchFamily="18" charset="0"/>
                <a:cs typeface="Noto Sans Symbols"/>
              </a:rPr>
              <a:t> </a:t>
            </a:r>
            <a:r>
              <a:rPr lang="en-US" sz="2400" dirty="0" err="1">
                <a:solidFill>
                  <a:srgbClr val="000000"/>
                </a:solidFill>
                <a:effectLst/>
                <a:latin typeface="Nunito" pitchFamily="2" charset="0"/>
                <a:ea typeface="Times New Roman" panose="02020603050405020304" pitchFamily="18" charset="0"/>
                <a:cs typeface="Noto Sans Symbols"/>
              </a:rPr>
              <a:t>bài</a:t>
            </a:r>
            <a:r>
              <a:rPr lang="en-US" sz="2400" dirty="0">
                <a:solidFill>
                  <a:srgbClr val="000000"/>
                </a:solidFill>
                <a:effectLst/>
                <a:latin typeface="Nunito" pitchFamily="2" charset="0"/>
                <a:ea typeface="Times New Roman" panose="02020603050405020304" pitchFamily="18" charset="0"/>
                <a:cs typeface="Noto Sans Symbols"/>
              </a:rPr>
              <a:t> </a:t>
            </a:r>
            <a:r>
              <a:rPr lang="en-US" sz="2400" dirty="0" err="1">
                <a:solidFill>
                  <a:srgbClr val="000000"/>
                </a:solidFill>
                <a:effectLst/>
                <a:latin typeface="Nunito" pitchFamily="2" charset="0"/>
                <a:ea typeface="Times New Roman" panose="02020603050405020304" pitchFamily="18" charset="0"/>
                <a:cs typeface="Noto Sans Symbols"/>
              </a:rPr>
              <a:t>viết</a:t>
            </a:r>
            <a:r>
              <a:rPr lang="en-US" sz="2400" dirty="0">
                <a:solidFill>
                  <a:srgbClr val="000000"/>
                </a:solidFill>
                <a:effectLst/>
                <a:latin typeface="Nunito" pitchFamily="2" charset="0"/>
                <a:ea typeface="Times New Roman" panose="02020603050405020304" pitchFamily="18" charset="0"/>
                <a:cs typeface="Noto Sans Symbols"/>
              </a:rPr>
              <a:t> </a:t>
            </a:r>
            <a:r>
              <a:rPr lang="en-US" sz="2400" dirty="0" err="1">
                <a:solidFill>
                  <a:srgbClr val="000000"/>
                </a:solidFill>
                <a:effectLst/>
                <a:latin typeface="Nunito" pitchFamily="2" charset="0"/>
                <a:ea typeface="Times New Roman" panose="02020603050405020304" pitchFamily="18" charset="0"/>
                <a:cs typeface="Noto Sans Symbols"/>
              </a:rPr>
              <a:t>tham</a:t>
            </a:r>
            <a:r>
              <a:rPr lang="en-US" sz="2400" dirty="0">
                <a:solidFill>
                  <a:srgbClr val="000000"/>
                </a:solidFill>
                <a:effectLst/>
                <a:latin typeface="Nunito" pitchFamily="2" charset="0"/>
                <a:ea typeface="Times New Roman" panose="02020603050405020304" pitchFamily="18" charset="0"/>
                <a:cs typeface="Noto Sans Symbols"/>
              </a:rPr>
              <a:t> </a:t>
            </a:r>
            <a:r>
              <a:rPr lang="en-US" sz="2400" dirty="0" err="1">
                <a:solidFill>
                  <a:srgbClr val="000000"/>
                </a:solidFill>
                <a:effectLst/>
                <a:latin typeface="Nunito" pitchFamily="2" charset="0"/>
                <a:ea typeface="Times New Roman" panose="02020603050405020304" pitchFamily="18" charset="0"/>
                <a:cs typeface="Noto Sans Symbols"/>
              </a:rPr>
              <a:t>khảo</a:t>
            </a:r>
            <a:r>
              <a:rPr lang="en-US" sz="2400" dirty="0">
                <a:solidFill>
                  <a:srgbClr val="000000"/>
                </a:solidFill>
                <a:effectLst/>
                <a:latin typeface="Nunito" pitchFamily="2" charset="0"/>
                <a:ea typeface="Times New Roman" panose="02020603050405020304" pitchFamily="18" charset="0"/>
                <a:cs typeface="Noto Sans Symbols"/>
              </a:rPr>
              <a:t> </a:t>
            </a:r>
            <a:r>
              <a:rPr lang="en-US" sz="2400" dirty="0" err="1">
                <a:solidFill>
                  <a:srgbClr val="000000"/>
                </a:solidFill>
                <a:effectLst/>
                <a:latin typeface="Nunito" pitchFamily="2" charset="0"/>
                <a:ea typeface="Times New Roman" panose="02020603050405020304" pitchFamily="18" charset="0"/>
                <a:cs typeface="Noto Sans Symbols"/>
              </a:rPr>
              <a:t>và</a:t>
            </a:r>
            <a:r>
              <a:rPr lang="en-US" sz="2400" dirty="0">
                <a:solidFill>
                  <a:srgbClr val="000000"/>
                </a:solidFill>
                <a:effectLst/>
                <a:latin typeface="Nunito" pitchFamily="2" charset="0"/>
                <a:ea typeface="Times New Roman" panose="02020603050405020304" pitchFamily="18" charset="0"/>
                <a:cs typeface="Noto Sans Symbols"/>
              </a:rPr>
              <a:t> </a:t>
            </a:r>
            <a:r>
              <a:rPr lang="en-US" sz="2400" dirty="0" err="1">
                <a:solidFill>
                  <a:srgbClr val="000000"/>
                </a:solidFill>
                <a:effectLst/>
                <a:latin typeface="Nunito" pitchFamily="2" charset="0"/>
                <a:ea typeface="Times New Roman" panose="02020603050405020304" pitchFamily="18" charset="0"/>
                <a:cs typeface="Noto Sans Symbols"/>
              </a:rPr>
              <a:t>thảo</a:t>
            </a:r>
            <a:r>
              <a:rPr lang="en-US" sz="2400" dirty="0">
                <a:solidFill>
                  <a:srgbClr val="000000"/>
                </a:solidFill>
                <a:effectLst/>
                <a:latin typeface="Nunito" pitchFamily="2" charset="0"/>
                <a:ea typeface="Times New Roman" panose="02020603050405020304" pitchFamily="18" charset="0"/>
                <a:cs typeface="Noto Sans Symbols"/>
              </a:rPr>
              <a:t> </a:t>
            </a:r>
            <a:r>
              <a:rPr lang="en-US" sz="2400" dirty="0" err="1">
                <a:solidFill>
                  <a:srgbClr val="000000"/>
                </a:solidFill>
                <a:effectLst/>
                <a:latin typeface="Nunito" pitchFamily="2" charset="0"/>
                <a:ea typeface="Times New Roman" panose="02020603050405020304" pitchFamily="18" charset="0"/>
                <a:cs typeface="Noto Sans Symbols"/>
              </a:rPr>
              <a:t>luận</a:t>
            </a:r>
            <a:r>
              <a:rPr lang="en-US" sz="2400" dirty="0">
                <a:solidFill>
                  <a:srgbClr val="000000"/>
                </a:solidFill>
                <a:effectLst/>
                <a:latin typeface="Nunito" pitchFamily="2" charset="0"/>
                <a:ea typeface="Times New Roman" panose="02020603050405020304" pitchFamily="18" charset="0"/>
                <a:cs typeface="Noto Sans Symbols"/>
              </a:rPr>
              <a:t> </a:t>
            </a:r>
            <a:r>
              <a:rPr lang="en-US" sz="2400" dirty="0" err="1">
                <a:solidFill>
                  <a:srgbClr val="000000"/>
                </a:solidFill>
                <a:effectLst/>
                <a:latin typeface="Nunito" pitchFamily="2" charset="0"/>
                <a:ea typeface="Times New Roman" panose="02020603050405020304" pitchFamily="18" charset="0"/>
                <a:cs typeface="Noto Sans Symbols"/>
              </a:rPr>
              <a:t>cặp</a:t>
            </a:r>
            <a:r>
              <a:rPr lang="en-US" sz="2400" dirty="0">
                <a:solidFill>
                  <a:srgbClr val="000000"/>
                </a:solidFill>
                <a:effectLst/>
                <a:latin typeface="Nunito" pitchFamily="2" charset="0"/>
                <a:ea typeface="Times New Roman" panose="02020603050405020304" pitchFamily="18" charset="0"/>
                <a:cs typeface="Noto Sans Symbols"/>
              </a:rPr>
              <a:t> </a:t>
            </a:r>
            <a:r>
              <a:rPr lang="en-US" sz="2400" dirty="0" err="1">
                <a:solidFill>
                  <a:srgbClr val="000000"/>
                </a:solidFill>
                <a:effectLst/>
                <a:latin typeface="Nunito" pitchFamily="2" charset="0"/>
                <a:ea typeface="Times New Roman" panose="02020603050405020304" pitchFamily="18" charset="0"/>
                <a:cs typeface="Noto Sans Symbols"/>
              </a:rPr>
              <a:t>đôi</a:t>
            </a:r>
            <a:r>
              <a:rPr lang="en-US" sz="2400" dirty="0">
                <a:solidFill>
                  <a:srgbClr val="000000"/>
                </a:solidFill>
                <a:effectLst/>
                <a:latin typeface="Nunito" pitchFamily="2" charset="0"/>
                <a:ea typeface="Times New Roman" panose="02020603050405020304" pitchFamily="18" charset="0"/>
                <a:cs typeface="Noto Sans Symbols"/>
              </a:rPr>
              <a:t> </a:t>
            </a:r>
            <a:r>
              <a:rPr lang="en-US" sz="2400" dirty="0" err="1">
                <a:solidFill>
                  <a:srgbClr val="000000"/>
                </a:solidFill>
                <a:effectLst/>
                <a:latin typeface="Nunito" pitchFamily="2" charset="0"/>
                <a:ea typeface="Times New Roman" panose="02020603050405020304" pitchFamily="18" charset="0"/>
                <a:cs typeface="Noto Sans Symbols"/>
              </a:rPr>
              <a:t>để</a:t>
            </a:r>
            <a:r>
              <a:rPr lang="en-US" sz="2400" dirty="0">
                <a:solidFill>
                  <a:srgbClr val="000000"/>
                </a:solidFill>
                <a:effectLst/>
                <a:latin typeface="Nunito" pitchFamily="2" charset="0"/>
                <a:ea typeface="Times New Roman" panose="02020603050405020304" pitchFamily="18" charset="0"/>
                <a:cs typeface="Noto Sans Symbols"/>
              </a:rPr>
              <a:t> </a:t>
            </a:r>
            <a:r>
              <a:rPr lang="en-US" sz="2400" dirty="0" err="1">
                <a:solidFill>
                  <a:srgbClr val="000000"/>
                </a:solidFill>
                <a:effectLst/>
                <a:latin typeface="Nunito" pitchFamily="2" charset="0"/>
                <a:ea typeface="Times New Roman" panose="02020603050405020304" pitchFamily="18" charset="0"/>
                <a:cs typeface="Noto Sans Symbols"/>
              </a:rPr>
              <a:t>trả</a:t>
            </a:r>
            <a:r>
              <a:rPr lang="en-US" sz="2400" dirty="0">
                <a:solidFill>
                  <a:srgbClr val="000000"/>
                </a:solidFill>
                <a:effectLst/>
                <a:latin typeface="Nunito" pitchFamily="2" charset="0"/>
                <a:ea typeface="Times New Roman" panose="02020603050405020304" pitchFamily="18" charset="0"/>
                <a:cs typeface="Noto Sans Symbols"/>
              </a:rPr>
              <a:t> </a:t>
            </a:r>
            <a:r>
              <a:rPr lang="en-US" sz="2400" dirty="0" err="1">
                <a:solidFill>
                  <a:srgbClr val="000000"/>
                </a:solidFill>
                <a:effectLst/>
                <a:latin typeface="Nunito" pitchFamily="2" charset="0"/>
                <a:ea typeface="Times New Roman" panose="02020603050405020304" pitchFamily="18" charset="0"/>
                <a:cs typeface="Noto Sans Symbols"/>
              </a:rPr>
              <a:t>lời</a:t>
            </a:r>
            <a:r>
              <a:rPr lang="en-US" sz="2400" dirty="0">
                <a:solidFill>
                  <a:srgbClr val="000000"/>
                </a:solidFill>
                <a:effectLst/>
                <a:latin typeface="Nunito" pitchFamily="2" charset="0"/>
                <a:ea typeface="Times New Roman" panose="02020603050405020304" pitchFamily="18" charset="0"/>
                <a:cs typeface="Noto Sans Symbols"/>
              </a:rPr>
              <a:t> </a:t>
            </a:r>
            <a:r>
              <a:rPr lang="en-US" sz="2400" dirty="0" err="1">
                <a:solidFill>
                  <a:srgbClr val="000000"/>
                </a:solidFill>
                <a:effectLst/>
                <a:latin typeface="Nunito" pitchFamily="2" charset="0"/>
                <a:ea typeface="Times New Roman" panose="02020603050405020304" pitchFamily="18" charset="0"/>
                <a:cs typeface="Noto Sans Symbols"/>
              </a:rPr>
              <a:t>câu</a:t>
            </a:r>
            <a:r>
              <a:rPr lang="en-US" sz="2400" dirty="0">
                <a:solidFill>
                  <a:srgbClr val="000000"/>
                </a:solidFill>
                <a:effectLst/>
                <a:latin typeface="Nunito" pitchFamily="2" charset="0"/>
                <a:ea typeface="Times New Roman" panose="02020603050405020304" pitchFamily="18" charset="0"/>
                <a:cs typeface="Noto Sans Symbols"/>
              </a:rPr>
              <a:t> </a:t>
            </a:r>
            <a:r>
              <a:rPr lang="en-US" sz="2400" dirty="0" err="1">
                <a:solidFill>
                  <a:srgbClr val="000000"/>
                </a:solidFill>
                <a:effectLst/>
                <a:latin typeface="Nunito" pitchFamily="2" charset="0"/>
                <a:ea typeface="Times New Roman" panose="02020603050405020304" pitchFamily="18" charset="0"/>
                <a:cs typeface="Noto Sans Symbols"/>
              </a:rPr>
              <a:t>hỏi</a:t>
            </a:r>
            <a:r>
              <a:rPr lang="en-US" sz="2400" dirty="0">
                <a:solidFill>
                  <a:srgbClr val="000000"/>
                </a:solidFill>
                <a:effectLst/>
                <a:latin typeface="Nunito" pitchFamily="2" charset="0"/>
                <a:ea typeface="Times New Roman" panose="02020603050405020304" pitchFamily="18" charset="0"/>
                <a:cs typeface="Noto Sans Symbols"/>
              </a:rPr>
              <a:t> </a:t>
            </a:r>
            <a:r>
              <a:rPr lang="en-US" sz="2400" dirty="0" err="1">
                <a:solidFill>
                  <a:srgbClr val="000000"/>
                </a:solidFill>
                <a:effectLst/>
                <a:latin typeface="Nunito" pitchFamily="2" charset="0"/>
                <a:ea typeface="Times New Roman" panose="02020603050405020304" pitchFamily="18" charset="0"/>
                <a:cs typeface="Noto Sans Symbols"/>
              </a:rPr>
              <a:t>cuối</a:t>
            </a:r>
            <a:r>
              <a:rPr lang="en-US" sz="2400" dirty="0">
                <a:solidFill>
                  <a:srgbClr val="000000"/>
                </a:solidFill>
                <a:effectLst/>
                <a:latin typeface="Nunito" pitchFamily="2" charset="0"/>
                <a:ea typeface="Times New Roman" panose="02020603050405020304" pitchFamily="18" charset="0"/>
                <a:cs typeface="Noto Sans Symbols"/>
              </a:rPr>
              <a:t> </a:t>
            </a:r>
            <a:r>
              <a:rPr lang="en-US" sz="2400" dirty="0" err="1">
                <a:solidFill>
                  <a:srgbClr val="000000"/>
                </a:solidFill>
                <a:effectLst/>
                <a:latin typeface="Nunito" pitchFamily="2" charset="0"/>
                <a:ea typeface="Times New Roman" panose="02020603050405020304" pitchFamily="18" charset="0"/>
                <a:cs typeface="Noto Sans Symbols"/>
              </a:rPr>
              <a:t>bài</a:t>
            </a:r>
            <a:r>
              <a:rPr lang="en-US" sz="2400" dirty="0">
                <a:solidFill>
                  <a:srgbClr val="000000"/>
                </a:solidFill>
                <a:latin typeface="Nunito" pitchFamily="2" charset="0"/>
                <a:ea typeface="Times New Roman" panose="02020603050405020304" pitchFamily="18" charset="0"/>
                <a:cs typeface="Noto Sans Symbols"/>
              </a:rPr>
              <a:t>.</a:t>
            </a:r>
            <a:endParaRPr lang="en-US" sz="2400" dirty="0">
              <a:effectLst/>
              <a:latin typeface="Nunito" pitchFamily="2" charset="0"/>
              <a:ea typeface="Noto Sans Symbols"/>
              <a:cs typeface="Noto Sans Symbols"/>
            </a:endParaRPr>
          </a:p>
          <a:p>
            <a:pPr marL="342900" marR="0" lvl="0" indent="-342900" algn="just">
              <a:lnSpc>
                <a:spcPct val="150000"/>
              </a:lnSpc>
              <a:spcBef>
                <a:spcPts val="0"/>
              </a:spcBef>
              <a:spcAft>
                <a:spcPts val="0"/>
              </a:spcAft>
              <a:buFont typeface="Arial" panose="020B0604020202020204" pitchFamily="34" charset="0"/>
              <a:buChar char="●"/>
            </a:pPr>
            <a:r>
              <a:rPr lang="en-US" sz="2400" dirty="0">
                <a:solidFill>
                  <a:srgbClr val="000000"/>
                </a:solidFill>
                <a:effectLst/>
                <a:latin typeface="Nunito" pitchFamily="2" charset="0"/>
                <a:ea typeface="Times New Roman" panose="02020603050405020304" pitchFamily="18" charset="0"/>
                <a:cs typeface="Noto Sans Symbols"/>
              </a:rPr>
              <a:t>HS </a:t>
            </a:r>
            <a:r>
              <a:rPr lang="en-US" sz="2400" dirty="0" err="1">
                <a:solidFill>
                  <a:srgbClr val="000000"/>
                </a:solidFill>
                <a:effectLst/>
                <a:latin typeface="Nunito" pitchFamily="2" charset="0"/>
                <a:ea typeface="Times New Roman" panose="02020603050405020304" pitchFamily="18" charset="0"/>
                <a:cs typeface="Noto Sans Symbols"/>
              </a:rPr>
              <a:t>đọc</a:t>
            </a:r>
            <a:r>
              <a:rPr lang="en-US" sz="2400" dirty="0">
                <a:solidFill>
                  <a:srgbClr val="000000"/>
                </a:solidFill>
                <a:latin typeface="Nunito" pitchFamily="2" charset="0"/>
                <a:ea typeface="Times New Roman" panose="02020603050405020304" pitchFamily="18" charset="0"/>
                <a:cs typeface="Noto Sans Symbols"/>
              </a:rPr>
              <a:t>, </a:t>
            </a:r>
            <a:r>
              <a:rPr lang="en-US" sz="2400" dirty="0" err="1">
                <a:solidFill>
                  <a:srgbClr val="000000"/>
                </a:solidFill>
                <a:latin typeface="Nunito" pitchFamily="2" charset="0"/>
                <a:ea typeface="Times New Roman" panose="02020603050405020304" pitchFamily="18" charset="0"/>
                <a:cs typeface="Noto Sans Symbols"/>
              </a:rPr>
              <a:t>thảo</a:t>
            </a:r>
            <a:r>
              <a:rPr lang="en-US" sz="2400" dirty="0">
                <a:solidFill>
                  <a:srgbClr val="000000"/>
                </a:solidFill>
                <a:latin typeface="Nunito" pitchFamily="2" charset="0"/>
                <a:ea typeface="Times New Roman" panose="02020603050405020304" pitchFamily="18" charset="0"/>
                <a:cs typeface="Noto Sans Symbols"/>
              </a:rPr>
              <a:t> </a:t>
            </a:r>
            <a:r>
              <a:rPr lang="en-US" sz="2400" dirty="0" err="1">
                <a:solidFill>
                  <a:srgbClr val="000000"/>
                </a:solidFill>
                <a:latin typeface="Nunito" pitchFamily="2" charset="0"/>
                <a:ea typeface="Times New Roman" panose="02020603050405020304" pitchFamily="18" charset="0"/>
                <a:cs typeface="Noto Sans Symbols"/>
              </a:rPr>
              <a:t>luận</a:t>
            </a:r>
            <a:r>
              <a:rPr lang="en-US" sz="2400" dirty="0">
                <a:solidFill>
                  <a:srgbClr val="000000"/>
                </a:solidFill>
                <a:latin typeface="Nunito" pitchFamily="2" charset="0"/>
                <a:ea typeface="Times New Roman" panose="02020603050405020304" pitchFamily="18" charset="0"/>
                <a:cs typeface="Noto Sans Symbols"/>
              </a:rPr>
              <a:t> </a:t>
            </a:r>
            <a:r>
              <a:rPr lang="en-US" sz="2400" dirty="0" err="1">
                <a:solidFill>
                  <a:srgbClr val="000000"/>
                </a:solidFill>
                <a:effectLst/>
                <a:latin typeface="Nunito" pitchFamily="2" charset="0"/>
                <a:ea typeface="Times New Roman" panose="02020603050405020304" pitchFamily="18" charset="0"/>
                <a:cs typeface="Noto Sans Symbols"/>
              </a:rPr>
              <a:t>và</a:t>
            </a:r>
            <a:r>
              <a:rPr lang="en-US" sz="2400" dirty="0">
                <a:solidFill>
                  <a:srgbClr val="000000"/>
                </a:solidFill>
                <a:effectLst/>
                <a:latin typeface="Nunito" pitchFamily="2" charset="0"/>
                <a:ea typeface="Times New Roman" panose="02020603050405020304" pitchFamily="18" charset="0"/>
                <a:cs typeface="Noto Sans Symbols"/>
              </a:rPr>
              <a:t> </a:t>
            </a:r>
            <a:r>
              <a:rPr lang="en-US" sz="2400" dirty="0" err="1">
                <a:solidFill>
                  <a:srgbClr val="000000"/>
                </a:solidFill>
                <a:effectLst/>
                <a:latin typeface="Nunito" pitchFamily="2" charset="0"/>
                <a:ea typeface="Times New Roman" panose="02020603050405020304" pitchFamily="18" charset="0"/>
                <a:cs typeface="Noto Sans Symbols"/>
              </a:rPr>
              <a:t>ghi</a:t>
            </a:r>
            <a:r>
              <a:rPr lang="en-US" sz="2400" dirty="0">
                <a:solidFill>
                  <a:srgbClr val="000000"/>
                </a:solidFill>
                <a:effectLst/>
                <a:latin typeface="Nunito" pitchFamily="2" charset="0"/>
                <a:ea typeface="Times New Roman" panose="02020603050405020304" pitchFamily="18" charset="0"/>
                <a:cs typeface="Noto Sans Symbols"/>
              </a:rPr>
              <a:t> </a:t>
            </a:r>
            <a:r>
              <a:rPr lang="en-US" sz="2400" dirty="0" err="1">
                <a:solidFill>
                  <a:srgbClr val="000000"/>
                </a:solidFill>
                <a:effectLst/>
                <a:latin typeface="Nunito" pitchFamily="2" charset="0"/>
                <a:ea typeface="Times New Roman" panose="02020603050405020304" pitchFamily="18" charset="0"/>
                <a:cs typeface="Noto Sans Symbols"/>
              </a:rPr>
              <a:t>chép</a:t>
            </a:r>
            <a:r>
              <a:rPr lang="en-US" sz="2400" dirty="0">
                <a:solidFill>
                  <a:srgbClr val="000000"/>
                </a:solidFill>
                <a:effectLst/>
                <a:latin typeface="Nunito" pitchFamily="2" charset="0"/>
                <a:ea typeface="Times New Roman" panose="02020603050405020304" pitchFamily="18" charset="0"/>
                <a:cs typeface="Noto Sans Symbols"/>
              </a:rPr>
              <a:t> </a:t>
            </a:r>
            <a:r>
              <a:rPr lang="en-US" sz="2400" dirty="0" err="1">
                <a:solidFill>
                  <a:srgbClr val="000000"/>
                </a:solidFill>
                <a:effectLst/>
                <a:latin typeface="Nunito" pitchFamily="2" charset="0"/>
                <a:ea typeface="Times New Roman" panose="02020603050405020304" pitchFamily="18" charset="0"/>
                <a:cs typeface="Noto Sans Symbols"/>
              </a:rPr>
              <a:t>lại</a:t>
            </a:r>
            <a:r>
              <a:rPr lang="en-US" sz="2400" dirty="0">
                <a:solidFill>
                  <a:srgbClr val="000000"/>
                </a:solidFill>
                <a:effectLst/>
                <a:latin typeface="Nunito" pitchFamily="2" charset="0"/>
                <a:ea typeface="Times New Roman" panose="02020603050405020304" pitchFamily="18" charset="0"/>
                <a:cs typeface="Noto Sans Symbols"/>
              </a:rPr>
              <a:t> </a:t>
            </a:r>
            <a:r>
              <a:rPr lang="en-US" sz="2400" dirty="0" err="1">
                <a:solidFill>
                  <a:srgbClr val="000000"/>
                </a:solidFill>
                <a:effectLst/>
                <a:latin typeface="Nunito" pitchFamily="2" charset="0"/>
                <a:ea typeface="Times New Roman" panose="02020603050405020304" pitchFamily="18" charset="0"/>
                <a:cs typeface="Noto Sans Symbols"/>
              </a:rPr>
              <a:t>các</a:t>
            </a:r>
            <a:r>
              <a:rPr lang="en-US" sz="2400" dirty="0">
                <a:solidFill>
                  <a:srgbClr val="000000"/>
                </a:solidFill>
                <a:effectLst/>
                <a:latin typeface="Nunito" pitchFamily="2" charset="0"/>
                <a:ea typeface="Times New Roman" panose="02020603050405020304" pitchFamily="18" charset="0"/>
                <a:cs typeface="Noto Sans Symbols"/>
              </a:rPr>
              <a:t> </a:t>
            </a:r>
            <a:r>
              <a:rPr lang="en-US" sz="2400" dirty="0" err="1">
                <a:solidFill>
                  <a:srgbClr val="000000"/>
                </a:solidFill>
                <a:effectLst/>
                <a:latin typeface="Nunito" pitchFamily="2" charset="0"/>
                <a:ea typeface="Times New Roman" panose="02020603050405020304" pitchFamily="18" charset="0"/>
                <a:cs typeface="Noto Sans Symbols"/>
              </a:rPr>
              <a:t>thông</a:t>
            </a:r>
            <a:r>
              <a:rPr lang="en-US" sz="2400" dirty="0">
                <a:solidFill>
                  <a:srgbClr val="000000"/>
                </a:solidFill>
                <a:effectLst/>
                <a:latin typeface="Nunito" pitchFamily="2" charset="0"/>
                <a:ea typeface="Times New Roman" panose="02020603050405020304" pitchFamily="18" charset="0"/>
                <a:cs typeface="Noto Sans Symbols"/>
              </a:rPr>
              <a:t> tin </a:t>
            </a:r>
            <a:endParaRPr lang="en-US" sz="2400" dirty="0">
              <a:effectLst/>
              <a:latin typeface="Nunito" pitchFamily="2" charset="0"/>
              <a:ea typeface="Noto Sans Symbols"/>
              <a:cs typeface="Noto Sans Symbols"/>
            </a:endParaRPr>
          </a:p>
        </p:txBody>
      </p:sp>
    </p:spTree>
    <p:extLst>
      <p:ext uri="{BB962C8B-B14F-4D97-AF65-F5344CB8AC3E}">
        <p14:creationId xmlns:p14="http://schemas.microsoft.com/office/powerpoint/2010/main" val="198218749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BB41983-E737-E436-0B05-A638E47FBA29}"/>
              </a:ext>
            </a:extLst>
          </p:cNvPr>
          <p:cNvSpPr/>
          <p:nvPr/>
        </p:nvSpPr>
        <p:spPr>
          <a:xfrm>
            <a:off x="1357745" y="843252"/>
            <a:ext cx="7195128" cy="1129553"/>
          </a:xfrm>
          <a:prstGeom prst="roundRect">
            <a:avLst>
              <a:gd name="adj" fmla="val 50000"/>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just">
              <a:lnSpc>
                <a:spcPct val="150000"/>
              </a:lnSpc>
            </a:pPr>
            <a:r>
              <a:rPr lang="en-US" sz="2000" b="1" dirty="0" err="1">
                <a:solidFill>
                  <a:schemeClr val="bg2"/>
                </a:solidFill>
                <a:effectLst/>
                <a:latin typeface="Nunito" pitchFamily="2" charset="0"/>
                <a:ea typeface="Times New Roman" panose="02020603050405020304" pitchFamily="18" charset="0"/>
              </a:rPr>
              <a:t>Câu</a:t>
            </a:r>
            <a:r>
              <a:rPr lang="en-US" sz="2000" b="1" dirty="0">
                <a:solidFill>
                  <a:schemeClr val="bg2"/>
                </a:solidFill>
                <a:effectLst/>
                <a:latin typeface="Nunito" pitchFamily="2" charset="0"/>
                <a:ea typeface="Times New Roman" panose="02020603050405020304" pitchFamily="18" charset="0"/>
              </a:rPr>
              <a:t> 1. </a:t>
            </a:r>
            <a:r>
              <a:rPr lang="en-US" sz="2000" b="1" dirty="0" err="1">
                <a:solidFill>
                  <a:schemeClr val="bg2"/>
                </a:solidFill>
                <a:effectLst/>
                <a:latin typeface="Nunito" pitchFamily="2" charset="0"/>
                <a:ea typeface="Times New Roman" panose="02020603050405020304" pitchFamily="18" charset="0"/>
              </a:rPr>
              <a:t>Cơ</a:t>
            </a:r>
            <a:r>
              <a:rPr lang="en-US" sz="2000" b="1" dirty="0">
                <a:solidFill>
                  <a:schemeClr val="bg2"/>
                </a:solidFill>
                <a:effectLst/>
                <a:latin typeface="Nunito" pitchFamily="2" charset="0"/>
                <a:ea typeface="Times New Roman" panose="02020603050405020304" pitchFamily="18" charset="0"/>
              </a:rPr>
              <a:t> </a:t>
            </a:r>
            <a:r>
              <a:rPr lang="en-US" sz="2000" b="1" dirty="0" err="1">
                <a:solidFill>
                  <a:schemeClr val="bg2"/>
                </a:solidFill>
                <a:effectLst/>
                <a:latin typeface="Nunito" pitchFamily="2" charset="0"/>
                <a:ea typeface="Times New Roman" panose="02020603050405020304" pitchFamily="18" charset="0"/>
              </a:rPr>
              <a:t>sở</a:t>
            </a:r>
            <a:r>
              <a:rPr lang="en-US" sz="2000" b="1" dirty="0">
                <a:solidFill>
                  <a:schemeClr val="bg2"/>
                </a:solidFill>
                <a:effectLst/>
                <a:latin typeface="Nunito" pitchFamily="2" charset="0"/>
                <a:ea typeface="Times New Roman" panose="02020603050405020304" pitchFamily="18" charset="0"/>
              </a:rPr>
              <a:t> </a:t>
            </a:r>
            <a:r>
              <a:rPr lang="en-US" sz="2000" b="1" dirty="0" err="1">
                <a:solidFill>
                  <a:schemeClr val="bg2"/>
                </a:solidFill>
                <a:effectLst/>
                <a:latin typeface="Nunito" pitchFamily="2" charset="0"/>
                <a:ea typeface="Times New Roman" panose="02020603050405020304" pitchFamily="18" charset="0"/>
              </a:rPr>
              <a:t>của</a:t>
            </a:r>
            <a:r>
              <a:rPr lang="en-US" sz="2000" b="1" dirty="0">
                <a:solidFill>
                  <a:schemeClr val="bg2"/>
                </a:solidFill>
                <a:effectLst/>
                <a:latin typeface="Nunito" pitchFamily="2" charset="0"/>
                <a:ea typeface="Times New Roman" panose="02020603050405020304" pitchFamily="18" charset="0"/>
              </a:rPr>
              <a:t> </a:t>
            </a:r>
            <a:r>
              <a:rPr lang="en-US" sz="2000" b="1" dirty="0" err="1">
                <a:solidFill>
                  <a:schemeClr val="bg2"/>
                </a:solidFill>
                <a:effectLst/>
                <a:latin typeface="Nunito" pitchFamily="2" charset="0"/>
                <a:ea typeface="Times New Roman" panose="02020603050405020304" pitchFamily="18" charset="0"/>
              </a:rPr>
              <a:t>việc</a:t>
            </a:r>
            <a:r>
              <a:rPr lang="en-US" sz="2000" b="1" dirty="0">
                <a:solidFill>
                  <a:schemeClr val="bg2"/>
                </a:solidFill>
                <a:effectLst/>
                <a:latin typeface="Nunito" pitchFamily="2" charset="0"/>
                <a:ea typeface="Times New Roman" panose="02020603050405020304" pitchFamily="18" charset="0"/>
              </a:rPr>
              <a:t> </a:t>
            </a:r>
            <a:r>
              <a:rPr lang="en-US" sz="2000" b="1" dirty="0" err="1">
                <a:solidFill>
                  <a:schemeClr val="bg2"/>
                </a:solidFill>
                <a:effectLst/>
                <a:latin typeface="Nunito" pitchFamily="2" charset="0"/>
                <a:ea typeface="Times New Roman" panose="02020603050405020304" pitchFamily="18" charset="0"/>
              </a:rPr>
              <a:t>lựa</a:t>
            </a:r>
            <a:r>
              <a:rPr lang="en-US" sz="2000" b="1" dirty="0">
                <a:solidFill>
                  <a:schemeClr val="bg2"/>
                </a:solidFill>
                <a:effectLst/>
                <a:latin typeface="Nunito" pitchFamily="2" charset="0"/>
                <a:ea typeface="Times New Roman" panose="02020603050405020304" pitchFamily="18" charset="0"/>
              </a:rPr>
              <a:t> </a:t>
            </a:r>
            <a:r>
              <a:rPr lang="en-US" sz="2000" b="1" dirty="0" err="1">
                <a:solidFill>
                  <a:schemeClr val="bg2"/>
                </a:solidFill>
                <a:effectLst/>
                <a:latin typeface="Nunito" pitchFamily="2" charset="0"/>
                <a:ea typeface="Times New Roman" panose="02020603050405020304" pitchFamily="18" charset="0"/>
              </a:rPr>
              <a:t>chọn</a:t>
            </a:r>
            <a:r>
              <a:rPr lang="en-US" sz="2000" b="1" dirty="0">
                <a:solidFill>
                  <a:schemeClr val="bg2"/>
                </a:solidFill>
                <a:effectLst/>
                <a:latin typeface="Nunito" pitchFamily="2" charset="0"/>
                <a:ea typeface="Times New Roman" panose="02020603050405020304" pitchFamily="18" charset="0"/>
              </a:rPr>
              <a:t> so </a:t>
            </a:r>
            <a:r>
              <a:rPr lang="en-US" sz="2000" b="1" dirty="0" err="1">
                <a:solidFill>
                  <a:schemeClr val="bg2"/>
                </a:solidFill>
                <a:effectLst/>
                <a:latin typeface="Nunito" pitchFamily="2" charset="0"/>
                <a:ea typeface="Times New Roman" panose="02020603050405020304" pitchFamily="18" charset="0"/>
              </a:rPr>
              <a:t>sánh</a:t>
            </a:r>
            <a:r>
              <a:rPr lang="en-US" sz="2000" b="1" dirty="0">
                <a:solidFill>
                  <a:schemeClr val="bg2"/>
                </a:solidFill>
                <a:effectLst/>
                <a:latin typeface="Nunito" pitchFamily="2" charset="0"/>
                <a:ea typeface="Times New Roman" panose="02020603050405020304" pitchFamily="18" charset="0"/>
              </a:rPr>
              <a:t> </a:t>
            </a:r>
            <a:r>
              <a:rPr lang="en-US" sz="2000" b="1" dirty="0" err="1">
                <a:solidFill>
                  <a:schemeClr val="bg2"/>
                </a:solidFill>
                <a:effectLst/>
                <a:latin typeface="Nunito" pitchFamily="2" charset="0"/>
                <a:ea typeface="Times New Roman" panose="02020603050405020304" pitchFamily="18" charset="0"/>
              </a:rPr>
              <a:t>hai</a:t>
            </a:r>
            <a:r>
              <a:rPr lang="en-US" sz="2000" b="1" dirty="0">
                <a:solidFill>
                  <a:schemeClr val="bg2"/>
                </a:solidFill>
                <a:effectLst/>
                <a:latin typeface="Nunito" pitchFamily="2" charset="0"/>
                <a:ea typeface="Times New Roman" panose="02020603050405020304" pitchFamily="18" charset="0"/>
              </a:rPr>
              <a:t> </a:t>
            </a:r>
            <a:r>
              <a:rPr lang="en-US" sz="2000" b="1" dirty="0" err="1">
                <a:solidFill>
                  <a:schemeClr val="bg2"/>
                </a:solidFill>
                <a:effectLst/>
                <a:latin typeface="Nunito" pitchFamily="2" charset="0"/>
                <a:ea typeface="Times New Roman" panose="02020603050405020304" pitchFamily="18" charset="0"/>
              </a:rPr>
              <a:t>tác</a:t>
            </a:r>
            <a:r>
              <a:rPr lang="en-US" sz="2000" b="1" dirty="0">
                <a:solidFill>
                  <a:schemeClr val="bg2"/>
                </a:solidFill>
                <a:effectLst/>
                <a:latin typeface="Nunito" pitchFamily="2" charset="0"/>
                <a:ea typeface="Times New Roman" panose="02020603050405020304" pitchFamily="18" charset="0"/>
              </a:rPr>
              <a:t> </a:t>
            </a:r>
            <a:r>
              <a:rPr lang="en-US" sz="2000" b="1" dirty="0" err="1">
                <a:solidFill>
                  <a:schemeClr val="bg2"/>
                </a:solidFill>
                <a:effectLst/>
                <a:latin typeface="Nunito" pitchFamily="2" charset="0"/>
                <a:ea typeface="Times New Roman" panose="02020603050405020304" pitchFamily="18" charset="0"/>
              </a:rPr>
              <a:t>phẩm</a:t>
            </a:r>
            <a:r>
              <a:rPr lang="en-US" sz="2000" b="1" dirty="0">
                <a:solidFill>
                  <a:schemeClr val="bg2"/>
                </a:solidFill>
                <a:effectLst/>
                <a:latin typeface="Nunito" pitchFamily="2" charset="0"/>
                <a:ea typeface="Times New Roman" panose="02020603050405020304" pitchFamily="18" charset="0"/>
              </a:rPr>
              <a:t> </a:t>
            </a:r>
            <a:r>
              <a:rPr lang="en-US" sz="2000" b="1" dirty="0" err="1">
                <a:solidFill>
                  <a:schemeClr val="bg2"/>
                </a:solidFill>
                <a:effectLst/>
                <a:latin typeface="Nunito" pitchFamily="2" charset="0"/>
                <a:ea typeface="Times New Roman" panose="02020603050405020304" pitchFamily="18" charset="0"/>
              </a:rPr>
              <a:t>là</a:t>
            </a:r>
            <a:r>
              <a:rPr lang="en-US" sz="2000" b="1" dirty="0">
                <a:solidFill>
                  <a:schemeClr val="bg2"/>
                </a:solidFill>
                <a:effectLst/>
                <a:latin typeface="Nunito" pitchFamily="2" charset="0"/>
                <a:ea typeface="Times New Roman" panose="02020603050405020304" pitchFamily="18" charset="0"/>
              </a:rPr>
              <a:t> </a:t>
            </a:r>
            <a:r>
              <a:rPr lang="en-US" sz="2000" b="1" dirty="0" err="1">
                <a:solidFill>
                  <a:schemeClr val="bg2"/>
                </a:solidFill>
                <a:effectLst/>
                <a:latin typeface="Nunito" pitchFamily="2" charset="0"/>
                <a:ea typeface="Times New Roman" panose="02020603050405020304" pitchFamily="18" charset="0"/>
              </a:rPr>
              <a:t>gì</a:t>
            </a:r>
            <a:r>
              <a:rPr lang="en-US" sz="2000" b="1" dirty="0">
                <a:solidFill>
                  <a:schemeClr val="bg2"/>
                </a:solidFill>
                <a:effectLst/>
                <a:latin typeface="Nunito" pitchFamily="2" charset="0"/>
                <a:ea typeface="Times New Roman" panose="02020603050405020304" pitchFamily="18" charset="0"/>
              </a:rPr>
              <a:t>?</a:t>
            </a:r>
            <a:endParaRPr lang="en-US" sz="2000" dirty="0">
              <a:solidFill>
                <a:schemeClr val="bg2"/>
              </a:solidFill>
              <a:effectLst/>
              <a:latin typeface="Nunito" pitchFamily="2" charset="0"/>
              <a:ea typeface="Calibri" panose="020F0502020204030204" pitchFamily="34" charset="0"/>
            </a:endParaRPr>
          </a:p>
        </p:txBody>
      </p:sp>
      <p:sp>
        <p:nvSpPr>
          <p:cNvPr id="7" name="TextBox 6">
            <a:extLst>
              <a:ext uri="{FF2B5EF4-FFF2-40B4-BE49-F238E27FC236}">
                <a16:creationId xmlns:a16="http://schemas.microsoft.com/office/drawing/2014/main" id="{5A899F8F-3930-DE9B-6A75-ECD8EED0905A}"/>
              </a:ext>
            </a:extLst>
          </p:cNvPr>
          <p:cNvSpPr txBox="1"/>
          <p:nvPr/>
        </p:nvSpPr>
        <p:spPr>
          <a:xfrm>
            <a:off x="969818" y="2533650"/>
            <a:ext cx="7583055" cy="1579920"/>
          </a:xfrm>
          <a:prstGeom prst="rect">
            <a:avLst/>
          </a:prstGeom>
          <a:noFill/>
        </p:spPr>
        <p:txBody>
          <a:bodyPr wrap="square">
            <a:spAutoFit/>
          </a:bodyPr>
          <a:lstStyle/>
          <a:p>
            <a:pPr marL="0" marR="0" algn="just">
              <a:lnSpc>
                <a:spcPct val="150000"/>
              </a:lnSpc>
              <a:spcBef>
                <a:spcPts val="0"/>
              </a:spcBef>
              <a:spcAft>
                <a:spcPts val="800"/>
              </a:spcAft>
            </a:pPr>
            <a:r>
              <a:rPr lang="en-US" sz="2000" b="1" dirty="0" err="1">
                <a:effectLst/>
                <a:latin typeface="Nunito" pitchFamily="2" charset="0"/>
                <a:ea typeface="Times New Roman" panose="02020603050405020304" pitchFamily="18" charset="0"/>
              </a:rPr>
              <a:t>Cơ</a:t>
            </a:r>
            <a:r>
              <a:rPr lang="en-US" sz="2000" b="1" dirty="0">
                <a:effectLst/>
                <a:latin typeface="Nunito" pitchFamily="2" charset="0"/>
                <a:ea typeface="Times New Roman" panose="02020603050405020304" pitchFamily="18" charset="0"/>
              </a:rPr>
              <a:t> </a:t>
            </a:r>
            <a:r>
              <a:rPr lang="en-US" sz="2000" b="1" dirty="0" err="1">
                <a:effectLst/>
                <a:latin typeface="Nunito" pitchFamily="2" charset="0"/>
                <a:ea typeface="Times New Roman" panose="02020603050405020304" pitchFamily="18" charset="0"/>
              </a:rPr>
              <a:t>sở</a:t>
            </a:r>
            <a:r>
              <a:rPr lang="en-US" sz="2000" b="1" dirty="0">
                <a:effectLst/>
                <a:latin typeface="Nunito" pitchFamily="2" charset="0"/>
                <a:ea typeface="Times New Roman" panose="02020603050405020304" pitchFamily="18" charset="0"/>
              </a:rPr>
              <a:t>: </a:t>
            </a:r>
          </a:p>
          <a:p>
            <a:pPr marL="0" marR="0" algn="just">
              <a:lnSpc>
                <a:spcPct val="150000"/>
              </a:lnSpc>
              <a:spcBef>
                <a:spcPts val="0"/>
              </a:spcBef>
              <a:spcAft>
                <a:spcPts val="800"/>
              </a:spcAft>
            </a:pPr>
            <a:r>
              <a:rPr lang="en-US" sz="2000" dirty="0" err="1">
                <a:effectLst/>
                <a:latin typeface="Nunito" pitchFamily="2" charset="0"/>
                <a:ea typeface="Times New Roman" panose="02020603050405020304" pitchFamily="18" charset="0"/>
              </a:rPr>
              <a:t>Viết</a:t>
            </a:r>
            <a:r>
              <a:rPr lang="en-US" sz="2000" dirty="0">
                <a:effectLst/>
                <a:latin typeface="Nunito" pitchFamily="2" charset="0"/>
                <a:ea typeface="Times New Roman" panose="02020603050405020304" pitchFamily="18" charset="0"/>
              </a:rPr>
              <a:t> </a:t>
            </a:r>
            <a:r>
              <a:rPr lang="en-US" sz="2000" dirty="0" err="1">
                <a:effectLst/>
                <a:latin typeface="Nunito" pitchFamily="2" charset="0"/>
                <a:ea typeface="Times New Roman" panose="02020603050405020304" pitchFamily="18" charset="0"/>
              </a:rPr>
              <a:t>về</a:t>
            </a:r>
            <a:r>
              <a:rPr lang="en-US" sz="2000" dirty="0">
                <a:effectLst/>
                <a:latin typeface="Nunito" pitchFamily="2" charset="0"/>
                <a:ea typeface="Times New Roman" panose="02020603050405020304" pitchFamily="18" charset="0"/>
              </a:rPr>
              <a:t> </a:t>
            </a:r>
            <a:r>
              <a:rPr lang="en-US" sz="2000" dirty="0" err="1">
                <a:effectLst/>
                <a:latin typeface="Nunito" pitchFamily="2" charset="0"/>
                <a:ea typeface="Times New Roman" panose="02020603050405020304" pitchFamily="18" charset="0"/>
              </a:rPr>
              <a:t>cùng</a:t>
            </a:r>
            <a:r>
              <a:rPr lang="en-US" sz="2000" dirty="0">
                <a:effectLst/>
                <a:latin typeface="Nunito" pitchFamily="2" charset="0"/>
                <a:ea typeface="Times New Roman" panose="02020603050405020304" pitchFamily="18" charset="0"/>
              </a:rPr>
              <a:t> </a:t>
            </a:r>
            <a:r>
              <a:rPr lang="en-US" sz="2000" dirty="0" err="1">
                <a:effectLst/>
                <a:latin typeface="Nunito" pitchFamily="2" charset="0"/>
                <a:ea typeface="Times New Roman" panose="02020603050405020304" pitchFamily="18" charset="0"/>
              </a:rPr>
              <a:t>đề</a:t>
            </a:r>
            <a:r>
              <a:rPr lang="en-US" sz="2000" dirty="0">
                <a:effectLst/>
                <a:latin typeface="Nunito" pitchFamily="2" charset="0"/>
                <a:ea typeface="Times New Roman" panose="02020603050405020304" pitchFamily="18" charset="0"/>
              </a:rPr>
              <a:t> </a:t>
            </a:r>
            <a:r>
              <a:rPr lang="en-US" sz="2000" dirty="0" err="1">
                <a:effectLst/>
                <a:latin typeface="Nunito" pitchFamily="2" charset="0"/>
                <a:ea typeface="Times New Roman" panose="02020603050405020304" pitchFamily="18" charset="0"/>
              </a:rPr>
              <a:t>tài</a:t>
            </a:r>
            <a:r>
              <a:rPr lang="en-US" sz="2000" dirty="0">
                <a:latin typeface="Nunito" pitchFamily="2" charset="0"/>
                <a:ea typeface="Times New Roman" panose="02020603050405020304" pitchFamily="18" charset="0"/>
              </a:rPr>
              <a:t> </a:t>
            </a:r>
            <a:r>
              <a:rPr lang="en-US" sz="2000" dirty="0" err="1">
                <a:latin typeface="Nunito" pitchFamily="2" charset="0"/>
                <a:ea typeface="Times New Roman" panose="02020603050405020304" pitchFamily="18" charset="0"/>
              </a:rPr>
              <a:t>cảm</a:t>
            </a:r>
            <a:r>
              <a:rPr lang="en-US" sz="2000" dirty="0">
                <a:latin typeface="Nunito" pitchFamily="2" charset="0"/>
                <a:ea typeface="Times New Roman" panose="02020603050405020304" pitchFamily="18" charset="0"/>
              </a:rPr>
              <a:t> </a:t>
            </a:r>
            <a:r>
              <a:rPr lang="en-US" sz="2000" dirty="0" err="1">
                <a:latin typeface="Nunito" pitchFamily="2" charset="0"/>
                <a:ea typeface="Times New Roman" panose="02020603050405020304" pitchFamily="18" charset="0"/>
              </a:rPr>
              <a:t>hứng</a:t>
            </a:r>
            <a:r>
              <a:rPr lang="en-US" sz="2000" dirty="0">
                <a:latin typeface="Nunito" pitchFamily="2" charset="0"/>
                <a:ea typeface="Times New Roman" panose="02020603050405020304" pitchFamily="18" charset="0"/>
              </a:rPr>
              <a:t> </a:t>
            </a:r>
            <a:r>
              <a:rPr lang="en-US" sz="2000" dirty="0" err="1">
                <a:latin typeface="Nunito" pitchFamily="2" charset="0"/>
                <a:ea typeface="Times New Roman" panose="02020603050405020304" pitchFamily="18" charset="0"/>
              </a:rPr>
              <a:t>mùa</a:t>
            </a:r>
            <a:r>
              <a:rPr lang="en-US" sz="2000" dirty="0">
                <a:latin typeface="Nunito" pitchFamily="2" charset="0"/>
                <a:ea typeface="Times New Roman" panose="02020603050405020304" pitchFamily="18" charset="0"/>
              </a:rPr>
              <a:t> </a:t>
            </a:r>
            <a:r>
              <a:rPr lang="en-US" sz="2000" dirty="0" err="1">
                <a:latin typeface="Nunito" pitchFamily="2" charset="0"/>
                <a:ea typeface="Times New Roman" panose="02020603050405020304" pitchFamily="18" charset="0"/>
              </a:rPr>
              <a:t>thu</a:t>
            </a:r>
            <a:r>
              <a:rPr lang="en-US" sz="2000" dirty="0">
                <a:latin typeface="Nunito" pitchFamily="2" charset="0"/>
                <a:ea typeface="Times New Roman" panose="02020603050405020304" pitchFamily="18" charset="0"/>
              </a:rPr>
              <a:t>, </a:t>
            </a:r>
            <a:r>
              <a:rPr lang="en-US" sz="2000" dirty="0" err="1">
                <a:latin typeface="Nunito" pitchFamily="2" charset="0"/>
                <a:ea typeface="Times New Roman" panose="02020603050405020304" pitchFamily="18" charset="0"/>
              </a:rPr>
              <a:t>những</a:t>
            </a:r>
            <a:r>
              <a:rPr lang="en-US" sz="2000" dirty="0">
                <a:latin typeface="Nunito" pitchFamily="2" charset="0"/>
                <a:ea typeface="Times New Roman" panose="02020603050405020304" pitchFamily="18" charset="0"/>
              </a:rPr>
              <a:t> </a:t>
            </a:r>
            <a:r>
              <a:rPr lang="en-US" sz="2000" dirty="0" err="1">
                <a:latin typeface="Nunito" pitchFamily="2" charset="0"/>
                <a:ea typeface="Times New Roman" panose="02020603050405020304" pitchFamily="18" charset="0"/>
              </a:rPr>
              <a:t>cảm</a:t>
            </a:r>
            <a:r>
              <a:rPr lang="en-US" sz="2000" dirty="0">
                <a:latin typeface="Nunito" pitchFamily="2" charset="0"/>
                <a:ea typeface="Times New Roman" panose="02020603050405020304" pitchFamily="18" charset="0"/>
              </a:rPr>
              <a:t> </a:t>
            </a:r>
            <a:r>
              <a:rPr lang="en-US" sz="2000" dirty="0" err="1">
                <a:latin typeface="Nunito" pitchFamily="2" charset="0"/>
                <a:ea typeface="Times New Roman" panose="02020603050405020304" pitchFamily="18" charset="0"/>
              </a:rPr>
              <a:t>nhận</a:t>
            </a:r>
            <a:r>
              <a:rPr lang="en-US" sz="2000" dirty="0">
                <a:latin typeface="Nunito" pitchFamily="2" charset="0"/>
                <a:ea typeface="Times New Roman" panose="02020603050405020304" pitchFamily="18" charset="0"/>
              </a:rPr>
              <a:t> </a:t>
            </a:r>
            <a:r>
              <a:rPr lang="en-US" sz="2000" dirty="0" err="1">
                <a:latin typeface="Nunito" pitchFamily="2" charset="0"/>
                <a:ea typeface="Times New Roman" panose="02020603050405020304" pitchFamily="18" charset="0"/>
              </a:rPr>
              <a:t>và</a:t>
            </a:r>
            <a:r>
              <a:rPr lang="en-US" sz="2000" dirty="0">
                <a:latin typeface="Nunito" pitchFamily="2" charset="0"/>
                <a:ea typeface="Times New Roman" panose="02020603050405020304" pitchFamily="18" charset="0"/>
              </a:rPr>
              <a:t> </a:t>
            </a:r>
            <a:r>
              <a:rPr lang="en-US" sz="2000" dirty="0" err="1">
                <a:latin typeface="Nunito" pitchFamily="2" charset="0"/>
                <a:ea typeface="Times New Roman" panose="02020603050405020304" pitchFamily="18" charset="0"/>
              </a:rPr>
              <a:t>nỗi</a:t>
            </a:r>
            <a:r>
              <a:rPr lang="en-US" sz="2000" dirty="0">
                <a:latin typeface="Nunito" pitchFamily="2" charset="0"/>
                <a:ea typeface="Times New Roman" panose="02020603050405020304" pitchFamily="18" charset="0"/>
              </a:rPr>
              <a:t> </a:t>
            </a:r>
            <a:r>
              <a:rPr lang="en-US" sz="2000" dirty="0" err="1">
                <a:latin typeface="Nunito" pitchFamily="2" charset="0"/>
                <a:ea typeface="Times New Roman" panose="02020603050405020304" pitchFamily="18" charset="0"/>
              </a:rPr>
              <a:t>niềm</a:t>
            </a:r>
            <a:r>
              <a:rPr lang="en-US" sz="2000" dirty="0">
                <a:latin typeface="Nunito" pitchFamily="2" charset="0"/>
                <a:ea typeface="Times New Roman" panose="02020603050405020304" pitchFamily="18" charset="0"/>
              </a:rPr>
              <a:t>, </a:t>
            </a:r>
            <a:r>
              <a:rPr lang="en-US" sz="2000" dirty="0" err="1">
                <a:latin typeface="Nunito" pitchFamily="2" charset="0"/>
                <a:ea typeface="Times New Roman" panose="02020603050405020304" pitchFamily="18" charset="0"/>
              </a:rPr>
              <a:t>vừa</a:t>
            </a:r>
            <a:r>
              <a:rPr lang="en-US" sz="2000" dirty="0">
                <a:latin typeface="Nunito" pitchFamily="2" charset="0"/>
                <a:ea typeface="Times New Roman" panose="02020603050405020304" pitchFamily="18" charset="0"/>
              </a:rPr>
              <a:t> </a:t>
            </a:r>
            <a:r>
              <a:rPr lang="en-US" sz="2000" dirty="0" err="1">
                <a:latin typeface="Nunito" pitchFamily="2" charset="0"/>
                <a:ea typeface="Times New Roman" panose="02020603050405020304" pitchFamily="18" charset="0"/>
              </a:rPr>
              <a:t>có</a:t>
            </a:r>
            <a:r>
              <a:rPr lang="en-US" sz="2000" dirty="0">
                <a:latin typeface="Nunito" pitchFamily="2" charset="0"/>
                <a:ea typeface="Times New Roman" panose="02020603050405020304" pitchFamily="18" charset="0"/>
              </a:rPr>
              <a:t>  </a:t>
            </a:r>
            <a:r>
              <a:rPr lang="en-US" sz="2000" dirty="0" err="1">
                <a:latin typeface="Nunito" pitchFamily="2" charset="0"/>
                <a:ea typeface="Times New Roman" panose="02020603050405020304" pitchFamily="18" charset="0"/>
              </a:rPr>
              <a:t>sự</a:t>
            </a:r>
            <a:r>
              <a:rPr lang="en-US" sz="2000" dirty="0">
                <a:latin typeface="Nunito" pitchFamily="2" charset="0"/>
                <a:ea typeface="Times New Roman" panose="02020603050405020304" pitchFamily="18" charset="0"/>
              </a:rPr>
              <a:t> </a:t>
            </a:r>
            <a:r>
              <a:rPr lang="en-US" sz="2000" dirty="0" err="1">
                <a:latin typeface="Nunito" pitchFamily="2" charset="0"/>
                <a:ea typeface="Times New Roman" panose="02020603050405020304" pitchFamily="18" charset="0"/>
              </a:rPr>
              <a:t>gặp</a:t>
            </a:r>
            <a:r>
              <a:rPr lang="en-US" sz="2000" dirty="0">
                <a:latin typeface="Nunito" pitchFamily="2" charset="0"/>
                <a:ea typeface="Times New Roman" panose="02020603050405020304" pitchFamily="18" charset="0"/>
              </a:rPr>
              <a:t> </a:t>
            </a:r>
            <a:r>
              <a:rPr lang="en-US" sz="2000" dirty="0" err="1">
                <a:latin typeface="Nunito" pitchFamily="2" charset="0"/>
                <a:ea typeface="Times New Roman" panose="02020603050405020304" pitchFamily="18" charset="0"/>
              </a:rPr>
              <a:t>gỡ</a:t>
            </a:r>
            <a:r>
              <a:rPr lang="en-US" sz="2000" dirty="0">
                <a:latin typeface="Nunito" pitchFamily="2" charset="0"/>
                <a:ea typeface="Times New Roman" panose="02020603050405020304" pitchFamily="18" charset="0"/>
              </a:rPr>
              <a:t> </a:t>
            </a:r>
            <a:r>
              <a:rPr lang="en-US" sz="2000" dirty="0" err="1">
                <a:latin typeface="Nunito" pitchFamily="2" charset="0"/>
                <a:ea typeface="Times New Roman" panose="02020603050405020304" pitchFamily="18" charset="0"/>
              </a:rPr>
              <a:t>vừa</a:t>
            </a:r>
            <a:r>
              <a:rPr lang="en-US" sz="2000" dirty="0">
                <a:latin typeface="Nunito" pitchFamily="2" charset="0"/>
                <a:ea typeface="Times New Roman" panose="02020603050405020304" pitchFamily="18" charset="0"/>
              </a:rPr>
              <a:t> </a:t>
            </a:r>
            <a:r>
              <a:rPr lang="en-US" sz="2000" dirty="0" err="1">
                <a:latin typeface="Nunito" pitchFamily="2" charset="0"/>
                <a:ea typeface="Times New Roman" panose="02020603050405020304" pitchFamily="18" charset="0"/>
              </a:rPr>
              <a:t>có</a:t>
            </a:r>
            <a:r>
              <a:rPr lang="en-US" sz="2000" dirty="0">
                <a:latin typeface="Nunito" pitchFamily="2" charset="0"/>
                <a:ea typeface="Times New Roman" panose="02020603050405020304" pitchFamily="18" charset="0"/>
              </a:rPr>
              <a:t> </a:t>
            </a:r>
            <a:r>
              <a:rPr lang="en-US" sz="2000" dirty="0" err="1">
                <a:latin typeface="Nunito" pitchFamily="2" charset="0"/>
                <a:ea typeface="Times New Roman" panose="02020603050405020304" pitchFamily="18" charset="0"/>
              </a:rPr>
              <a:t>điểm</a:t>
            </a:r>
            <a:r>
              <a:rPr lang="en-US" sz="2000" dirty="0">
                <a:latin typeface="Nunito" pitchFamily="2" charset="0"/>
                <a:ea typeface="Times New Roman" panose="02020603050405020304" pitchFamily="18" charset="0"/>
              </a:rPr>
              <a:t> </a:t>
            </a:r>
            <a:r>
              <a:rPr lang="en-US" sz="2000" dirty="0" err="1">
                <a:latin typeface="Nunito" pitchFamily="2" charset="0"/>
                <a:ea typeface="Times New Roman" panose="02020603050405020304" pitchFamily="18" charset="0"/>
              </a:rPr>
              <a:t>đặc</a:t>
            </a:r>
            <a:r>
              <a:rPr lang="en-US" sz="2000" dirty="0">
                <a:latin typeface="Nunito" pitchFamily="2" charset="0"/>
                <a:ea typeface="Times New Roman" panose="02020603050405020304" pitchFamily="18" charset="0"/>
              </a:rPr>
              <a:t> </a:t>
            </a:r>
            <a:r>
              <a:rPr lang="en-US" sz="2000" dirty="0" err="1">
                <a:latin typeface="Nunito" pitchFamily="2" charset="0"/>
                <a:ea typeface="Times New Roman" panose="02020603050405020304" pitchFamily="18" charset="0"/>
              </a:rPr>
              <a:t>sắc</a:t>
            </a:r>
            <a:r>
              <a:rPr lang="en-US" sz="2000" dirty="0">
                <a:latin typeface="Nunito" pitchFamily="2" charset="0"/>
                <a:ea typeface="Times New Roman" panose="02020603050405020304" pitchFamily="18" charset="0"/>
              </a:rPr>
              <a:t>, </a:t>
            </a:r>
            <a:r>
              <a:rPr lang="en-US" sz="2000" dirty="0" err="1">
                <a:latin typeface="Nunito" pitchFamily="2" charset="0"/>
                <a:ea typeface="Times New Roman" panose="02020603050405020304" pitchFamily="18" charset="0"/>
              </a:rPr>
              <a:t>hấp</a:t>
            </a:r>
            <a:r>
              <a:rPr lang="en-US" sz="2000" dirty="0">
                <a:latin typeface="Nunito" pitchFamily="2" charset="0"/>
                <a:ea typeface="Times New Roman" panose="02020603050405020304" pitchFamily="18" charset="0"/>
              </a:rPr>
              <a:t> </a:t>
            </a:r>
            <a:r>
              <a:rPr lang="en-US" sz="2000" dirty="0" err="1">
                <a:latin typeface="Nunito" pitchFamily="2" charset="0"/>
                <a:ea typeface="Times New Roman" panose="02020603050405020304" pitchFamily="18" charset="0"/>
              </a:rPr>
              <a:t>dẫn</a:t>
            </a:r>
            <a:r>
              <a:rPr lang="en-US" sz="2000" dirty="0">
                <a:latin typeface="Nunito" pitchFamily="2" charset="0"/>
                <a:ea typeface="Times New Roman" panose="02020603050405020304" pitchFamily="18" charset="0"/>
              </a:rPr>
              <a:t> </a:t>
            </a:r>
            <a:r>
              <a:rPr lang="en-US" sz="2000" dirty="0" err="1">
                <a:latin typeface="Nunito" pitchFamily="2" charset="0"/>
                <a:ea typeface="Times New Roman" panose="02020603050405020304" pitchFamily="18" charset="0"/>
              </a:rPr>
              <a:t>riêng</a:t>
            </a:r>
            <a:r>
              <a:rPr lang="en-US" sz="2000" dirty="0">
                <a:latin typeface="Nunito" pitchFamily="2" charset="0"/>
                <a:ea typeface="Times New Roman" panose="02020603050405020304" pitchFamily="18" charset="0"/>
              </a:rPr>
              <a:t>.</a:t>
            </a:r>
            <a:endParaRPr lang="en-US" sz="2000" dirty="0">
              <a:effectLst/>
              <a:latin typeface="Nunito" pitchFamily="2" charset="0"/>
              <a:ea typeface="Calibri" panose="020F0502020204030204" pitchFamily="34" charset="0"/>
            </a:endParaRPr>
          </a:p>
        </p:txBody>
      </p:sp>
      <p:sp>
        <p:nvSpPr>
          <p:cNvPr id="11" name="TextBox 10">
            <a:extLst>
              <a:ext uri="{FF2B5EF4-FFF2-40B4-BE49-F238E27FC236}">
                <a16:creationId xmlns:a16="http://schemas.microsoft.com/office/drawing/2014/main" id="{5A899F8F-3930-DE9B-6A75-ECD8EED0905A}"/>
              </a:ext>
            </a:extLst>
          </p:cNvPr>
          <p:cNvSpPr txBox="1"/>
          <p:nvPr/>
        </p:nvSpPr>
        <p:spPr>
          <a:xfrm>
            <a:off x="1778001" y="0"/>
            <a:ext cx="5266266" cy="515526"/>
          </a:xfrm>
          <a:prstGeom prst="rect">
            <a:avLst/>
          </a:prstGeom>
          <a:noFill/>
        </p:spPr>
        <p:txBody>
          <a:bodyPr wrap="square">
            <a:spAutoFit/>
          </a:bodyPr>
          <a:lstStyle/>
          <a:p>
            <a:pPr marL="0" marR="0" algn="ctr">
              <a:lnSpc>
                <a:spcPct val="150000"/>
              </a:lnSpc>
              <a:spcBef>
                <a:spcPts val="0"/>
              </a:spcBef>
              <a:spcAft>
                <a:spcPts val="800"/>
              </a:spcAft>
            </a:pPr>
            <a:r>
              <a:rPr lang="en-US" sz="2000" dirty="0" err="1">
                <a:effectLst/>
                <a:latin typeface="Nunito" pitchFamily="2" charset="0"/>
                <a:ea typeface="Times New Roman" panose="02020603050405020304" pitchFamily="18" charset="0"/>
              </a:rPr>
              <a:t>Thảo</a:t>
            </a:r>
            <a:r>
              <a:rPr lang="en-US" sz="2000" dirty="0">
                <a:effectLst/>
                <a:latin typeface="Nunito" pitchFamily="2" charset="0"/>
                <a:ea typeface="Times New Roman" panose="02020603050405020304" pitchFamily="18" charset="0"/>
              </a:rPr>
              <a:t> </a:t>
            </a:r>
            <a:r>
              <a:rPr lang="en-US" sz="2000" dirty="0" err="1">
                <a:effectLst/>
                <a:latin typeface="Nunito" pitchFamily="2" charset="0"/>
                <a:ea typeface="Times New Roman" panose="02020603050405020304" pitchFamily="18" charset="0"/>
              </a:rPr>
              <a:t>luận</a:t>
            </a:r>
            <a:r>
              <a:rPr lang="en-US" sz="2000" dirty="0">
                <a:effectLst/>
                <a:latin typeface="Nunito" pitchFamily="2" charset="0"/>
                <a:ea typeface="Times New Roman" panose="02020603050405020304" pitchFamily="18" charset="0"/>
              </a:rPr>
              <a:t> </a:t>
            </a:r>
            <a:r>
              <a:rPr lang="en-US" sz="2000" dirty="0" err="1">
                <a:effectLst/>
                <a:latin typeface="Nunito" pitchFamily="2" charset="0"/>
                <a:ea typeface="Times New Roman" panose="02020603050405020304" pitchFamily="18" charset="0"/>
              </a:rPr>
              <a:t>cặp</a:t>
            </a:r>
            <a:r>
              <a:rPr lang="en-US" sz="2000" dirty="0">
                <a:effectLst/>
                <a:latin typeface="Nunito" pitchFamily="2" charset="0"/>
                <a:ea typeface="Times New Roman" panose="02020603050405020304" pitchFamily="18" charset="0"/>
              </a:rPr>
              <a:t> </a:t>
            </a:r>
            <a:r>
              <a:rPr lang="en-US" sz="2000" dirty="0" err="1">
                <a:effectLst/>
                <a:latin typeface="Nunito" pitchFamily="2" charset="0"/>
                <a:ea typeface="Times New Roman" panose="02020603050405020304" pitchFamily="18" charset="0"/>
              </a:rPr>
              <a:t>đôi</a:t>
            </a:r>
            <a:r>
              <a:rPr lang="en-US" sz="2000" dirty="0">
                <a:effectLst/>
                <a:latin typeface="Nunito" pitchFamily="2" charset="0"/>
                <a:ea typeface="Times New Roman" panose="02020603050405020304" pitchFamily="18" charset="0"/>
              </a:rPr>
              <a:t> </a:t>
            </a:r>
            <a:r>
              <a:rPr lang="en-US" sz="2000" dirty="0" err="1">
                <a:effectLst/>
                <a:latin typeface="Nunito" pitchFamily="2" charset="0"/>
                <a:ea typeface="Times New Roman" panose="02020603050405020304" pitchFamily="18" charset="0"/>
              </a:rPr>
              <a:t>trả</a:t>
            </a:r>
            <a:r>
              <a:rPr lang="en-US" sz="2000" dirty="0">
                <a:effectLst/>
                <a:latin typeface="Nunito" pitchFamily="2" charset="0"/>
                <a:ea typeface="Times New Roman" panose="02020603050405020304" pitchFamily="18" charset="0"/>
              </a:rPr>
              <a:t> </a:t>
            </a:r>
            <a:r>
              <a:rPr lang="en-US" sz="2000" dirty="0" err="1">
                <a:effectLst/>
                <a:latin typeface="Nunito" pitchFamily="2" charset="0"/>
                <a:ea typeface="Times New Roman" panose="02020603050405020304" pitchFamily="18" charset="0"/>
              </a:rPr>
              <a:t>lời</a:t>
            </a:r>
            <a:r>
              <a:rPr lang="en-US" sz="2000" dirty="0">
                <a:effectLst/>
                <a:latin typeface="Nunito" pitchFamily="2" charset="0"/>
                <a:ea typeface="Times New Roman" panose="02020603050405020304" pitchFamily="18" charset="0"/>
              </a:rPr>
              <a:t> </a:t>
            </a:r>
            <a:r>
              <a:rPr lang="en-US" sz="2000" dirty="0" err="1">
                <a:effectLst/>
                <a:latin typeface="Nunito" pitchFamily="2" charset="0"/>
                <a:ea typeface="Times New Roman" panose="02020603050405020304" pitchFamily="18" charset="0"/>
              </a:rPr>
              <a:t>các</a:t>
            </a:r>
            <a:r>
              <a:rPr lang="en-US" sz="2000" dirty="0">
                <a:effectLst/>
                <a:latin typeface="Nunito" pitchFamily="2" charset="0"/>
                <a:ea typeface="Times New Roman" panose="02020603050405020304" pitchFamily="18" charset="0"/>
              </a:rPr>
              <a:t> </a:t>
            </a:r>
            <a:r>
              <a:rPr lang="en-US" sz="2000" dirty="0" err="1">
                <a:effectLst/>
                <a:latin typeface="Nunito" pitchFamily="2" charset="0"/>
                <a:ea typeface="Times New Roman" panose="02020603050405020304" pitchFamily="18" charset="0"/>
              </a:rPr>
              <a:t>câu</a:t>
            </a:r>
            <a:r>
              <a:rPr lang="en-US" sz="2000" dirty="0">
                <a:effectLst/>
                <a:latin typeface="Nunito" pitchFamily="2" charset="0"/>
                <a:ea typeface="Times New Roman" panose="02020603050405020304" pitchFamily="18" charset="0"/>
              </a:rPr>
              <a:t> </a:t>
            </a:r>
            <a:r>
              <a:rPr lang="en-US" sz="2000" dirty="0" err="1">
                <a:effectLst/>
                <a:latin typeface="Nunito" pitchFamily="2" charset="0"/>
                <a:ea typeface="Times New Roman" panose="02020603050405020304" pitchFamily="18" charset="0"/>
              </a:rPr>
              <a:t>hỏi</a:t>
            </a:r>
            <a:endParaRPr lang="en-US" sz="2000" dirty="0">
              <a:effectLst/>
              <a:latin typeface="Nunito" pitchFamily="2" charset="0"/>
              <a:ea typeface="Calibri" panose="020F0502020204030204" pitchFamily="34" charset="0"/>
            </a:endParaRPr>
          </a:p>
        </p:txBody>
      </p:sp>
    </p:spTree>
    <p:extLst>
      <p:ext uri="{BB962C8B-B14F-4D97-AF65-F5344CB8AC3E}">
        <p14:creationId xmlns:p14="http://schemas.microsoft.com/office/powerpoint/2010/main" val="3969998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748AACF7-2D09-66AE-8A8A-7E269CE3A9D9}"/>
              </a:ext>
            </a:extLst>
          </p:cNvPr>
          <p:cNvSpPr/>
          <p:nvPr/>
        </p:nvSpPr>
        <p:spPr>
          <a:xfrm>
            <a:off x="389467" y="606186"/>
            <a:ext cx="7992533" cy="1129553"/>
          </a:xfrm>
          <a:prstGeom prst="roundRect">
            <a:avLst>
              <a:gd name="adj" fmla="val 50000"/>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just">
              <a:lnSpc>
                <a:spcPct val="150000"/>
              </a:lnSpc>
            </a:pPr>
            <a:r>
              <a:rPr lang="vi-VN" sz="1600" b="1" dirty="0">
                <a:solidFill>
                  <a:schemeClr val="bg2"/>
                </a:solidFill>
                <a:effectLst/>
                <a:latin typeface="Nunito" pitchFamily="2" charset="0"/>
                <a:ea typeface="Times New Roman" panose="02020603050405020304" pitchFamily="18" charset="0"/>
              </a:rPr>
              <a:t>Câu 2. </a:t>
            </a:r>
            <a:r>
              <a:rPr lang="en-US" sz="1600" b="1" dirty="0" err="1">
                <a:solidFill>
                  <a:schemeClr val="bg2"/>
                </a:solidFill>
                <a:effectLst/>
                <a:latin typeface="Nunito" pitchFamily="2" charset="0"/>
                <a:ea typeface="Times New Roman" panose="02020603050405020304" pitchFamily="18" charset="0"/>
              </a:rPr>
              <a:t>Bài</a:t>
            </a:r>
            <a:r>
              <a:rPr lang="en-US" sz="1600" b="1" dirty="0">
                <a:solidFill>
                  <a:schemeClr val="bg2"/>
                </a:solidFill>
                <a:effectLst/>
                <a:latin typeface="Nunito" pitchFamily="2" charset="0"/>
                <a:ea typeface="Times New Roman" panose="02020603050405020304" pitchFamily="18" charset="0"/>
              </a:rPr>
              <a:t> </a:t>
            </a:r>
            <a:r>
              <a:rPr lang="en-US" sz="1600" b="1" dirty="0" err="1">
                <a:solidFill>
                  <a:schemeClr val="bg2"/>
                </a:solidFill>
                <a:effectLst/>
                <a:latin typeface="Nunito" pitchFamily="2" charset="0"/>
                <a:ea typeface="Times New Roman" panose="02020603050405020304" pitchFamily="18" charset="0"/>
              </a:rPr>
              <a:t>viết</a:t>
            </a:r>
            <a:r>
              <a:rPr lang="en-US" sz="1600" b="1" dirty="0">
                <a:solidFill>
                  <a:schemeClr val="bg2"/>
                </a:solidFill>
                <a:effectLst/>
                <a:latin typeface="Nunito" pitchFamily="2" charset="0"/>
                <a:ea typeface="Times New Roman" panose="02020603050405020304" pitchFamily="18" charset="0"/>
              </a:rPr>
              <a:t> </a:t>
            </a:r>
            <a:r>
              <a:rPr lang="en-US" sz="1600" b="1" dirty="0" err="1">
                <a:solidFill>
                  <a:schemeClr val="bg2"/>
                </a:solidFill>
                <a:effectLst/>
                <a:latin typeface="Nunito" pitchFamily="2" charset="0"/>
                <a:ea typeface="Times New Roman" panose="02020603050405020304" pitchFamily="18" charset="0"/>
              </a:rPr>
              <a:t>triển</a:t>
            </a:r>
            <a:r>
              <a:rPr lang="en-US" sz="1600" b="1" dirty="0">
                <a:solidFill>
                  <a:schemeClr val="bg2"/>
                </a:solidFill>
                <a:effectLst/>
                <a:latin typeface="Nunito" pitchFamily="2" charset="0"/>
                <a:ea typeface="Times New Roman" panose="02020603050405020304" pitchFamily="18" charset="0"/>
              </a:rPr>
              <a:t> </a:t>
            </a:r>
            <a:r>
              <a:rPr lang="en-US" sz="1600" b="1" dirty="0" err="1">
                <a:solidFill>
                  <a:schemeClr val="bg2"/>
                </a:solidFill>
                <a:effectLst/>
                <a:latin typeface="Nunito" pitchFamily="2" charset="0"/>
                <a:ea typeface="Times New Roman" panose="02020603050405020304" pitchFamily="18" charset="0"/>
              </a:rPr>
              <a:t>khai</a:t>
            </a:r>
            <a:r>
              <a:rPr lang="en-US" sz="1600" b="1" dirty="0">
                <a:solidFill>
                  <a:schemeClr val="bg2"/>
                </a:solidFill>
                <a:effectLst/>
                <a:latin typeface="Nunito" pitchFamily="2" charset="0"/>
                <a:ea typeface="Times New Roman" panose="02020603050405020304" pitchFamily="18" charset="0"/>
              </a:rPr>
              <a:t> </a:t>
            </a:r>
            <a:r>
              <a:rPr lang="en-US" sz="1600" b="1" dirty="0" err="1">
                <a:solidFill>
                  <a:schemeClr val="bg2"/>
                </a:solidFill>
                <a:effectLst/>
                <a:latin typeface="Nunito" pitchFamily="2" charset="0"/>
                <a:ea typeface="Times New Roman" panose="02020603050405020304" pitchFamily="18" charset="0"/>
              </a:rPr>
              <a:t>các</a:t>
            </a:r>
            <a:r>
              <a:rPr lang="en-US" sz="1600" b="1" dirty="0">
                <a:solidFill>
                  <a:schemeClr val="bg2"/>
                </a:solidFill>
                <a:effectLst/>
                <a:latin typeface="Nunito" pitchFamily="2" charset="0"/>
                <a:ea typeface="Times New Roman" panose="02020603050405020304" pitchFamily="18" charset="0"/>
              </a:rPr>
              <a:t> </a:t>
            </a:r>
            <a:r>
              <a:rPr lang="en-US" sz="1600" b="1" dirty="0" err="1">
                <a:solidFill>
                  <a:schemeClr val="bg2"/>
                </a:solidFill>
                <a:effectLst/>
                <a:latin typeface="Nunito" pitchFamily="2" charset="0"/>
                <a:ea typeface="Times New Roman" panose="02020603050405020304" pitchFamily="18" charset="0"/>
              </a:rPr>
              <a:t>nội</a:t>
            </a:r>
            <a:r>
              <a:rPr lang="en-US" sz="1600" b="1" dirty="0">
                <a:solidFill>
                  <a:schemeClr val="bg2"/>
                </a:solidFill>
                <a:effectLst/>
                <a:latin typeface="Nunito" pitchFamily="2" charset="0"/>
                <a:ea typeface="Times New Roman" panose="02020603050405020304" pitchFamily="18" charset="0"/>
              </a:rPr>
              <a:t> dung so </a:t>
            </a:r>
            <a:r>
              <a:rPr lang="en-US" sz="1600" b="1" dirty="0" err="1">
                <a:solidFill>
                  <a:schemeClr val="bg2"/>
                </a:solidFill>
                <a:effectLst/>
                <a:latin typeface="Nunito" pitchFamily="2" charset="0"/>
                <a:ea typeface="Times New Roman" panose="02020603050405020304" pitchFamily="18" charset="0"/>
              </a:rPr>
              <a:t>sánh</a:t>
            </a:r>
            <a:r>
              <a:rPr lang="en-US" sz="1600" b="1" dirty="0">
                <a:solidFill>
                  <a:schemeClr val="bg2"/>
                </a:solidFill>
                <a:effectLst/>
                <a:latin typeface="Nunito" pitchFamily="2" charset="0"/>
                <a:ea typeface="Times New Roman" panose="02020603050405020304" pitchFamily="18" charset="0"/>
              </a:rPr>
              <a:t>, </a:t>
            </a:r>
            <a:r>
              <a:rPr lang="en-US" sz="1600" b="1" dirty="0" err="1">
                <a:solidFill>
                  <a:schemeClr val="bg2"/>
                </a:solidFill>
                <a:effectLst/>
                <a:latin typeface="Nunito" pitchFamily="2" charset="0"/>
                <a:ea typeface="Times New Roman" panose="02020603050405020304" pitchFamily="18" charset="0"/>
              </a:rPr>
              <a:t>đánh</a:t>
            </a:r>
            <a:r>
              <a:rPr lang="en-US" sz="1600" b="1" dirty="0">
                <a:solidFill>
                  <a:schemeClr val="bg2"/>
                </a:solidFill>
                <a:effectLst/>
                <a:latin typeface="Nunito" pitchFamily="2" charset="0"/>
                <a:ea typeface="Times New Roman" panose="02020603050405020304" pitchFamily="18" charset="0"/>
              </a:rPr>
              <a:t> </a:t>
            </a:r>
            <a:r>
              <a:rPr lang="en-US" sz="1600" b="1" dirty="0" err="1">
                <a:solidFill>
                  <a:schemeClr val="bg2"/>
                </a:solidFill>
                <a:effectLst/>
                <a:latin typeface="Nunito" pitchFamily="2" charset="0"/>
                <a:ea typeface="Times New Roman" panose="02020603050405020304" pitchFamily="18" charset="0"/>
              </a:rPr>
              <a:t>giá</a:t>
            </a:r>
            <a:r>
              <a:rPr lang="vi-VN" sz="1600" b="1" dirty="0">
                <a:solidFill>
                  <a:schemeClr val="bg2"/>
                </a:solidFill>
                <a:effectLst/>
                <a:latin typeface="Nunito" pitchFamily="2" charset="0"/>
                <a:ea typeface="Times New Roman" panose="02020603050405020304" pitchFamily="18" charset="0"/>
              </a:rPr>
              <a:t> như thế nào?</a:t>
            </a:r>
            <a:r>
              <a:rPr lang="en-US" sz="1600" b="1" dirty="0">
                <a:solidFill>
                  <a:schemeClr val="bg2"/>
                </a:solidFill>
                <a:effectLst/>
                <a:latin typeface="Nunito" pitchFamily="2" charset="0"/>
                <a:ea typeface="Times New Roman" panose="02020603050405020304" pitchFamily="18" charset="0"/>
              </a:rPr>
              <a:t>  </a:t>
            </a:r>
          </a:p>
          <a:p>
            <a:pPr algn="just">
              <a:lnSpc>
                <a:spcPct val="150000"/>
              </a:lnSpc>
            </a:pPr>
            <a:r>
              <a:rPr lang="en-US" sz="1600" b="1" dirty="0" err="1">
                <a:solidFill>
                  <a:schemeClr val="bg2"/>
                </a:solidFill>
                <a:effectLst/>
                <a:latin typeface="Nunito" pitchFamily="2" charset="0"/>
                <a:ea typeface="Times New Roman" panose="02020603050405020304" pitchFamily="18" charset="0"/>
              </a:rPr>
              <a:t>Nhận</a:t>
            </a:r>
            <a:r>
              <a:rPr lang="en-US" sz="1600" b="1" dirty="0">
                <a:solidFill>
                  <a:schemeClr val="bg2"/>
                </a:solidFill>
                <a:effectLst/>
                <a:latin typeface="Nunito" pitchFamily="2" charset="0"/>
                <a:ea typeface="Times New Roman" panose="02020603050405020304" pitchFamily="18" charset="0"/>
              </a:rPr>
              <a:t> </a:t>
            </a:r>
            <a:r>
              <a:rPr lang="en-US" sz="1600" b="1" dirty="0" err="1">
                <a:solidFill>
                  <a:schemeClr val="bg2"/>
                </a:solidFill>
                <a:effectLst/>
                <a:latin typeface="Nunito" pitchFamily="2" charset="0"/>
                <a:ea typeface="Times New Roman" panose="02020603050405020304" pitchFamily="18" charset="0"/>
              </a:rPr>
              <a:t>xét</a:t>
            </a:r>
            <a:r>
              <a:rPr lang="en-US" sz="1600" b="1" dirty="0">
                <a:solidFill>
                  <a:schemeClr val="bg2"/>
                </a:solidFill>
                <a:effectLst/>
                <a:latin typeface="Nunito" pitchFamily="2" charset="0"/>
                <a:ea typeface="Times New Roman" panose="02020603050405020304" pitchFamily="18" charset="0"/>
              </a:rPr>
              <a:t> </a:t>
            </a:r>
            <a:r>
              <a:rPr lang="en-US" sz="1600" b="1" dirty="0" err="1">
                <a:solidFill>
                  <a:schemeClr val="bg2"/>
                </a:solidFill>
                <a:effectLst/>
                <a:latin typeface="Nunito" pitchFamily="2" charset="0"/>
                <a:ea typeface="Times New Roman" panose="02020603050405020304" pitchFamily="18" charset="0"/>
              </a:rPr>
              <a:t>hiệu</a:t>
            </a:r>
            <a:r>
              <a:rPr lang="en-US" sz="1600" b="1" dirty="0">
                <a:solidFill>
                  <a:schemeClr val="bg2"/>
                </a:solidFill>
                <a:effectLst/>
                <a:latin typeface="Nunito" pitchFamily="2" charset="0"/>
                <a:ea typeface="Times New Roman" panose="02020603050405020304" pitchFamily="18" charset="0"/>
              </a:rPr>
              <a:t> </a:t>
            </a:r>
            <a:r>
              <a:rPr lang="en-US" sz="1600" b="1" dirty="0" err="1">
                <a:solidFill>
                  <a:schemeClr val="bg2"/>
                </a:solidFill>
                <a:effectLst/>
                <a:latin typeface="Nunito" pitchFamily="2" charset="0"/>
                <a:ea typeface="Times New Roman" panose="02020603050405020304" pitchFamily="18" charset="0"/>
              </a:rPr>
              <a:t>quả</a:t>
            </a:r>
            <a:r>
              <a:rPr lang="en-US" sz="1600" b="1" dirty="0">
                <a:solidFill>
                  <a:schemeClr val="bg2"/>
                </a:solidFill>
                <a:effectLst/>
                <a:latin typeface="Nunito" pitchFamily="2" charset="0"/>
                <a:ea typeface="Times New Roman" panose="02020603050405020304" pitchFamily="18" charset="0"/>
              </a:rPr>
              <a:t>?</a:t>
            </a:r>
            <a:endParaRPr lang="en-US" sz="1600" dirty="0">
              <a:solidFill>
                <a:schemeClr val="bg2"/>
              </a:solidFill>
              <a:effectLst/>
              <a:latin typeface="Nunito" pitchFamily="2" charset="0"/>
              <a:ea typeface="Calibri" panose="020F0502020204030204" pitchFamily="34" charset="0"/>
            </a:endParaRPr>
          </a:p>
        </p:txBody>
      </p:sp>
      <p:sp>
        <p:nvSpPr>
          <p:cNvPr id="9" name="TextBox 8">
            <a:extLst>
              <a:ext uri="{FF2B5EF4-FFF2-40B4-BE49-F238E27FC236}">
                <a16:creationId xmlns:a16="http://schemas.microsoft.com/office/drawing/2014/main" id="{C39A2FD8-83B1-8997-F00C-770996650593}"/>
              </a:ext>
            </a:extLst>
          </p:cNvPr>
          <p:cNvSpPr txBox="1"/>
          <p:nvPr/>
        </p:nvSpPr>
        <p:spPr>
          <a:xfrm>
            <a:off x="192705" y="1983342"/>
            <a:ext cx="4438491" cy="2226250"/>
          </a:xfrm>
          <a:prstGeom prst="rect">
            <a:avLst/>
          </a:prstGeom>
          <a:noFill/>
        </p:spPr>
        <p:txBody>
          <a:bodyPr wrap="square">
            <a:spAutoFit/>
          </a:bodyPr>
          <a:lstStyle/>
          <a:p>
            <a:pPr marL="285750" marR="0" indent="-285750" algn="just">
              <a:spcBef>
                <a:spcPts val="0"/>
              </a:spcBef>
              <a:spcAft>
                <a:spcPts val="800"/>
              </a:spcAft>
              <a:buFontTx/>
              <a:buChar char="-"/>
            </a:pPr>
            <a:r>
              <a:rPr lang="en-US" sz="1600" dirty="0" err="1">
                <a:effectLst/>
                <a:latin typeface="Nunito" pitchFamily="2" charset="0"/>
                <a:ea typeface="Times New Roman" panose="02020603050405020304" pitchFamily="18" charset="0"/>
              </a:rPr>
              <a:t>Cách</a:t>
            </a:r>
            <a:r>
              <a:rPr lang="en-US" sz="1600" dirty="0">
                <a:effectLst/>
                <a:latin typeface="Nunito" pitchFamily="2" charset="0"/>
                <a:ea typeface="Times New Roman" panose="02020603050405020304" pitchFamily="18" charset="0"/>
              </a:rPr>
              <a:t> </a:t>
            </a:r>
            <a:r>
              <a:rPr lang="en-US" sz="1600" dirty="0" err="1">
                <a:effectLst/>
                <a:latin typeface="Nunito" pitchFamily="2" charset="0"/>
                <a:ea typeface="Times New Roman" panose="02020603050405020304" pitchFamily="18" charset="0"/>
              </a:rPr>
              <a:t>triển</a:t>
            </a:r>
            <a:r>
              <a:rPr lang="en-US" sz="1600" dirty="0">
                <a:effectLst/>
                <a:latin typeface="Nunito" pitchFamily="2" charset="0"/>
                <a:ea typeface="Times New Roman" panose="02020603050405020304" pitchFamily="18" charset="0"/>
              </a:rPr>
              <a:t> </a:t>
            </a:r>
            <a:r>
              <a:rPr lang="en-US" sz="1600" dirty="0" err="1">
                <a:effectLst/>
                <a:latin typeface="Nunito" pitchFamily="2" charset="0"/>
                <a:ea typeface="Times New Roman" panose="02020603050405020304" pitchFamily="18" charset="0"/>
              </a:rPr>
              <a:t>khai</a:t>
            </a:r>
            <a:endParaRPr lang="en-US" sz="1600" dirty="0">
              <a:effectLst/>
              <a:latin typeface="Nunito" pitchFamily="2" charset="0"/>
              <a:ea typeface="Times New Roman" panose="02020603050405020304" pitchFamily="18" charset="0"/>
            </a:endParaRPr>
          </a:p>
          <a:p>
            <a:pPr marR="0" algn="just">
              <a:spcBef>
                <a:spcPts val="0"/>
              </a:spcBef>
              <a:spcAft>
                <a:spcPts val="800"/>
              </a:spcAft>
            </a:pPr>
            <a:r>
              <a:rPr lang="en-US" sz="1600" dirty="0">
                <a:latin typeface="Nunito" pitchFamily="2" charset="0"/>
                <a:ea typeface="Times New Roman" panose="02020603050405020304" pitchFamily="18" charset="0"/>
              </a:rPr>
              <a:t>+</a:t>
            </a:r>
            <a:r>
              <a:rPr lang="vi-VN" sz="1600" dirty="0">
                <a:effectLst/>
                <a:latin typeface="Nunito" pitchFamily="2" charset="0"/>
                <a:ea typeface="Times New Roman" panose="02020603050405020304" pitchFamily="18" charset="0"/>
              </a:rPr>
              <a:t> </a:t>
            </a:r>
            <a:r>
              <a:rPr lang="en-US" sz="1600" dirty="0" err="1">
                <a:effectLst/>
                <a:latin typeface="Nunito" pitchFamily="2" charset="0"/>
                <a:ea typeface="Times New Roman" panose="02020603050405020304" pitchFamily="18" charset="0"/>
              </a:rPr>
              <a:t>Phân</a:t>
            </a:r>
            <a:r>
              <a:rPr lang="en-US" sz="1600" dirty="0">
                <a:effectLst/>
                <a:latin typeface="Nunito" pitchFamily="2" charset="0"/>
                <a:ea typeface="Times New Roman" panose="02020603050405020304" pitchFamily="18" charset="0"/>
              </a:rPr>
              <a:t> </a:t>
            </a:r>
            <a:r>
              <a:rPr lang="en-US" sz="1600" dirty="0" err="1">
                <a:effectLst/>
                <a:latin typeface="Nunito" pitchFamily="2" charset="0"/>
                <a:ea typeface="Times New Roman" panose="02020603050405020304" pitchFamily="18" charset="0"/>
              </a:rPr>
              <a:t>tích</a:t>
            </a:r>
            <a:r>
              <a:rPr lang="en-US" sz="1600" dirty="0">
                <a:effectLst/>
                <a:latin typeface="Nunito" pitchFamily="2" charset="0"/>
                <a:ea typeface="Times New Roman" panose="02020603050405020304" pitchFamily="18" charset="0"/>
              </a:rPr>
              <a:t> </a:t>
            </a:r>
            <a:r>
              <a:rPr lang="en-US" sz="1600" dirty="0" err="1">
                <a:effectLst/>
                <a:latin typeface="Nunito" pitchFamily="2" charset="0"/>
                <a:ea typeface="Times New Roman" panose="02020603050405020304" pitchFamily="18" charset="0"/>
              </a:rPr>
              <a:t>điểm</a:t>
            </a:r>
            <a:r>
              <a:rPr lang="en-US" sz="1600" dirty="0">
                <a:effectLst/>
                <a:latin typeface="Nunito" pitchFamily="2" charset="0"/>
                <a:ea typeface="Times New Roman" panose="02020603050405020304" pitchFamily="18" charset="0"/>
              </a:rPr>
              <a:t> </a:t>
            </a:r>
            <a:r>
              <a:rPr lang="en-US" sz="1600" dirty="0" err="1">
                <a:effectLst/>
                <a:latin typeface="Nunito" pitchFamily="2" charset="0"/>
                <a:ea typeface="Times New Roman" panose="02020603050405020304" pitchFamily="18" charset="0"/>
              </a:rPr>
              <a:t>tương</a:t>
            </a:r>
            <a:r>
              <a:rPr lang="en-US" sz="1600" dirty="0">
                <a:effectLst/>
                <a:latin typeface="Nunito" pitchFamily="2" charset="0"/>
                <a:ea typeface="Times New Roman" panose="02020603050405020304" pitchFamily="18" charset="0"/>
              </a:rPr>
              <a:t> </a:t>
            </a:r>
            <a:r>
              <a:rPr lang="en-US" sz="1600" dirty="0" err="1">
                <a:effectLst/>
                <a:latin typeface="Nunito" pitchFamily="2" charset="0"/>
                <a:ea typeface="Times New Roman" panose="02020603050405020304" pitchFamily="18" charset="0"/>
              </a:rPr>
              <a:t>đồng</a:t>
            </a:r>
            <a:r>
              <a:rPr lang="en-US" sz="1600" dirty="0">
                <a:effectLst/>
                <a:latin typeface="Nunito" pitchFamily="2" charset="0"/>
                <a:ea typeface="Times New Roman" panose="02020603050405020304" pitchFamily="18" charset="0"/>
              </a:rPr>
              <a:t> </a:t>
            </a:r>
            <a:r>
              <a:rPr lang="en-US" sz="1600" dirty="0" err="1">
                <a:effectLst/>
                <a:latin typeface="Nunito" pitchFamily="2" charset="0"/>
                <a:ea typeface="Times New Roman" panose="02020603050405020304" pitchFamily="18" charset="0"/>
              </a:rPr>
              <a:t>của</a:t>
            </a:r>
            <a:r>
              <a:rPr lang="en-US" sz="1600" dirty="0">
                <a:effectLst/>
                <a:latin typeface="Nunito" pitchFamily="2" charset="0"/>
                <a:ea typeface="Times New Roman" panose="02020603050405020304" pitchFamily="18" charset="0"/>
              </a:rPr>
              <a:t> </a:t>
            </a:r>
            <a:r>
              <a:rPr lang="en-US" sz="1600" dirty="0" err="1">
                <a:effectLst/>
                <a:latin typeface="Nunito" pitchFamily="2" charset="0"/>
                <a:ea typeface="Times New Roman" panose="02020603050405020304" pitchFamily="18" charset="0"/>
              </a:rPr>
              <a:t>hai</a:t>
            </a:r>
            <a:r>
              <a:rPr lang="en-US" sz="1600" dirty="0">
                <a:effectLst/>
                <a:latin typeface="Nunito" pitchFamily="2" charset="0"/>
                <a:ea typeface="Times New Roman" panose="02020603050405020304" pitchFamily="18" charset="0"/>
              </a:rPr>
              <a:t> </a:t>
            </a:r>
            <a:r>
              <a:rPr lang="en-US" sz="1600" dirty="0" err="1">
                <a:effectLst/>
                <a:latin typeface="Nunito" pitchFamily="2" charset="0"/>
                <a:ea typeface="Times New Roman" panose="02020603050405020304" pitchFamily="18" charset="0"/>
              </a:rPr>
              <a:t>bài</a:t>
            </a:r>
            <a:r>
              <a:rPr lang="en-US" sz="1600" dirty="0">
                <a:effectLst/>
                <a:latin typeface="Nunito" pitchFamily="2" charset="0"/>
                <a:ea typeface="Times New Roman" panose="02020603050405020304" pitchFamily="18" charset="0"/>
              </a:rPr>
              <a:t> </a:t>
            </a:r>
            <a:r>
              <a:rPr lang="en-US" sz="1600" dirty="0" err="1">
                <a:effectLst/>
                <a:latin typeface="Nunito" pitchFamily="2" charset="0"/>
                <a:ea typeface="Times New Roman" panose="02020603050405020304" pitchFamily="18" charset="0"/>
              </a:rPr>
              <a:t>thơ</a:t>
            </a:r>
            <a:endParaRPr lang="en-US" sz="1600" dirty="0">
              <a:effectLst/>
              <a:latin typeface="Nunito" pitchFamily="2" charset="0"/>
              <a:ea typeface="Times New Roman" panose="02020603050405020304" pitchFamily="18" charset="0"/>
            </a:endParaRPr>
          </a:p>
          <a:p>
            <a:pPr marR="0" algn="just">
              <a:spcBef>
                <a:spcPts val="0"/>
              </a:spcBef>
              <a:spcAft>
                <a:spcPts val="800"/>
              </a:spcAft>
            </a:pPr>
            <a:r>
              <a:rPr lang="en-US" sz="1600" dirty="0">
                <a:latin typeface="Nunito" pitchFamily="2" charset="0"/>
                <a:ea typeface="Calibri" panose="020F0502020204030204" pitchFamily="34" charset="0"/>
              </a:rPr>
              <a:t>+ </a:t>
            </a:r>
            <a:r>
              <a:rPr lang="en-US" sz="1600" dirty="0" err="1">
                <a:latin typeface="Nunito" pitchFamily="2" charset="0"/>
                <a:ea typeface="Calibri" panose="020F0502020204030204" pitchFamily="34" charset="0"/>
              </a:rPr>
              <a:t>Giới</a:t>
            </a:r>
            <a:r>
              <a:rPr lang="en-US" sz="1600" dirty="0">
                <a:latin typeface="Nunito" pitchFamily="2" charset="0"/>
                <a:ea typeface="Calibri" panose="020F0502020204030204" pitchFamily="34" charset="0"/>
              </a:rPr>
              <a:t> </a:t>
            </a:r>
            <a:r>
              <a:rPr lang="en-US" sz="1600" dirty="0" err="1">
                <a:latin typeface="Nunito" pitchFamily="2" charset="0"/>
                <a:ea typeface="Calibri" panose="020F0502020204030204" pitchFamily="34" charset="0"/>
              </a:rPr>
              <a:t>thiệu</a:t>
            </a:r>
            <a:r>
              <a:rPr lang="en-US" sz="1600" dirty="0">
                <a:latin typeface="Nunito" pitchFamily="2" charset="0"/>
                <a:ea typeface="Calibri" panose="020F0502020204030204" pitchFamily="34" charset="0"/>
              </a:rPr>
              <a:t> </a:t>
            </a:r>
            <a:r>
              <a:rPr lang="en-US" sz="1600" dirty="0" err="1">
                <a:latin typeface="Nunito" pitchFamily="2" charset="0"/>
                <a:ea typeface="Calibri" panose="020F0502020204030204" pitchFamily="34" charset="0"/>
              </a:rPr>
              <a:t>nét</a:t>
            </a:r>
            <a:r>
              <a:rPr lang="en-US" sz="1600" dirty="0">
                <a:latin typeface="Nunito" pitchFamily="2" charset="0"/>
                <a:ea typeface="Calibri" panose="020F0502020204030204" pitchFamily="34" charset="0"/>
              </a:rPr>
              <a:t> </a:t>
            </a:r>
            <a:r>
              <a:rPr lang="en-US" sz="1600" dirty="0" err="1">
                <a:latin typeface="Nunito" pitchFamily="2" charset="0"/>
                <a:ea typeface="Calibri" panose="020F0502020204030204" pitchFamily="34" charset="0"/>
              </a:rPr>
              <a:t>riêng</a:t>
            </a:r>
            <a:r>
              <a:rPr lang="en-US" sz="1600" dirty="0">
                <a:latin typeface="Nunito" pitchFamily="2" charset="0"/>
                <a:ea typeface="Calibri" panose="020F0502020204030204" pitchFamily="34" charset="0"/>
              </a:rPr>
              <a:t> </a:t>
            </a:r>
            <a:r>
              <a:rPr lang="en-US" sz="1600" dirty="0" err="1">
                <a:latin typeface="Nunito" pitchFamily="2" charset="0"/>
                <a:ea typeface="Calibri" panose="020F0502020204030204" pitchFamily="34" charset="0"/>
              </a:rPr>
              <a:t>và</a:t>
            </a:r>
            <a:r>
              <a:rPr lang="en-US" sz="1600" dirty="0">
                <a:latin typeface="Nunito" pitchFamily="2" charset="0"/>
                <a:ea typeface="Calibri" panose="020F0502020204030204" pitchFamily="34" charset="0"/>
              </a:rPr>
              <a:t> </a:t>
            </a:r>
            <a:r>
              <a:rPr lang="en-US" sz="1600" dirty="0" err="1">
                <a:latin typeface="Nunito" pitchFamily="2" charset="0"/>
                <a:ea typeface="Calibri" panose="020F0502020204030204" pitchFamily="34" charset="0"/>
              </a:rPr>
              <a:t>chỉ</a:t>
            </a:r>
            <a:r>
              <a:rPr lang="en-US" sz="1600" dirty="0">
                <a:latin typeface="Nunito" pitchFamily="2" charset="0"/>
                <a:ea typeface="Calibri" panose="020F0502020204030204" pitchFamily="34" charset="0"/>
              </a:rPr>
              <a:t> </a:t>
            </a:r>
            <a:r>
              <a:rPr lang="en-US" sz="1600" dirty="0" err="1">
                <a:latin typeface="Nunito" pitchFamily="2" charset="0"/>
                <a:ea typeface="Calibri" panose="020F0502020204030204" pitchFamily="34" charset="0"/>
              </a:rPr>
              <a:t>ra</a:t>
            </a:r>
            <a:r>
              <a:rPr lang="en-US" sz="1600" dirty="0">
                <a:latin typeface="Nunito" pitchFamily="2" charset="0"/>
                <a:ea typeface="Calibri" panose="020F0502020204030204" pitchFamily="34" charset="0"/>
              </a:rPr>
              <a:t> </a:t>
            </a:r>
            <a:r>
              <a:rPr lang="en-US" sz="1600" dirty="0" err="1">
                <a:latin typeface="Nunito" pitchFamily="2" charset="0"/>
                <a:ea typeface="Calibri" panose="020F0502020204030204" pitchFamily="34" charset="0"/>
              </a:rPr>
              <a:t>yếu</a:t>
            </a:r>
            <a:r>
              <a:rPr lang="en-US" sz="1600" dirty="0">
                <a:latin typeface="Nunito" pitchFamily="2" charset="0"/>
                <a:ea typeface="Calibri" panose="020F0502020204030204" pitchFamily="34" charset="0"/>
              </a:rPr>
              <a:t> </a:t>
            </a:r>
            <a:r>
              <a:rPr lang="en-US" sz="1600" dirty="0" err="1">
                <a:latin typeface="Nunito" pitchFamily="2" charset="0"/>
                <a:ea typeface="Calibri" panose="020F0502020204030204" pitchFamily="34" charset="0"/>
              </a:rPr>
              <a:t>tố</a:t>
            </a:r>
            <a:r>
              <a:rPr lang="en-US" sz="1600" dirty="0">
                <a:latin typeface="Nunito" pitchFamily="2" charset="0"/>
                <a:ea typeface="Calibri" panose="020F0502020204030204" pitchFamily="34" charset="0"/>
              </a:rPr>
              <a:t> </a:t>
            </a:r>
            <a:r>
              <a:rPr lang="en-US" sz="1600" dirty="0" err="1">
                <a:latin typeface="Nunito" pitchFamily="2" charset="0"/>
                <a:ea typeface="Calibri" panose="020F0502020204030204" pitchFamily="34" charset="0"/>
              </a:rPr>
              <a:t>tạo</a:t>
            </a:r>
            <a:r>
              <a:rPr lang="en-US" sz="1600" dirty="0">
                <a:latin typeface="Nunito" pitchFamily="2" charset="0"/>
                <a:ea typeface="Calibri" panose="020F0502020204030204" pitchFamily="34" charset="0"/>
              </a:rPr>
              <a:t> </a:t>
            </a:r>
            <a:r>
              <a:rPr lang="en-US" sz="1600" dirty="0" err="1">
                <a:latin typeface="Nunito" pitchFamily="2" charset="0"/>
                <a:ea typeface="Calibri" panose="020F0502020204030204" pitchFamily="34" charset="0"/>
              </a:rPr>
              <a:t>sự</a:t>
            </a:r>
            <a:r>
              <a:rPr lang="en-US" sz="1600" dirty="0">
                <a:latin typeface="Nunito" pitchFamily="2" charset="0"/>
                <a:ea typeface="Calibri" panose="020F0502020204030204" pitchFamily="34" charset="0"/>
              </a:rPr>
              <a:t> </a:t>
            </a:r>
            <a:r>
              <a:rPr lang="en-US" sz="1600" dirty="0" err="1">
                <a:latin typeface="Nunito" pitchFamily="2" charset="0"/>
                <a:ea typeface="Calibri" panose="020F0502020204030204" pitchFamily="34" charset="0"/>
              </a:rPr>
              <a:t>khác</a:t>
            </a:r>
            <a:r>
              <a:rPr lang="en-US" sz="1600" dirty="0">
                <a:latin typeface="Nunito" pitchFamily="2" charset="0"/>
                <a:ea typeface="Calibri" panose="020F0502020204030204" pitchFamily="34" charset="0"/>
              </a:rPr>
              <a:t> </a:t>
            </a:r>
            <a:r>
              <a:rPr lang="en-US" sz="1600" dirty="0" err="1">
                <a:latin typeface="Nunito" pitchFamily="2" charset="0"/>
                <a:ea typeface="Calibri" panose="020F0502020204030204" pitchFamily="34" charset="0"/>
              </a:rPr>
              <a:t>biệt</a:t>
            </a:r>
            <a:r>
              <a:rPr lang="en-US" sz="1600" dirty="0">
                <a:latin typeface="Nunito" pitchFamily="2" charset="0"/>
                <a:ea typeface="Calibri" panose="020F0502020204030204" pitchFamily="34" charset="0"/>
              </a:rPr>
              <a:t> </a:t>
            </a:r>
            <a:r>
              <a:rPr lang="en-US" sz="1600" dirty="0" err="1">
                <a:latin typeface="Nunito" pitchFamily="2" charset="0"/>
                <a:ea typeface="Calibri" panose="020F0502020204030204" pitchFamily="34" charset="0"/>
              </a:rPr>
              <a:t>của</a:t>
            </a:r>
            <a:r>
              <a:rPr lang="en-US" sz="1600" dirty="0">
                <a:latin typeface="Nunito" pitchFamily="2" charset="0"/>
                <a:ea typeface="Calibri" panose="020F0502020204030204" pitchFamily="34" charset="0"/>
              </a:rPr>
              <a:t> </a:t>
            </a:r>
            <a:r>
              <a:rPr lang="en-US" sz="1600" dirty="0" err="1">
                <a:latin typeface="Nunito" pitchFamily="2" charset="0"/>
                <a:ea typeface="Calibri" panose="020F0502020204030204" pitchFamily="34" charset="0"/>
              </a:rPr>
              <a:t>hai</a:t>
            </a:r>
            <a:r>
              <a:rPr lang="en-US" sz="1600" dirty="0">
                <a:latin typeface="Nunito" pitchFamily="2" charset="0"/>
                <a:ea typeface="Calibri" panose="020F0502020204030204" pitchFamily="34" charset="0"/>
              </a:rPr>
              <a:t> </a:t>
            </a:r>
            <a:r>
              <a:rPr lang="en-US" sz="1600" dirty="0" err="1">
                <a:latin typeface="Nunito" pitchFamily="2" charset="0"/>
                <a:ea typeface="Calibri" panose="020F0502020204030204" pitchFamily="34" charset="0"/>
              </a:rPr>
              <a:t>bài</a:t>
            </a:r>
            <a:r>
              <a:rPr lang="en-US" sz="1600" dirty="0">
                <a:latin typeface="Nunito" pitchFamily="2" charset="0"/>
                <a:ea typeface="Calibri" panose="020F0502020204030204" pitchFamily="34" charset="0"/>
              </a:rPr>
              <a:t> </a:t>
            </a:r>
            <a:r>
              <a:rPr lang="en-US" sz="1600" dirty="0" err="1">
                <a:latin typeface="Nunito" pitchFamily="2" charset="0"/>
                <a:ea typeface="Calibri" panose="020F0502020204030204" pitchFamily="34" charset="0"/>
              </a:rPr>
              <a:t>thơ</a:t>
            </a:r>
            <a:r>
              <a:rPr lang="en-US" sz="1600" dirty="0">
                <a:latin typeface="Nunito" pitchFamily="2" charset="0"/>
                <a:ea typeface="Calibri" panose="020F0502020204030204" pitchFamily="34" charset="0"/>
              </a:rPr>
              <a:t>.</a:t>
            </a:r>
          </a:p>
          <a:p>
            <a:pPr marR="0" algn="just">
              <a:spcBef>
                <a:spcPts val="0"/>
              </a:spcBef>
              <a:spcAft>
                <a:spcPts val="800"/>
              </a:spcAft>
            </a:pPr>
            <a:r>
              <a:rPr lang="en-US" sz="1600" dirty="0">
                <a:effectLst/>
                <a:latin typeface="Nunito" pitchFamily="2" charset="0"/>
                <a:ea typeface="Calibri" panose="020F0502020204030204" pitchFamily="34" charset="0"/>
              </a:rPr>
              <a:t>+ </a:t>
            </a:r>
            <a:r>
              <a:rPr lang="en-US" sz="1600" dirty="0" err="1">
                <a:effectLst/>
                <a:latin typeface="Nunito" pitchFamily="2" charset="0"/>
                <a:ea typeface="Calibri" panose="020F0502020204030204" pitchFamily="34" charset="0"/>
              </a:rPr>
              <a:t>Phân</a:t>
            </a:r>
            <a:r>
              <a:rPr lang="en-US" sz="1600" dirty="0">
                <a:effectLst/>
                <a:latin typeface="Nunito" pitchFamily="2" charset="0"/>
                <a:ea typeface="Calibri" panose="020F0502020204030204" pitchFamily="34" charset="0"/>
              </a:rPr>
              <a:t> </a:t>
            </a:r>
            <a:r>
              <a:rPr lang="en-US" sz="1600" dirty="0" err="1">
                <a:effectLst/>
                <a:latin typeface="Nunito" pitchFamily="2" charset="0"/>
                <a:ea typeface="Calibri" panose="020F0502020204030204" pitchFamily="34" charset="0"/>
              </a:rPr>
              <a:t>tích</a:t>
            </a:r>
            <a:r>
              <a:rPr lang="en-US" sz="1600" dirty="0">
                <a:effectLst/>
                <a:latin typeface="Nunito" pitchFamily="2" charset="0"/>
                <a:ea typeface="Calibri" panose="020F0502020204030204" pitchFamily="34" charset="0"/>
              </a:rPr>
              <a:t> </a:t>
            </a:r>
            <a:r>
              <a:rPr lang="en-US" sz="1600" dirty="0" err="1">
                <a:effectLst/>
                <a:latin typeface="Nunito" pitchFamily="2" charset="0"/>
                <a:ea typeface="Calibri" panose="020F0502020204030204" pitchFamily="34" charset="0"/>
              </a:rPr>
              <a:t>nét</a:t>
            </a:r>
            <a:r>
              <a:rPr lang="en-US" sz="1600" dirty="0">
                <a:effectLst/>
                <a:latin typeface="Nunito" pitchFamily="2" charset="0"/>
                <a:ea typeface="Calibri" panose="020F0502020204030204" pitchFamily="34" charset="0"/>
              </a:rPr>
              <a:t> </a:t>
            </a:r>
            <a:r>
              <a:rPr lang="en-US" sz="1600" dirty="0" err="1">
                <a:effectLst/>
                <a:latin typeface="Nunito" pitchFamily="2" charset="0"/>
                <a:ea typeface="Calibri" panose="020F0502020204030204" pitchFamily="34" charset="0"/>
              </a:rPr>
              <a:t>riêng</a:t>
            </a:r>
            <a:r>
              <a:rPr lang="en-US" sz="1600" dirty="0">
                <a:effectLst/>
                <a:latin typeface="Nunito" pitchFamily="2" charset="0"/>
                <a:ea typeface="Calibri" panose="020F0502020204030204" pitchFamily="34" charset="0"/>
              </a:rPr>
              <a:t> </a:t>
            </a:r>
            <a:r>
              <a:rPr lang="en-US" sz="1600" dirty="0" err="1">
                <a:effectLst/>
                <a:latin typeface="Nunito" pitchFamily="2" charset="0"/>
                <a:ea typeface="Calibri" panose="020F0502020204030204" pitchFamily="34" charset="0"/>
              </a:rPr>
              <a:t>trong</a:t>
            </a:r>
            <a:r>
              <a:rPr lang="en-US" sz="1600" dirty="0">
                <a:effectLst/>
                <a:latin typeface="Nunito" pitchFamily="2" charset="0"/>
                <a:ea typeface="Calibri" panose="020F0502020204030204" pitchFamily="34" charset="0"/>
              </a:rPr>
              <a:t> </a:t>
            </a:r>
            <a:r>
              <a:rPr lang="en-US" sz="1600" dirty="0" err="1">
                <a:effectLst/>
                <a:latin typeface="Nunito" pitchFamily="2" charset="0"/>
                <a:ea typeface="Calibri" panose="020F0502020204030204" pitchFamily="34" charset="0"/>
              </a:rPr>
              <a:t>cảnh</a:t>
            </a:r>
            <a:r>
              <a:rPr lang="en-US" sz="1600" dirty="0">
                <a:effectLst/>
                <a:latin typeface="Nunito" pitchFamily="2" charset="0"/>
                <a:ea typeface="Calibri" panose="020F0502020204030204" pitchFamily="34" charset="0"/>
              </a:rPr>
              <a:t> </a:t>
            </a:r>
            <a:r>
              <a:rPr lang="en-US" sz="1600" dirty="0" err="1">
                <a:effectLst/>
                <a:latin typeface="Nunito" pitchFamily="2" charset="0"/>
                <a:ea typeface="Calibri" panose="020F0502020204030204" pitchFamily="34" charset="0"/>
              </a:rPr>
              <a:t>và</a:t>
            </a:r>
            <a:r>
              <a:rPr lang="en-US" sz="1600" dirty="0">
                <a:effectLst/>
                <a:latin typeface="Nunito" pitchFamily="2" charset="0"/>
                <a:ea typeface="Calibri" panose="020F0502020204030204" pitchFamily="34" charset="0"/>
              </a:rPr>
              <a:t> </a:t>
            </a:r>
            <a:r>
              <a:rPr lang="en-US" sz="1600" dirty="0" err="1">
                <a:effectLst/>
                <a:latin typeface="Nunito" pitchFamily="2" charset="0"/>
                <a:ea typeface="Calibri" panose="020F0502020204030204" pitchFamily="34" charset="0"/>
              </a:rPr>
              <a:t>tình</a:t>
            </a:r>
            <a:r>
              <a:rPr lang="en-US" sz="1600" dirty="0">
                <a:effectLst/>
                <a:latin typeface="Nunito" pitchFamily="2" charset="0"/>
                <a:ea typeface="Calibri" panose="020F0502020204030204" pitchFamily="34" charset="0"/>
              </a:rPr>
              <a:t> </a:t>
            </a:r>
            <a:r>
              <a:rPr lang="en-US" sz="1600" dirty="0" err="1">
                <a:effectLst/>
                <a:latin typeface="Nunito" pitchFamily="2" charset="0"/>
                <a:ea typeface="Calibri" panose="020F0502020204030204" pitchFamily="34" charset="0"/>
              </a:rPr>
              <a:t>bài</a:t>
            </a:r>
            <a:r>
              <a:rPr lang="en-US" sz="1600" dirty="0">
                <a:effectLst/>
                <a:latin typeface="Nunito" pitchFamily="2" charset="0"/>
                <a:ea typeface="Calibri" panose="020F0502020204030204" pitchFamily="34" charset="0"/>
              </a:rPr>
              <a:t> Thu </a:t>
            </a:r>
            <a:r>
              <a:rPr lang="en-US" sz="1600" dirty="0" err="1">
                <a:effectLst/>
                <a:latin typeface="Nunito" pitchFamily="2" charset="0"/>
                <a:ea typeface="Calibri" panose="020F0502020204030204" pitchFamily="34" charset="0"/>
              </a:rPr>
              <a:t>vịnh</a:t>
            </a:r>
            <a:r>
              <a:rPr lang="en-US" sz="1600" dirty="0">
                <a:effectLst/>
                <a:latin typeface="Nunito" pitchFamily="2" charset="0"/>
                <a:ea typeface="Calibri" panose="020F0502020204030204" pitchFamily="34" charset="0"/>
              </a:rPr>
              <a:t> </a:t>
            </a:r>
          </a:p>
          <a:p>
            <a:pPr marR="0" algn="just">
              <a:spcBef>
                <a:spcPts val="0"/>
              </a:spcBef>
              <a:spcAft>
                <a:spcPts val="800"/>
              </a:spcAft>
            </a:pPr>
            <a:endParaRPr lang="en-US" sz="1600" dirty="0">
              <a:effectLst/>
              <a:latin typeface="Nunito" pitchFamily="2" charset="0"/>
              <a:ea typeface="Calibri" panose="020F0502020204030204" pitchFamily="34" charset="0"/>
            </a:endParaRPr>
          </a:p>
        </p:txBody>
      </p:sp>
      <p:sp>
        <p:nvSpPr>
          <p:cNvPr id="11" name="TextBox 10">
            <a:extLst>
              <a:ext uri="{FF2B5EF4-FFF2-40B4-BE49-F238E27FC236}">
                <a16:creationId xmlns:a16="http://schemas.microsoft.com/office/drawing/2014/main" id="{5A899F8F-3930-DE9B-6A75-ECD8EED0905A}"/>
              </a:ext>
            </a:extLst>
          </p:cNvPr>
          <p:cNvSpPr txBox="1"/>
          <p:nvPr/>
        </p:nvSpPr>
        <p:spPr>
          <a:xfrm>
            <a:off x="1778001" y="0"/>
            <a:ext cx="5266266" cy="515526"/>
          </a:xfrm>
          <a:prstGeom prst="rect">
            <a:avLst/>
          </a:prstGeom>
          <a:noFill/>
        </p:spPr>
        <p:txBody>
          <a:bodyPr wrap="square">
            <a:spAutoFit/>
          </a:bodyPr>
          <a:lstStyle/>
          <a:p>
            <a:pPr marL="0" marR="0" algn="ctr">
              <a:lnSpc>
                <a:spcPct val="150000"/>
              </a:lnSpc>
              <a:spcBef>
                <a:spcPts val="0"/>
              </a:spcBef>
              <a:spcAft>
                <a:spcPts val="800"/>
              </a:spcAft>
            </a:pPr>
            <a:r>
              <a:rPr lang="en-US" sz="2000" dirty="0" err="1">
                <a:effectLst/>
                <a:latin typeface="Nunito" pitchFamily="2" charset="0"/>
                <a:ea typeface="Times New Roman" panose="02020603050405020304" pitchFamily="18" charset="0"/>
              </a:rPr>
              <a:t>Thảo</a:t>
            </a:r>
            <a:r>
              <a:rPr lang="en-US" sz="2000" dirty="0">
                <a:effectLst/>
                <a:latin typeface="Nunito" pitchFamily="2" charset="0"/>
                <a:ea typeface="Times New Roman" panose="02020603050405020304" pitchFamily="18" charset="0"/>
              </a:rPr>
              <a:t> </a:t>
            </a:r>
            <a:r>
              <a:rPr lang="en-US" sz="2000" dirty="0" err="1">
                <a:effectLst/>
                <a:latin typeface="Nunito" pitchFamily="2" charset="0"/>
                <a:ea typeface="Times New Roman" panose="02020603050405020304" pitchFamily="18" charset="0"/>
              </a:rPr>
              <a:t>luận</a:t>
            </a:r>
            <a:r>
              <a:rPr lang="en-US" sz="2000" dirty="0">
                <a:effectLst/>
                <a:latin typeface="Nunito" pitchFamily="2" charset="0"/>
                <a:ea typeface="Times New Roman" panose="02020603050405020304" pitchFamily="18" charset="0"/>
              </a:rPr>
              <a:t> </a:t>
            </a:r>
            <a:r>
              <a:rPr lang="en-US" sz="2000" dirty="0" err="1">
                <a:effectLst/>
                <a:latin typeface="Nunito" pitchFamily="2" charset="0"/>
                <a:ea typeface="Times New Roman" panose="02020603050405020304" pitchFamily="18" charset="0"/>
              </a:rPr>
              <a:t>cặp</a:t>
            </a:r>
            <a:r>
              <a:rPr lang="en-US" sz="2000" dirty="0">
                <a:effectLst/>
                <a:latin typeface="Nunito" pitchFamily="2" charset="0"/>
                <a:ea typeface="Times New Roman" panose="02020603050405020304" pitchFamily="18" charset="0"/>
              </a:rPr>
              <a:t> </a:t>
            </a:r>
            <a:r>
              <a:rPr lang="en-US" sz="2000" dirty="0" err="1">
                <a:effectLst/>
                <a:latin typeface="Nunito" pitchFamily="2" charset="0"/>
                <a:ea typeface="Times New Roman" panose="02020603050405020304" pitchFamily="18" charset="0"/>
              </a:rPr>
              <a:t>đôi</a:t>
            </a:r>
            <a:r>
              <a:rPr lang="en-US" sz="2000" dirty="0">
                <a:effectLst/>
                <a:latin typeface="Nunito" pitchFamily="2" charset="0"/>
                <a:ea typeface="Times New Roman" panose="02020603050405020304" pitchFamily="18" charset="0"/>
              </a:rPr>
              <a:t> </a:t>
            </a:r>
            <a:r>
              <a:rPr lang="en-US" sz="2000" dirty="0" err="1">
                <a:effectLst/>
                <a:latin typeface="Nunito" pitchFamily="2" charset="0"/>
                <a:ea typeface="Times New Roman" panose="02020603050405020304" pitchFamily="18" charset="0"/>
              </a:rPr>
              <a:t>trả</a:t>
            </a:r>
            <a:r>
              <a:rPr lang="en-US" sz="2000" dirty="0">
                <a:effectLst/>
                <a:latin typeface="Nunito" pitchFamily="2" charset="0"/>
                <a:ea typeface="Times New Roman" panose="02020603050405020304" pitchFamily="18" charset="0"/>
              </a:rPr>
              <a:t> </a:t>
            </a:r>
            <a:r>
              <a:rPr lang="en-US" sz="2000" dirty="0" err="1">
                <a:effectLst/>
                <a:latin typeface="Nunito" pitchFamily="2" charset="0"/>
                <a:ea typeface="Times New Roman" panose="02020603050405020304" pitchFamily="18" charset="0"/>
              </a:rPr>
              <a:t>lời</a:t>
            </a:r>
            <a:r>
              <a:rPr lang="en-US" sz="2000" dirty="0">
                <a:effectLst/>
                <a:latin typeface="Nunito" pitchFamily="2" charset="0"/>
                <a:ea typeface="Times New Roman" panose="02020603050405020304" pitchFamily="18" charset="0"/>
              </a:rPr>
              <a:t> </a:t>
            </a:r>
            <a:r>
              <a:rPr lang="en-US" sz="2000" dirty="0" err="1">
                <a:effectLst/>
                <a:latin typeface="Nunito" pitchFamily="2" charset="0"/>
                <a:ea typeface="Times New Roman" panose="02020603050405020304" pitchFamily="18" charset="0"/>
              </a:rPr>
              <a:t>các</a:t>
            </a:r>
            <a:r>
              <a:rPr lang="en-US" sz="2000" dirty="0">
                <a:effectLst/>
                <a:latin typeface="Nunito" pitchFamily="2" charset="0"/>
                <a:ea typeface="Times New Roman" panose="02020603050405020304" pitchFamily="18" charset="0"/>
              </a:rPr>
              <a:t> </a:t>
            </a:r>
            <a:r>
              <a:rPr lang="en-US" sz="2000" dirty="0" err="1">
                <a:effectLst/>
                <a:latin typeface="Nunito" pitchFamily="2" charset="0"/>
                <a:ea typeface="Times New Roman" panose="02020603050405020304" pitchFamily="18" charset="0"/>
              </a:rPr>
              <a:t>câu</a:t>
            </a:r>
            <a:r>
              <a:rPr lang="en-US" sz="2000" dirty="0">
                <a:effectLst/>
                <a:latin typeface="Nunito" pitchFamily="2" charset="0"/>
                <a:ea typeface="Times New Roman" panose="02020603050405020304" pitchFamily="18" charset="0"/>
              </a:rPr>
              <a:t> </a:t>
            </a:r>
            <a:r>
              <a:rPr lang="en-US" sz="2000" dirty="0" err="1">
                <a:effectLst/>
                <a:latin typeface="Nunito" pitchFamily="2" charset="0"/>
                <a:ea typeface="Times New Roman" panose="02020603050405020304" pitchFamily="18" charset="0"/>
              </a:rPr>
              <a:t>hỏi</a:t>
            </a:r>
            <a:endParaRPr lang="en-US" sz="2000" dirty="0">
              <a:effectLst/>
              <a:latin typeface="Nunito" pitchFamily="2" charset="0"/>
              <a:ea typeface="Calibri" panose="020F0502020204030204" pitchFamily="34" charset="0"/>
            </a:endParaRPr>
          </a:p>
        </p:txBody>
      </p:sp>
      <p:sp>
        <p:nvSpPr>
          <p:cNvPr id="10" name="TextBox 9">
            <a:extLst>
              <a:ext uri="{FF2B5EF4-FFF2-40B4-BE49-F238E27FC236}">
                <a16:creationId xmlns:a16="http://schemas.microsoft.com/office/drawing/2014/main" id="{C39A2FD8-83B1-8997-F00C-770996650593}"/>
              </a:ext>
            </a:extLst>
          </p:cNvPr>
          <p:cNvSpPr txBox="1"/>
          <p:nvPr/>
        </p:nvSpPr>
        <p:spPr>
          <a:xfrm>
            <a:off x="4631196" y="1974948"/>
            <a:ext cx="4438491" cy="2123658"/>
          </a:xfrm>
          <a:prstGeom prst="rect">
            <a:avLst/>
          </a:prstGeom>
          <a:noFill/>
        </p:spPr>
        <p:txBody>
          <a:bodyPr wrap="square">
            <a:spAutoFit/>
          </a:bodyPr>
          <a:lstStyle/>
          <a:p>
            <a:pPr marR="0" algn="just">
              <a:spcBef>
                <a:spcPts val="0"/>
              </a:spcBef>
              <a:spcAft>
                <a:spcPts val="800"/>
              </a:spcAft>
            </a:pPr>
            <a:r>
              <a:rPr lang="en-US" sz="1600" dirty="0">
                <a:effectLst/>
                <a:latin typeface="Nunito" pitchFamily="2" charset="0"/>
                <a:ea typeface="Calibri" panose="020F0502020204030204" pitchFamily="34" charset="0"/>
              </a:rPr>
              <a:t>+ </a:t>
            </a:r>
            <a:r>
              <a:rPr lang="en-US" sz="1600" dirty="0" err="1">
                <a:effectLst/>
                <a:latin typeface="Nunito" pitchFamily="2" charset="0"/>
                <a:ea typeface="Calibri" panose="020F0502020204030204" pitchFamily="34" charset="0"/>
              </a:rPr>
              <a:t>Phân</a:t>
            </a:r>
            <a:r>
              <a:rPr lang="en-US" sz="1600" dirty="0">
                <a:effectLst/>
                <a:latin typeface="Nunito" pitchFamily="2" charset="0"/>
                <a:ea typeface="Calibri" panose="020F0502020204030204" pitchFamily="34" charset="0"/>
              </a:rPr>
              <a:t> </a:t>
            </a:r>
            <a:r>
              <a:rPr lang="en-US" sz="1600" dirty="0" err="1">
                <a:effectLst/>
                <a:latin typeface="Nunito" pitchFamily="2" charset="0"/>
                <a:ea typeface="Calibri" panose="020F0502020204030204" pitchFamily="34" charset="0"/>
              </a:rPr>
              <a:t>tích</a:t>
            </a:r>
            <a:r>
              <a:rPr lang="en-US" sz="1600" dirty="0">
                <a:effectLst/>
                <a:latin typeface="Nunito" pitchFamily="2" charset="0"/>
                <a:ea typeface="Calibri" panose="020F0502020204030204" pitchFamily="34" charset="0"/>
              </a:rPr>
              <a:t> </a:t>
            </a:r>
            <a:r>
              <a:rPr lang="en-US" sz="1600" dirty="0" err="1">
                <a:effectLst/>
                <a:latin typeface="Nunito" pitchFamily="2" charset="0"/>
                <a:ea typeface="Calibri" panose="020F0502020204030204" pitchFamily="34" charset="0"/>
              </a:rPr>
              <a:t>nét</a:t>
            </a:r>
            <a:r>
              <a:rPr lang="en-US" sz="1600" dirty="0">
                <a:effectLst/>
                <a:latin typeface="Nunito" pitchFamily="2" charset="0"/>
                <a:ea typeface="Calibri" panose="020F0502020204030204" pitchFamily="34" charset="0"/>
              </a:rPr>
              <a:t> </a:t>
            </a:r>
            <a:r>
              <a:rPr lang="en-US" sz="1600" dirty="0" err="1">
                <a:effectLst/>
                <a:latin typeface="Nunito" pitchFamily="2" charset="0"/>
                <a:ea typeface="Calibri" panose="020F0502020204030204" pitchFamily="34" charset="0"/>
              </a:rPr>
              <a:t>riêng</a:t>
            </a:r>
            <a:r>
              <a:rPr lang="en-US" sz="1600" dirty="0">
                <a:effectLst/>
                <a:latin typeface="Nunito" pitchFamily="2" charset="0"/>
                <a:ea typeface="Calibri" panose="020F0502020204030204" pitchFamily="34" charset="0"/>
              </a:rPr>
              <a:t> </a:t>
            </a:r>
            <a:r>
              <a:rPr lang="en-US" sz="1600" dirty="0" err="1">
                <a:effectLst/>
                <a:latin typeface="Nunito" pitchFamily="2" charset="0"/>
                <a:ea typeface="Calibri" panose="020F0502020204030204" pitchFamily="34" charset="0"/>
              </a:rPr>
              <a:t>của</a:t>
            </a:r>
            <a:r>
              <a:rPr lang="en-US" sz="1600" dirty="0">
                <a:effectLst/>
                <a:latin typeface="Nunito" pitchFamily="2" charset="0"/>
                <a:ea typeface="Calibri" panose="020F0502020204030204" pitchFamily="34" charset="0"/>
              </a:rPr>
              <a:t> </a:t>
            </a:r>
            <a:r>
              <a:rPr lang="en-US" sz="1600" dirty="0" err="1">
                <a:effectLst/>
                <a:latin typeface="Nunito" pitchFamily="2" charset="0"/>
                <a:ea typeface="Calibri" panose="020F0502020204030204" pitchFamily="34" charset="0"/>
              </a:rPr>
              <a:t>bài</a:t>
            </a:r>
            <a:r>
              <a:rPr lang="en-US" sz="1600" dirty="0">
                <a:effectLst/>
                <a:latin typeface="Nunito" pitchFamily="2" charset="0"/>
                <a:ea typeface="Calibri" panose="020F0502020204030204" pitchFamily="34" charset="0"/>
              </a:rPr>
              <a:t> </a:t>
            </a:r>
            <a:r>
              <a:rPr lang="en-US" sz="1600" dirty="0" err="1">
                <a:effectLst/>
                <a:latin typeface="Nunito" pitchFamily="2" charset="0"/>
                <a:ea typeface="Calibri" panose="020F0502020204030204" pitchFamily="34" charset="0"/>
              </a:rPr>
              <a:t>Đây</a:t>
            </a:r>
            <a:r>
              <a:rPr lang="en-US" sz="1600" dirty="0">
                <a:effectLst/>
                <a:latin typeface="Nunito" pitchFamily="2" charset="0"/>
                <a:ea typeface="Calibri" panose="020F0502020204030204" pitchFamily="34" charset="0"/>
              </a:rPr>
              <a:t> </a:t>
            </a:r>
            <a:r>
              <a:rPr lang="en-US" sz="1600" dirty="0" err="1">
                <a:effectLst/>
                <a:latin typeface="Nunito" pitchFamily="2" charset="0"/>
                <a:ea typeface="Calibri" panose="020F0502020204030204" pitchFamily="34" charset="0"/>
              </a:rPr>
              <a:t>mùa</a:t>
            </a:r>
            <a:r>
              <a:rPr lang="en-US" sz="1600" dirty="0">
                <a:effectLst/>
                <a:latin typeface="Nunito" pitchFamily="2" charset="0"/>
                <a:ea typeface="Calibri" panose="020F0502020204030204" pitchFamily="34" charset="0"/>
              </a:rPr>
              <a:t> </a:t>
            </a:r>
            <a:r>
              <a:rPr lang="en-US" sz="1600" dirty="0" err="1">
                <a:effectLst/>
                <a:latin typeface="Nunito" pitchFamily="2" charset="0"/>
                <a:ea typeface="Calibri" panose="020F0502020204030204" pitchFamily="34" charset="0"/>
              </a:rPr>
              <a:t>thu</a:t>
            </a:r>
            <a:r>
              <a:rPr lang="en-US" sz="1600" dirty="0">
                <a:effectLst/>
                <a:latin typeface="Nunito" pitchFamily="2" charset="0"/>
                <a:ea typeface="Calibri" panose="020F0502020204030204" pitchFamily="34" charset="0"/>
              </a:rPr>
              <a:t> </a:t>
            </a:r>
            <a:r>
              <a:rPr lang="en-US" sz="1600" dirty="0" err="1">
                <a:effectLst/>
                <a:latin typeface="Nunito" pitchFamily="2" charset="0"/>
                <a:ea typeface="Calibri" panose="020F0502020204030204" pitchFamily="34" charset="0"/>
              </a:rPr>
              <a:t>tới</a:t>
            </a:r>
            <a:r>
              <a:rPr lang="en-US" sz="1600" dirty="0">
                <a:effectLst/>
                <a:latin typeface="Nunito" pitchFamily="2" charset="0"/>
                <a:ea typeface="Calibri" panose="020F0502020204030204" pitchFamily="34" charset="0"/>
              </a:rPr>
              <a:t> </a:t>
            </a:r>
            <a:r>
              <a:rPr lang="en-US" sz="1600" dirty="0" err="1">
                <a:effectLst/>
                <a:latin typeface="Nunito" pitchFamily="2" charset="0"/>
                <a:ea typeface="Calibri" panose="020F0502020204030204" pitchFamily="34" charset="0"/>
              </a:rPr>
              <a:t>trong</a:t>
            </a:r>
            <a:r>
              <a:rPr lang="en-US" sz="1600" dirty="0">
                <a:effectLst/>
                <a:latin typeface="Nunito" pitchFamily="2" charset="0"/>
                <a:ea typeface="Calibri" panose="020F0502020204030204" pitchFamily="34" charset="0"/>
              </a:rPr>
              <a:t> </a:t>
            </a:r>
            <a:r>
              <a:rPr lang="en-US" sz="1600" dirty="0" err="1">
                <a:effectLst/>
                <a:latin typeface="Nunito" pitchFamily="2" charset="0"/>
                <a:ea typeface="Calibri" panose="020F0502020204030204" pitchFamily="34" charset="0"/>
              </a:rPr>
              <a:t>sự</a:t>
            </a:r>
            <a:r>
              <a:rPr lang="en-US" sz="1600" dirty="0">
                <a:effectLst/>
                <a:latin typeface="Nunito" pitchFamily="2" charset="0"/>
                <a:ea typeface="Calibri" panose="020F0502020204030204" pitchFamily="34" charset="0"/>
              </a:rPr>
              <a:t> </a:t>
            </a:r>
            <a:r>
              <a:rPr lang="en-US" sz="1600" dirty="0" err="1">
                <a:effectLst/>
                <a:latin typeface="Nunito" pitchFamily="2" charset="0"/>
                <a:ea typeface="Calibri" panose="020F0502020204030204" pitchFamily="34" charset="0"/>
              </a:rPr>
              <a:t>đối</a:t>
            </a:r>
            <a:r>
              <a:rPr lang="en-US" sz="1600" dirty="0">
                <a:effectLst/>
                <a:latin typeface="Nunito" pitchFamily="2" charset="0"/>
                <a:ea typeface="Calibri" panose="020F0502020204030204" pitchFamily="34" charset="0"/>
              </a:rPr>
              <a:t> </a:t>
            </a:r>
            <a:r>
              <a:rPr lang="en-US" sz="1600" dirty="0" err="1">
                <a:effectLst/>
                <a:latin typeface="Nunito" pitchFamily="2" charset="0"/>
                <a:ea typeface="Calibri" panose="020F0502020204030204" pitchFamily="34" charset="0"/>
              </a:rPr>
              <a:t>sánh</a:t>
            </a:r>
            <a:r>
              <a:rPr lang="en-US" sz="1600" dirty="0">
                <a:effectLst/>
                <a:latin typeface="Nunito" pitchFamily="2" charset="0"/>
                <a:ea typeface="Calibri" panose="020F0502020204030204" pitchFamily="34" charset="0"/>
              </a:rPr>
              <a:t> </a:t>
            </a:r>
            <a:r>
              <a:rPr lang="en-US" sz="1600" dirty="0" err="1">
                <a:effectLst/>
                <a:latin typeface="Nunito" pitchFamily="2" charset="0"/>
                <a:ea typeface="Calibri" panose="020F0502020204030204" pitchFamily="34" charset="0"/>
              </a:rPr>
              <a:t>với</a:t>
            </a:r>
            <a:r>
              <a:rPr lang="en-US" sz="1600" dirty="0">
                <a:effectLst/>
                <a:latin typeface="Nunito" pitchFamily="2" charset="0"/>
                <a:ea typeface="Calibri" panose="020F0502020204030204" pitchFamily="34" charset="0"/>
              </a:rPr>
              <a:t> </a:t>
            </a:r>
            <a:r>
              <a:rPr lang="en-US" sz="1600" dirty="0" err="1">
                <a:effectLst/>
                <a:latin typeface="Nunito" pitchFamily="2" charset="0"/>
                <a:ea typeface="Calibri" panose="020F0502020204030204" pitchFamily="34" charset="0"/>
              </a:rPr>
              <a:t>bài</a:t>
            </a:r>
            <a:r>
              <a:rPr lang="en-US" sz="1600" dirty="0">
                <a:effectLst/>
                <a:latin typeface="Nunito" pitchFamily="2" charset="0"/>
                <a:ea typeface="Calibri" panose="020F0502020204030204" pitchFamily="34" charset="0"/>
              </a:rPr>
              <a:t> Thu </a:t>
            </a:r>
            <a:r>
              <a:rPr lang="en-US" sz="1600" dirty="0" err="1">
                <a:effectLst/>
                <a:latin typeface="Nunito" pitchFamily="2" charset="0"/>
                <a:ea typeface="Calibri" panose="020F0502020204030204" pitchFamily="34" charset="0"/>
              </a:rPr>
              <a:t>vịnh</a:t>
            </a:r>
            <a:endParaRPr lang="en-US" sz="1600" dirty="0">
              <a:effectLst/>
              <a:latin typeface="Nunito" pitchFamily="2" charset="0"/>
              <a:ea typeface="Calibri" panose="020F0502020204030204" pitchFamily="34" charset="0"/>
            </a:endParaRPr>
          </a:p>
          <a:p>
            <a:pPr marR="0" algn="just">
              <a:spcBef>
                <a:spcPts val="0"/>
              </a:spcBef>
              <a:spcAft>
                <a:spcPts val="800"/>
              </a:spcAft>
            </a:pPr>
            <a:r>
              <a:rPr lang="en-US" sz="1600" dirty="0">
                <a:latin typeface="Nunito" pitchFamily="2" charset="0"/>
                <a:ea typeface="Calibri" panose="020F0502020204030204" pitchFamily="34" charset="0"/>
              </a:rPr>
              <a:t>+ </a:t>
            </a:r>
            <a:r>
              <a:rPr lang="en-US" sz="1600" dirty="0" err="1">
                <a:latin typeface="Nunito" pitchFamily="2" charset="0"/>
                <a:ea typeface="Calibri" panose="020F0502020204030204" pitchFamily="34" charset="0"/>
              </a:rPr>
              <a:t>Khẳng</a:t>
            </a:r>
            <a:r>
              <a:rPr lang="en-US" sz="1600" dirty="0">
                <a:latin typeface="Nunito" pitchFamily="2" charset="0"/>
                <a:ea typeface="Calibri" panose="020F0502020204030204" pitchFamily="34" charset="0"/>
              </a:rPr>
              <a:t> </a:t>
            </a:r>
            <a:r>
              <a:rPr lang="en-US" sz="1600" dirty="0" err="1">
                <a:latin typeface="Nunito" pitchFamily="2" charset="0"/>
                <a:ea typeface="Calibri" panose="020F0502020204030204" pitchFamily="34" charset="0"/>
              </a:rPr>
              <a:t>định</a:t>
            </a:r>
            <a:r>
              <a:rPr lang="en-US" sz="1600" dirty="0">
                <a:latin typeface="Nunito" pitchFamily="2" charset="0"/>
                <a:ea typeface="Calibri" panose="020F0502020204030204" pitchFamily="34" charset="0"/>
              </a:rPr>
              <a:t> </a:t>
            </a:r>
            <a:r>
              <a:rPr lang="en-US" sz="1600" dirty="0" err="1">
                <a:latin typeface="Nunito" pitchFamily="2" charset="0"/>
                <a:ea typeface="Calibri" panose="020F0502020204030204" pitchFamily="34" charset="0"/>
              </a:rPr>
              <a:t>vị</a:t>
            </a:r>
            <a:r>
              <a:rPr lang="en-US" sz="1600" dirty="0">
                <a:latin typeface="Nunito" pitchFamily="2" charset="0"/>
                <a:ea typeface="Calibri" panose="020F0502020204030204" pitchFamily="34" charset="0"/>
              </a:rPr>
              <a:t> </a:t>
            </a:r>
            <a:r>
              <a:rPr lang="en-US" sz="1600" dirty="0" err="1">
                <a:latin typeface="Nunito" pitchFamily="2" charset="0"/>
                <a:ea typeface="Calibri" panose="020F0502020204030204" pitchFamily="34" charset="0"/>
              </a:rPr>
              <a:t>trí</a:t>
            </a:r>
            <a:r>
              <a:rPr lang="en-US" sz="1600" dirty="0">
                <a:latin typeface="Nunito" pitchFamily="2" charset="0"/>
                <a:ea typeface="Calibri" panose="020F0502020204030204" pitchFamily="34" charset="0"/>
              </a:rPr>
              <a:t>, </a:t>
            </a:r>
            <a:r>
              <a:rPr lang="en-US" sz="1600" dirty="0" err="1">
                <a:latin typeface="Nunito" pitchFamily="2" charset="0"/>
                <a:ea typeface="Calibri" panose="020F0502020204030204" pitchFamily="34" charset="0"/>
              </a:rPr>
              <a:t>giá</a:t>
            </a:r>
            <a:r>
              <a:rPr lang="en-US" sz="1600" dirty="0">
                <a:latin typeface="Nunito" pitchFamily="2" charset="0"/>
                <a:ea typeface="Calibri" panose="020F0502020204030204" pitchFamily="34" charset="0"/>
              </a:rPr>
              <a:t> </a:t>
            </a:r>
            <a:r>
              <a:rPr lang="en-US" sz="1600" dirty="0" err="1">
                <a:latin typeface="Nunito" pitchFamily="2" charset="0"/>
                <a:ea typeface="Calibri" panose="020F0502020204030204" pitchFamily="34" charset="0"/>
              </a:rPr>
              <a:t>trị</a:t>
            </a:r>
            <a:r>
              <a:rPr lang="en-US" sz="1600" dirty="0">
                <a:latin typeface="Nunito" pitchFamily="2" charset="0"/>
                <a:ea typeface="Calibri" panose="020F0502020204030204" pitchFamily="34" charset="0"/>
              </a:rPr>
              <a:t> </a:t>
            </a:r>
            <a:r>
              <a:rPr lang="en-US" sz="1600" dirty="0" err="1">
                <a:latin typeface="Nunito" pitchFamily="2" charset="0"/>
                <a:ea typeface="Calibri" panose="020F0502020204030204" pitchFamily="34" charset="0"/>
              </a:rPr>
              <a:t>và</a:t>
            </a:r>
            <a:r>
              <a:rPr lang="en-US" sz="1600" dirty="0">
                <a:latin typeface="Nunito" pitchFamily="2" charset="0"/>
                <a:ea typeface="Calibri" panose="020F0502020204030204" pitchFamily="34" charset="0"/>
              </a:rPr>
              <a:t> </a:t>
            </a:r>
            <a:r>
              <a:rPr lang="en-US" sz="1600" dirty="0" err="1">
                <a:latin typeface="Nunito" pitchFamily="2" charset="0"/>
                <a:ea typeface="Calibri" panose="020F0502020204030204" pitchFamily="34" charset="0"/>
              </a:rPr>
              <a:t>sức</a:t>
            </a:r>
            <a:r>
              <a:rPr lang="en-US" sz="1600" dirty="0">
                <a:latin typeface="Nunito" pitchFamily="2" charset="0"/>
                <a:ea typeface="Calibri" panose="020F0502020204030204" pitchFamily="34" charset="0"/>
              </a:rPr>
              <a:t> </a:t>
            </a:r>
            <a:r>
              <a:rPr lang="en-US" sz="1600" dirty="0" err="1">
                <a:latin typeface="Nunito" pitchFamily="2" charset="0"/>
                <a:ea typeface="Calibri" panose="020F0502020204030204" pitchFamily="34" charset="0"/>
              </a:rPr>
              <a:t>hấp</a:t>
            </a:r>
            <a:r>
              <a:rPr lang="en-US" sz="1600" dirty="0">
                <a:latin typeface="Nunito" pitchFamily="2" charset="0"/>
                <a:ea typeface="Calibri" panose="020F0502020204030204" pitchFamily="34" charset="0"/>
              </a:rPr>
              <a:t> </a:t>
            </a:r>
            <a:r>
              <a:rPr lang="en-US" sz="1600" dirty="0" err="1">
                <a:latin typeface="Nunito" pitchFamily="2" charset="0"/>
                <a:ea typeface="Calibri" panose="020F0502020204030204" pitchFamily="34" charset="0"/>
              </a:rPr>
              <a:t>dẫn</a:t>
            </a:r>
            <a:r>
              <a:rPr lang="en-US" sz="1600" dirty="0">
                <a:latin typeface="Nunito" pitchFamily="2" charset="0"/>
                <a:ea typeface="Calibri" panose="020F0502020204030204" pitchFamily="34" charset="0"/>
              </a:rPr>
              <a:t> </a:t>
            </a:r>
            <a:r>
              <a:rPr lang="en-US" sz="1600" dirty="0" err="1">
                <a:latin typeface="Nunito" pitchFamily="2" charset="0"/>
                <a:ea typeface="Calibri" panose="020F0502020204030204" pitchFamily="34" charset="0"/>
              </a:rPr>
              <a:t>của</a:t>
            </a:r>
            <a:r>
              <a:rPr lang="en-US" sz="1600" dirty="0">
                <a:latin typeface="Nunito" pitchFamily="2" charset="0"/>
                <a:ea typeface="Calibri" panose="020F0502020204030204" pitchFamily="34" charset="0"/>
              </a:rPr>
              <a:t> </a:t>
            </a:r>
            <a:r>
              <a:rPr lang="en-US" sz="1600" dirty="0" err="1">
                <a:latin typeface="Nunito" pitchFamily="2" charset="0"/>
                <a:ea typeface="Calibri" panose="020F0502020204030204" pitchFamily="34" charset="0"/>
              </a:rPr>
              <a:t>hai</a:t>
            </a:r>
            <a:r>
              <a:rPr lang="en-US" sz="1600" dirty="0">
                <a:latin typeface="Nunito" pitchFamily="2" charset="0"/>
                <a:ea typeface="Calibri" panose="020F0502020204030204" pitchFamily="34" charset="0"/>
              </a:rPr>
              <a:t> </a:t>
            </a:r>
            <a:r>
              <a:rPr lang="en-US" sz="1600" dirty="0" err="1">
                <a:latin typeface="Nunito" pitchFamily="2" charset="0"/>
                <a:ea typeface="Calibri" panose="020F0502020204030204" pitchFamily="34" charset="0"/>
              </a:rPr>
              <a:t>bài</a:t>
            </a:r>
            <a:r>
              <a:rPr lang="en-US" sz="1600" dirty="0">
                <a:latin typeface="Nunito" pitchFamily="2" charset="0"/>
                <a:ea typeface="Calibri" panose="020F0502020204030204" pitchFamily="34" charset="0"/>
              </a:rPr>
              <a:t> </a:t>
            </a:r>
            <a:r>
              <a:rPr lang="en-US" sz="1600" dirty="0" err="1">
                <a:latin typeface="Nunito" pitchFamily="2" charset="0"/>
                <a:ea typeface="Calibri" panose="020F0502020204030204" pitchFamily="34" charset="0"/>
              </a:rPr>
              <a:t>thơ</a:t>
            </a:r>
            <a:r>
              <a:rPr lang="en-US" sz="1600" dirty="0">
                <a:latin typeface="Nunito" pitchFamily="2" charset="0"/>
                <a:ea typeface="Calibri" panose="020F0502020204030204" pitchFamily="34" charset="0"/>
              </a:rPr>
              <a:t>.</a:t>
            </a:r>
          </a:p>
          <a:p>
            <a:pPr marR="0" algn="just">
              <a:spcBef>
                <a:spcPts val="0"/>
              </a:spcBef>
              <a:spcAft>
                <a:spcPts val="800"/>
              </a:spcAft>
            </a:pPr>
            <a:r>
              <a:rPr lang="en-US" sz="1600" dirty="0">
                <a:effectLst/>
                <a:latin typeface="Nunito" pitchFamily="2" charset="0"/>
                <a:ea typeface="Calibri" panose="020F0502020204030204" pitchFamily="34" charset="0"/>
              </a:rPr>
              <a:t>+ </a:t>
            </a:r>
            <a:r>
              <a:rPr lang="en-US" sz="1600" dirty="0" err="1">
                <a:effectLst/>
                <a:latin typeface="Nunito" pitchFamily="2" charset="0"/>
                <a:ea typeface="Calibri" panose="020F0502020204030204" pitchFamily="34" charset="0"/>
              </a:rPr>
              <a:t>Bày</a:t>
            </a:r>
            <a:r>
              <a:rPr lang="en-US" sz="1600" dirty="0">
                <a:effectLst/>
                <a:latin typeface="Nunito" pitchFamily="2" charset="0"/>
                <a:ea typeface="Calibri" panose="020F0502020204030204" pitchFamily="34" charset="0"/>
              </a:rPr>
              <a:t> </a:t>
            </a:r>
            <a:r>
              <a:rPr lang="en-US" sz="1600" dirty="0" err="1">
                <a:effectLst/>
                <a:latin typeface="Nunito" pitchFamily="2" charset="0"/>
                <a:ea typeface="Calibri" panose="020F0502020204030204" pitchFamily="34" charset="0"/>
              </a:rPr>
              <a:t>tỏ</a:t>
            </a:r>
            <a:r>
              <a:rPr lang="en-US" sz="1600" dirty="0">
                <a:effectLst/>
                <a:latin typeface="Nunito" pitchFamily="2" charset="0"/>
                <a:ea typeface="Calibri" panose="020F0502020204030204" pitchFamily="34" charset="0"/>
              </a:rPr>
              <a:t> </a:t>
            </a:r>
            <a:r>
              <a:rPr lang="en-US" sz="1600" dirty="0" err="1">
                <a:effectLst/>
                <a:latin typeface="Nunito" pitchFamily="2" charset="0"/>
                <a:ea typeface="Calibri" panose="020F0502020204030204" pitchFamily="34" charset="0"/>
              </a:rPr>
              <a:t>quan</a:t>
            </a:r>
            <a:r>
              <a:rPr lang="en-US" sz="1600" dirty="0">
                <a:effectLst/>
                <a:latin typeface="Nunito" pitchFamily="2" charset="0"/>
                <a:ea typeface="Calibri" panose="020F0502020204030204" pitchFamily="34" charset="0"/>
              </a:rPr>
              <a:t> </a:t>
            </a:r>
            <a:r>
              <a:rPr lang="en-US" sz="1600" dirty="0" err="1">
                <a:effectLst/>
                <a:latin typeface="Nunito" pitchFamily="2" charset="0"/>
                <a:ea typeface="Calibri" panose="020F0502020204030204" pitchFamily="34" charset="0"/>
              </a:rPr>
              <a:t>điểm</a:t>
            </a:r>
            <a:r>
              <a:rPr lang="en-US" sz="1600" dirty="0">
                <a:effectLst/>
                <a:latin typeface="Nunito" pitchFamily="2" charset="0"/>
                <a:ea typeface="Calibri" panose="020F0502020204030204" pitchFamily="34" charset="0"/>
              </a:rPr>
              <a:t> </a:t>
            </a:r>
            <a:r>
              <a:rPr lang="en-US" sz="1600" dirty="0" err="1">
                <a:effectLst/>
                <a:latin typeface="Nunito" pitchFamily="2" charset="0"/>
                <a:ea typeface="Calibri" panose="020F0502020204030204" pitchFamily="34" charset="0"/>
              </a:rPr>
              <a:t>cá</a:t>
            </a:r>
            <a:r>
              <a:rPr lang="en-US" sz="1600" dirty="0">
                <a:effectLst/>
                <a:latin typeface="Nunito" pitchFamily="2" charset="0"/>
                <a:ea typeface="Calibri" panose="020F0502020204030204" pitchFamily="34" charset="0"/>
              </a:rPr>
              <a:t> </a:t>
            </a:r>
            <a:r>
              <a:rPr lang="en-US" sz="1600" dirty="0" err="1">
                <a:effectLst/>
                <a:latin typeface="Nunito" pitchFamily="2" charset="0"/>
                <a:ea typeface="Calibri" panose="020F0502020204030204" pitchFamily="34" charset="0"/>
              </a:rPr>
              <a:t>nhân</a:t>
            </a:r>
            <a:r>
              <a:rPr lang="en-US" sz="1600" dirty="0">
                <a:effectLst/>
                <a:latin typeface="Nunito" pitchFamily="2" charset="0"/>
                <a:ea typeface="Calibri" panose="020F0502020204030204" pitchFamily="34" charset="0"/>
              </a:rPr>
              <a:t> </a:t>
            </a:r>
            <a:r>
              <a:rPr lang="en-US" sz="1600" dirty="0" err="1">
                <a:effectLst/>
                <a:latin typeface="Nunito" pitchFamily="2" charset="0"/>
                <a:ea typeface="Calibri" panose="020F0502020204030204" pitchFamily="34" charset="0"/>
              </a:rPr>
              <a:t>về</a:t>
            </a:r>
            <a:r>
              <a:rPr lang="en-US" sz="1600" dirty="0">
                <a:effectLst/>
                <a:latin typeface="Nunito" pitchFamily="2" charset="0"/>
                <a:ea typeface="Calibri" panose="020F0502020204030204" pitchFamily="34" charset="0"/>
              </a:rPr>
              <a:t> </a:t>
            </a:r>
            <a:r>
              <a:rPr lang="en-US" sz="1600" dirty="0" err="1">
                <a:effectLst/>
                <a:latin typeface="Nunito" pitchFamily="2" charset="0"/>
                <a:ea typeface="Calibri" panose="020F0502020204030204" pitchFamily="34" charset="0"/>
              </a:rPr>
              <a:t>kết</a:t>
            </a:r>
            <a:r>
              <a:rPr lang="en-US" sz="1600" dirty="0">
                <a:effectLst/>
                <a:latin typeface="Nunito" pitchFamily="2" charset="0"/>
                <a:ea typeface="Calibri" panose="020F0502020204030204" pitchFamily="34" charset="0"/>
              </a:rPr>
              <a:t> </a:t>
            </a:r>
            <a:r>
              <a:rPr lang="en-US" sz="1600" dirty="0" err="1">
                <a:effectLst/>
                <a:latin typeface="Nunito" pitchFamily="2" charset="0"/>
                <a:ea typeface="Calibri" panose="020F0502020204030204" pitchFamily="34" charset="0"/>
              </a:rPr>
              <a:t>quả</a:t>
            </a:r>
            <a:r>
              <a:rPr lang="en-US" sz="1600" dirty="0">
                <a:effectLst/>
                <a:latin typeface="Nunito" pitchFamily="2" charset="0"/>
                <a:ea typeface="Calibri" panose="020F0502020204030204" pitchFamily="34" charset="0"/>
              </a:rPr>
              <a:t> </a:t>
            </a:r>
            <a:r>
              <a:rPr lang="en-US" sz="1600" dirty="0" err="1">
                <a:effectLst/>
                <a:latin typeface="Nunito" pitchFamily="2" charset="0"/>
                <a:ea typeface="Calibri" panose="020F0502020204030204" pitchFamily="34" charset="0"/>
              </a:rPr>
              <a:t>và</a:t>
            </a:r>
            <a:r>
              <a:rPr lang="en-US" sz="1600" dirty="0">
                <a:effectLst/>
                <a:latin typeface="Nunito" pitchFamily="2" charset="0"/>
                <a:ea typeface="Calibri" panose="020F0502020204030204" pitchFamily="34" charset="0"/>
              </a:rPr>
              <a:t> ý </a:t>
            </a:r>
            <a:r>
              <a:rPr lang="en-US" sz="1600" dirty="0" err="1">
                <a:effectLst/>
                <a:latin typeface="Nunito" pitchFamily="2" charset="0"/>
                <a:ea typeface="Calibri" panose="020F0502020204030204" pitchFamily="34" charset="0"/>
              </a:rPr>
              <a:t>nghĩa</a:t>
            </a:r>
            <a:r>
              <a:rPr lang="en-US" sz="1600" dirty="0">
                <a:effectLst/>
                <a:latin typeface="Nunito" pitchFamily="2" charset="0"/>
                <a:ea typeface="Calibri" panose="020F0502020204030204" pitchFamily="34" charset="0"/>
              </a:rPr>
              <a:t> </a:t>
            </a:r>
            <a:r>
              <a:rPr lang="en-US" sz="1600" dirty="0" err="1">
                <a:effectLst/>
                <a:latin typeface="Nunito" pitchFamily="2" charset="0"/>
                <a:ea typeface="Calibri" panose="020F0502020204030204" pitchFamily="34" charset="0"/>
              </a:rPr>
              <a:t>của</a:t>
            </a:r>
            <a:r>
              <a:rPr lang="en-US" sz="1600" dirty="0">
                <a:effectLst/>
                <a:latin typeface="Nunito" pitchFamily="2" charset="0"/>
                <a:ea typeface="Calibri" panose="020F0502020204030204" pitchFamily="34" charset="0"/>
              </a:rPr>
              <a:t> </a:t>
            </a:r>
            <a:r>
              <a:rPr lang="en-US" sz="1600" dirty="0" err="1">
                <a:effectLst/>
                <a:latin typeface="Nunito" pitchFamily="2" charset="0"/>
                <a:ea typeface="Calibri" panose="020F0502020204030204" pitchFamily="34" charset="0"/>
              </a:rPr>
              <a:t>việc</a:t>
            </a:r>
            <a:r>
              <a:rPr lang="en-US" sz="1600" dirty="0">
                <a:effectLst/>
                <a:latin typeface="Nunito" pitchFamily="2" charset="0"/>
                <a:ea typeface="Calibri" panose="020F0502020204030204" pitchFamily="34" charset="0"/>
              </a:rPr>
              <a:t> so </a:t>
            </a:r>
            <a:r>
              <a:rPr lang="en-US" sz="1600" dirty="0" err="1">
                <a:effectLst/>
                <a:latin typeface="Nunito" pitchFamily="2" charset="0"/>
                <a:ea typeface="Calibri" panose="020F0502020204030204" pitchFamily="34" charset="0"/>
              </a:rPr>
              <a:t>sánh</a:t>
            </a:r>
            <a:endParaRPr lang="en-US" sz="1600" dirty="0">
              <a:effectLst/>
              <a:latin typeface="Nunito" pitchFamily="2" charset="0"/>
              <a:ea typeface="Calibri" panose="020F0502020204030204" pitchFamily="34" charset="0"/>
            </a:endParaRPr>
          </a:p>
          <a:p>
            <a:pPr marR="0" algn="just">
              <a:spcBef>
                <a:spcPts val="0"/>
              </a:spcBef>
              <a:spcAft>
                <a:spcPts val="800"/>
              </a:spcAft>
            </a:pPr>
            <a:endParaRPr lang="en-US" sz="1600" dirty="0">
              <a:effectLst/>
              <a:latin typeface="Nunito" pitchFamily="2" charset="0"/>
              <a:ea typeface="Calibri" panose="020F0502020204030204" pitchFamily="34" charset="0"/>
            </a:endParaRPr>
          </a:p>
        </p:txBody>
      </p:sp>
      <p:sp>
        <p:nvSpPr>
          <p:cNvPr id="12" name="TextBox 11">
            <a:extLst>
              <a:ext uri="{FF2B5EF4-FFF2-40B4-BE49-F238E27FC236}">
                <a16:creationId xmlns:a16="http://schemas.microsoft.com/office/drawing/2014/main" id="{C39A2FD8-83B1-8997-F00C-770996650593}"/>
              </a:ext>
            </a:extLst>
          </p:cNvPr>
          <p:cNvSpPr txBox="1"/>
          <p:nvPr/>
        </p:nvSpPr>
        <p:spPr>
          <a:xfrm>
            <a:off x="1151467" y="4209592"/>
            <a:ext cx="6976533" cy="933589"/>
          </a:xfrm>
          <a:prstGeom prst="rect">
            <a:avLst/>
          </a:prstGeom>
          <a:noFill/>
        </p:spPr>
        <p:txBody>
          <a:bodyPr wrap="square">
            <a:spAutoFit/>
          </a:bodyPr>
          <a:lstStyle/>
          <a:p>
            <a:pPr marR="0" algn="just">
              <a:lnSpc>
                <a:spcPct val="150000"/>
              </a:lnSpc>
              <a:spcBef>
                <a:spcPts val="0"/>
              </a:spcBef>
              <a:spcAft>
                <a:spcPts val="800"/>
              </a:spcAft>
            </a:pPr>
            <a:r>
              <a:rPr lang="en-US" sz="1600" b="1" dirty="0" err="1">
                <a:solidFill>
                  <a:srgbClr val="FF0000"/>
                </a:solidFill>
                <a:latin typeface="Nunito" pitchFamily="2" charset="0"/>
                <a:ea typeface="Times New Roman" panose="02020603050405020304" pitchFamily="18" charset="0"/>
              </a:rPr>
              <a:t>Nhận</a:t>
            </a:r>
            <a:r>
              <a:rPr lang="en-US" sz="1600" b="1" dirty="0">
                <a:solidFill>
                  <a:srgbClr val="FF0000"/>
                </a:solidFill>
                <a:latin typeface="Nunito" pitchFamily="2" charset="0"/>
                <a:ea typeface="Times New Roman" panose="02020603050405020304" pitchFamily="18" charset="0"/>
              </a:rPr>
              <a:t> </a:t>
            </a:r>
            <a:r>
              <a:rPr lang="en-US" sz="1600" b="1" dirty="0" err="1">
                <a:solidFill>
                  <a:srgbClr val="FF0000"/>
                </a:solidFill>
                <a:latin typeface="Nunito" pitchFamily="2" charset="0"/>
                <a:ea typeface="Times New Roman" panose="02020603050405020304" pitchFamily="18" charset="0"/>
              </a:rPr>
              <a:t>xét</a:t>
            </a:r>
            <a:r>
              <a:rPr lang="en-US" sz="1600" b="1" dirty="0">
                <a:solidFill>
                  <a:srgbClr val="FF0000"/>
                </a:solidFill>
                <a:latin typeface="Nunito" pitchFamily="2" charset="0"/>
                <a:ea typeface="Times New Roman" panose="02020603050405020304" pitchFamily="18" charset="0"/>
              </a:rPr>
              <a:t>: </a:t>
            </a:r>
            <a:r>
              <a:rPr lang="en-US" sz="1600" b="1" dirty="0" err="1">
                <a:solidFill>
                  <a:srgbClr val="FF0000"/>
                </a:solidFill>
                <a:latin typeface="Nunito" pitchFamily="2" charset="0"/>
                <a:ea typeface="Times New Roman" panose="02020603050405020304" pitchFamily="18" charset="0"/>
              </a:rPr>
              <a:t>Cách</a:t>
            </a:r>
            <a:r>
              <a:rPr lang="en-US" sz="1600" b="1" dirty="0">
                <a:solidFill>
                  <a:srgbClr val="FF0000"/>
                </a:solidFill>
                <a:latin typeface="Nunito" pitchFamily="2" charset="0"/>
                <a:ea typeface="Times New Roman" panose="02020603050405020304" pitchFamily="18" charset="0"/>
              </a:rPr>
              <a:t> </a:t>
            </a:r>
            <a:r>
              <a:rPr lang="en-US" sz="1600" b="1" dirty="0" err="1">
                <a:solidFill>
                  <a:srgbClr val="FF0000"/>
                </a:solidFill>
                <a:latin typeface="Nunito" pitchFamily="2" charset="0"/>
                <a:ea typeface="Times New Roman" panose="02020603050405020304" pitchFamily="18" charset="0"/>
              </a:rPr>
              <a:t>triển</a:t>
            </a:r>
            <a:r>
              <a:rPr lang="en-US" sz="1600" b="1" dirty="0">
                <a:solidFill>
                  <a:srgbClr val="FF0000"/>
                </a:solidFill>
                <a:latin typeface="Nunito" pitchFamily="2" charset="0"/>
                <a:ea typeface="Times New Roman" panose="02020603050405020304" pitchFamily="18" charset="0"/>
              </a:rPr>
              <a:t> </a:t>
            </a:r>
            <a:r>
              <a:rPr lang="en-US" sz="1600" b="1" dirty="0" err="1">
                <a:solidFill>
                  <a:srgbClr val="FF0000"/>
                </a:solidFill>
                <a:latin typeface="Nunito" pitchFamily="2" charset="0"/>
                <a:ea typeface="Times New Roman" panose="02020603050405020304" pitchFamily="18" charset="0"/>
              </a:rPr>
              <a:t>khai</a:t>
            </a:r>
            <a:r>
              <a:rPr lang="en-US" sz="1600" b="1" dirty="0">
                <a:solidFill>
                  <a:srgbClr val="FF0000"/>
                </a:solidFill>
                <a:latin typeface="Nunito" pitchFamily="2" charset="0"/>
                <a:ea typeface="Times New Roman" panose="02020603050405020304" pitchFamily="18" charset="0"/>
              </a:rPr>
              <a:t> </a:t>
            </a:r>
            <a:r>
              <a:rPr lang="en-US" sz="1600" b="1" dirty="0" err="1">
                <a:solidFill>
                  <a:srgbClr val="FF0000"/>
                </a:solidFill>
                <a:latin typeface="Nunito" pitchFamily="2" charset="0"/>
                <a:ea typeface="Times New Roman" panose="02020603050405020304" pitchFamily="18" charset="0"/>
              </a:rPr>
              <a:t>hợp</a:t>
            </a:r>
            <a:r>
              <a:rPr lang="en-US" sz="1600" b="1" dirty="0">
                <a:solidFill>
                  <a:srgbClr val="FF0000"/>
                </a:solidFill>
                <a:latin typeface="Nunito" pitchFamily="2" charset="0"/>
                <a:ea typeface="Times New Roman" panose="02020603050405020304" pitchFamily="18" charset="0"/>
              </a:rPr>
              <a:t> </a:t>
            </a:r>
            <a:r>
              <a:rPr lang="en-US" sz="1600" b="1" dirty="0" err="1">
                <a:solidFill>
                  <a:srgbClr val="FF0000"/>
                </a:solidFill>
                <a:latin typeface="Nunito" pitchFamily="2" charset="0"/>
                <a:ea typeface="Times New Roman" panose="02020603050405020304" pitchFamily="18" charset="0"/>
              </a:rPr>
              <a:t>lí</a:t>
            </a:r>
            <a:r>
              <a:rPr lang="en-US" sz="1600" b="1" dirty="0">
                <a:solidFill>
                  <a:srgbClr val="FF0000"/>
                </a:solidFill>
                <a:latin typeface="Nunito" pitchFamily="2" charset="0"/>
                <a:ea typeface="Times New Roman" panose="02020603050405020304" pitchFamily="18" charset="0"/>
              </a:rPr>
              <a:t>, logic, </a:t>
            </a:r>
            <a:r>
              <a:rPr lang="en-US" sz="1600" b="1" dirty="0" err="1">
                <a:solidFill>
                  <a:srgbClr val="FF0000"/>
                </a:solidFill>
                <a:latin typeface="Nunito" pitchFamily="2" charset="0"/>
                <a:ea typeface="Times New Roman" panose="02020603050405020304" pitchFamily="18" charset="0"/>
              </a:rPr>
              <a:t>lớp</a:t>
            </a:r>
            <a:r>
              <a:rPr lang="en-US" sz="1600" b="1" dirty="0">
                <a:solidFill>
                  <a:srgbClr val="FF0000"/>
                </a:solidFill>
                <a:latin typeface="Nunito" pitchFamily="2" charset="0"/>
                <a:ea typeface="Times New Roman" panose="02020603050405020304" pitchFamily="18" charset="0"/>
              </a:rPr>
              <a:t> </a:t>
            </a:r>
            <a:r>
              <a:rPr lang="en-US" sz="1600" b="1" dirty="0" err="1">
                <a:solidFill>
                  <a:srgbClr val="FF0000"/>
                </a:solidFill>
                <a:latin typeface="Nunito" pitchFamily="2" charset="0"/>
                <a:ea typeface="Times New Roman" panose="02020603050405020304" pitchFamily="18" charset="0"/>
              </a:rPr>
              <a:t>lang</a:t>
            </a:r>
            <a:r>
              <a:rPr lang="en-US" sz="1600" b="1" dirty="0">
                <a:solidFill>
                  <a:srgbClr val="FF0000"/>
                </a:solidFill>
                <a:latin typeface="Nunito" pitchFamily="2" charset="0"/>
                <a:ea typeface="Times New Roman" panose="02020603050405020304" pitchFamily="18" charset="0"/>
              </a:rPr>
              <a:t>, </a:t>
            </a:r>
            <a:r>
              <a:rPr lang="en-US" sz="1600" b="1" dirty="0" err="1">
                <a:solidFill>
                  <a:srgbClr val="FF0000"/>
                </a:solidFill>
                <a:latin typeface="Nunito" pitchFamily="2" charset="0"/>
                <a:ea typeface="Times New Roman" panose="02020603050405020304" pitchFamily="18" charset="0"/>
              </a:rPr>
              <a:t>sâu</a:t>
            </a:r>
            <a:r>
              <a:rPr lang="en-US" sz="1600" b="1" dirty="0">
                <a:solidFill>
                  <a:srgbClr val="FF0000"/>
                </a:solidFill>
                <a:latin typeface="Nunito" pitchFamily="2" charset="0"/>
                <a:ea typeface="Times New Roman" panose="02020603050405020304" pitchFamily="18" charset="0"/>
              </a:rPr>
              <a:t> </a:t>
            </a:r>
            <a:r>
              <a:rPr lang="en-US" sz="1600" b="1" dirty="0" err="1">
                <a:solidFill>
                  <a:srgbClr val="FF0000"/>
                </a:solidFill>
                <a:latin typeface="Nunito" pitchFamily="2" charset="0"/>
                <a:ea typeface="Times New Roman" panose="02020603050405020304" pitchFamily="18" charset="0"/>
              </a:rPr>
              <a:t>sắc</a:t>
            </a:r>
            <a:r>
              <a:rPr lang="en-US" sz="1600" b="1" dirty="0">
                <a:solidFill>
                  <a:srgbClr val="FF0000"/>
                </a:solidFill>
                <a:latin typeface="Nunito" pitchFamily="2" charset="0"/>
                <a:ea typeface="Times New Roman" panose="02020603050405020304" pitchFamily="18" charset="0"/>
              </a:rPr>
              <a:t>.</a:t>
            </a:r>
            <a:endParaRPr lang="en-US" sz="1600" b="1" dirty="0">
              <a:solidFill>
                <a:srgbClr val="FF0000"/>
              </a:solidFill>
              <a:effectLst/>
              <a:latin typeface="Nunito" pitchFamily="2" charset="0"/>
              <a:ea typeface="Times New Roman" panose="02020603050405020304" pitchFamily="18" charset="0"/>
            </a:endParaRPr>
          </a:p>
          <a:p>
            <a:pPr marR="0" algn="just">
              <a:lnSpc>
                <a:spcPct val="150000"/>
              </a:lnSpc>
              <a:spcBef>
                <a:spcPts val="0"/>
              </a:spcBef>
              <a:spcAft>
                <a:spcPts val="800"/>
              </a:spcAft>
            </a:pPr>
            <a:endParaRPr lang="en-US" sz="1600" b="1" dirty="0">
              <a:effectLst/>
              <a:latin typeface="Nunito" pitchFamily="2" charset="0"/>
              <a:ea typeface="Calibri" panose="020F0502020204030204" pitchFamily="34" charset="0"/>
            </a:endParaRPr>
          </a:p>
        </p:txBody>
      </p:sp>
    </p:spTree>
    <p:extLst>
      <p:ext uri="{BB962C8B-B14F-4D97-AF65-F5344CB8AC3E}">
        <p14:creationId xmlns:p14="http://schemas.microsoft.com/office/powerpoint/2010/main" val="48601239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1" grpId="0"/>
      <p:bldP spid="10"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BB41983-E737-E436-0B05-A638E47FBA29}"/>
              </a:ext>
            </a:extLst>
          </p:cNvPr>
          <p:cNvSpPr/>
          <p:nvPr/>
        </p:nvSpPr>
        <p:spPr>
          <a:xfrm>
            <a:off x="999068" y="152400"/>
            <a:ext cx="7349066" cy="1129553"/>
          </a:xfrm>
          <a:prstGeom prst="roundRect">
            <a:avLst>
              <a:gd name="adj" fmla="val 50000"/>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just">
              <a:lnSpc>
                <a:spcPct val="150000"/>
              </a:lnSpc>
            </a:pPr>
            <a:r>
              <a:rPr lang="vi-VN" sz="1600" b="1" dirty="0">
                <a:solidFill>
                  <a:schemeClr val="bg2"/>
                </a:solidFill>
                <a:effectLst/>
                <a:latin typeface="Nunito" pitchFamily="2" charset="0"/>
                <a:ea typeface="Times New Roman" panose="02020603050405020304" pitchFamily="18" charset="0"/>
              </a:rPr>
              <a:t>Câu 3. </a:t>
            </a:r>
            <a:r>
              <a:rPr lang="en-US" sz="1600" b="1" dirty="0">
                <a:solidFill>
                  <a:schemeClr val="bg2"/>
                </a:solidFill>
                <a:effectLst/>
                <a:latin typeface="Nunito" pitchFamily="2" charset="0"/>
                <a:ea typeface="Times New Roman" panose="02020603050405020304" pitchFamily="18" charset="0"/>
              </a:rPr>
              <a:t>Theo </a:t>
            </a:r>
            <a:r>
              <a:rPr lang="en-US" sz="1600" b="1" dirty="0" err="1">
                <a:solidFill>
                  <a:schemeClr val="bg2"/>
                </a:solidFill>
                <a:effectLst/>
                <a:latin typeface="Nunito" pitchFamily="2" charset="0"/>
                <a:ea typeface="Times New Roman" panose="02020603050405020304" pitchFamily="18" charset="0"/>
              </a:rPr>
              <a:t>bạn</a:t>
            </a:r>
            <a:r>
              <a:rPr lang="en-US" sz="1600" b="1" dirty="0">
                <a:solidFill>
                  <a:schemeClr val="bg2"/>
                </a:solidFill>
                <a:effectLst/>
                <a:latin typeface="Nunito" pitchFamily="2" charset="0"/>
                <a:ea typeface="Times New Roman" panose="02020603050405020304" pitchFamily="18" charset="0"/>
              </a:rPr>
              <a:t>, </a:t>
            </a:r>
            <a:r>
              <a:rPr lang="en-US" sz="1600" b="1" dirty="0" err="1">
                <a:solidFill>
                  <a:schemeClr val="bg2"/>
                </a:solidFill>
                <a:effectLst/>
                <a:latin typeface="Nunito" pitchFamily="2" charset="0"/>
                <a:ea typeface="Times New Roman" panose="02020603050405020304" pitchFamily="18" charset="0"/>
              </a:rPr>
              <a:t>có</a:t>
            </a:r>
            <a:r>
              <a:rPr lang="en-US" sz="1600" b="1" dirty="0">
                <a:solidFill>
                  <a:schemeClr val="bg2"/>
                </a:solidFill>
                <a:effectLst/>
                <a:latin typeface="Nunito" pitchFamily="2" charset="0"/>
                <a:ea typeface="Times New Roman" panose="02020603050405020304" pitchFamily="18" charset="0"/>
              </a:rPr>
              <a:t> </a:t>
            </a:r>
            <a:r>
              <a:rPr lang="en-US" sz="1600" b="1" dirty="0" err="1">
                <a:solidFill>
                  <a:schemeClr val="bg2"/>
                </a:solidFill>
                <a:effectLst/>
                <a:latin typeface="Nunito" pitchFamily="2" charset="0"/>
                <a:ea typeface="Times New Roman" panose="02020603050405020304" pitchFamily="18" charset="0"/>
              </a:rPr>
              <a:t>thể</a:t>
            </a:r>
            <a:r>
              <a:rPr lang="en-US" sz="1600" b="1" dirty="0">
                <a:solidFill>
                  <a:schemeClr val="bg2"/>
                </a:solidFill>
                <a:effectLst/>
                <a:latin typeface="Nunito" pitchFamily="2" charset="0"/>
                <a:ea typeface="Times New Roman" panose="02020603050405020304" pitchFamily="18" charset="0"/>
              </a:rPr>
              <a:t> </a:t>
            </a:r>
            <a:r>
              <a:rPr lang="en-US" sz="1600" b="1" dirty="0" err="1">
                <a:solidFill>
                  <a:schemeClr val="bg2"/>
                </a:solidFill>
                <a:effectLst/>
                <a:latin typeface="Nunito" pitchFamily="2" charset="0"/>
                <a:ea typeface="Times New Roman" panose="02020603050405020304" pitchFamily="18" charset="0"/>
              </a:rPr>
              <a:t>có</a:t>
            </a:r>
            <a:r>
              <a:rPr lang="en-US" sz="1600" b="1" dirty="0">
                <a:solidFill>
                  <a:schemeClr val="bg2"/>
                </a:solidFill>
                <a:effectLst/>
                <a:latin typeface="Nunito" pitchFamily="2" charset="0"/>
                <a:ea typeface="Times New Roman" panose="02020603050405020304" pitchFamily="18" charset="0"/>
              </a:rPr>
              <a:t> </a:t>
            </a:r>
            <a:r>
              <a:rPr lang="en-US" sz="1600" b="1" dirty="0" err="1">
                <a:solidFill>
                  <a:schemeClr val="bg2"/>
                </a:solidFill>
                <a:effectLst/>
                <a:latin typeface="Nunito" pitchFamily="2" charset="0"/>
                <a:ea typeface="Times New Roman" panose="02020603050405020304" pitchFamily="18" charset="0"/>
              </a:rPr>
              <a:t>những</a:t>
            </a:r>
            <a:r>
              <a:rPr lang="en-US" sz="1600" b="1" dirty="0">
                <a:solidFill>
                  <a:schemeClr val="bg2"/>
                </a:solidFill>
                <a:effectLst/>
                <a:latin typeface="Nunito" pitchFamily="2" charset="0"/>
                <a:ea typeface="Times New Roman" panose="02020603050405020304" pitchFamily="18" charset="0"/>
              </a:rPr>
              <a:t> </a:t>
            </a:r>
            <a:r>
              <a:rPr lang="en-US" sz="1600" b="1" dirty="0" err="1">
                <a:solidFill>
                  <a:schemeClr val="bg2"/>
                </a:solidFill>
                <a:effectLst/>
                <a:latin typeface="Nunito" pitchFamily="2" charset="0"/>
                <a:ea typeface="Times New Roman" panose="02020603050405020304" pitchFamily="18" charset="0"/>
              </a:rPr>
              <a:t>cách</a:t>
            </a:r>
            <a:r>
              <a:rPr lang="en-US" sz="1600" b="1" dirty="0">
                <a:solidFill>
                  <a:schemeClr val="bg2"/>
                </a:solidFill>
                <a:effectLst/>
                <a:latin typeface="Nunito" pitchFamily="2" charset="0"/>
                <a:ea typeface="Times New Roman" panose="02020603050405020304" pitchFamily="18" charset="0"/>
              </a:rPr>
              <a:t> </a:t>
            </a:r>
            <a:r>
              <a:rPr lang="en-US" sz="1600" b="1" dirty="0" err="1">
                <a:solidFill>
                  <a:schemeClr val="bg2"/>
                </a:solidFill>
                <a:effectLst/>
                <a:latin typeface="Nunito" pitchFamily="2" charset="0"/>
                <a:ea typeface="Times New Roman" panose="02020603050405020304" pitchFamily="18" charset="0"/>
              </a:rPr>
              <a:t>trình</a:t>
            </a:r>
            <a:r>
              <a:rPr lang="en-US" sz="1600" b="1" dirty="0">
                <a:solidFill>
                  <a:schemeClr val="bg2"/>
                </a:solidFill>
                <a:effectLst/>
                <a:latin typeface="Nunito" pitchFamily="2" charset="0"/>
                <a:ea typeface="Times New Roman" panose="02020603050405020304" pitchFamily="18" charset="0"/>
              </a:rPr>
              <a:t> </a:t>
            </a:r>
            <a:r>
              <a:rPr lang="en-US" sz="1600" b="1" dirty="0" err="1">
                <a:solidFill>
                  <a:schemeClr val="bg2"/>
                </a:solidFill>
                <a:effectLst/>
                <a:latin typeface="Nunito" pitchFamily="2" charset="0"/>
                <a:ea typeface="Times New Roman" panose="02020603050405020304" pitchFamily="18" charset="0"/>
              </a:rPr>
              <a:t>bày</a:t>
            </a:r>
            <a:r>
              <a:rPr lang="en-US" sz="1600" b="1" dirty="0">
                <a:solidFill>
                  <a:schemeClr val="bg2"/>
                </a:solidFill>
                <a:effectLst/>
                <a:latin typeface="Nunito" pitchFamily="2" charset="0"/>
                <a:ea typeface="Times New Roman" panose="02020603050405020304" pitchFamily="18" charset="0"/>
              </a:rPr>
              <a:t> </a:t>
            </a:r>
            <a:r>
              <a:rPr lang="en-US" sz="1600" b="1" dirty="0" err="1">
                <a:solidFill>
                  <a:schemeClr val="bg2"/>
                </a:solidFill>
                <a:effectLst/>
                <a:latin typeface="Nunito" pitchFamily="2" charset="0"/>
                <a:ea typeface="Times New Roman" panose="02020603050405020304" pitchFamily="18" charset="0"/>
              </a:rPr>
              <a:t>nào</a:t>
            </a:r>
            <a:r>
              <a:rPr lang="en-US" sz="1600" b="1" dirty="0">
                <a:solidFill>
                  <a:schemeClr val="bg2"/>
                </a:solidFill>
                <a:effectLst/>
                <a:latin typeface="Nunito" pitchFamily="2" charset="0"/>
                <a:ea typeface="Times New Roman" panose="02020603050405020304" pitchFamily="18" charset="0"/>
              </a:rPr>
              <a:t> </a:t>
            </a:r>
            <a:r>
              <a:rPr lang="en-US" sz="1600" b="1" dirty="0" err="1">
                <a:solidFill>
                  <a:schemeClr val="bg2"/>
                </a:solidFill>
                <a:effectLst/>
                <a:latin typeface="Nunito" pitchFamily="2" charset="0"/>
                <a:ea typeface="Times New Roman" panose="02020603050405020304" pitchFamily="18" charset="0"/>
              </a:rPr>
              <a:t>khác</a:t>
            </a:r>
            <a:r>
              <a:rPr lang="en-US" sz="1600" b="1" dirty="0">
                <a:solidFill>
                  <a:schemeClr val="bg2"/>
                </a:solidFill>
                <a:effectLst/>
                <a:latin typeface="Nunito" pitchFamily="2" charset="0"/>
                <a:ea typeface="Times New Roman" panose="02020603050405020304" pitchFamily="18" charset="0"/>
              </a:rPr>
              <a:t> </a:t>
            </a:r>
            <a:r>
              <a:rPr lang="en-US" sz="1600" b="1" dirty="0" err="1">
                <a:solidFill>
                  <a:schemeClr val="bg2"/>
                </a:solidFill>
                <a:effectLst/>
                <a:latin typeface="Nunito" pitchFamily="2" charset="0"/>
                <a:ea typeface="Times New Roman" panose="02020603050405020304" pitchFamily="18" charset="0"/>
              </a:rPr>
              <a:t>về</a:t>
            </a:r>
            <a:r>
              <a:rPr lang="en-US" sz="1600" b="1" dirty="0">
                <a:solidFill>
                  <a:schemeClr val="bg2"/>
                </a:solidFill>
                <a:effectLst/>
                <a:latin typeface="Nunito" pitchFamily="2" charset="0"/>
                <a:ea typeface="Times New Roman" panose="02020603050405020304" pitchFamily="18" charset="0"/>
              </a:rPr>
              <a:t> </a:t>
            </a:r>
            <a:r>
              <a:rPr lang="en-US" sz="1600" b="1" dirty="0" err="1">
                <a:solidFill>
                  <a:schemeClr val="bg2"/>
                </a:solidFill>
                <a:effectLst/>
                <a:latin typeface="Nunito" pitchFamily="2" charset="0"/>
                <a:ea typeface="Times New Roman" panose="02020603050405020304" pitchFamily="18" charset="0"/>
              </a:rPr>
              <a:t>các</a:t>
            </a:r>
            <a:r>
              <a:rPr lang="en-US" sz="1600" b="1" dirty="0">
                <a:solidFill>
                  <a:schemeClr val="bg2"/>
                </a:solidFill>
                <a:effectLst/>
                <a:latin typeface="Nunito" pitchFamily="2" charset="0"/>
                <a:ea typeface="Times New Roman" panose="02020603050405020304" pitchFamily="18" charset="0"/>
              </a:rPr>
              <a:t> </a:t>
            </a:r>
            <a:r>
              <a:rPr lang="en-US" sz="1600" b="1" dirty="0" err="1">
                <a:solidFill>
                  <a:schemeClr val="bg2"/>
                </a:solidFill>
                <a:effectLst/>
                <a:latin typeface="Nunito" pitchFamily="2" charset="0"/>
                <a:ea typeface="Times New Roman" panose="02020603050405020304" pitchFamily="18" charset="0"/>
              </a:rPr>
              <a:t>nội</a:t>
            </a:r>
            <a:r>
              <a:rPr lang="en-US" sz="1600" b="1" dirty="0">
                <a:solidFill>
                  <a:schemeClr val="bg2"/>
                </a:solidFill>
                <a:effectLst/>
                <a:latin typeface="Nunito" pitchFamily="2" charset="0"/>
                <a:ea typeface="Times New Roman" panose="02020603050405020304" pitchFamily="18" charset="0"/>
              </a:rPr>
              <a:t> dung so </a:t>
            </a:r>
            <a:r>
              <a:rPr lang="en-US" sz="1600" b="1" dirty="0" err="1">
                <a:solidFill>
                  <a:schemeClr val="bg2"/>
                </a:solidFill>
                <a:effectLst/>
                <a:latin typeface="Nunito" pitchFamily="2" charset="0"/>
                <a:ea typeface="Times New Roman" panose="02020603050405020304" pitchFamily="18" charset="0"/>
              </a:rPr>
              <a:t>sánh</a:t>
            </a:r>
            <a:r>
              <a:rPr lang="en-US" sz="1600" b="1" dirty="0">
                <a:solidFill>
                  <a:schemeClr val="bg2"/>
                </a:solidFill>
                <a:effectLst/>
                <a:latin typeface="Nunito" pitchFamily="2" charset="0"/>
                <a:ea typeface="Times New Roman" panose="02020603050405020304" pitchFamily="18" charset="0"/>
              </a:rPr>
              <a:t>, </a:t>
            </a:r>
            <a:r>
              <a:rPr lang="en-US" sz="1600" b="1" dirty="0" err="1">
                <a:solidFill>
                  <a:schemeClr val="bg2"/>
                </a:solidFill>
                <a:effectLst/>
                <a:latin typeface="Nunito" pitchFamily="2" charset="0"/>
                <a:ea typeface="Times New Roman" panose="02020603050405020304" pitchFamily="18" charset="0"/>
              </a:rPr>
              <a:t>đánh</a:t>
            </a:r>
            <a:r>
              <a:rPr lang="en-US" sz="1600" b="1" dirty="0">
                <a:solidFill>
                  <a:schemeClr val="bg2"/>
                </a:solidFill>
                <a:effectLst/>
                <a:latin typeface="Nunito" pitchFamily="2" charset="0"/>
                <a:ea typeface="Times New Roman" panose="02020603050405020304" pitchFamily="18" charset="0"/>
              </a:rPr>
              <a:t> </a:t>
            </a:r>
            <a:r>
              <a:rPr lang="en-US" sz="1600" b="1" dirty="0" err="1">
                <a:solidFill>
                  <a:schemeClr val="bg2"/>
                </a:solidFill>
                <a:effectLst/>
                <a:latin typeface="Nunito" pitchFamily="2" charset="0"/>
                <a:ea typeface="Times New Roman" panose="02020603050405020304" pitchFamily="18" charset="0"/>
              </a:rPr>
              <a:t>giá</a:t>
            </a:r>
            <a:r>
              <a:rPr lang="en-US" sz="1600" b="1" dirty="0">
                <a:solidFill>
                  <a:schemeClr val="bg2"/>
                </a:solidFill>
                <a:effectLst/>
                <a:latin typeface="Nunito" pitchFamily="2" charset="0"/>
                <a:ea typeface="Times New Roman" panose="02020603050405020304" pitchFamily="18" charset="0"/>
              </a:rPr>
              <a:t> </a:t>
            </a:r>
            <a:r>
              <a:rPr lang="en-US" sz="1600" b="1" dirty="0" err="1">
                <a:solidFill>
                  <a:schemeClr val="bg2"/>
                </a:solidFill>
                <a:effectLst/>
                <a:latin typeface="Nunito" pitchFamily="2" charset="0"/>
                <a:ea typeface="Times New Roman" panose="02020603050405020304" pitchFamily="18" charset="0"/>
              </a:rPr>
              <a:t>tron</a:t>
            </a:r>
            <a:r>
              <a:rPr lang="en-US" sz="1600" b="1" dirty="0" err="1">
                <a:solidFill>
                  <a:schemeClr val="bg2"/>
                </a:solidFill>
                <a:latin typeface="Nunito" pitchFamily="2" charset="0"/>
                <a:ea typeface="Times New Roman" panose="02020603050405020304" pitchFamily="18" charset="0"/>
              </a:rPr>
              <a:t>g</a:t>
            </a:r>
            <a:r>
              <a:rPr lang="en-US" sz="1600" b="1" dirty="0">
                <a:solidFill>
                  <a:schemeClr val="bg2"/>
                </a:solidFill>
                <a:latin typeface="Nunito" pitchFamily="2" charset="0"/>
                <a:ea typeface="Times New Roman" panose="02020603050405020304" pitchFamily="18" charset="0"/>
              </a:rPr>
              <a:t> </a:t>
            </a:r>
            <a:r>
              <a:rPr lang="en-US" sz="1600" b="1" dirty="0" err="1">
                <a:solidFill>
                  <a:schemeClr val="bg2"/>
                </a:solidFill>
                <a:latin typeface="Nunito" pitchFamily="2" charset="0"/>
                <a:ea typeface="Times New Roman" panose="02020603050405020304" pitchFamily="18" charset="0"/>
              </a:rPr>
              <a:t>bài</a:t>
            </a:r>
            <a:r>
              <a:rPr lang="en-US" sz="1600" b="1" dirty="0">
                <a:solidFill>
                  <a:schemeClr val="bg2"/>
                </a:solidFill>
                <a:latin typeface="Nunito" pitchFamily="2" charset="0"/>
                <a:ea typeface="Times New Roman" panose="02020603050405020304" pitchFamily="18" charset="0"/>
              </a:rPr>
              <a:t> </a:t>
            </a:r>
            <a:r>
              <a:rPr lang="en-US" sz="1600" b="1" dirty="0" err="1">
                <a:solidFill>
                  <a:schemeClr val="bg2"/>
                </a:solidFill>
                <a:latin typeface="Nunito" pitchFamily="2" charset="0"/>
                <a:ea typeface="Times New Roman" panose="02020603050405020304" pitchFamily="18" charset="0"/>
              </a:rPr>
              <a:t>viết</a:t>
            </a:r>
            <a:r>
              <a:rPr lang="en-US" sz="1600" b="1" dirty="0">
                <a:solidFill>
                  <a:schemeClr val="bg2"/>
                </a:solidFill>
                <a:latin typeface="Nunito" pitchFamily="2" charset="0"/>
                <a:ea typeface="Times New Roman" panose="02020603050405020304" pitchFamily="18" charset="0"/>
              </a:rPr>
              <a:t>?</a:t>
            </a:r>
            <a:endParaRPr lang="en-US" sz="1600" dirty="0">
              <a:solidFill>
                <a:schemeClr val="bg2"/>
              </a:solidFill>
              <a:effectLst/>
              <a:latin typeface="Nunito" pitchFamily="2" charset="0"/>
              <a:ea typeface="Calibri" panose="020F0502020204030204" pitchFamily="34" charset="0"/>
            </a:endParaRPr>
          </a:p>
        </p:txBody>
      </p:sp>
      <p:sp>
        <p:nvSpPr>
          <p:cNvPr id="7" name="TextBox 6">
            <a:extLst>
              <a:ext uri="{FF2B5EF4-FFF2-40B4-BE49-F238E27FC236}">
                <a16:creationId xmlns:a16="http://schemas.microsoft.com/office/drawing/2014/main" id="{5A899F8F-3930-DE9B-6A75-ECD8EED0905A}"/>
              </a:ext>
            </a:extLst>
          </p:cNvPr>
          <p:cNvSpPr txBox="1"/>
          <p:nvPr/>
        </p:nvSpPr>
        <p:spPr>
          <a:xfrm>
            <a:off x="999068" y="1477120"/>
            <a:ext cx="7601006" cy="2800767"/>
          </a:xfrm>
          <a:prstGeom prst="rect">
            <a:avLst/>
          </a:prstGeom>
          <a:noFill/>
        </p:spPr>
        <p:txBody>
          <a:bodyPr wrap="square">
            <a:spAutoFit/>
          </a:bodyPr>
          <a:lstStyle/>
          <a:p>
            <a:r>
              <a:rPr lang="en-US" sz="1600" dirty="0" err="1">
                <a:latin typeface="Times New Roman" pitchFamily="18" charset="0"/>
                <a:cs typeface="Times New Roman" pitchFamily="18" charset="0"/>
              </a:rPr>
              <a:t>Cách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trình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bày</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khác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về</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các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nội</a:t>
            </a:r>
            <a:r>
              <a:rPr lang="en-US" sz="1600" dirty="0">
                <a:latin typeface="Times New Roman" pitchFamily="18" charset="0"/>
                <a:cs typeface="Times New Roman" pitchFamily="18" charset="0"/>
              </a:rPr>
              <a:t> dung so </a:t>
            </a:r>
            <a:r>
              <a:rPr lang="en-US" sz="1600" dirty="0" err="1">
                <a:latin typeface="Times New Roman" pitchFamily="18" charset="0"/>
                <a:cs typeface="Times New Roman" pitchFamily="18" charset="0"/>
              </a:rPr>
              <a:t>sánh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đánh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giá</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trong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bài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viết</a:t>
            </a:r>
            <a:r>
              <a:rPr lang="en-US" sz="1600" dirty="0">
                <a:latin typeface="Times New Roman" pitchFamily="18" charset="0"/>
                <a:cs typeface="Times New Roman" pitchFamily="18" charset="0"/>
              </a:rPr>
              <a:t>:</a:t>
            </a:r>
          </a:p>
          <a:p>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Phân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tích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bài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thơ</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thứ</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nhất</a:t>
            </a:r>
            <a:r>
              <a:rPr lang="en-US" sz="1600" dirty="0">
                <a:latin typeface="Times New Roman" pitchFamily="18" charset="0"/>
                <a:cs typeface="Times New Roman" pitchFamily="18" charset="0"/>
              </a:rPr>
              <a:t>.</a:t>
            </a:r>
          </a:p>
          <a:p>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Phân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tích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bài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thơ</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thứ</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hai</a:t>
            </a:r>
            <a:r>
              <a:rPr lang="en-US" sz="1600" dirty="0">
                <a:latin typeface="Times New Roman" pitchFamily="18" charset="0"/>
                <a:cs typeface="Times New Roman" pitchFamily="18" charset="0"/>
              </a:rPr>
              <a:t>.</a:t>
            </a:r>
          </a:p>
          <a:p>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Chỉ</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ra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điểm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tương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đồng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sự</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gặp</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gỡ</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và</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những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điểm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khác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biệt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lí</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giải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nguyên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nhân</a:t>
            </a:r>
            <a:endParaRPr lang="en-US" sz="1600" dirty="0">
              <a:latin typeface="Times New Roman" pitchFamily="18" charset="0"/>
              <a:cs typeface="Times New Roman" pitchFamily="18" charset="0"/>
            </a:endParaRPr>
          </a:p>
          <a:p>
            <a:r>
              <a:rPr lang="en-US" sz="1600" dirty="0" err="1">
                <a:latin typeface="Times New Roman" pitchFamily="18" charset="0"/>
                <a:cs typeface="Times New Roman" pitchFamily="18" charset="0"/>
              </a:rPr>
              <a:t>về</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sự</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khác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biệt</a:t>
            </a:r>
            <a:r>
              <a:rPr lang="en-US" sz="1600" dirty="0">
                <a:latin typeface="Times New Roman" pitchFamily="18" charset="0"/>
                <a:cs typeface="Times New Roman" pitchFamily="18" charset="0"/>
              </a:rPr>
              <a:t>.</a:t>
            </a:r>
          </a:p>
          <a:p>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Đánh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giá</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về</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giá</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trị</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và</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đóng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góp</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của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mỗi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bài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thơ</a:t>
            </a:r>
            <a:r>
              <a:rPr lang="en-US" sz="1600" dirty="0">
                <a:latin typeface="Times New Roman" pitchFamily="18" charset="0"/>
                <a:cs typeface="Times New Roman" pitchFamily="18" charset="0"/>
              </a:rPr>
              <a:t>.</a:t>
            </a:r>
          </a:p>
          <a:p>
            <a:r>
              <a:rPr lang="en-US" sz="1600" b="1" dirty="0" err="1">
                <a:latin typeface="Times New Roman" pitchFamily="18" charset="0"/>
                <a:cs typeface="Times New Roman" pitchFamily="18" charset="0"/>
              </a:rPr>
              <a:t>Hoặc</a:t>
            </a:r>
            <a:r>
              <a:rPr lang="en-US" sz="1600" b="1" dirty="0">
                <a:latin typeface="Times New Roman" pitchFamily="18" charset="0"/>
                <a:cs typeface="Times New Roman" pitchFamily="18" charset="0"/>
              </a:rPr>
              <a:t>:</a:t>
            </a:r>
            <a:endParaRPr lang="en-US" sz="1600" dirty="0">
              <a:latin typeface="Times New Roman" pitchFamily="18" charset="0"/>
              <a:cs typeface="Times New Roman" pitchFamily="18" charset="0"/>
            </a:endParaRPr>
          </a:p>
          <a:p>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Phân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tích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bài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thơ</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thứ</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nhất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theo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các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phương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diện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đã</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xác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định</a:t>
            </a:r>
            <a:r>
              <a:rPr lang="en-US" sz="1600" dirty="0">
                <a:latin typeface="Times New Roman" pitchFamily="18" charset="0"/>
                <a:cs typeface="Times New Roman" pitchFamily="18" charset="0"/>
              </a:rPr>
              <a:t>.</a:t>
            </a:r>
          </a:p>
          <a:p>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Phân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tích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bài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thơ</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thứ</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hai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trên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cơ</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sở</a:t>
            </a:r>
            <a:r>
              <a:rPr lang="en-US" sz="1600" dirty="0">
                <a:latin typeface="Times New Roman" pitchFamily="18" charset="0"/>
                <a:cs typeface="Times New Roman" pitchFamily="18" charset="0"/>
              </a:rPr>
              <a:t> so </a:t>
            </a:r>
            <a:r>
              <a:rPr lang="en-US" sz="1600" dirty="0" err="1">
                <a:latin typeface="Times New Roman" pitchFamily="18" charset="0"/>
                <a:cs typeface="Times New Roman" pitchFamily="18" charset="0"/>
              </a:rPr>
              <a:t>sánh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với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bài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thơ</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thứ</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nhất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theo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từng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phương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diện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và</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lí</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giải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nguyên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nhân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của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những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điểm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khác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biệt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giữa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hai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bài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thơ</a:t>
            </a:r>
            <a:r>
              <a:rPr lang="en-US" sz="1600" dirty="0">
                <a:latin typeface="Times New Roman" pitchFamily="18" charset="0"/>
                <a:cs typeface="Times New Roman" pitchFamily="18" charset="0"/>
              </a:rPr>
              <a:t>.</a:t>
            </a:r>
          </a:p>
          <a:p>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Đánh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giá</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về</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giá</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trị</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và</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đóng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góp</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của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mỗi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bài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thơ</a:t>
            </a:r>
            <a:r>
              <a:rPr lang="en-US" sz="1600" dirty="0">
                <a:latin typeface="Times New Roman" pitchFamily="18" charset="0"/>
                <a:cs typeface="Times New Roman" pitchFamily="18" charset="0"/>
              </a:rPr>
              <a:t>.</a:t>
            </a:r>
            <a:endParaRPr lang="en-US" sz="1600" dirty="0">
              <a:effectLst/>
              <a:latin typeface="Times New Roman" pitchFamily="18" charset="0"/>
              <a:ea typeface="Calibri" panose="020F0502020204030204" pitchFamily="34" charset="0"/>
              <a:cs typeface="Times New Roman" pitchFamily="18" charset="0"/>
            </a:endParaRPr>
          </a:p>
        </p:txBody>
      </p:sp>
    </p:spTree>
    <p:extLst>
      <p:ext uri="{BB962C8B-B14F-4D97-AF65-F5344CB8AC3E}">
        <p14:creationId xmlns:p14="http://schemas.microsoft.com/office/powerpoint/2010/main" val="298219802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6" name="Google Shape;496;p50"/>
          <p:cNvSpPr txBox="1">
            <a:spLocks noGrp="1"/>
          </p:cNvSpPr>
          <p:nvPr>
            <p:ph type="title"/>
          </p:nvPr>
        </p:nvSpPr>
        <p:spPr>
          <a:xfrm>
            <a:off x="624499" y="2946049"/>
            <a:ext cx="4248355" cy="68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002060"/>
                </a:solidFill>
                <a:latin typeface="Playfair Display" pitchFamily="2" charset="0"/>
              </a:rPr>
              <a:t>QUY TRÌNH VIẾT </a:t>
            </a:r>
            <a:endParaRPr dirty="0">
              <a:solidFill>
                <a:srgbClr val="002060"/>
              </a:solidFill>
              <a:latin typeface="Playfair Display" pitchFamily="2" charset="0"/>
            </a:endParaRPr>
          </a:p>
        </p:txBody>
      </p:sp>
      <p:sp>
        <p:nvSpPr>
          <p:cNvPr id="497" name="Google Shape;497;p50"/>
          <p:cNvSpPr txBox="1">
            <a:spLocks noGrp="1"/>
          </p:cNvSpPr>
          <p:nvPr>
            <p:ph type="title" idx="2"/>
          </p:nvPr>
        </p:nvSpPr>
        <p:spPr>
          <a:xfrm>
            <a:off x="1230677" y="1380236"/>
            <a:ext cx="30360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Playfair Display" pitchFamily="2" charset="0"/>
              </a:rPr>
              <a:t>III. </a:t>
            </a:r>
            <a:endParaRPr dirty="0">
              <a:latin typeface="Playfair Display" pitchFamily="2" charset="0"/>
            </a:endParaRPr>
          </a:p>
        </p:txBody>
      </p:sp>
      <p:pic>
        <p:nvPicPr>
          <p:cNvPr id="498" name="Google Shape;498;p50"/>
          <p:cNvPicPr preferRelativeResize="0"/>
          <p:nvPr/>
        </p:nvPicPr>
        <p:blipFill>
          <a:blip r:embed="rId3">
            <a:alphaModFix/>
          </a:blip>
          <a:stretch>
            <a:fillRect/>
          </a:stretch>
        </p:blipFill>
        <p:spPr>
          <a:xfrm>
            <a:off x="5048473" y="1042150"/>
            <a:ext cx="2864850" cy="3274951"/>
          </a:xfrm>
          <a:prstGeom prst="rect">
            <a:avLst/>
          </a:prstGeom>
          <a:noFill/>
          <a:ln>
            <a:noFill/>
          </a:ln>
        </p:spPr>
      </p:pic>
    </p:spTree>
    <p:extLst>
      <p:ext uri="{BB962C8B-B14F-4D97-AF65-F5344CB8AC3E}">
        <p14:creationId xmlns:p14="http://schemas.microsoft.com/office/powerpoint/2010/main" val="342546553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53"/>
          <p:cNvSpPr txBox="1">
            <a:spLocks noGrp="1"/>
          </p:cNvSpPr>
          <p:nvPr>
            <p:ph type="title"/>
          </p:nvPr>
        </p:nvSpPr>
        <p:spPr>
          <a:xfrm>
            <a:off x="1227800" y="197884"/>
            <a:ext cx="3496500" cy="753941"/>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latin typeface="Playfair Display" pitchFamily="2" charset="0"/>
              </a:rPr>
              <a:t>NHIỆM VỤ</a:t>
            </a:r>
            <a:endParaRPr dirty="0">
              <a:latin typeface="Playfair Display" pitchFamily="2" charset="0"/>
            </a:endParaRPr>
          </a:p>
        </p:txBody>
      </p:sp>
      <p:sp>
        <p:nvSpPr>
          <p:cNvPr id="519" name="Google Shape;519;p53"/>
          <p:cNvSpPr txBox="1">
            <a:spLocks noGrp="1"/>
          </p:cNvSpPr>
          <p:nvPr>
            <p:ph type="subTitle" idx="1"/>
          </p:nvPr>
        </p:nvSpPr>
        <p:spPr>
          <a:xfrm>
            <a:off x="461817" y="1185331"/>
            <a:ext cx="7287491" cy="1111500"/>
          </a:xfrm>
          <a:prstGeom prst="rect">
            <a:avLst/>
          </a:prstGeom>
        </p:spPr>
        <p:txBody>
          <a:bodyPr spcFirstLastPara="1" wrap="square" lIns="91425" tIns="91425" rIns="91425" bIns="91425" anchor="t" anchorCtr="0">
            <a:noAutofit/>
          </a:bodyPr>
          <a:lstStyle/>
          <a:p>
            <a:pPr marL="0" marR="0" lvl="0" indent="0" algn="just">
              <a:lnSpc>
                <a:spcPct val="200000"/>
              </a:lnSpc>
              <a:spcBef>
                <a:spcPts val="0"/>
              </a:spcBef>
              <a:spcAft>
                <a:spcPts val="0"/>
              </a:spcAft>
            </a:pPr>
            <a:r>
              <a:rPr lang="en-US" sz="1800" dirty="0">
                <a:solidFill>
                  <a:srgbClr val="000000"/>
                </a:solidFill>
                <a:effectLst/>
                <a:latin typeface="Nunito" pitchFamily="2" charset="0"/>
                <a:ea typeface="Times New Roman" panose="02020603050405020304" pitchFamily="18" charset="0"/>
                <a:cs typeface="Noto Sans Symbols"/>
              </a:rPr>
              <a:t>4 </a:t>
            </a:r>
            <a:r>
              <a:rPr lang="en-US" sz="1800" dirty="0" err="1">
                <a:solidFill>
                  <a:srgbClr val="000000"/>
                </a:solidFill>
                <a:effectLst/>
                <a:latin typeface="Nunito" pitchFamily="2" charset="0"/>
                <a:ea typeface="Times New Roman" panose="02020603050405020304" pitchFamily="18" charset="0"/>
                <a:cs typeface="Noto Sans Symbols"/>
              </a:rPr>
              <a:t>nhóm</a:t>
            </a:r>
            <a:r>
              <a:rPr lang="en-US" sz="1800" dirty="0">
                <a:solidFill>
                  <a:srgbClr val="000000"/>
                </a:solidFill>
                <a:effectLst/>
                <a:latin typeface="Nunito" pitchFamily="2" charset="0"/>
                <a:ea typeface="Times New Roman" panose="02020603050405020304" pitchFamily="18" charset="0"/>
                <a:cs typeface="Noto Sans Symbols"/>
              </a:rPr>
              <a:t> </a:t>
            </a:r>
            <a:r>
              <a:rPr lang="en-US" sz="1800" dirty="0" err="1">
                <a:solidFill>
                  <a:srgbClr val="000000"/>
                </a:solidFill>
                <a:effectLst/>
                <a:latin typeface="Nunito" pitchFamily="2" charset="0"/>
                <a:ea typeface="Times New Roman" panose="02020603050405020304" pitchFamily="18" charset="0"/>
                <a:cs typeface="Noto Sans Symbols"/>
              </a:rPr>
              <a:t>thảo</a:t>
            </a:r>
            <a:r>
              <a:rPr lang="en-US" sz="1800" dirty="0">
                <a:solidFill>
                  <a:srgbClr val="000000"/>
                </a:solidFill>
                <a:effectLst/>
                <a:latin typeface="Nunito" pitchFamily="2" charset="0"/>
                <a:ea typeface="Times New Roman" panose="02020603050405020304" pitchFamily="18" charset="0"/>
                <a:cs typeface="Noto Sans Symbols"/>
              </a:rPr>
              <a:t> </a:t>
            </a:r>
            <a:r>
              <a:rPr lang="en-US" sz="1800" dirty="0" err="1">
                <a:solidFill>
                  <a:srgbClr val="000000"/>
                </a:solidFill>
                <a:effectLst/>
                <a:latin typeface="Nunito" pitchFamily="2" charset="0"/>
                <a:ea typeface="Times New Roman" panose="02020603050405020304" pitchFamily="18" charset="0"/>
                <a:cs typeface="Noto Sans Symbols"/>
              </a:rPr>
              <a:t>luận</a:t>
            </a:r>
            <a:r>
              <a:rPr lang="en-US" sz="1800" dirty="0">
                <a:solidFill>
                  <a:srgbClr val="000000"/>
                </a:solidFill>
                <a:effectLst/>
                <a:latin typeface="Nunito" pitchFamily="2" charset="0"/>
                <a:ea typeface="Times New Roman" panose="02020603050405020304" pitchFamily="18" charset="0"/>
                <a:cs typeface="Noto Sans Symbols"/>
              </a:rPr>
              <a:t> </a:t>
            </a:r>
            <a:r>
              <a:rPr lang="en-US" sz="1800" dirty="0" err="1">
                <a:solidFill>
                  <a:srgbClr val="000000"/>
                </a:solidFill>
                <a:effectLst/>
                <a:latin typeface="Nunito" pitchFamily="2" charset="0"/>
                <a:ea typeface="Times New Roman" panose="02020603050405020304" pitchFamily="18" charset="0"/>
                <a:cs typeface="Noto Sans Symbols"/>
              </a:rPr>
              <a:t>nhóm</a:t>
            </a:r>
            <a:r>
              <a:rPr lang="en-US" sz="1800" dirty="0">
                <a:solidFill>
                  <a:srgbClr val="000000"/>
                </a:solidFill>
                <a:effectLst/>
                <a:latin typeface="Nunito" pitchFamily="2" charset="0"/>
                <a:ea typeface="Times New Roman" panose="02020603050405020304" pitchFamily="18" charset="0"/>
                <a:cs typeface="Noto Sans Symbols"/>
              </a:rPr>
              <a:t>: </a:t>
            </a:r>
          </a:p>
          <a:p>
            <a:pPr marL="0" marR="0" lvl="0" indent="0" algn="just">
              <a:lnSpc>
                <a:spcPct val="200000"/>
              </a:lnSpc>
              <a:spcBef>
                <a:spcPts val="0"/>
              </a:spcBef>
              <a:spcAft>
                <a:spcPts val="0"/>
              </a:spcAft>
            </a:pPr>
            <a:r>
              <a:rPr lang="en-US" sz="1800" dirty="0">
                <a:solidFill>
                  <a:srgbClr val="000000"/>
                </a:solidFill>
                <a:latin typeface="Nunito" pitchFamily="2" charset="0"/>
                <a:ea typeface="Noto Sans Symbols"/>
                <a:cs typeface="Noto Sans Symbols"/>
              </a:rPr>
              <a:t>+ </a:t>
            </a:r>
            <a:r>
              <a:rPr lang="en-US" sz="1800" dirty="0" err="1">
                <a:solidFill>
                  <a:srgbClr val="000000"/>
                </a:solidFill>
                <a:latin typeface="Nunito" pitchFamily="2" charset="0"/>
                <a:ea typeface="Noto Sans Symbols"/>
                <a:cs typeface="Noto Sans Symbols"/>
              </a:rPr>
              <a:t>Nhóm</a:t>
            </a:r>
            <a:r>
              <a:rPr lang="en-US" sz="1800" dirty="0">
                <a:solidFill>
                  <a:srgbClr val="000000"/>
                </a:solidFill>
                <a:latin typeface="Nunito" pitchFamily="2" charset="0"/>
                <a:ea typeface="Noto Sans Symbols"/>
                <a:cs typeface="Noto Sans Symbols"/>
              </a:rPr>
              <a:t> 1: </a:t>
            </a:r>
            <a:r>
              <a:rPr lang="en-US" sz="1800" dirty="0" err="1">
                <a:solidFill>
                  <a:srgbClr val="000000"/>
                </a:solidFill>
                <a:latin typeface="Nunito" pitchFamily="2" charset="0"/>
                <a:ea typeface="Noto Sans Symbols"/>
                <a:cs typeface="Noto Sans Symbols"/>
              </a:rPr>
              <a:t>Tìm</a:t>
            </a:r>
            <a:r>
              <a:rPr lang="en-US" sz="1800" dirty="0">
                <a:solidFill>
                  <a:srgbClr val="000000"/>
                </a:solidFill>
                <a:latin typeface="Nunito" pitchFamily="2" charset="0"/>
                <a:ea typeface="Noto Sans Symbols"/>
                <a:cs typeface="Noto Sans Symbols"/>
              </a:rPr>
              <a:t> </a:t>
            </a:r>
            <a:r>
              <a:rPr lang="en-US" sz="1800" dirty="0" err="1">
                <a:solidFill>
                  <a:srgbClr val="000000"/>
                </a:solidFill>
                <a:latin typeface="Nunito" pitchFamily="2" charset="0"/>
                <a:ea typeface="Noto Sans Symbols"/>
                <a:cs typeface="Noto Sans Symbols"/>
              </a:rPr>
              <a:t>hiểu</a:t>
            </a:r>
            <a:r>
              <a:rPr lang="en-US" sz="1800" dirty="0">
                <a:solidFill>
                  <a:srgbClr val="000000"/>
                </a:solidFill>
                <a:latin typeface="Nunito" pitchFamily="2" charset="0"/>
                <a:ea typeface="Noto Sans Symbols"/>
                <a:cs typeface="Noto Sans Symbols"/>
              </a:rPr>
              <a:t> </a:t>
            </a:r>
            <a:r>
              <a:rPr lang="en-US" sz="1800" dirty="0" err="1">
                <a:solidFill>
                  <a:srgbClr val="000000"/>
                </a:solidFill>
                <a:latin typeface="Nunito" pitchFamily="2" charset="0"/>
                <a:ea typeface="Noto Sans Symbols"/>
                <a:cs typeface="Noto Sans Symbols"/>
              </a:rPr>
              <a:t>bước</a:t>
            </a:r>
            <a:r>
              <a:rPr lang="en-US" sz="1800" dirty="0">
                <a:solidFill>
                  <a:srgbClr val="000000"/>
                </a:solidFill>
                <a:latin typeface="Nunito" pitchFamily="2" charset="0"/>
                <a:ea typeface="Noto Sans Symbols"/>
                <a:cs typeface="Noto Sans Symbols"/>
              </a:rPr>
              <a:t> </a:t>
            </a:r>
            <a:r>
              <a:rPr lang="en-US" sz="1800" dirty="0" err="1">
                <a:solidFill>
                  <a:srgbClr val="000000"/>
                </a:solidFill>
                <a:latin typeface="Nunito" pitchFamily="2" charset="0"/>
                <a:ea typeface="Noto Sans Symbols"/>
                <a:cs typeface="Noto Sans Symbols"/>
              </a:rPr>
              <a:t>chuẩn</a:t>
            </a:r>
            <a:r>
              <a:rPr lang="en-US" sz="1800" dirty="0">
                <a:solidFill>
                  <a:srgbClr val="000000"/>
                </a:solidFill>
                <a:latin typeface="Nunito" pitchFamily="2" charset="0"/>
                <a:ea typeface="Noto Sans Symbols"/>
                <a:cs typeface="Noto Sans Symbols"/>
              </a:rPr>
              <a:t> </a:t>
            </a:r>
            <a:r>
              <a:rPr lang="en-US" sz="1800" dirty="0" err="1">
                <a:solidFill>
                  <a:srgbClr val="000000"/>
                </a:solidFill>
                <a:latin typeface="Nunito" pitchFamily="2" charset="0"/>
                <a:ea typeface="Noto Sans Symbols"/>
                <a:cs typeface="Noto Sans Symbols"/>
              </a:rPr>
              <a:t>bị</a:t>
            </a:r>
            <a:r>
              <a:rPr lang="en-US" sz="1800" dirty="0">
                <a:solidFill>
                  <a:srgbClr val="000000"/>
                </a:solidFill>
                <a:latin typeface="Nunito" pitchFamily="2" charset="0"/>
                <a:ea typeface="Noto Sans Symbols"/>
                <a:cs typeface="Noto Sans Symbols"/>
              </a:rPr>
              <a:t> </a:t>
            </a:r>
            <a:r>
              <a:rPr lang="en-US" sz="1800" dirty="0" err="1">
                <a:solidFill>
                  <a:srgbClr val="000000"/>
                </a:solidFill>
                <a:latin typeface="Nunito" pitchFamily="2" charset="0"/>
                <a:ea typeface="Noto Sans Symbols"/>
                <a:cs typeface="Noto Sans Symbols"/>
              </a:rPr>
              <a:t>viết</a:t>
            </a:r>
            <a:r>
              <a:rPr lang="en-US" sz="1800" dirty="0">
                <a:solidFill>
                  <a:srgbClr val="000000"/>
                </a:solidFill>
                <a:latin typeface="Nunito" pitchFamily="2" charset="0"/>
                <a:ea typeface="Noto Sans Symbols"/>
                <a:cs typeface="Noto Sans Symbols"/>
              </a:rPr>
              <a:t>.</a:t>
            </a:r>
          </a:p>
          <a:p>
            <a:pPr marL="0" marR="0" lvl="0" indent="0" algn="just">
              <a:lnSpc>
                <a:spcPct val="200000"/>
              </a:lnSpc>
              <a:spcBef>
                <a:spcPts val="0"/>
              </a:spcBef>
              <a:spcAft>
                <a:spcPts val="0"/>
              </a:spcAft>
            </a:pPr>
            <a:r>
              <a:rPr lang="en-US" sz="1800" dirty="0">
                <a:solidFill>
                  <a:srgbClr val="000000"/>
                </a:solidFill>
                <a:effectLst/>
                <a:latin typeface="Nunito" pitchFamily="2" charset="0"/>
                <a:ea typeface="Noto Sans Symbols"/>
                <a:cs typeface="Noto Sans Symbols"/>
              </a:rPr>
              <a:t>+ </a:t>
            </a:r>
            <a:r>
              <a:rPr lang="en-US" sz="1800" dirty="0" err="1">
                <a:solidFill>
                  <a:srgbClr val="000000"/>
                </a:solidFill>
                <a:effectLst/>
                <a:latin typeface="Nunito" pitchFamily="2" charset="0"/>
                <a:ea typeface="Noto Sans Symbols"/>
                <a:cs typeface="Noto Sans Symbols"/>
              </a:rPr>
              <a:t>Nhóm</a:t>
            </a:r>
            <a:r>
              <a:rPr lang="en-US" sz="1800" dirty="0">
                <a:solidFill>
                  <a:srgbClr val="000000"/>
                </a:solidFill>
                <a:effectLst/>
                <a:latin typeface="Nunito" pitchFamily="2" charset="0"/>
                <a:ea typeface="Noto Sans Symbols"/>
                <a:cs typeface="Noto Sans Symbols"/>
              </a:rPr>
              <a:t> 2,3: </a:t>
            </a:r>
            <a:r>
              <a:rPr lang="en-US" sz="1800" dirty="0" err="1">
                <a:solidFill>
                  <a:srgbClr val="000000"/>
                </a:solidFill>
                <a:effectLst/>
                <a:latin typeface="Nunito" pitchFamily="2" charset="0"/>
                <a:ea typeface="Noto Sans Symbols"/>
                <a:cs typeface="Noto Sans Symbols"/>
              </a:rPr>
              <a:t>Tìm</a:t>
            </a:r>
            <a:r>
              <a:rPr lang="en-US" sz="1800" dirty="0">
                <a:solidFill>
                  <a:srgbClr val="000000"/>
                </a:solidFill>
                <a:effectLst/>
                <a:latin typeface="Nunito" pitchFamily="2" charset="0"/>
                <a:ea typeface="Noto Sans Symbols"/>
                <a:cs typeface="Noto Sans Symbols"/>
              </a:rPr>
              <a:t> </a:t>
            </a:r>
            <a:r>
              <a:rPr lang="en-US" sz="1800" dirty="0" err="1">
                <a:solidFill>
                  <a:srgbClr val="000000"/>
                </a:solidFill>
                <a:effectLst/>
                <a:latin typeface="Nunito" pitchFamily="2" charset="0"/>
                <a:ea typeface="Noto Sans Symbols"/>
                <a:cs typeface="Noto Sans Symbols"/>
              </a:rPr>
              <a:t>hiểu</a:t>
            </a:r>
            <a:r>
              <a:rPr lang="en-US" sz="1800" dirty="0">
                <a:solidFill>
                  <a:srgbClr val="000000"/>
                </a:solidFill>
                <a:effectLst/>
                <a:latin typeface="Nunito" pitchFamily="2" charset="0"/>
                <a:ea typeface="Noto Sans Symbols"/>
                <a:cs typeface="Noto Sans Symbols"/>
              </a:rPr>
              <a:t> </a:t>
            </a:r>
            <a:r>
              <a:rPr lang="en-US" sz="1800" dirty="0" err="1">
                <a:solidFill>
                  <a:srgbClr val="000000"/>
                </a:solidFill>
                <a:effectLst/>
                <a:latin typeface="Nunito" pitchFamily="2" charset="0"/>
                <a:ea typeface="Noto Sans Symbols"/>
                <a:cs typeface="Noto Sans Symbols"/>
              </a:rPr>
              <a:t>bước</a:t>
            </a:r>
            <a:r>
              <a:rPr lang="en-US" sz="1800" dirty="0">
                <a:solidFill>
                  <a:srgbClr val="000000"/>
                </a:solidFill>
                <a:effectLst/>
                <a:latin typeface="Nunito" pitchFamily="2" charset="0"/>
                <a:ea typeface="Noto Sans Symbols"/>
                <a:cs typeface="Noto Sans Symbols"/>
              </a:rPr>
              <a:t> </a:t>
            </a:r>
            <a:r>
              <a:rPr lang="en-US" sz="1800" dirty="0" err="1">
                <a:solidFill>
                  <a:srgbClr val="000000"/>
                </a:solidFill>
                <a:effectLst/>
                <a:latin typeface="Nunito" pitchFamily="2" charset="0"/>
                <a:ea typeface="Noto Sans Symbols"/>
                <a:cs typeface="Noto Sans Symbols"/>
              </a:rPr>
              <a:t>tìm</a:t>
            </a:r>
            <a:r>
              <a:rPr lang="en-US" sz="1800" dirty="0">
                <a:solidFill>
                  <a:srgbClr val="000000"/>
                </a:solidFill>
                <a:effectLst/>
                <a:latin typeface="Nunito" pitchFamily="2" charset="0"/>
                <a:ea typeface="Noto Sans Symbols"/>
                <a:cs typeface="Noto Sans Symbols"/>
              </a:rPr>
              <a:t> ý, </a:t>
            </a:r>
            <a:r>
              <a:rPr lang="en-US" sz="1800" dirty="0" err="1">
                <a:solidFill>
                  <a:srgbClr val="000000"/>
                </a:solidFill>
                <a:effectLst/>
                <a:latin typeface="Nunito" pitchFamily="2" charset="0"/>
                <a:ea typeface="Noto Sans Symbols"/>
                <a:cs typeface="Noto Sans Symbols"/>
              </a:rPr>
              <a:t>lập</a:t>
            </a:r>
            <a:r>
              <a:rPr lang="en-US" sz="1800" dirty="0">
                <a:solidFill>
                  <a:srgbClr val="000000"/>
                </a:solidFill>
                <a:effectLst/>
                <a:latin typeface="Nunito" pitchFamily="2" charset="0"/>
                <a:ea typeface="Noto Sans Symbols"/>
                <a:cs typeface="Noto Sans Symbols"/>
              </a:rPr>
              <a:t> </a:t>
            </a:r>
            <a:r>
              <a:rPr lang="en-US" sz="1800" dirty="0" err="1">
                <a:solidFill>
                  <a:srgbClr val="000000"/>
                </a:solidFill>
                <a:effectLst/>
                <a:latin typeface="Nunito" pitchFamily="2" charset="0"/>
                <a:ea typeface="Noto Sans Symbols"/>
                <a:cs typeface="Noto Sans Symbols"/>
              </a:rPr>
              <a:t>dàn</a:t>
            </a:r>
            <a:r>
              <a:rPr lang="en-US" sz="1800" dirty="0">
                <a:solidFill>
                  <a:srgbClr val="000000"/>
                </a:solidFill>
                <a:effectLst/>
                <a:latin typeface="Nunito" pitchFamily="2" charset="0"/>
                <a:ea typeface="Noto Sans Symbols"/>
                <a:cs typeface="Noto Sans Symbols"/>
              </a:rPr>
              <a:t> ý</a:t>
            </a:r>
          </a:p>
          <a:p>
            <a:pPr marL="0" marR="0" lvl="0" indent="0" algn="just">
              <a:lnSpc>
                <a:spcPct val="200000"/>
              </a:lnSpc>
              <a:spcBef>
                <a:spcPts val="0"/>
              </a:spcBef>
              <a:spcAft>
                <a:spcPts val="0"/>
              </a:spcAft>
            </a:pPr>
            <a:r>
              <a:rPr lang="en-US" sz="1800" dirty="0">
                <a:solidFill>
                  <a:srgbClr val="000000"/>
                </a:solidFill>
                <a:latin typeface="Nunito" pitchFamily="2" charset="0"/>
                <a:ea typeface="Noto Sans Symbols"/>
                <a:cs typeface="Noto Sans Symbols"/>
              </a:rPr>
              <a:t>+ </a:t>
            </a:r>
            <a:r>
              <a:rPr lang="en-US" sz="1800" dirty="0" err="1">
                <a:solidFill>
                  <a:srgbClr val="000000"/>
                </a:solidFill>
                <a:latin typeface="Nunito" pitchFamily="2" charset="0"/>
                <a:ea typeface="Noto Sans Symbols"/>
                <a:cs typeface="Noto Sans Symbols"/>
              </a:rPr>
              <a:t>Nhóm</a:t>
            </a:r>
            <a:r>
              <a:rPr lang="en-US" sz="1800" dirty="0">
                <a:solidFill>
                  <a:srgbClr val="000000"/>
                </a:solidFill>
                <a:latin typeface="Nunito" pitchFamily="2" charset="0"/>
                <a:ea typeface="Noto Sans Symbols"/>
                <a:cs typeface="Noto Sans Symbols"/>
              </a:rPr>
              <a:t> 4: </a:t>
            </a:r>
            <a:r>
              <a:rPr lang="en-US" sz="1800" dirty="0" err="1">
                <a:solidFill>
                  <a:srgbClr val="000000"/>
                </a:solidFill>
                <a:latin typeface="Nunito" pitchFamily="2" charset="0"/>
                <a:ea typeface="Noto Sans Symbols"/>
                <a:cs typeface="Noto Sans Symbols"/>
              </a:rPr>
              <a:t>Tìm</a:t>
            </a:r>
            <a:r>
              <a:rPr lang="en-US" sz="1800" dirty="0">
                <a:solidFill>
                  <a:srgbClr val="000000"/>
                </a:solidFill>
                <a:latin typeface="Nunito" pitchFamily="2" charset="0"/>
                <a:ea typeface="Noto Sans Symbols"/>
                <a:cs typeface="Noto Sans Symbols"/>
              </a:rPr>
              <a:t> </a:t>
            </a:r>
            <a:r>
              <a:rPr lang="en-US" sz="1800" dirty="0" err="1">
                <a:solidFill>
                  <a:srgbClr val="000000"/>
                </a:solidFill>
                <a:latin typeface="Nunito" pitchFamily="2" charset="0"/>
                <a:ea typeface="Noto Sans Symbols"/>
                <a:cs typeface="Noto Sans Symbols"/>
              </a:rPr>
              <a:t>hiểu</a:t>
            </a:r>
            <a:r>
              <a:rPr lang="en-US" sz="1800" dirty="0">
                <a:solidFill>
                  <a:srgbClr val="000000"/>
                </a:solidFill>
                <a:latin typeface="Nunito" pitchFamily="2" charset="0"/>
                <a:ea typeface="Noto Sans Symbols"/>
                <a:cs typeface="Noto Sans Symbols"/>
              </a:rPr>
              <a:t> </a:t>
            </a:r>
            <a:r>
              <a:rPr lang="en-US" sz="1800" dirty="0" err="1">
                <a:solidFill>
                  <a:srgbClr val="000000"/>
                </a:solidFill>
                <a:latin typeface="Nunito" pitchFamily="2" charset="0"/>
                <a:ea typeface="Noto Sans Symbols"/>
                <a:cs typeface="Noto Sans Symbols"/>
              </a:rPr>
              <a:t>bước</a:t>
            </a:r>
            <a:r>
              <a:rPr lang="en-US" sz="1800" dirty="0">
                <a:solidFill>
                  <a:srgbClr val="000000"/>
                </a:solidFill>
                <a:latin typeface="Nunito" pitchFamily="2" charset="0"/>
                <a:ea typeface="Noto Sans Symbols"/>
                <a:cs typeface="Noto Sans Symbols"/>
              </a:rPr>
              <a:t> </a:t>
            </a:r>
            <a:r>
              <a:rPr lang="en-US" sz="1800" dirty="0" err="1">
                <a:solidFill>
                  <a:srgbClr val="000000"/>
                </a:solidFill>
                <a:latin typeface="Nunito" pitchFamily="2" charset="0"/>
                <a:ea typeface="Noto Sans Symbols"/>
                <a:cs typeface="Noto Sans Symbols"/>
              </a:rPr>
              <a:t>viết</a:t>
            </a:r>
            <a:r>
              <a:rPr lang="en-US" sz="1800" dirty="0">
                <a:solidFill>
                  <a:srgbClr val="000000"/>
                </a:solidFill>
                <a:latin typeface="Nunito" pitchFamily="2" charset="0"/>
                <a:ea typeface="Noto Sans Symbols"/>
                <a:cs typeface="Noto Sans Symbols"/>
              </a:rPr>
              <a:t>, </a:t>
            </a:r>
            <a:r>
              <a:rPr lang="en-US" sz="1800" dirty="0" err="1">
                <a:solidFill>
                  <a:srgbClr val="000000"/>
                </a:solidFill>
                <a:latin typeface="Nunito" pitchFamily="2" charset="0"/>
                <a:ea typeface="Noto Sans Symbols"/>
                <a:cs typeface="Noto Sans Symbols"/>
              </a:rPr>
              <a:t>chỉnh</a:t>
            </a:r>
            <a:r>
              <a:rPr lang="en-US" sz="1800" dirty="0">
                <a:solidFill>
                  <a:srgbClr val="000000"/>
                </a:solidFill>
                <a:latin typeface="Nunito" pitchFamily="2" charset="0"/>
                <a:ea typeface="Noto Sans Symbols"/>
                <a:cs typeface="Noto Sans Symbols"/>
              </a:rPr>
              <a:t> </a:t>
            </a:r>
            <a:r>
              <a:rPr lang="en-US" sz="1800" dirty="0" err="1">
                <a:solidFill>
                  <a:srgbClr val="000000"/>
                </a:solidFill>
                <a:latin typeface="Nunito" pitchFamily="2" charset="0"/>
                <a:ea typeface="Noto Sans Symbols"/>
                <a:cs typeface="Noto Sans Symbols"/>
              </a:rPr>
              <a:t>sửa</a:t>
            </a:r>
            <a:r>
              <a:rPr lang="en-US" sz="1800" dirty="0">
                <a:solidFill>
                  <a:srgbClr val="000000"/>
                </a:solidFill>
                <a:latin typeface="Nunito" pitchFamily="2" charset="0"/>
                <a:ea typeface="Noto Sans Symbols"/>
                <a:cs typeface="Noto Sans Symbols"/>
              </a:rPr>
              <a:t>, </a:t>
            </a:r>
            <a:r>
              <a:rPr lang="en-US" sz="1800" dirty="0" err="1">
                <a:solidFill>
                  <a:srgbClr val="000000"/>
                </a:solidFill>
                <a:latin typeface="Nunito" pitchFamily="2" charset="0"/>
                <a:ea typeface="Noto Sans Symbols"/>
                <a:cs typeface="Noto Sans Symbols"/>
              </a:rPr>
              <a:t>hoàn</a:t>
            </a:r>
            <a:r>
              <a:rPr lang="en-US" sz="1800" dirty="0">
                <a:solidFill>
                  <a:srgbClr val="000000"/>
                </a:solidFill>
                <a:latin typeface="Nunito" pitchFamily="2" charset="0"/>
                <a:ea typeface="Noto Sans Symbols"/>
                <a:cs typeface="Noto Sans Symbols"/>
              </a:rPr>
              <a:t> </a:t>
            </a:r>
            <a:r>
              <a:rPr lang="en-US" sz="1800" dirty="0" err="1">
                <a:solidFill>
                  <a:srgbClr val="000000"/>
                </a:solidFill>
                <a:latin typeface="Nunito" pitchFamily="2" charset="0"/>
                <a:ea typeface="Noto Sans Symbols"/>
                <a:cs typeface="Noto Sans Symbols"/>
              </a:rPr>
              <a:t>chỉnh</a:t>
            </a:r>
            <a:endParaRPr lang="en-US" sz="1800" dirty="0">
              <a:effectLst/>
              <a:latin typeface="Nunito" pitchFamily="2" charset="0"/>
              <a:ea typeface="Noto Sans Symbols"/>
              <a:cs typeface="Noto Sans Symbols"/>
            </a:endParaRPr>
          </a:p>
        </p:txBody>
      </p:sp>
    </p:spTree>
    <p:extLst>
      <p:ext uri="{BB962C8B-B14F-4D97-AF65-F5344CB8AC3E}">
        <p14:creationId xmlns:p14="http://schemas.microsoft.com/office/powerpoint/2010/main" val="177521302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43"/>
          <p:cNvSpPr txBox="1">
            <a:spLocks noGrp="1"/>
          </p:cNvSpPr>
          <p:nvPr>
            <p:ph type="title"/>
          </p:nvPr>
        </p:nvSpPr>
        <p:spPr>
          <a:xfrm>
            <a:off x="768359" y="494241"/>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dirty="0">
                <a:latin typeface="Playfair Display" pitchFamily="2" charset="0"/>
              </a:rPr>
              <a:t>BƯỚC 1. CHUẨN BỊ VIẾT</a:t>
            </a:r>
            <a:endParaRPr sz="2800" dirty="0">
              <a:latin typeface="Playfair Display" pitchFamily="2" charset="0"/>
            </a:endParaRPr>
          </a:p>
        </p:txBody>
      </p:sp>
      <p:sp>
        <p:nvSpPr>
          <p:cNvPr id="7" name="TextBox 6">
            <a:extLst>
              <a:ext uri="{FF2B5EF4-FFF2-40B4-BE49-F238E27FC236}">
                <a16:creationId xmlns:a16="http://schemas.microsoft.com/office/drawing/2014/main" id="{95C0B1CB-5DE1-0E14-F584-CDE74E9EBD60}"/>
              </a:ext>
            </a:extLst>
          </p:cNvPr>
          <p:cNvSpPr txBox="1"/>
          <p:nvPr/>
        </p:nvSpPr>
        <p:spPr>
          <a:xfrm>
            <a:off x="719950" y="1324381"/>
            <a:ext cx="7647963" cy="3175421"/>
          </a:xfrm>
          <a:prstGeom prst="rect">
            <a:avLst/>
          </a:prstGeom>
          <a:noFill/>
        </p:spPr>
        <p:txBody>
          <a:bodyPr wrap="square">
            <a:spAutoFit/>
          </a:bodyPr>
          <a:lstStyle/>
          <a:p>
            <a:pPr marL="0" marR="0">
              <a:lnSpc>
                <a:spcPct val="107000"/>
              </a:lnSpc>
              <a:spcBef>
                <a:spcPts val="0"/>
              </a:spcBef>
              <a:spcAft>
                <a:spcPts val="800"/>
              </a:spcAft>
            </a:pPr>
            <a:r>
              <a:rPr lang="en-US" sz="2400" b="1" dirty="0">
                <a:solidFill>
                  <a:srgbClr val="000000"/>
                </a:solidFill>
                <a:effectLst/>
                <a:latin typeface="Nunito" pitchFamily="2" charset="0"/>
                <a:ea typeface="Calibri" panose="020F0502020204030204" pitchFamily="34" charset="0"/>
              </a:rPr>
              <a:t> </a:t>
            </a:r>
            <a:r>
              <a:rPr lang="en-US" sz="2400" b="1" dirty="0" err="1">
                <a:solidFill>
                  <a:srgbClr val="000000"/>
                </a:solidFill>
                <a:effectLst/>
                <a:latin typeface="Times New Roman" pitchFamily="18" charset="0"/>
                <a:ea typeface="Calibri" panose="020F0502020204030204" pitchFamily="34" charset="0"/>
                <a:cs typeface="Times New Roman" pitchFamily="18" charset="0"/>
              </a:rPr>
              <a:t>Lựa</a:t>
            </a:r>
            <a:r>
              <a:rPr lang="en-US" sz="2400" b="1" dirty="0">
                <a:solidFill>
                  <a:srgbClr val="000000"/>
                </a:solidFill>
                <a:effectLst/>
                <a:latin typeface="Times New Roman" pitchFamily="18" charset="0"/>
                <a:ea typeface="Calibri" panose="020F0502020204030204" pitchFamily="34" charset="0"/>
                <a:cs typeface="Times New Roman" pitchFamily="18" charset="0"/>
              </a:rPr>
              <a:t> </a:t>
            </a:r>
            <a:r>
              <a:rPr lang="en-US" sz="2400" b="1" dirty="0" err="1">
                <a:solidFill>
                  <a:srgbClr val="000000"/>
                </a:solidFill>
                <a:effectLst/>
                <a:latin typeface="Times New Roman" pitchFamily="18" charset="0"/>
                <a:ea typeface="Calibri" panose="020F0502020204030204" pitchFamily="34" charset="0"/>
                <a:cs typeface="Times New Roman" pitchFamily="18" charset="0"/>
              </a:rPr>
              <a:t>chọn</a:t>
            </a:r>
            <a:r>
              <a:rPr lang="en-US" sz="2400" b="1" dirty="0">
                <a:solidFill>
                  <a:srgbClr val="000000"/>
                </a:solidFill>
                <a:effectLst/>
                <a:latin typeface="Times New Roman" pitchFamily="18" charset="0"/>
                <a:ea typeface="Calibri" panose="020F0502020204030204" pitchFamily="34" charset="0"/>
                <a:cs typeface="Times New Roman" pitchFamily="18" charset="0"/>
              </a:rPr>
              <a:t> </a:t>
            </a:r>
            <a:r>
              <a:rPr lang="en-US" sz="2400" b="1" dirty="0" err="1">
                <a:solidFill>
                  <a:srgbClr val="000000"/>
                </a:solidFill>
                <a:effectLst/>
                <a:latin typeface="Times New Roman" pitchFamily="18" charset="0"/>
                <a:ea typeface="Calibri" panose="020F0502020204030204" pitchFamily="34" charset="0"/>
                <a:cs typeface="Times New Roman" pitchFamily="18" charset="0"/>
              </a:rPr>
              <a:t>tác</a:t>
            </a:r>
            <a:r>
              <a:rPr lang="en-US" sz="2400" b="1" dirty="0">
                <a:solidFill>
                  <a:srgbClr val="000000"/>
                </a:solidFill>
                <a:effectLst/>
                <a:latin typeface="Times New Roman" pitchFamily="18" charset="0"/>
                <a:ea typeface="Calibri" panose="020F0502020204030204" pitchFamily="34" charset="0"/>
                <a:cs typeface="Times New Roman" pitchFamily="18" charset="0"/>
              </a:rPr>
              <a:t> </a:t>
            </a:r>
            <a:r>
              <a:rPr lang="en-US" sz="2400" b="1" dirty="0" err="1">
                <a:solidFill>
                  <a:srgbClr val="000000"/>
                </a:solidFill>
                <a:effectLst/>
                <a:latin typeface="Times New Roman" pitchFamily="18" charset="0"/>
                <a:ea typeface="Calibri" panose="020F0502020204030204" pitchFamily="34" charset="0"/>
                <a:cs typeface="Times New Roman" pitchFamily="18" charset="0"/>
              </a:rPr>
              <a:t>phẩm</a:t>
            </a:r>
            <a:r>
              <a:rPr lang="en-US" sz="2400" b="1" dirty="0">
                <a:latin typeface="Times New Roman" pitchFamily="18" charset="0"/>
                <a:ea typeface="Calibri" panose="020F0502020204030204" pitchFamily="34" charset="0"/>
                <a:cs typeface="Times New Roman" pitchFamily="18" charset="0"/>
              </a:rPr>
              <a:t> </a:t>
            </a:r>
            <a:r>
              <a:rPr lang="en-US" sz="2400" b="1" dirty="0" err="1">
                <a:latin typeface="Times New Roman" pitchFamily="18" charset="0"/>
                <a:ea typeface="Calibri" panose="020F0502020204030204" pitchFamily="34" charset="0"/>
                <a:cs typeface="Times New Roman" pitchFamily="18" charset="0"/>
              </a:rPr>
              <a:t>để</a:t>
            </a:r>
            <a:r>
              <a:rPr lang="en-US" sz="2400" b="1" dirty="0">
                <a:latin typeface="Times New Roman" pitchFamily="18" charset="0"/>
                <a:ea typeface="Calibri" panose="020F0502020204030204" pitchFamily="34" charset="0"/>
                <a:cs typeface="Times New Roman" pitchFamily="18" charset="0"/>
              </a:rPr>
              <a:t> so </a:t>
            </a:r>
            <a:r>
              <a:rPr lang="en-US" sz="2400" b="1" dirty="0" err="1">
                <a:latin typeface="Times New Roman" pitchFamily="18" charset="0"/>
                <a:ea typeface="Calibri" panose="020F0502020204030204" pitchFamily="34" charset="0"/>
                <a:cs typeface="Times New Roman" pitchFamily="18" charset="0"/>
              </a:rPr>
              <a:t>sánh</a:t>
            </a:r>
            <a:r>
              <a:rPr lang="en-US" sz="2400" b="1" dirty="0">
                <a:latin typeface="Times New Roman" pitchFamily="18" charset="0"/>
                <a:ea typeface="Calibri" panose="020F0502020204030204" pitchFamily="34" charset="0"/>
                <a:cs typeface="Times New Roman" pitchFamily="18" charset="0"/>
              </a:rPr>
              <a:t> </a:t>
            </a:r>
            <a:r>
              <a:rPr lang="en-US" sz="2400" b="1" dirty="0" err="1">
                <a:latin typeface="Times New Roman" pitchFamily="18" charset="0"/>
                <a:ea typeface="Calibri" panose="020F0502020204030204" pitchFamily="34" charset="0"/>
                <a:cs typeface="Times New Roman" pitchFamily="18" charset="0"/>
              </a:rPr>
              <a:t>sao</a:t>
            </a:r>
            <a:r>
              <a:rPr lang="en-US" sz="2400" b="1" dirty="0">
                <a:latin typeface="Times New Roman" pitchFamily="18" charset="0"/>
                <a:ea typeface="Calibri" panose="020F0502020204030204" pitchFamily="34" charset="0"/>
                <a:cs typeface="Times New Roman" pitchFamily="18" charset="0"/>
              </a:rPr>
              <a:t> </a:t>
            </a:r>
            <a:r>
              <a:rPr lang="en-US" sz="2400" b="1" dirty="0" err="1">
                <a:latin typeface="Times New Roman" pitchFamily="18" charset="0"/>
                <a:ea typeface="Calibri" panose="020F0502020204030204" pitchFamily="34" charset="0"/>
                <a:cs typeface="Times New Roman" pitchFamily="18" charset="0"/>
              </a:rPr>
              <a:t>cho</a:t>
            </a:r>
            <a:r>
              <a:rPr lang="en-US" sz="2400" b="1" dirty="0">
                <a:latin typeface="Times New Roman" pitchFamily="18" charset="0"/>
                <a:ea typeface="Calibri" panose="020F0502020204030204" pitchFamily="34" charset="0"/>
                <a:cs typeface="Times New Roman" pitchFamily="18" charset="0"/>
              </a:rPr>
              <a:t>:</a:t>
            </a:r>
            <a:endParaRPr lang="en-US" sz="2400" dirty="0">
              <a:effectLst/>
              <a:latin typeface="Times New Roman" pitchFamily="18" charset="0"/>
              <a:ea typeface="Calibri" panose="020F0502020204030204" pitchFamily="34" charset="0"/>
              <a:cs typeface="Times New Roman" pitchFamily="18" charset="0"/>
            </a:endParaRP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định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sở</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triển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nội</a:t>
            </a:r>
            <a:r>
              <a:rPr lang="en-US" sz="2400" dirty="0">
                <a:latin typeface="Times New Roman" pitchFamily="18" charset="0"/>
                <a:cs typeface="Times New Roman" pitchFamily="18" charset="0"/>
              </a:rPr>
              <a:t> dung so </a:t>
            </a:r>
            <a:r>
              <a:rPr lang="en-US" sz="2400" dirty="0" err="1">
                <a:latin typeface="Times New Roman" pitchFamily="18" charset="0"/>
                <a:cs typeface="Times New Roman" pitchFamily="18" charset="0"/>
              </a:rPr>
              <a:t>sánh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bút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thuật</a:t>
            </a:r>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Lựa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chọn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biểu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biệt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ý </a:t>
            </a:r>
            <a:r>
              <a:rPr lang="en-US" sz="2400" dirty="0" err="1">
                <a:latin typeface="Times New Roman" pitchFamily="18" charset="0"/>
                <a:cs typeface="Times New Roman" pitchFamily="18" charset="0"/>
              </a:rPr>
              <a:t>nghĩa</a:t>
            </a:r>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định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cần</a:t>
            </a:r>
            <a:r>
              <a:rPr lang="en-US" sz="2400" dirty="0">
                <a:latin typeface="Times New Roman" pitchFamily="18" charset="0"/>
                <a:cs typeface="Times New Roman" pitchFamily="18" charset="0"/>
              </a:rPr>
              <a:t> so </a:t>
            </a:r>
            <a:r>
              <a:rPr lang="en-US" sz="2400" dirty="0" err="1">
                <a:latin typeface="Times New Roman" pitchFamily="18" charset="0"/>
                <a:cs typeface="Times New Roman" pitchFamily="18" charset="0"/>
              </a:rPr>
              <a:t>sánh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cụ</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miêu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nhìn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bút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pháp</a:t>
            </a:r>
            <a:r>
              <a:rPr lang="en-US" sz="2400" dirty="0">
                <a:latin typeface="Times New Roman" pitchFamily="18" charset="0"/>
                <a:cs typeface="Times New Roman" pitchFamily="18" charset="0"/>
              </a:rPr>
              <a:t>…)</a:t>
            </a:r>
          </a:p>
        </p:txBody>
      </p:sp>
      <p:sp>
        <p:nvSpPr>
          <p:cNvPr id="4" name="Cloud Callout 3"/>
          <p:cNvSpPr/>
          <p:nvPr/>
        </p:nvSpPr>
        <p:spPr>
          <a:xfrm>
            <a:off x="1548484" y="0"/>
            <a:ext cx="5990893" cy="3626909"/>
          </a:xfrm>
          <a:prstGeom prst="cloudCallout">
            <a:avLst>
              <a:gd name="adj1" fmla="val 53968"/>
              <a:gd name="adj2" fmla="val 66610"/>
            </a:avLst>
          </a:prstGeom>
          <a:ln/>
        </p:spPr>
        <p:style>
          <a:lnRef idx="0">
            <a:schemeClr val="accent4"/>
          </a:lnRef>
          <a:fillRef idx="3">
            <a:schemeClr val="accent4"/>
          </a:fillRef>
          <a:effectRef idx="3">
            <a:schemeClr val="accent4"/>
          </a:effectRef>
          <a:fontRef idx="minor">
            <a:schemeClr val="lt1"/>
          </a:fontRef>
        </p:style>
        <p:txBody>
          <a:bodyPr rtlCol="0" anchor="ctr"/>
          <a:lstStyle/>
          <a:p>
            <a:pPr lvl="0" algn="ctr">
              <a:spcBef>
                <a:spcPct val="20000"/>
              </a:spcBef>
              <a:buClrTx/>
            </a:pPr>
            <a:r>
              <a:rPr lang="en-US" sz="3200" b="1" i="1" kern="1200" dirty="0" err="1">
                <a:solidFill>
                  <a:srgbClr val="002060"/>
                </a:solidFill>
                <a:latin typeface="Times New Roman" pitchFamily="18" charset="0"/>
                <a:cs typeface="Times New Roman" pitchFamily="18" charset="0"/>
              </a:rPr>
              <a:t>Nêu</a:t>
            </a:r>
            <a:r>
              <a:rPr lang="en-US" sz="3200" b="1" i="1" kern="1200" dirty="0">
                <a:solidFill>
                  <a:srgbClr val="002060"/>
                </a:solidFill>
                <a:latin typeface="Times New Roman" pitchFamily="18" charset="0"/>
                <a:cs typeface="Times New Roman" pitchFamily="18" charset="0"/>
              </a:rPr>
              <a:t> </a:t>
            </a:r>
            <a:r>
              <a:rPr lang="en-US" sz="3200" b="1" i="1" kern="1200" dirty="0" err="1">
                <a:solidFill>
                  <a:srgbClr val="002060"/>
                </a:solidFill>
                <a:latin typeface="Times New Roman" pitchFamily="18" charset="0"/>
                <a:cs typeface="Times New Roman" pitchFamily="18" charset="0"/>
              </a:rPr>
              <a:t>những</a:t>
            </a:r>
            <a:r>
              <a:rPr lang="en-US" sz="3200" b="1" i="1" kern="1200" dirty="0">
                <a:solidFill>
                  <a:srgbClr val="002060"/>
                </a:solidFill>
                <a:latin typeface="Times New Roman" pitchFamily="18" charset="0"/>
                <a:cs typeface="Times New Roman" pitchFamily="18" charset="0"/>
              </a:rPr>
              <a:t> </a:t>
            </a:r>
            <a:r>
              <a:rPr lang="en-US" sz="3200" b="1" i="1" kern="1200" dirty="0" err="1">
                <a:solidFill>
                  <a:srgbClr val="002060"/>
                </a:solidFill>
                <a:latin typeface="Times New Roman" pitchFamily="18" charset="0"/>
                <a:cs typeface="Times New Roman" pitchFamily="18" charset="0"/>
              </a:rPr>
              <a:t>yêu</a:t>
            </a:r>
            <a:r>
              <a:rPr lang="en-US" sz="3200" b="1" i="1" kern="1200" dirty="0">
                <a:solidFill>
                  <a:srgbClr val="002060"/>
                </a:solidFill>
                <a:latin typeface="Times New Roman" pitchFamily="18" charset="0"/>
                <a:cs typeface="Times New Roman" pitchFamily="18" charset="0"/>
              </a:rPr>
              <a:t> </a:t>
            </a:r>
            <a:r>
              <a:rPr lang="en-US" sz="3200" b="1" i="1" kern="1200" dirty="0" err="1">
                <a:solidFill>
                  <a:srgbClr val="002060"/>
                </a:solidFill>
                <a:latin typeface="Times New Roman" pitchFamily="18" charset="0"/>
                <a:cs typeface="Times New Roman" pitchFamily="18" charset="0"/>
              </a:rPr>
              <a:t>cầu</a:t>
            </a:r>
            <a:r>
              <a:rPr lang="en-US" sz="3200" b="1" i="1" kern="1200" dirty="0">
                <a:solidFill>
                  <a:srgbClr val="002060"/>
                </a:solidFill>
                <a:latin typeface="Times New Roman" pitchFamily="18" charset="0"/>
                <a:cs typeface="Times New Roman" pitchFamily="18" charset="0"/>
              </a:rPr>
              <a:t> </a:t>
            </a:r>
            <a:r>
              <a:rPr lang="en-US" sz="3200" b="1" i="1" kern="1200" dirty="0" err="1">
                <a:solidFill>
                  <a:srgbClr val="002060"/>
                </a:solidFill>
                <a:latin typeface="Times New Roman" pitchFamily="18" charset="0"/>
                <a:cs typeface="Times New Roman" pitchFamily="18" charset="0"/>
              </a:rPr>
              <a:t>cần</a:t>
            </a:r>
            <a:r>
              <a:rPr lang="en-US" sz="3200" b="1" i="1" kern="1200" dirty="0">
                <a:solidFill>
                  <a:srgbClr val="002060"/>
                </a:solidFill>
                <a:latin typeface="Times New Roman" pitchFamily="18" charset="0"/>
                <a:cs typeface="Times New Roman" pitchFamily="18" charset="0"/>
              </a:rPr>
              <a:t> </a:t>
            </a:r>
            <a:r>
              <a:rPr lang="en-US" sz="3200" b="1" i="1" kern="1200" dirty="0" err="1">
                <a:solidFill>
                  <a:srgbClr val="002060"/>
                </a:solidFill>
                <a:latin typeface="Times New Roman" pitchFamily="18" charset="0"/>
                <a:cs typeface="Times New Roman" pitchFamily="18" charset="0"/>
              </a:rPr>
              <a:t>đảm</a:t>
            </a:r>
            <a:r>
              <a:rPr lang="en-US" sz="3200" b="1" i="1" kern="1200" dirty="0">
                <a:solidFill>
                  <a:srgbClr val="002060"/>
                </a:solidFill>
                <a:latin typeface="Times New Roman" pitchFamily="18" charset="0"/>
                <a:cs typeface="Times New Roman" pitchFamily="18" charset="0"/>
              </a:rPr>
              <a:t> </a:t>
            </a:r>
            <a:r>
              <a:rPr lang="en-US" sz="3200" b="1" i="1" kern="1200" dirty="0" err="1">
                <a:solidFill>
                  <a:srgbClr val="002060"/>
                </a:solidFill>
                <a:latin typeface="Times New Roman" pitchFamily="18" charset="0"/>
                <a:cs typeface="Times New Roman" pitchFamily="18" charset="0"/>
              </a:rPr>
              <a:t>bảo</a:t>
            </a:r>
            <a:r>
              <a:rPr lang="en-US" sz="3200" b="1" i="1" kern="1200" dirty="0">
                <a:solidFill>
                  <a:srgbClr val="002060"/>
                </a:solidFill>
                <a:latin typeface="Times New Roman" pitchFamily="18" charset="0"/>
                <a:cs typeface="Times New Roman" pitchFamily="18" charset="0"/>
              </a:rPr>
              <a:t> </a:t>
            </a:r>
            <a:r>
              <a:rPr lang="en-US" sz="3200" b="1" i="1" kern="1200" dirty="0" err="1">
                <a:solidFill>
                  <a:srgbClr val="002060"/>
                </a:solidFill>
                <a:latin typeface="Times New Roman" pitchFamily="18" charset="0"/>
                <a:cs typeface="Times New Roman" pitchFamily="18" charset="0"/>
              </a:rPr>
              <a:t>khi</a:t>
            </a:r>
            <a:r>
              <a:rPr lang="en-US" sz="3200" b="1" i="1" kern="1200" dirty="0">
                <a:solidFill>
                  <a:srgbClr val="002060"/>
                </a:solidFill>
                <a:latin typeface="Times New Roman" pitchFamily="18" charset="0"/>
                <a:cs typeface="Times New Roman" pitchFamily="18" charset="0"/>
              </a:rPr>
              <a:t> </a:t>
            </a:r>
            <a:r>
              <a:rPr lang="en-US" sz="3200" b="1" i="1" kern="1200" dirty="0" err="1">
                <a:solidFill>
                  <a:srgbClr val="002060"/>
                </a:solidFill>
                <a:latin typeface="Times New Roman" pitchFamily="18" charset="0"/>
                <a:cs typeface="Times New Roman" pitchFamily="18" charset="0"/>
              </a:rPr>
              <a:t>chuẩn</a:t>
            </a:r>
            <a:r>
              <a:rPr lang="en-US" sz="3200" b="1" i="1" kern="1200" dirty="0">
                <a:solidFill>
                  <a:srgbClr val="002060"/>
                </a:solidFill>
                <a:latin typeface="Times New Roman" pitchFamily="18" charset="0"/>
                <a:cs typeface="Times New Roman" pitchFamily="18" charset="0"/>
              </a:rPr>
              <a:t> </a:t>
            </a:r>
            <a:r>
              <a:rPr lang="en-US" sz="3200" b="1" i="1" kern="1200" dirty="0" err="1">
                <a:solidFill>
                  <a:srgbClr val="002060"/>
                </a:solidFill>
                <a:latin typeface="Times New Roman" pitchFamily="18" charset="0"/>
                <a:cs typeface="Times New Roman" pitchFamily="18" charset="0"/>
              </a:rPr>
              <a:t>bị</a:t>
            </a:r>
            <a:r>
              <a:rPr lang="en-US" sz="3200" b="1" i="1" kern="1200" dirty="0">
                <a:solidFill>
                  <a:srgbClr val="002060"/>
                </a:solidFill>
                <a:latin typeface="Times New Roman" pitchFamily="18" charset="0"/>
                <a:cs typeface="Times New Roman" pitchFamily="18" charset="0"/>
              </a:rPr>
              <a:t> </a:t>
            </a:r>
            <a:r>
              <a:rPr lang="en-US" sz="3200" b="1" i="1" kern="1200" dirty="0" err="1">
                <a:solidFill>
                  <a:srgbClr val="002060"/>
                </a:solidFill>
                <a:latin typeface="Times New Roman" pitchFamily="18" charset="0"/>
                <a:cs typeface="Times New Roman" pitchFamily="18" charset="0"/>
              </a:rPr>
              <a:t>viết</a:t>
            </a:r>
            <a:r>
              <a:rPr lang="en-US" sz="3200" b="1" i="1" kern="1200" dirty="0">
                <a:solidFill>
                  <a:srgbClr val="002060"/>
                </a:solidFill>
                <a:latin typeface="Times New Roman" pitchFamily="18" charset="0"/>
                <a:cs typeface="Times New Roman" pitchFamily="18" charset="0"/>
              </a:rPr>
              <a:t> </a:t>
            </a:r>
            <a:r>
              <a:rPr lang="en-US" sz="3200" b="1" i="1" kern="1200" dirty="0" err="1">
                <a:solidFill>
                  <a:srgbClr val="002060"/>
                </a:solidFill>
                <a:latin typeface="Times New Roman" pitchFamily="18" charset="0"/>
                <a:cs typeface="Times New Roman" pitchFamily="18" charset="0"/>
              </a:rPr>
              <a:t>bài</a:t>
            </a:r>
            <a:r>
              <a:rPr lang="en-US" sz="3200" b="1" i="1" kern="1200" dirty="0">
                <a:solidFill>
                  <a:srgbClr val="002060"/>
                </a:solidFill>
                <a:latin typeface="Times New Roman" pitchFamily="18" charset="0"/>
                <a:cs typeface="Times New Roman" pitchFamily="18" charset="0"/>
              </a:rPr>
              <a:t> so </a:t>
            </a:r>
            <a:r>
              <a:rPr lang="en-US" sz="3200" b="1" i="1" kern="1200" dirty="0" err="1">
                <a:solidFill>
                  <a:srgbClr val="002060"/>
                </a:solidFill>
                <a:latin typeface="Times New Roman" pitchFamily="18" charset="0"/>
                <a:cs typeface="Times New Roman" pitchFamily="18" charset="0"/>
              </a:rPr>
              <a:t>sánh</a:t>
            </a:r>
            <a:r>
              <a:rPr lang="en-US" sz="3200" b="1" i="1" kern="1200" dirty="0">
                <a:solidFill>
                  <a:srgbClr val="002060"/>
                </a:solidFill>
                <a:latin typeface="Times New Roman" pitchFamily="18" charset="0"/>
                <a:cs typeface="Times New Roman" pitchFamily="18" charset="0"/>
              </a:rPr>
              <a:t>, </a:t>
            </a:r>
            <a:r>
              <a:rPr lang="en-US" sz="3200" b="1" i="1" kern="1200" dirty="0" err="1">
                <a:solidFill>
                  <a:srgbClr val="002060"/>
                </a:solidFill>
                <a:latin typeface="Times New Roman" pitchFamily="18" charset="0"/>
                <a:cs typeface="Times New Roman" pitchFamily="18" charset="0"/>
              </a:rPr>
              <a:t>đánh</a:t>
            </a:r>
            <a:r>
              <a:rPr lang="en-US" sz="3200" b="1" i="1" kern="1200" dirty="0">
                <a:solidFill>
                  <a:srgbClr val="002060"/>
                </a:solidFill>
                <a:latin typeface="Times New Roman" pitchFamily="18" charset="0"/>
                <a:cs typeface="Times New Roman" pitchFamily="18" charset="0"/>
              </a:rPr>
              <a:t> </a:t>
            </a:r>
            <a:r>
              <a:rPr lang="en-US" sz="3200" b="1" i="1" kern="1200" dirty="0" err="1">
                <a:solidFill>
                  <a:srgbClr val="002060"/>
                </a:solidFill>
                <a:latin typeface="Times New Roman" pitchFamily="18" charset="0"/>
                <a:cs typeface="Times New Roman" pitchFamily="18" charset="0"/>
              </a:rPr>
              <a:t>giá</a:t>
            </a:r>
            <a:r>
              <a:rPr lang="en-US" sz="3200" b="1" i="1" kern="1200" dirty="0">
                <a:solidFill>
                  <a:srgbClr val="002060"/>
                </a:solidFill>
                <a:latin typeface="Times New Roman" pitchFamily="18" charset="0"/>
                <a:cs typeface="Times New Roman" pitchFamily="18" charset="0"/>
              </a:rPr>
              <a:t> </a:t>
            </a:r>
            <a:r>
              <a:rPr lang="en-US" sz="3200" b="1" i="1" kern="1200" dirty="0" err="1">
                <a:solidFill>
                  <a:srgbClr val="002060"/>
                </a:solidFill>
                <a:latin typeface="Times New Roman" pitchFamily="18" charset="0"/>
                <a:cs typeface="Times New Roman" pitchFamily="18" charset="0"/>
              </a:rPr>
              <a:t>hai</a:t>
            </a:r>
            <a:r>
              <a:rPr lang="en-US" sz="3200" b="1" i="1" kern="1200" dirty="0">
                <a:solidFill>
                  <a:srgbClr val="002060"/>
                </a:solidFill>
                <a:latin typeface="Times New Roman" pitchFamily="18" charset="0"/>
                <a:cs typeface="Times New Roman" pitchFamily="18" charset="0"/>
              </a:rPr>
              <a:t> </a:t>
            </a:r>
            <a:r>
              <a:rPr lang="en-US" sz="3200" b="1" i="1" kern="1200" dirty="0" err="1">
                <a:solidFill>
                  <a:srgbClr val="002060"/>
                </a:solidFill>
                <a:latin typeface="Times New Roman" pitchFamily="18" charset="0"/>
                <a:cs typeface="Times New Roman" pitchFamily="18" charset="0"/>
              </a:rPr>
              <a:t>tác</a:t>
            </a:r>
            <a:r>
              <a:rPr lang="en-US" sz="3200" b="1" i="1" kern="1200" dirty="0">
                <a:solidFill>
                  <a:srgbClr val="002060"/>
                </a:solidFill>
                <a:latin typeface="Times New Roman" pitchFamily="18" charset="0"/>
                <a:cs typeface="Times New Roman" pitchFamily="18" charset="0"/>
              </a:rPr>
              <a:t> </a:t>
            </a:r>
            <a:r>
              <a:rPr lang="en-US" sz="3200" b="1" i="1" kern="1200" dirty="0" err="1">
                <a:solidFill>
                  <a:srgbClr val="002060"/>
                </a:solidFill>
                <a:latin typeface="Times New Roman" pitchFamily="18" charset="0"/>
                <a:cs typeface="Times New Roman" pitchFamily="18" charset="0"/>
              </a:rPr>
              <a:t>phẩm</a:t>
            </a:r>
            <a:r>
              <a:rPr lang="en-US" sz="3200" b="1" i="1" kern="1200" dirty="0">
                <a:solidFill>
                  <a:srgbClr val="002060"/>
                </a:solidFill>
                <a:latin typeface="Times New Roman" pitchFamily="18" charset="0"/>
                <a:cs typeface="Times New Roman" pitchFamily="18" charset="0"/>
              </a:rPr>
              <a:t> </a:t>
            </a:r>
            <a:r>
              <a:rPr lang="en-US" sz="3200" b="1" i="1" kern="1200" dirty="0" err="1">
                <a:solidFill>
                  <a:srgbClr val="002060"/>
                </a:solidFill>
                <a:latin typeface="Times New Roman" pitchFamily="18" charset="0"/>
                <a:cs typeface="Times New Roman" pitchFamily="18" charset="0"/>
              </a:rPr>
              <a:t>thơ</a:t>
            </a:r>
            <a:r>
              <a:rPr lang="en-US" sz="3200" b="1" i="1" kern="1200" dirty="0">
                <a:solidFill>
                  <a:srgbClr val="002060"/>
                </a:solidFill>
                <a:latin typeface="Times New Roman" pitchFamily="18" charset="0"/>
                <a:cs typeface="Times New Roman"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4"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43"/>
          <p:cNvSpPr txBox="1">
            <a:spLocks noGrp="1"/>
          </p:cNvSpPr>
          <p:nvPr>
            <p:ph type="title"/>
          </p:nvPr>
        </p:nvSpPr>
        <p:spPr>
          <a:xfrm>
            <a:off x="1049510" y="149474"/>
            <a:ext cx="7704000" cy="105692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dirty="0">
                <a:latin typeface="Playfair Display" pitchFamily="2" charset="0"/>
              </a:rPr>
              <a:t>BƯỚC 2. TÌM Ý, LẬP DÀN Ý</a:t>
            </a:r>
            <a:br>
              <a:rPr lang="en" sz="2800" dirty="0">
                <a:latin typeface="Playfair Display" pitchFamily="2" charset="0"/>
              </a:rPr>
            </a:br>
            <a:r>
              <a:rPr lang="en" sz="2800" dirty="0">
                <a:latin typeface="Playfair Display" pitchFamily="2" charset="0"/>
              </a:rPr>
              <a:t>a. TÌM Ý</a:t>
            </a:r>
            <a:br>
              <a:rPr lang="en" sz="2800" dirty="0">
                <a:latin typeface="Playfair Display" pitchFamily="2" charset="0"/>
              </a:rPr>
            </a:br>
            <a:endParaRPr sz="2800" dirty="0">
              <a:latin typeface="Playfair Display" pitchFamily="2" charset="0"/>
            </a:endParaRPr>
          </a:p>
        </p:txBody>
      </p:sp>
      <p:sp>
        <p:nvSpPr>
          <p:cNvPr id="2" name="Rectangle: Rounded Corners 1">
            <a:extLst>
              <a:ext uri="{FF2B5EF4-FFF2-40B4-BE49-F238E27FC236}">
                <a16:creationId xmlns:a16="http://schemas.microsoft.com/office/drawing/2014/main" id="{3DE99A7C-966C-93C8-9734-DE10D0A33699}"/>
              </a:ext>
            </a:extLst>
          </p:cNvPr>
          <p:cNvSpPr/>
          <p:nvPr/>
        </p:nvSpPr>
        <p:spPr>
          <a:xfrm>
            <a:off x="169048" y="1206394"/>
            <a:ext cx="1760924" cy="349976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dirty="0">
                <a:solidFill>
                  <a:srgbClr val="002060"/>
                </a:solidFill>
              </a:rPr>
              <a:t>+ So </a:t>
            </a:r>
            <a:r>
              <a:rPr lang="en-US" sz="2400" dirty="0" err="1">
                <a:solidFill>
                  <a:srgbClr val="002060"/>
                </a:solidFill>
              </a:rPr>
              <a:t>sánh</a:t>
            </a:r>
            <a:r>
              <a:rPr lang="en-US" sz="2400" dirty="0">
                <a:solidFill>
                  <a:srgbClr val="002060"/>
                </a:solidFill>
              </a:rPr>
              <a:t>, </a:t>
            </a:r>
            <a:r>
              <a:rPr lang="en-US" sz="2400" dirty="0" err="1">
                <a:solidFill>
                  <a:srgbClr val="002060"/>
                </a:solidFill>
              </a:rPr>
              <a:t>đánh</a:t>
            </a:r>
            <a:r>
              <a:rPr lang="en-US" sz="2400" dirty="0">
                <a:solidFill>
                  <a:srgbClr val="002060"/>
                </a:solidFill>
              </a:rPr>
              <a:t> </a:t>
            </a:r>
            <a:r>
              <a:rPr lang="en-US" sz="2400" dirty="0" err="1">
                <a:solidFill>
                  <a:srgbClr val="002060"/>
                </a:solidFill>
              </a:rPr>
              <a:t>giá</a:t>
            </a:r>
            <a:r>
              <a:rPr lang="en-US" sz="2400" dirty="0">
                <a:solidFill>
                  <a:srgbClr val="002060"/>
                </a:solidFill>
              </a:rPr>
              <a:t> </a:t>
            </a:r>
            <a:r>
              <a:rPr lang="en-US" sz="2400" dirty="0" err="1">
                <a:solidFill>
                  <a:srgbClr val="002060"/>
                </a:solidFill>
              </a:rPr>
              <a:t>hai</a:t>
            </a:r>
            <a:r>
              <a:rPr lang="en-US" sz="2400" dirty="0">
                <a:solidFill>
                  <a:srgbClr val="002060"/>
                </a:solidFill>
              </a:rPr>
              <a:t> </a:t>
            </a:r>
            <a:r>
              <a:rPr lang="en-US" sz="2400" dirty="0" err="1">
                <a:solidFill>
                  <a:srgbClr val="002060"/>
                </a:solidFill>
              </a:rPr>
              <a:t>bài</a:t>
            </a:r>
            <a:r>
              <a:rPr lang="en-US" sz="2400" dirty="0">
                <a:solidFill>
                  <a:srgbClr val="002060"/>
                </a:solidFill>
              </a:rPr>
              <a:t> </a:t>
            </a:r>
            <a:r>
              <a:rPr lang="en-US" sz="2400" dirty="0" err="1">
                <a:solidFill>
                  <a:srgbClr val="002060"/>
                </a:solidFill>
              </a:rPr>
              <a:t>thơ</a:t>
            </a:r>
            <a:r>
              <a:rPr lang="en-US" sz="2400" dirty="0">
                <a:solidFill>
                  <a:srgbClr val="002060"/>
                </a:solidFill>
              </a:rPr>
              <a:t> </a:t>
            </a:r>
            <a:r>
              <a:rPr lang="en-US" sz="2400" dirty="0" err="1">
                <a:solidFill>
                  <a:srgbClr val="002060"/>
                </a:solidFill>
              </a:rPr>
              <a:t>dựa</a:t>
            </a:r>
            <a:r>
              <a:rPr lang="en-US" sz="2400" dirty="0">
                <a:solidFill>
                  <a:srgbClr val="002060"/>
                </a:solidFill>
              </a:rPr>
              <a:t> </a:t>
            </a:r>
            <a:r>
              <a:rPr lang="en-US" sz="2400" dirty="0" err="1">
                <a:solidFill>
                  <a:srgbClr val="002060"/>
                </a:solidFill>
              </a:rPr>
              <a:t>trên</a:t>
            </a:r>
            <a:r>
              <a:rPr lang="en-US" sz="2400" dirty="0">
                <a:solidFill>
                  <a:srgbClr val="002060"/>
                </a:solidFill>
              </a:rPr>
              <a:t> </a:t>
            </a:r>
            <a:r>
              <a:rPr lang="en-US" sz="2400" dirty="0" err="1">
                <a:solidFill>
                  <a:srgbClr val="002060"/>
                </a:solidFill>
              </a:rPr>
              <a:t>cơ</a:t>
            </a:r>
            <a:r>
              <a:rPr lang="en-US" sz="2400" dirty="0">
                <a:solidFill>
                  <a:srgbClr val="002060"/>
                </a:solidFill>
              </a:rPr>
              <a:t> </a:t>
            </a:r>
            <a:r>
              <a:rPr lang="en-US" sz="2400" dirty="0" err="1">
                <a:solidFill>
                  <a:srgbClr val="002060"/>
                </a:solidFill>
              </a:rPr>
              <a:t>sở</a:t>
            </a:r>
            <a:r>
              <a:rPr lang="en-US" sz="2400" dirty="0">
                <a:solidFill>
                  <a:srgbClr val="002060"/>
                </a:solidFill>
              </a:rPr>
              <a:t> </a:t>
            </a:r>
            <a:r>
              <a:rPr lang="en-US" sz="2400" dirty="0" err="1">
                <a:solidFill>
                  <a:srgbClr val="002060"/>
                </a:solidFill>
              </a:rPr>
              <a:t>nào</a:t>
            </a:r>
            <a:r>
              <a:rPr lang="en-US" sz="2400" dirty="0">
                <a:solidFill>
                  <a:srgbClr val="002060"/>
                </a:solidFill>
              </a:rPr>
              <a:t>?</a:t>
            </a:r>
          </a:p>
        </p:txBody>
      </p:sp>
      <p:sp>
        <p:nvSpPr>
          <p:cNvPr id="3" name="Rectangle: Rounded Corners 2">
            <a:extLst>
              <a:ext uri="{FF2B5EF4-FFF2-40B4-BE49-F238E27FC236}">
                <a16:creationId xmlns:a16="http://schemas.microsoft.com/office/drawing/2014/main" id="{6EA4E9B1-49BE-C67E-1461-EBD775810E38}"/>
              </a:ext>
            </a:extLst>
          </p:cNvPr>
          <p:cNvSpPr/>
          <p:nvPr/>
        </p:nvSpPr>
        <p:spPr>
          <a:xfrm>
            <a:off x="1929972" y="1519674"/>
            <a:ext cx="1552175" cy="3499765"/>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dirty="0">
                <a:solidFill>
                  <a:srgbClr val="002060"/>
                </a:solidFill>
              </a:rPr>
              <a:t>+ </a:t>
            </a:r>
            <a:r>
              <a:rPr lang="en-US" sz="2400" dirty="0" err="1">
                <a:solidFill>
                  <a:srgbClr val="002060"/>
                </a:solidFill>
              </a:rPr>
              <a:t>Điểm</a:t>
            </a:r>
            <a:r>
              <a:rPr lang="en-US" sz="2400" dirty="0">
                <a:solidFill>
                  <a:srgbClr val="002060"/>
                </a:solidFill>
              </a:rPr>
              <a:t> </a:t>
            </a:r>
            <a:r>
              <a:rPr lang="en-US" sz="2400" dirty="0" err="1">
                <a:solidFill>
                  <a:srgbClr val="002060"/>
                </a:solidFill>
              </a:rPr>
              <a:t>tương</a:t>
            </a:r>
            <a:r>
              <a:rPr lang="en-US" sz="2400" dirty="0">
                <a:solidFill>
                  <a:srgbClr val="002060"/>
                </a:solidFill>
              </a:rPr>
              <a:t> </a:t>
            </a:r>
            <a:r>
              <a:rPr lang="en-US" sz="2400" dirty="0" err="1">
                <a:solidFill>
                  <a:srgbClr val="002060"/>
                </a:solidFill>
              </a:rPr>
              <a:t>đồng</a:t>
            </a:r>
            <a:r>
              <a:rPr lang="en-US" sz="2400" dirty="0">
                <a:solidFill>
                  <a:srgbClr val="002060"/>
                </a:solidFill>
              </a:rPr>
              <a:t> </a:t>
            </a:r>
            <a:r>
              <a:rPr lang="en-US" sz="2400" dirty="0" err="1">
                <a:solidFill>
                  <a:srgbClr val="002060"/>
                </a:solidFill>
              </a:rPr>
              <a:t>giữa</a:t>
            </a:r>
            <a:r>
              <a:rPr lang="en-US" sz="2400" dirty="0">
                <a:solidFill>
                  <a:srgbClr val="002060"/>
                </a:solidFill>
              </a:rPr>
              <a:t> </a:t>
            </a:r>
            <a:r>
              <a:rPr lang="en-US" sz="2400" dirty="0" err="1">
                <a:solidFill>
                  <a:srgbClr val="002060"/>
                </a:solidFill>
              </a:rPr>
              <a:t>hai</a:t>
            </a:r>
            <a:r>
              <a:rPr lang="en-US" sz="2400" dirty="0">
                <a:solidFill>
                  <a:srgbClr val="002060"/>
                </a:solidFill>
              </a:rPr>
              <a:t> </a:t>
            </a:r>
            <a:r>
              <a:rPr lang="en-US" sz="2400" dirty="0" err="1">
                <a:solidFill>
                  <a:srgbClr val="002060"/>
                </a:solidFill>
              </a:rPr>
              <a:t>tác</a:t>
            </a:r>
            <a:r>
              <a:rPr lang="en-US" sz="2400" dirty="0">
                <a:solidFill>
                  <a:srgbClr val="002060"/>
                </a:solidFill>
              </a:rPr>
              <a:t> </a:t>
            </a:r>
            <a:r>
              <a:rPr lang="en-US" sz="2400" dirty="0" err="1">
                <a:solidFill>
                  <a:srgbClr val="002060"/>
                </a:solidFill>
              </a:rPr>
              <a:t>phẩm</a:t>
            </a:r>
            <a:r>
              <a:rPr lang="en-US" sz="2400" dirty="0">
                <a:solidFill>
                  <a:srgbClr val="002060"/>
                </a:solidFill>
              </a:rPr>
              <a:t> </a:t>
            </a:r>
            <a:r>
              <a:rPr lang="en-US" sz="2400" dirty="0" err="1">
                <a:solidFill>
                  <a:srgbClr val="002060"/>
                </a:solidFill>
              </a:rPr>
              <a:t>thơ</a:t>
            </a:r>
            <a:r>
              <a:rPr lang="en-US" sz="2400" dirty="0">
                <a:solidFill>
                  <a:srgbClr val="002060"/>
                </a:solidFill>
              </a:rPr>
              <a:t> </a:t>
            </a:r>
            <a:r>
              <a:rPr lang="en-US" sz="2400" dirty="0" err="1">
                <a:solidFill>
                  <a:srgbClr val="002060"/>
                </a:solidFill>
              </a:rPr>
              <a:t>là</a:t>
            </a:r>
            <a:r>
              <a:rPr lang="en-US" sz="2400" dirty="0">
                <a:solidFill>
                  <a:srgbClr val="002060"/>
                </a:solidFill>
              </a:rPr>
              <a:t> </a:t>
            </a:r>
            <a:r>
              <a:rPr lang="en-US" sz="2400" dirty="0" err="1">
                <a:solidFill>
                  <a:srgbClr val="002060"/>
                </a:solidFill>
              </a:rPr>
              <a:t>gì</a:t>
            </a:r>
            <a:r>
              <a:rPr lang="en-US" sz="2400" dirty="0">
                <a:solidFill>
                  <a:srgbClr val="002060"/>
                </a:solidFill>
              </a:rPr>
              <a:t>?</a:t>
            </a:r>
          </a:p>
        </p:txBody>
      </p:sp>
      <p:sp>
        <p:nvSpPr>
          <p:cNvPr id="4" name="Rectangle: Rounded Corners 3">
            <a:extLst>
              <a:ext uri="{FF2B5EF4-FFF2-40B4-BE49-F238E27FC236}">
                <a16:creationId xmlns:a16="http://schemas.microsoft.com/office/drawing/2014/main" id="{F6DF5462-9EB8-C763-A54B-FFED1402C984}"/>
              </a:ext>
            </a:extLst>
          </p:cNvPr>
          <p:cNvSpPr/>
          <p:nvPr/>
        </p:nvSpPr>
        <p:spPr>
          <a:xfrm>
            <a:off x="3465498" y="901838"/>
            <a:ext cx="1985042" cy="342490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dirty="0">
                <a:solidFill>
                  <a:srgbClr val="002060"/>
                </a:solidFill>
              </a:rPr>
              <a:t>+ </a:t>
            </a:r>
            <a:r>
              <a:rPr lang="en-US" sz="2400" dirty="0" err="1">
                <a:solidFill>
                  <a:srgbClr val="002060"/>
                </a:solidFill>
              </a:rPr>
              <a:t>Đâu</a:t>
            </a:r>
            <a:r>
              <a:rPr lang="en-US" sz="2400" dirty="0">
                <a:solidFill>
                  <a:srgbClr val="002060"/>
                </a:solidFill>
              </a:rPr>
              <a:t> </a:t>
            </a:r>
            <a:r>
              <a:rPr lang="en-US" sz="2400" dirty="0" err="1">
                <a:solidFill>
                  <a:srgbClr val="002060"/>
                </a:solidFill>
              </a:rPr>
              <a:t>là</a:t>
            </a:r>
            <a:r>
              <a:rPr lang="en-US" sz="2400" dirty="0">
                <a:solidFill>
                  <a:srgbClr val="002060"/>
                </a:solidFill>
              </a:rPr>
              <a:t> </a:t>
            </a:r>
            <a:r>
              <a:rPr lang="en-US" sz="2400" dirty="0" err="1">
                <a:solidFill>
                  <a:srgbClr val="002060"/>
                </a:solidFill>
              </a:rPr>
              <a:t>điểm</a:t>
            </a:r>
            <a:r>
              <a:rPr lang="en-US" sz="2400" dirty="0">
                <a:solidFill>
                  <a:srgbClr val="002060"/>
                </a:solidFill>
              </a:rPr>
              <a:t> </a:t>
            </a:r>
            <a:r>
              <a:rPr lang="en-US" sz="2400" dirty="0" err="1">
                <a:solidFill>
                  <a:srgbClr val="002060"/>
                </a:solidFill>
              </a:rPr>
              <a:t>khác</a:t>
            </a:r>
            <a:r>
              <a:rPr lang="en-US" sz="2400" dirty="0">
                <a:solidFill>
                  <a:srgbClr val="002060"/>
                </a:solidFill>
              </a:rPr>
              <a:t> </a:t>
            </a:r>
            <a:r>
              <a:rPr lang="en-US" sz="2400" dirty="0" err="1">
                <a:solidFill>
                  <a:srgbClr val="002060"/>
                </a:solidFill>
              </a:rPr>
              <a:t>biệt</a:t>
            </a:r>
            <a:r>
              <a:rPr lang="en-US" sz="2400" dirty="0">
                <a:solidFill>
                  <a:srgbClr val="002060"/>
                </a:solidFill>
              </a:rPr>
              <a:t> </a:t>
            </a:r>
            <a:r>
              <a:rPr lang="en-US" sz="2400" dirty="0" err="1">
                <a:solidFill>
                  <a:srgbClr val="002060"/>
                </a:solidFill>
              </a:rPr>
              <a:t>giữa</a:t>
            </a:r>
            <a:r>
              <a:rPr lang="en-US" sz="2400" dirty="0">
                <a:solidFill>
                  <a:srgbClr val="002060"/>
                </a:solidFill>
              </a:rPr>
              <a:t> </a:t>
            </a:r>
            <a:r>
              <a:rPr lang="en-US" sz="2400" dirty="0" err="1">
                <a:solidFill>
                  <a:srgbClr val="002060"/>
                </a:solidFill>
              </a:rPr>
              <a:t>hai</a:t>
            </a:r>
            <a:r>
              <a:rPr lang="en-US" sz="2400" dirty="0">
                <a:solidFill>
                  <a:srgbClr val="002060"/>
                </a:solidFill>
              </a:rPr>
              <a:t> </a:t>
            </a:r>
            <a:r>
              <a:rPr lang="en-US" sz="2400" dirty="0" err="1">
                <a:solidFill>
                  <a:srgbClr val="002060"/>
                </a:solidFill>
              </a:rPr>
              <a:t>bài</a:t>
            </a:r>
            <a:r>
              <a:rPr lang="en-US" sz="2400" dirty="0">
                <a:solidFill>
                  <a:srgbClr val="002060"/>
                </a:solidFill>
              </a:rPr>
              <a:t> </a:t>
            </a:r>
            <a:r>
              <a:rPr lang="en-US" sz="2400" dirty="0" err="1">
                <a:solidFill>
                  <a:srgbClr val="002060"/>
                </a:solidFill>
              </a:rPr>
              <a:t>thơ</a:t>
            </a:r>
            <a:r>
              <a:rPr lang="en-US" sz="2400" dirty="0">
                <a:solidFill>
                  <a:srgbClr val="002060"/>
                </a:solidFill>
              </a:rPr>
              <a:t>?</a:t>
            </a:r>
          </a:p>
        </p:txBody>
      </p:sp>
      <p:sp>
        <p:nvSpPr>
          <p:cNvPr id="5" name="Rectangle: Rounded Corners 4">
            <a:extLst>
              <a:ext uri="{FF2B5EF4-FFF2-40B4-BE49-F238E27FC236}">
                <a16:creationId xmlns:a16="http://schemas.microsoft.com/office/drawing/2014/main" id="{68B9B81C-DECE-DBA6-ADB3-AF7039381701}"/>
              </a:ext>
            </a:extLst>
          </p:cNvPr>
          <p:cNvSpPr/>
          <p:nvPr/>
        </p:nvSpPr>
        <p:spPr>
          <a:xfrm>
            <a:off x="5325036" y="1519674"/>
            <a:ext cx="1909482" cy="3413476"/>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dirty="0">
                <a:solidFill>
                  <a:srgbClr val="002060"/>
                </a:solidFill>
              </a:rPr>
              <a:t>+ </a:t>
            </a:r>
            <a:r>
              <a:rPr lang="en-US" sz="2400" dirty="0" err="1">
                <a:solidFill>
                  <a:srgbClr val="002060"/>
                </a:solidFill>
              </a:rPr>
              <a:t>Yếu</a:t>
            </a:r>
            <a:r>
              <a:rPr lang="en-US" sz="2400" dirty="0">
                <a:solidFill>
                  <a:srgbClr val="002060"/>
                </a:solidFill>
              </a:rPr>
              <a:t> </a:t>
            </a:r>
            <a:r>
              <a:rPr lang="en-US" sz="2400" dirty="0" err="1">
                <a:solidFill>
                  <a:srgbClr val="002060"/>
                </a:solidFill>
              </a:rPr>
              <a:t>tố</a:t>
            </a:r>
            <a:r>
              <a:rPr lang="en-US" sz="2400" dirty="0">
                <a:solidFill>
                  <a:srgbClr val="002060"/>
                </a:solidFill>
              </a:rPr>
              <a:t> </a:t>
            </a:r>
            <a:r>
              <a:rPr lang="en-US" sz="2400" dirty="0" err="1">
                <a:solidFill>
                  <a:srgbClr val="002060"/>
                </a:solidFill>
              </a:rPr>
              <a:t>nào</a:t>
            </a:r>
            <a:r>
              <a:rPr lang="en-US" sz="2400" dirty="0">
                <a:solidFill>
                  <a:srgbClr val="002060"/>
                </a:solidFill>
              </a:rPr>
              <a:t> </a:t>
            </a:r>
            <a:r>
              <a:rPr lang="en-US" sz="2400" dirty="0" err="1">
                <a:solidFill>
                  <a:srgbClr val="002060"/>
                </a:solidFill>
              </a:rPr>
              <a:t>tạo</a:t>
            </a:r>
            <a:r>
              <a:rPr lang="en-US" sz="2400" dirty="0">
                <a:solidFill>
                  <a:srgbClr val="002060"/>
                </a:solidFill>
              </a:rPr>
              <a:t> </a:t>
            </a:r>
            <a:r>
              <a:rPr lang="en-US" sz="2400" dirty="0" err="1">
                <a:solidFill>
                  <a:srgbClr val="002060"/>
                </a:solidFill>
              </a:rPr>
              <a:t>nên</a:t>
            </a:r>
            <a:r>
              <a:rPr lang="en-US" sz="2400" dirty="0">
                <a:solidFill>
                  <a:srgbClr val="002060"/>
                </a:solidFill>
              </a:rPr>
              <a:t> </a:t>
            </a:r>
            <a:r>
              <a:rPr lang="en-US" sz="2400" dirty="0" err="1">
                <a:solidFill>
                  <a:srgbClr val="002060"/>
                </a:solidFill>
              </a:rPr>
              <a:t>những</a:t>
            </a:r>
            <a:r>
              <a:rPr lang="en-US" sz="2400" dirty="0">
                <a:solidFill>
                  <a:srgbClr val="002060"/>
                </a:solidFill>
              </a:rPr>
              <a:t> </a:t>
            </a:r>
            <a:r>
              <a:rPr lang="en-US" sz="2400" dirty="0" err="1">
                <a:solidFill>
                  <a:srgbClr val="002060"/>
                </a:solidFill>
              </a:rPr>
              <a:t>điểm</a:t>
            </a:r>
            <a:r>
              <a:rPr lang="en-US" sz="2400" dirty="0">
                <a:solidFill>
                  <a:srgbClr val="002060"/>
                </a:solidFill>
              </a:rPr>
              <a:t> </a:t>
            </a:r>
            <a:r>
              <a:rPr lang="en-US" sz="2400" dirty="0" err="1">
                <a:solidFill>
                  <a:srgbClr val="002060"/>
                </a:solidFill>
              </a:rPr>
              <a:t>tương</a:t>
            </a:r>
            <a:r>
              <a:rPr lang="en-US" sz="2400" dirty="0">
                <a:solidFill>
                  <a:srgbClr val="002060"/>
                </a:solidFill>
              </a:rPr>
              <a:t> </a:t>
            </a:r>
            <a:r>
              <a:rPr lang="en-US" sz="2400" dirty="0" err="1">
                <a:solidFill>
                  <a:srgbClr val="002060"/>
                </a:solidFill>
              </a:rPr>
              <a:t>đồng</a:t>
            </a:r>
            <a:r>
              <a:rPr lang="en-US" sz="2400" dirty="0">
                <a:solidFill>
                  <a:srgbClr val="002060"/>
                </a:solidFill>
              </a:rPr>
              <a:t> </a:t>
            </a:r>
            <a:r>
              <a:rPr lang="en-US" sz="2400" dirty="0" err="1">
                <a:solidFill>
                  <a:srgbClr val="002060"/>
                </a:solidFill>
              </a:rPr>
              <a:t>và</a:t>
            </a:r>
            <a:r>
              <a:rPr lang="en-US" sz="2400" dirty="0">
                <a:solidFill>
                  <a:srgbClr val="002060"/>
                </a:solidFill>
              </a:rPr>
              <a:t> </a:t>
            </a:r>
            <a:r>
              <a:rPr lang="en-US" sz="2400" dirty="0" err="1">
                <a:solidFill>
                  <a:srgbClr val="002060"/>
                </a:solidFill>
              </a:rPr>
              <a:t>khác</a:t>
            </a:r>
            <a:r>
              <a:rPr lang="en-US" sz="2400" dirty="0">
                <a:solidFill>
                  <a:srgbClr val="002060"/>
                </a:solidFill>
              </a:rPr>
              <a:t> </a:t>
            </a:r>
            <a:r>
              <a:rPr lang="en-US" sz="2400" dirty="0" err="1">
                <a:solidFill>
                  <a:srgbClr val="002060"/>
                </a:solidFill>
              </a:rPr>
              <a:t>biệt</a:t>
            </a:r>
            <a:r>
              <a:rPr lang="en-US" sz="2400" dirty="0">
                <a:solidFill>
                  <a:srgbClr val="002060"/>
                </a:solidFill>
              </a:rPr>
              <a:t> </a:t>
            </a:r>
            <a:r>
              <a:rPr lang="en-US" sz="2400" dirty="0" err="1">
                <a:solidFill>
                  <a:srgbClr val="002060"/>
                </a:solidFill>
              </a:rPr>
              <a:t>của</a:t>
            </a:r>
            <a:r>
              <a:rPr lang="en-US" sz="2400" dirty="0">
                <a:solidFill>
                  <a:srgbClr val="002060"/>
                </a:solidFill>
              </a:rPr>
              <a:t> </a:t>
            </a:r>
            <a:r>
              <a:rPr lang="en-US" sz="2400" dirty="0" err="1">
                <a:solidFill>
                  <a:srgbClr val="002060"/>
                </a:solidFill>
              </a:rPr>
              <a:t>hai</a:t>
            </a:r>
            <a:r>
              <a:rPr lang="en-US" sz="2400" dirty="0">
                <a:solidFill>
                  <a:srgbClr val="002060"/>
                </a:solidFill>
              </a:rPr>
              <a:t> </a:t>
            </a:r>
            <a:r>
              <a:rPr lang="en-US" sz="2400" dirty="0" err="1">
                <a:solidFill>
                  <a:srgbClr val="002060"/>
                </a:solidFill>
              </a:rPr>
              <a:t>bài</a:t>
            </a:r>
            <a:r>
              <a:rPr lang="en-US" sz="2400" dirty="0">
                <a:solidFill>
                  <a:srgbClr val="002060"/>
                </a:solidFill>
              </a:rPr>
              <a:t> </a:t>
            </a:r>
            <a:r>
              <a:rPr lang="en-US" sz="2400" dirty="0" err="1">
                <a:solidFill>
                  <a:srgbClr val="002060"/>
                </a:solidFill>
              </a:rPr>
              <a:t>thơ</a:t>
            </a:r>
            <a:r>
              <a:rPr lang="en-US" sz="2400" dirty="0">
                <a:solidFill>
                  <a:srgbClr val="002060"/>
                </a:solidFill>
              </a:rPr>
              <a:t>?</a:t>
            </a:r>
          </a:p>
        </p:txBody>
      </p:sp>
      <p:sp>
        <p:nvSpPr>
          <p:cNvPr id="6" name="Rectangle: Rounded Corners 5">
            <a:extLst>
              <a:ext uri="{FF2B5EF4-FFF2-40B4-BE49-F238E27FC236}">
                <a16:creationId xmlns:a16="http://schemas.microsoft.com/office/drawing/2014/main" id="{4793BFDD-29F2-695D-3154-B23EB3299FFD}"/>
              </a:ext>
            </a:extLst>
          </p:cNvPr>
          <p:cNvSpPr/>
          <p:nvPr/>
        </p:nvSpPr>
        <p:spPr>
          <a:xfrm>
            <a:off x="7146152" y="1010041"/>
            <a:ext cx="1804468" cy="320849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dirty="0">
                <a:solidFill>
                  <a:srgbClr val="002060"/>
                </a:solidFill>
              </a:rPr>
              <a:t>+ </a:t>
            </a:r>
            <a:r>
              <a:rPr lang="en-US" sz="2400" dirty="0" err="1">
                <a:solidFill>
                  <a:srgbClr val="002060"/>
                </a:solidFill>
              </a:rPr>
              <a:t>Đánh</a:t>
            </a:r>
            <a:r>
              <a:rPr lang="en-US" sz="2400" dirty="0">
                <a:solidFill>
                  <a:srgbClr val="002060"/>
                </a:solidFill>
              </a:rPr>
              <a:t> </a:t>
            </a:r>
            <a:r>
              <a:rPr lang="en-US" sz="2400" dirty="0" err="1">
                <a:solidFill>
                  <a:srgbClr val="002060"/>
                </a:solidFill>
              </a:rPr>
              <a:t>giá</a:t>
            </a:r>
            <a:r>
              <a:rPr lang="en-US" sz="2400" dirty="0">
                <a:solidFill>
                  <a:srgbClr val="002060"/>
                </a:solidFill>
              </a:rPr>
              <a:t> </a:t>
            </a:r>
            <a:r>
              <a:rPr lang="en-US" sz="2400" dirty="0" err="1">
                <a:solidFill>
                  <a:srgbClr val="002060"/>
                </a:solidFill>
              </a:rPr>
              <a:t>thế</a:t>
            </a:r>
            <a:r>
              <a:rPr lang="en-US" sz="2400" dirty="0">
                <a:solidFill>
                  <a:srgbClr val="002060"/>
                </a:solidFill>
              </a:rPr>
              <a:t> </a:t>
            </a:r>
            <a:r>
              <a:rPr lang="en-US" sz="2400" dirty="0" err="1">
                <a:solidFill>
                  <a:srgbClr val="002060"/>
                </a:solidFill>
              </a:rPr>
              <a:t>nào</a:t>
            </a:r>
            <a:r>
              <a:rPr lang="en-US" sz="2400" dirty="0">
                <a:solidFill>
                  <a:srgbClr val="002060"/>
                </a:solidFill>
              </a:rPr>
              <a:t> </a:t>
            </a:r>
            <a:r>
              <a:rPr lang="en-US" sz="2400" dirty="0" err="1">
                <a:solidFill>
                  <a:srgbClr val="002060"/>
                </a:solidFill>
              </a:rPr>
              <a:t>về</a:t>
            </a:r>
            <a:r>
              <a:rPr lang="en-US" sz="2400" dirty="0">
                <a:solidFill>
                  <a:srgbClr val="002060"/>
                </a:solidFill>
              </a:rPr>
              <a:t> </a:t>
            </a:r>
            <a:r>
              <a:rPr lang="en-US" sz="2400" dirty="0" err="1">
                <a:solidFill>
                  <a:srgbClr val="002060"/>
                </a:solidFill>
              </a:rPr>
              <a:t>giá</a:t>
            </a:r>
            <a:r>
              <a:rPr lang="en-US" sz="2400" dirty="0">
                <a:solidFill>
                  <a:srgbClr val="002060"/>
                </a:solidFill>
              </a:rPr>
              <a:t> </a:t>
            </a:r>
            <a:r>
              <a:rPr lang="en-US" sz="2400" dirty="0" err="1">
                <a:solidFill>
                  <a:srgbClr val="002060"/>
                </a:solidFill>
              </a:rPr>
              <a:t>trị</a:t>
            </a:r>
            <a:r>
              <a:rPr lang="en-US" sz="2400" dirty="0">
                <a:solidFill>
                  <a:srgbClr val="002060"/>
                </a:solidFill>
              </a:rPr>
              <a:t> </a:t>
            </a:r>
            <a:r>
              <a:rPr lang="en-US" sz="2400" dirty="0" err="1">
                <a:solidFill>
                  <a:srgbClr val="002060"/>
                </a:solidFill>
              </a:rPr>
              <a:t>của</a:t>
            </a:r>
            <a:r>
              <a:rPr lang="en-US" sz="2400" dirty="0">
                <a:solidFill>
                  <a:srgbClr val="002060"/>
                </a:solidFill>
              </a:rPr>
              <a:t> </a:t>
            </a:r>
            <a:r>
              <a:rPr lang="en-US" sz="2400" dirty="0" err="1">
                <a:solidFill>
                  <a:srgbClr val="002060"/>
                </a:solidFill>
              </a:rPr>
              <a:t>mỗi</a:t>
            </a:r>
            <a:r>
              <a:rPr lang="en-US" sz="2400" dirty="0">
                <a:solidFill>
                  <a:srgbClr val="002060"/>
                </a:solidFill>
              </a:rPr>
              <a:t> </a:t>
            </a:r>
            <a:r>
              <a:rPr lang="en-US" sz="2400" dirty="0" err="1">
                <a:solidFill>
                  <a:srgbClr val="002060"/>
                </a:solidFill>
              </a:rPr>
              <a:t>bài</a:t>
            </a:r>
            <a:r>
              <a:rPr lang="en-US" sz="2400" dirty="0">
                <a:solidFill>
                  <a:srgbClr val="002060"/>
                </a:solidFill>
              </a:rPr>
              <a:t> </a:t>
            </a:r>
            <a:r>
              <a:rPr lang="en-US" sz="2400" dirty="0" err="1">
                <a:solidFill>
                  <a:srgbClr val="002060"/>
                </a:solidFill>
              </a:rPr>
              <a:t>thơ</a:t>
            </a:r>
            <a:r>
              <a:rPr lang="en-US" sz="2400" dirty="0">
                <a:solidFill>
                  <a:srgbClr val="002060"/>
                </a:solidFill>
              </a:rPr>
              <a:t>?</a:t>
            </a:r>
          </a:p>
          <a:p>
            <a:pPr algn="just">
              <a:lnSpc>
                <a:spcPct val="150000"/>
              </a:lnSpc>
            </a:pPr>
            <a:endParaRPr lang="en-US" sz="2400" dirty="0">
              <a:solidFill>
                <a:srgbClr val="002060"/>
              </a:solidFill>
            </a:endParaRPr>
          </a:p>
        </p:txBody>
      </p:sp>
    </p:spTree>
    <p:extLst>
      <p:ext uri="{BB962C8B-B14F-4D97-AF65-F5344CB8AC3E}">
        <p14:creationId xmlns:p14="http://schemas.microsoft.com/office/powerpoint/2010/main" val="249648001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46"/>
          <p:cNvSpPr txBox="1">
            <a:spLocks noGrp="1"/>
          </p:cNvSpPr>
          <p:nvPr>
            <p:ph type="subTitle" idx="1"/>
          </p:nvPr>
        </p:nvSpPr>
        <p:spPr>
          <a:xfrm>
            <a:off x="-870776" y="1441870"/>
            <a:ext cx="3564300" cy="51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latin typeface="Playfair Display" pitchFamily="2" charset="0"/>
              </a:rPr>
              <a:t>M</a:t>
            </a:r>
            <a:r>
              <a:rPr lang="en" dirty="0">
                <a:latin typeface="Playfair Display" pitchFamily="2" charset="0"/>
              </a:rPr>
              <a:t>Ở BÀI </a:t>
            </a:r>
            <a:endParaRPr dirty="0">
              <a:latin typeface="Playfair Display" pitchFamily="2" charset="0"/>
            </a:endParaRPr>
          </a:p>
        </p:txBody>
      </p:sp>
      <p:sp>
        <p:nvSpPr>
          <p:cNvPr id="446" name="Google Shape;446;p46"/>
          <p:cNvSpPr txBox="1">
            <a:spLocks noGrp="1"/>
          </p:cNvSpPr>
          <p:nvPr>
            <p:ph type="subTitle" idx="2"/>
          </p:nvPr>
        </p:nvSpPr>
        <p:spPr>
          <a:xfrm>
            <a:off x="1627452" y="1266309"/>
            <a:ext cx="6796498" cy="3339558"/>
          </a:xfrm>
          <a:prstGeom prst="rect">
            <a:avLst/>
          </a:prstGeom>
        </p:spPr>
        <p:txBody>
          <a:bodyPr spcFirstLastPara="1" wrap="square" lIns="91425" tIns="91425" rIns="91425" bIns="91425" anchor="t" anchorCtr="0">
            <a:noAutofit/>
          </a:bodyPr>
          <a:lstStyle/>
          <a:p>
            <a:pPr algn="just"/>
            <a:r>
              <a:rPr lang="en-US" sz="2800" dirty="0">
                <a:solidFill>
                  <a:schemeClr val="bg1">
                    <a:lumMod val="10000"/>
                  </a:schemeClr>
                </a:solidFill>
              </a:rPr>
              <a:t>+ MB: </a:t>
            </a:r>
            <a:r>
              <a:rPr lang="en-US" sz="2800" dirty="0" err="1">
                <a:solidFill>
                  <a:schemeClr val="bg1">
                    <a:lumMod val="10000"/>
                  </a:schemeClr>
                </a:solidFill>
              </a:rPr>
              <a:t>Giới</a:t>
            </a:r>
            <a:r>
              <a:rPr lang="en-US" sz="2800" dirty="0">
                <a:solidFill>
                  <a:schemeClr val="bg1">
                    <a:lumMod val="10000"/>
                  </a:schemeClr>
                </a:solidFill>
              </a:rPr>
              <a:t> </a:t>
            </a:r>
            <a:r>
              <a:rPr lang="en-US" sz="2800" dirty="0" err="1">
                <a:solidFill>
                  <a:schemeClr val="bg1">
                    <a:lumMod val="10000"/>
                  </a:schemeClr>
                </a:solidFill>
              </a:rPr>
              <a:t>thiệu</a:t>
            </a:r>
            <a:r>
              <a:rPr lang="en-US" sz="2800" dirty="0">
                <a:solidFill>
                  <a:schemeClr val="bg1">
                    <a:lumMod val="10000"/>
                  </a:schemeClr>
                </a:solidFill>
              </a:rPr>
              <a:t> </a:t>
            </a:r>
            <a:r>
              <a:rPr lang="en-US" sz="2800" dirty="0" err="1">
                <a:solidFill>
                  <a:schemeClr val="bg1">
                    <a:lumMod val="10000"/>
                  </a:schemeClr>
                </a:solidFill>
              </a:rPr>
              <a:t>ngắn</a:t>
            </a:r>
            <a:r>
              <a:rPr lang="en-US" sz="2800" dirty="0">
                <a:solidFill>
                  <a:schemeClr val="bg1">
                    <a:lumMod val="10000"/>
                  </a:schemeClr>
                </a:solidFill>
              </a:rPr>
              <a:t> </a:t>
            </a:r>
            <a:r>
              <a:rPr lang="en-US" sz="2800" dirty="0" err="1">
                <a:solidFill>
                  <a:schemeClr val="bg1">
                    <a:lumMod val="10000"/>
                  </a:schemeClr>
                </a:solidFill>
              </a:rPr>
              <a:t>gọn</a:t>
            </a:r>
            <a:r>
              <a:rPr lang="en-US" sz="2800" dirty="0">
                <a:solidFill>
                  <a:schemeClr val="bg1">
                    <a:lumMod val="10000"/>
                  </a:schemeClr>
                </a:solidFill>
              </a:rPr>
              <a:t> </a:t>
            </a:r>
            <a:r>
              <a:rPr lang="en-US" sz="2800" dirty="0" err="1">
                <a:solidFill>
                  <a:schemeClr val="bg1">
                    <a:lumMod val="10000"/>
                  </a:schemeClr>
                </a:solidFill>
              </a:rPr>
              <a:t>về</a:t>
            </a:r>
            <a:r>
              <a:rPr lang="en-US" sz="2800" dirty="0">
                <a:solidFill>
                  <a:schemeClr val="bg1">
                    <a:lumMod val="10000"/>
                  </a:schemeClr>
                </a:solidFill>
              </a:rPr>
              <a:t> </a:t>
            </a:r>
            <a:r>
              <a:rPr lang="en-US" sz="2800" dirty="0" err="1">
                <a:solidFill>
                  <a:schemeClr val="bg1">
                    <a:lumMod val="10000"/>
                  </a:schemeClr>
                </a:solidFill>
              </a:rPr>
              <a:t>hai</a:t>
            </a:r>
            <a:r>
              <a:rPr lang="en-US" sz="2800" dirty="0">
                <a:solidFill>
                  <a:schemeClr val="bg1">
                    <a:lumMod val="10000"/>
                  </a:schemeClr>
                </a:solidFill>
              </a:rPr>
              <a:t> </a:t>
            </a:r>
            <a:r>
              <a:rPr lang="en-US" sz="2800" dirty="0" err="1">
                <a:solidFill>
                  <a:schemeClr val="bg1">
                    <a:lumMod val="10000"/>
                  </a:schemeClr>
                </a:solidFill>
              </a:rPr>
              <a:t>bài</a:t>
            </a:r>
            <a:r>
              <a:rPr lang="en-US" sz="2800" dirty="0">
                <a:solidFill>
                  <a:schemeClr val="bg1">
                    <a:lumMod val="10000"/>
                  </a:schemeClr>
                </a:solidFill>
              </a:rPr>
              <a:t> </a:t>
            </a:r>
            <a:r>
              <a:rPr lang="en-US" sz="2800" dirty="0" err="1">
                <a:solidFill>
                  <a:schemeClr val="bg1">
                    <a:lumMod val="10000"/>
                  </a:schemeClr>
                </a:solidFill>
              </a:rPr>
              <a:t>thơ</a:t>
            </a:r>
            <a:r>
              <a:rPr lang="en-US" sz="2800" dirty="0">
                <a:solidFill>
                  <a:schemeClr val="bg1">
                    <a:lumMod val="10000"/>
                  </a:schemeClr>
                </a:solidFill>
              </a:rPr>
              <a:t> </a:t>
            </a:r>
            <a:r>
              <a:rPr lang="en-US" sz="2800" dirty="0" err="1">
                <a:solidFill>
                  <a:schemeClr val="bg1">
                    <a:lumMod val="10000"/>
                  </a:schemeClr>
                </a:solidFill>
              </a:rPr>
              <a:t>và</a:t>
            </a:r>
            <a:r>
              <a:rPr lang="en-US" sz="2800" dirty="0">
                <a:solidFill>
                  <a:schemeClr val="bg1">
                    <a:lumMod val="10000"/>
                  </a:schemeClr>
                </a:solidFill>
              </a:rPr>
              <a:t> </a:t>
            </a:r>
            <a:r>
              <a:rPr lang="en-US" sz="2800" dirty="0" err="1">
                <a:solidFill>
                  <a:schemeClr val="bg1">
                    <a:lumMod val="10000"/>
                  </a:schemeClr>
                </a:solidFill>
              </a:rPr>
              <a:t>nêu</a:t>
            </a:r>
            <a:r>
              <a:rPr lang="en-US" sz="2800" dirty="0">
                <a:solidFill>
                  <a:schemeClr val="bg1">
                    <a:lumMod val="10000"/>
                  </a:schemeClr>
                </a:solidFill>
              </a:rPr>
              <a:t> </a:t>
            </a:r>
            <a:r>
              <a:rPr lang="en-US" sz="2800" dirty="0" err="1">
                <a:solidFill>
                  <a:schemeClr val="bg1">
                    <a:lumMod val="10000"/>
                  </a:schemeClr>
                </a:solidFill>
              </a:rPr>
              <a:t>cơ</a:t>
            </a:r>
            <a:r>
              <a:rPr lang="en-US" sz="2800" dirty="0">
                <a:solidFill>
                  <a:schemeClr val="bg1">
                    <a:lumMod val="10000"/>
                  </a:schemeClr>
                </a:solidFill>
              </a:rPr>
              <a:t> </a:t>
            </a:r>
            <a:r>
              <a:rPr lang="en-US" sz="2800" dirty="0" err="1">
                <a:solidFill>
                  <a:schemeClr val="bg1">
                    <a:lumMod val="10000"/>
                  </a:schemeClr>
                </a:solidFill>
              </a:rPr>
              <a:t>sở</a:t>
            </a:r>
            <a:r>
              <a:rPr lang="en-US" sz="2800" dirty="0">
                <a:solidFill>
                  <a:schemeClr val="bg1">
                    <a:lumMod val="10000"/>
                  </a:schemeClr>
                </a:solidFill>
              </a:rPr>
              <a:t> </a:t>
            </a:r>
            <a:r>
              <a:rPr lang="en-US" sz="2800" dirty="0" err="1">
                <a:solidFill>
                  <a:schemeClr val="bg1">
                    <a:lumMod val="10000"/>
                  </a:schemeClr>
                </a:solidFill>
              </a:rPr>
              <a:t>lựa</a:t>
            </a:r>
            <a:r>
              <a:rPr lang="en-US" sz="2800" dirty="0">
                <a:solidFill>
                  <a:schemeClr val="bg1">
                    <a:lumMod val="10000"/>
                  </a:schemeClr>
                </a:solidFill>
              </a:rPr>
              <a:t> </a:t>
            </a:r>
            <a:r>
              <a:rPr lang="en-US" sz="2800" dirty="0" err="1">
                <a:solidFill>
                  <a:schemeClr val="bg1">
                    <a:lumMod val="10000"/>
                  </a:schemeClr>
                </a:solidFill>
              </a:rPr>
              <a:t>chọn</a:t>
            </a:r>
            <a:r>
              <a:rPr lang="en-US" sz="2800" dirty="0">
                <a:solidFill>
                  <a:schemeClr val="bg1">
                    <a:lumMod val="10000"/>
                  </a:schemeClr>
                </a:solidFill>
              </a:rPr>
              <a:t> </a:t>
            </a:r>
            <a:r>
              <a:rPr lang="en-US" sz="2800" dirty="0" err="1">
                <a:solidFill>
                  <a:schemeClr val="bg1">
                    <a:lumMod val="10000"/>
                  </a:schemeClr>
                </a:solidFill>
              </a:rPr>
              <a:t>để</a:t>
            </a:r>
            <a:r>
              <a:rPr lang="en-US" sz="2800" dirty="0">
                <a:solidFill>
                  <a:schemeClr val="bg1">
                    <a:lumMod val="10000"/>
                  </a:schemeClr>
                </a:solidFill>
              </a:rPr>
              <a:t> so </a:t>
            </a:r>
            <a:r>
              <a:rPr lang="en-US" sz="2800" dirty="0" err="1">
                <a:solidFill>
                  <a:schemeClr val="bg1">
                    <a:lumMod val="10000"/>
                  </a:schemeClr>
                </a:solidFill>
              </a:rPr>
              <a:t>sánh</a:t>
            </a:r>
            <a:r>
              <a:rPr lang="en-US" sz="2800" dirty="0">
                <a:solidFill>
                  <a:schemeClr val="bg1">
                    <a:lumMod val="10000"/>
                  </a:schemeClr>
                </a:solidFill>
              </a:rPr>
              <a:t>, </a:t>
            </a:r>
            <a:r>
              <a:rPr lang="en-US" sz="2800" dirty="0" err="1">
                <a:solidFill>
                  <a:schemeClr val="bg1">
                    <a:lumMod val="10000"/>
                  </a:schemeClr>
                </a:solidFill>
              </a:rPr>
              <a:t>đánh</a:t>
            </a:r>
            <a:r>
              <a:rPr lang="en-US" sz="2800" dirty="0">
                <a:solidFill>
                  <a:schemeClr val="bg1">
                    <a:lumMod val="10000"/>
                  </a:schemeClr>
                </a:solidFill>
              </a:rPr>
              <a:t> </a:t>
            </a:r>
            <a:r>
              <a:rPr lang="en-US" sz="2800" dirty="0" err="1">
                <a:solidFill>
                  <a:schemeClr val="bg1">
                    <a:lumMod val="10000"/>
                  </a:schemeClr>
                </a:solidFill>
              </a:rPr>
              <a:t>giá</a:t>
            </a:r>
            <a:r>
              <a:rPr lang="en-US" sz="2800" dirty="0">
                <a:solidFill>
                  <a:schemeClr val="bg1">
                    <a:lumMod val="10000"/>
                  </a:schemeClr>
                </a:solidFill>
              </a:rPr>
              <a:t>.</a:t>
            </a:r>
          </a:p>
        </p:txBody>
      </p:sp>
      <p:sp>
        <p:nvSpPr>
          <p:cNvPr id="4" name="Google Shape;416;p43">
            <a:extLst>
              <a:ext uri="{FF2B5EF4-FFF2-40B4-BE49-F238E27FC236}">
                <a16:creationId xmlns:a16="http://schemas.microsoft.com/office/drawing/2014/main" id="{9D1967AB-840C-C77F-A76A-C2E792ED15D9}"/>
              </a:ext>
            </a:extLst>
          </p:cNvPr>
          <p:cNvSpPr txBox="1">
            <a:spLocks noGrp="1"/>
          </p:cNvSpPr>
          <p:nvPr>
            <p:ph type="title"/>
          </p:nvPr>
        </p:nvSpPr>
        <p:spPr>
          <a:xfrm>
            <a:off x="719950" y="437341"/>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800" dirty="0">
                <a:latin typeface="Playfair Display" pitchFamily="2" charset="0"/>
              </a:rPr>
              <a:t>b. LẬP DÀN Ý</a:t>
            </a:r>
            <a:endParaRPr sz="2800" dirty="0">
              <a:latin typeface="Playfair Display" pitchFamily="2" charset="0"/>
            </a:endParaRPr>
          </a:p>
        </p:txBody>
      </p:sp>
    </p:spTree>
    <p:extLst>
      <p:ext uri="{BB962C8B-B14F-4D97-AF65-F5344CB8AC3E}">
        <p14:creationId xmlns:p14="http://schemas.microsoft.com/office/powerpoint/2010/main" val="20018032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46"/>
          <p:cNvSpPr txBox="1">
            <a:spLocks noGrp="1"/>
          </p:cNvSpPr>
          <p:nvPr>
            <p:ph type="subTitle" idx="1"/>
          </p:nvPr>
        </p:nvSpPr>
        <p:spPr>
          <a:xfrm>
            <a:off x="589641" y="857540"/>
            <a:ext cx="3564300" cy="51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800" dirty="0" err="1">
                <a:solidFill>
                  <a:srgbClr val="C00000"/>
                </a:solidFill>
                <a:latin typeface="Playfair Display" pitchFamily="2" charset="0"/>
              </a:rPr>
              <a:t>Cách</a:t>
            </a:r>
            <a:r>
              <a:rPr lang="en-US" sz="2800" dirty="0">
                <a:solidFill>
                  <a:srgbClr val="C00000"/>
                </a:solidFill>
                <a:latin typeface="Playfair Display" pitchFamily="2" charset="0"/>
              </a:rPr>
              <a:t> 1</a:t>
            </a:r>
            <a:endParaRPr sz="2800" dirty="0">
              <a:solidFill>
                <a:srgbClr val="C00000"/>
              </a:solidFill>
              <a:latin typeface="Playfair Display" pitchFamily="2" charset="0"/>
            </a:endParaRPr>
          </a:p>
        </p:txBody>
      </p:sp>
      <p:sp>
        <p:nvSpPr>
          <p:cNvPr id="443" name="Google Shape;443;p46"/>
          <p:cNvSpPr txBox="1">
            <a:spLocks noGrp="1"/>
          </p:cNvSpPr>
          <p:nvPr>
            <p:ph type="subTitle" idx="5"/>
          </p:nvPr>
        </p:nvSpPr>
        <p:spPr>
          <a:xfrm>
            <a:off x="1615950" y="3208238"/>
            <a:ext cx="3564300" cy="51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800" dirty="0">
                <a:solidFill>
                  <a:srgbClr val="C00000"/>
                </a:solidFill>
                <a:latin typeface="Playfair Display" pitchFamily="2" charset="0"/>
              </a:rPr>
              <a:t>Cách 3</a:t>
            </a:r>
            <a:endParaRPr sz="2800" dirty="0">
              <a:solidFill>
                <a:srgbClr val="C00000"/>
              </a:solidFill>
              <a:latin typeface="Playfair Display" pitchFamily="2" charset="0"/>
            </a:endParaRPr>
          </a:p>
        </p:txBody>
      </p:sp>
      <p:sp>
        <p:nvSpPr>
          <p:cNvPr id="444" name="Google Shape;444;p46"/>
          <p:cNvSpPr txBox="1">
            <a:spLocks noGrp="1"/>
          </p:cNvSpPr>
          <p:nvPr>
            <p:ph type="subTitle" idx="6"/>
          </p:nvPr>
        </p:nvSpPr>
        <p:spPr>
          <a:xfrm>
            <a:off x="4769924" y="885347"/>
            <a:ext cx="3564300" cy="51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800" dirty="0">
                <a:solidFill>
                  <a:srgbClr val="C00000"/>
                </a:solidFill>
                <a:latin typeface="Playfair Display" pitchFamily="2" charset="0"/>
              </a:rPr>
              <a:t>Cách 2</a:t>
            </a:r>
            <a:endParaRPr sz="2800" dirty="0">
              <a:solidFill>
                <a:srgbClr val="C00000"/>
              </a:solidFill>
              <a:latin typeface="Playfair Display" pitchFamily="2" charset="0"/>
            </a:endParaRPr>
          </a:p>
        </p:txBody>
      </p:sp>
      <p:sp>
        <p:nvSpPr>
          <p:cNvPr id="446" name="Google Shape;446;p46"/>
          <p:cNvSpPr txBox="1">
            <a:spLocks noGrp="1"/>
          </p:cNvSpPr>
          <p:nvPr>
            <p:ph type="subTitle" idx="2"/>
          </p:nvPr>
        </p:nvSpPr>
        <p:spPr>
          <a:xfrm>
            <a:off x="73891" y="1339466"/>
            <a:ext cx="3792183" cy="1962533"/>
          </a:xfrm>
          <a:prstGeom prst="rect">
            <a:avLst/>
          </a:prstGeom>
        </p:spPr>
        <p:txBody>
          <a:bodyPr spcFirstLastPara="1" wrap="square" lIns="91425" tIns="91425" rIns="91425" bIns="91425" anchor="t" anchorCtr="0">
            <a:noAutofit/>
          </a:bodyPr>
          <a:lstStyle/>
          <a:p>
            <a:pPr algn="just"/>
            <a:r>
              <a:rPr lang="en-US" dirty="0">
                <a:solidFill>
                  <a:srgbClr val="002060"/>
                </a:solidFill>
              </a:rPr>
              <a:t>♦ </a:t>
            </a:r>
            <a:r>
              <a:rPr lang="en-US" dirty="0" err="1">
                <a:solidFill>
                  <a:srgbClr val="002060"/>
                </a:solidFill>
              </a:rPr>
              <a:t>Lần</a:t>
            </a:r>
            <a:r>
              <a:rPr lang="en-US" dirty="0">
                <a:solidFill>
                  <a:srgbClr val="002060"/>
                </a:solidFill>
              </a:rPr>
              <a:t> </a:t>
            </a:r>
            <a:r>
              <a:rPr lang="en-US" dirty="0" err="1">
                <a:solidFill>
                  <a:srgbClr val="002060"/>
                </a:solidFill>
              </a:rPr>
              <a:t>lượt</a:t>
            </a:r>
            <a:r>
              <a:rPr lang="en-US" dirty="0">
                <a:solidFill>
                  <a:srgbClr val="002060"/>
                </a:solidFill>
              </a:rPr>
              <a:t> </a:t>
            </a:r>
            <a:r>
              <a:rPr lang="en-US" dirty="0" err="1">
                <a:solidFill>
                  <a:srgbClr val="002060"/>
                </a:solidFill>
              </a:rPr>
              <a:t>phân</a:t>
            </a:r>
            <a:r>
              <a:rPr lang="en-US" dirty="0">
                <a:solidFill>
                  <a:srgbClr val="002060"/>
                </a:solidFill>
              </a:rPr>
              <a:t> </a:t>
            </a:r>
            <a:r>
              <a:rPr lang="en-US" dirty="0" err="1">
                <a:solidFill>
                  <a:srgbClr val="002060"/>
                </a:solidFill>
              </a:rPr>
              <a:t>tích</a:t>
            </a:r>
            <a:r>
              <a:rPr lang="en-US" dirty="0">
                <a:solidFill>
                  <a:srgbClr val="002060"/>
                </a:solidFill>
              </a:rPr>
              <a:t> </a:t>
            </a:r>
            <a:r>
              <a:rPr lang="en-US" dirty="0" err="1">
                <a:solidFill>
                  <a:srgbClr val="002060"/>
                </a:solidFill>
              </a:rPr>
              <a:t>từng</a:t>
            </a:r>
            <a:r>
              <a:rPr lang="en-US" dirty="0">
                <a:solidFill>
                  <a:srgbClr val="002060"/>
                </a:solidFill>
              </a:rPr>
              <a:t> </a:t>
            </a:r>
            <a:r>
              <a:rPr lang="en-US" dirty="0" err="1">
                <a:solidFill>
                  <a:srgbClr val="002060"/>
                </a:solidFill>
              </a:rPr>
              <a:t>bài</a:t>
            </a:r>
            <a:r>
              <a:rPr lang="en-US" dirty="0">
                <a:solidFill>
                  <a:srgbClr val="002060"/>
                </a:solidFill>
              </a:rPr>
              <a:t> </a:t>
            </a:r>
            <a:r>
              <a:rPr lang="en-US" dirty="0" err="1">
                <a:solidFill>
                  <a:srgbClr val="002060"/>
                </a:solidFill>
              </a:rPr>
              <a:t>thơ</a:t>
            </a:r>
            <a:r>
              <a:rPr lang="en-US" dirty="0">
                <a:solidFill>
                  <a:srgbClr val="002060"/>
                </a:solidFill>
              </a:rPr>
              <a:t>.</a:t>
            </a:r>
          </a:p>
          <a:p>
            <a:pPr algn="just"/>
            <a:r>
              <a:rPr lang="en-US" dirty="0">
                <a:solidFill>
                  <a:srgbClr val="002060"/>
                </a:solidFill>
              </a:rPr>
              <a:t>♦ </a:t>
            </a:r>
            <a:r>
              <a:rPr lang="en-US" dirty="0" err="1">
                <a:solidFill>
                  <a:srgbClr val="002060"/>
                </a:solidFill>
              </a:rPr>
              <a:t>Chỉ</a:t>
            </a:r>
            <a:r>
              <a:rPr lang="en-US" dirty="0">
                <a:solidFill>
                  <a:srgbClr val="002060"/>
                </a:solidFill>
              </a:rPr>
              <a:t> </a:t>
            </a:r>
            <a:r>
              <a:rPr lang="en-US" dirty="0" err="1">
                <a:solidFill>
                  <a:srgbClr val="002060"/>
                </a:solidFill>
              </a:rPr>
              <a:t>ra</a:t>
            </a:r>
            <a:r>
              <a:rPr lang="en-US" dirty="0">
                <a:solidFill>
                  <a:srgbClr val="002060"/>
                </a:solidFill>
              </a:rPr>
              <a:t> </a:t>
            </a:r>
            <a:r>
              <a:rPr lang="en-US" dirty="0" err="1">
                <a:solidFill>
                  <a:srgbClr val="002060"/>
                </a:solidFill>
              </a:rPr>
              <a:t>điểm</a:t>
            </a:r>
            <a:r>
              <a:rPr lang="en-US" dirty="0">
                <a:solidFill>
                  <a:srgbClr val="002060"/>
                </a:solidFill>
              </a:rPr>
              <a:t> </a:t>
            </a:r>
            <a:r>
              <a:rPr lang="en-US" dirty="0" err="1">
                <a:solidFill>
                  <a:srgbClr val="002060"/>
                </a:solidFill>
              </a:rPr>
              <a:t>tương</a:t>
            </a:r>
            <a:r>
              <a:rPr lang="en-US" dirty="0">
                <a:solidFill>
                  <a:srgbClr val="002060"/>
                </a:solidFill>
              </a:rPr>
              <a:t> </a:t>
            </a:r>
            <a:r>
              <a:rPr lang="en-US" dirty="0" err="1">
                <a:solidFill>
                  <a:srgbClr val="002060"/>
                </a:solidFill>
              </a:rPr>
              <a:t>đồng</a:t>
            </a:r>
            <a:r>
              <a:rPr lang="en-US" dirty="0">
                <a:solidFill>
                  <a:srgbClr val="002060"/>
                </a:solidFill>
              </a:rPr>
              <a:t>, </a:t>
            </a:r>
            <a:r>
              <a:rPr lang="en-US" dirty="0" err="1">
                <a:solidFill>
                  <a:srgbClr val="002060"/>
                </a:solidFill>
              </a:rPr>
              <a:t>sự</a:t>
            </a:r>
            <a:r>
              <a:rPr lang="en-US" dirty="0">
                <a:solidFill>
                  <a:srgbClr val="002060"/>
                </a:solidFill>
              </a:rPr>
              <a:t> </a:t>
            </a:r>
            <a:r>
              <a:rPr lang="en-US" dirty="0" err="1">
                <a:solidFill>
                  <a:srgbClr val="002060"/>
                </a:solidFill>
              </a:rPr>
              <a:t>gặp</a:t>
            </a:r>
            <a:r>
              <a:rPr lang="en-US" dirty="0">
                <a:solidFill>
                  <a:srgbClr val="002060"/>
                </a:solidFill>
              </a:rPr>
              <a:t> </a:t>
            </a:r>
            <a:r>
              <a:rPr lang="en-US" dirty="0" err="1">
                <a:solidFill>
                  <a:srgbClr val="002060"/>
                </a:solidFill>
              </a:rPr>
              <a:t>gỡ</a:t>
            </a:r>
            <a:r>
              <a:rPr lang="en-US" dirty="0">
                <a:solidFill>
                  <a:srgbClr val="002060"/>
                </a:solidFill>
              </a:rPr>
              <a:t> </a:t>
            </a:r>
            <a:r>
              <a:rPr lang="en-US" dirty="0" err="1">
                <a:solidFill>
                  <a:srgbClr val="002060"/>
                </a:solidFill>
              </a:rPr>
              <a:t>và</a:t>
            </a:r>
            <a:r>
              <a:rPr lang="en-US" dirty="0">
                <a:solidFill>
                  <a:srgbClr val="002060"/>
                </a:solidFill>
              </a:rPr>
              <a:t> </a:t>
            </a:r>
            <a:r>
              <a:rPr lang="en-US" dirty="0" err="1">
                <a:solidFill>
                  <a:srgbClr val="002060"/>
                </a:solidFill>
              </a:rPr>
              <a:t>những</a:t>
            </a:r>
            <a:r>
              <a:rPr lang="en-US" dirty="0">
                <a:solidFill>
                  <a:srgbClr val="002060"/>
                </a:solidFill>
              </a:rPr>
              <a:t> </a:t>
            </a:r>
            <a:r>
              <a:rPr lang="en-US" dirty="0" err="1">
                <a:solidFill>
                  <a:srgbClr val="002060"/>
                </a:solidFill>
              </a:rPr>
              <a:t>điểm</a:t>
            </a:r>
            <a:r>
              <a:rPr lang="en-US" dirty="0">
                <a:solidFill>
                  <a:srgbClr val="002060"/>
                </a:solidFill>
              </a:rPr>
              <a:t> </a:t>
            </a:r>
            <a:r>
              <a:rPr lang="en-US" dirty="0" err="1">
                <a:solidFill>
                  <a:srgbClr val="002060"/>
                </a:solidFill>
              </a:rPr>
              <a:t>khác</a:t>
            </a:r>
            <a:r>
              <a:rPr lang="en-US" dirty="0">
                <a:solidFill>
                  <a:srgbClr val="002060"/>
                </a:solidFill>
              </a:rPr>
              <a:t> </a:t>
            </a:r>
            <a:r>
              <a:rPr lang="en-US" dirty="0" err="1">
                <a:solidFill>
                  <a:srgbClr val="002060"/>
                </a:solidFill>
              </a:rPr>
              <a:t>biệt</a:t>
            </a:r>
            <a:r>
              <a:rPr lang="en-US" dirty="0">
                <a:solidFill>
                  <a:srgbClr val="002060"/>
                </a:solidFill>
              </a:rPr>
              <a:t>, </a:t>
            </a:r>
            <a:r>
              <a:rPr lang="en-US" dirty="0" err="1">
                <a:solidFill>
                  <a:srgbClr val="002060"/>
                </a:solidFill>
              </a:rPr>
              <a:t>lí</a:t>
            </a:r>
            <a:r>
              <a:rPr lang="en-US" dirty="0">
                <a:solidFill>
                  <a:srgbClr val="002060"/>
                </a:solidFill>
              </a:rPr>
              <a:t> </a:t>
            </a:r>
            <a:r>
              <a:rPr lang="en-US" dirty="0" err="1">
                <a:solidFill>
                  <a:srgbClr val="002060"/>
                </a:solidFill>
              </a:rPr>
              <a:t>giải</a:t>
            </a:r>
            <a:r>
              <a:rPr lang="en-US" dirty="0">
                <a:solidFill>
                  <a:srgbClr val="002060"/>
                </a:solidFill>
              </a:rPr>
              <a:t> </a:t>
            </a:r>
            <a:r>
              <a:rPr lang="en-US" dirty="0" err="1">
                <a:solidFill>
                  <a:srgbClr val="002060"/>
                </a:solidFill>
              </a:rPr>
              <a:t>nguyên</a:t>
            </a:r>
            <a:r>
              <a:rPr lang="en-US" dirty="0">
                <a:solidFill>
                  <a:srgbClr val="002060"/>
                </a:solidFill>
              </a:rPr>
              <a:t> </a:t>
            </a:r>
            <a:r>
              <a:rPr lang="en-US" dirty="0" err="1">
                <a:solidFill>
                  <a:srgbClr val="002060"/>
                </a:solidFill>
              </a:rPr>
              <a:t>nhân</a:t>
            </a:r>
            <a:r>
              <a:rPr lang="en-US" dirty="0">
                <a:solidFill>
                  <a:srgbClr val="002060"/>
                </a:solidFill>
              </a:rPr>
              <a:t> </a:t>
            </a:r>
            <a:r>
              <a:rPr lang="en-US" dirty="0" err="1">
                <a:solidFill>
                  <a:srgbClr val="002060"/>
                </a:solidFill>
              </a:rPr>
              <a:t>của</a:t>
            </a:r>
            <a:r>
              <a:rPr lang="en-US" dirty="0">
                <a:solidFill>
                  <a:srgbClr val="002060"/>
                </a:solidFill>
              </a:rPr>
              <a:t> </a:t>
            </a:r>
            <a:r>
              <a:rPr lang="en-US" dirty="0" err="1">
                <a:solidFill>
                  <a:srgbClr val="002060"/>
                </a:solidFill>
              </a:rPr>
              <a:t>sự</a:t>
            </a:r>
            <a:r>
              <a:rPr lang="en-US" dirty="0">
                <a:solidFill>
                  <a:srgbClr val="002060"/>
                </a:solidFill>
              </a:rPr>
              <a:t> </a:t>
            </a:r>
            <a:r>
              <a:rPr lang="en-US" dirty="0" err="1">
                <a:solidFill>
                  <a:srgbClr val="002060"/>
                </a:solidFill>
              </a:rPr>
              <a:t>tương</a:t>
            </a:r>
            <a:r>
              <a:rPr lang="en-US" dirty="0">
                <a:solidFill>
                  <a:srgbClr val="002060"/>
                </a:solidFill>
              </a:rPr>
              <a:t> </a:t>
            </a:r>
            <a:r>
              <a:rPr lang="en-US" dirty="0" err="1">
                <a:solidFill>
                  <a:srgbClr val="002060"/>
                </a:solidFill>
              </a:rPr>
              <a:t>đồng</a:t>
            </a:r>
            <a:r>
              <a:rPr lang="en-US" dirty="0">
                <a:solidFill>
                  <a:srgbClr val="002060"/>
                </a:solidFill>
              </a:rPr>
              <a:t> </a:t>
            </a:r>
            <a:r>
              <a:rPr lang="en-US" dirty="0" err="1">
                <a:solidFill>
                  <a:srgbClr val="002060"/>
                </a:solidFill>
              </a:rPr>
              <a:t>và</a:t>
            </a:r>
            <a:r>
              <a:rPr lang="en-US" dirty="0">
                <a:solidFill>
                  <a:srgbClr val="002060"/>
                </a:solidFill>
              </a:rPr>
              <a:t> </a:t>
            </a:r>
            <a:r>
              <a:rPr lang="en-US" dirty="0" err="1">
                <a:solidFill>
                  <a:srgbClr val="002060"/>
                </a:solidFill>
              </a:rPr>
              <a:t>khác</a:t>
            </a:r>
            <a:r>
              <a:rPr lang="en-US" dirty="0">
                <a:solidFill>
                  <a:srgbClr val="002060"/>
                </a:solidFill>
              </a:rPr>
              <a:t> </a:t>
            </a:r>
            <a:r>
              <a:rPr lang="en-US" dirty="0" err="1">
                <a:solidFill>
                  <a:srgbClr val="002060"/>
                </a:solidFill>
              </a:rPr>
              <a:t>biệt</a:t>
            </a:r>
            <a:r>
              <a:rPr lang="en-US" dirty="0">
                <a:solidFill>
                  <a:srgbClr val="002060"/>
                </a:solidFill>
              </a:rPr>
              <a:t> </a:t>
            </a:r>
            <a:r>
              <a:rPr lang="en-US" dirty="0" err="1">
                <a:solidFill>
                  <a:srgbClr val="002060"/>
                </a:solidFill>
              </a:rPr>
              <a:t>đó</a:t>
            </a:r>
            <a:r>
              <a:rPr lang="en-US" dirty="0">
                <a:solidFill>
                  <a:srgbClr val="002060"/>
                </a:solidFill>
              </a:rPr>
              <a:t>.</a:t>
            </a:r>
          </a:p>
          <a:p>
            <a:pPr algn="just"/>
            <a:r>
              <a:rPr lang="en-US" dirty="0">
                <a:solidFill>
                  <a:srgbClr val="002060"/>
                </a:solidFill>
              </a:rPr>
              <a:t>♦ </a:t>
            </a:r>
            <a:r>
              <a:rPr lang="en-US" dirty="0" err="1">
                <a:solidFill>
                  <a:srgbClr val="002060"/>
                </a:solidFill>
              </a:rPr>
              <a:t>Đánh</a:t>
            </a:r>
            <a:r>
              <a:rPr lang="en-US" dirty="0">
                <a:solidFill>
                  <a:srgbClr val="002060"/>
                </a:solidFill>
              </a:rPr>
              <a:t> </a:t>
            </a:r>
            <a:r>
              <a:rPr lang="en-US" dirty="0" err="1">
                <a:solidFill>
                  <a:srgbClr val="002060"/>
                </a:solidFill>
              </a:rPr>
              <a:t>giá</a:t>
            </a:r>
            <a:r>
              <a:rPr lang="en-US" dirty="0">
                <a:solidFill>
                  <a:srgbClr val="002060"/>
                </a:solidFill>
              </a:rPr>
              <a:t> </a:t>
            </a:r>
            <a:r>
              <a:rPr lang="en-US" dirty="0" err="1">
                <a:solidFill>
                  <a:srgbClr val="002060"/>
                </a:solidFill>
              </a:rPr>
              <a:t>về</a:t>
            </a:r>
            <a:r>
              <a:rPr lang="en-US" dirty="0">
                <a:solidFill>
                  <a:srgbClr val="002060"/>
                </a:solidFill>
              </a:rPr>
              <a:t> </a:t>
            </a:r>
            <a:r>
              <a:rPr lang="en-US" dirty="0" err="1">
                <a:solidFill>
                  <a:srgbClr val="002060"/>
                </a:solidFill>
              </a:rPr>
              <a:t>giá</a:t>
            </a:r>
            <a:r>
              <a:rPr lang="en-US" dirty="0">
                <a:solidFill>
                  <a:srgbClr val="002060"/>
                </a:solidFill>
              </a:rPr>
              <a:t> </a:t>
            </a:r>
            <a:r>
              <a:rPr lang="en-US" dirty="0" err="1">
                <a:solidFill>
                  <a:srgbClr val="002060"/>
                </a:solidFill>
              </a:rPr>
              <a:t>trị</a:t>
            </a:r>
            <a:r>
              <a:rPr lang="en-US" dirty="0">
                <a:solidFill>
                  <a:srgbClr val="002060"/>
                </a:solidFill>
              </a:rPr>
              <a:t> </a:t>
            </a:r>
            <a:r>
              <a:rPr lang="en-US" dirty="0" err="1">
                <a:solidFill>
                  <a:srgbClr val="002060"/>
                </a:solidFill>
              </a:rPr>
              <a:t>và</a:t>
            </a:r>
            <a:r>
              <a:rPr lang="en-US" dirty="0">
                <a:solidFill>
                  <a:srgbClr val="002060"/>
                </a:solidFill>
              </a:rPr>
              <a:t> </a:t>
            </a:r>
            <a:r>
              <a:rPr lang="en-US" dirty="0" err="1">
                <a:solidFill>
                  <a:srgbClr val="002060"/>
                </a:solidFill>
              </a:rPr>
              <a:t>đóng</a:t>
            </a:r>
            <a:r>
              <a:rPr lang="en-US" dirty="0">
                <a:solidFill>
                  <a:srgbClr val="002060"/>
                </a:solidFill>
              </a:rPr>
              <a:t> </a:t>
            </a:r>
            <a:r>
              <a:rPr lang="en-US" dirty="0" err="1">
                <a:solidFill>
                  <a:srgbClr val="002060"/>
                </a:solidFill>
              </a:rPr>
              <a:t>góp</a:t>
            </a:r>
            <a:r>
              <a:rPr lang="en-US" dirty="0">
                <a:solidFill>
                  <a:srgbClr val="002060"/>
                </a:solidFill>
              </a:rPr>
              <a:t> </a:t>
            </a:r>
            <a:r>
              <a:rPr lang="en-US" dirty="0" err="1">
                <a:solidFill>
                  <a:srgbClr val="002060"/>
                </a:solidFill>
              </a:rPr>
              <a:t>của</a:t>
            </a:r>
            <a:r>
              <a:rPr lang="en-US" dirty="0">
                <a:solidFill>
                  <a:srgbClr val="002060"/>
                </a:solidFill>
              </a:rPr>
              <a:t> </a:t>
            </a:r>
            <a:r>
              <a:rPr lang="en-US" dirty="0" err="1">
                <a:solidFill>
                  <a:srgbClr val="002060"/>
                </a:solidFill>
              </a:rPr>
              <a:t>mỗi</a:t>
            </a:r>
            <a:r>
              <a:rPr lang="en-US" dirty="0">
                <a:solidFill>
                  <a:srgbClr val="002060"/>
                </a:solidFill>
              </a:rPr>
              <a:t> </a:t>
            </a:r>
            <a:r>
              <a:rPr lang="en-US" dirty="0" err="1">
                <a:solidFill>
                  <a:srgbClr val="002060"/>
                </a:solidFill>
              </a:rPr>
              <a:t>bài</a:t>
            </a:r>
            <a:r>
              <a:rPr lang="en-US" dirty="0">
                <a:solidFill>
                  <a:srgbClr val="002060"/>
                </a:solidFill>
              </a:rPr>
              <a:t>.</a:t>
            </a:r>
          </a:p>
        </p:txBody>
      </p:sp>
      <p:sp>
        <p:nvSpPr>
          <p:cNvPr id="447" name="Google Shape;447;p46"/>
          <p:cNvSpPr txBox="1">
            <a:spLocks noGrp="1"/>
          </p:cNvSpPr>
          <p:nvPr>
            <p:ph type="subTitle" idx="3"/>
          </p:nvPr>
        </p:nvSpPr>
        <p:spPr>
          <a:xfrm>
            <a:off x="1501799" y="3659369"/>
            <a:ext cx="6517024" cy="1614679"/>
          </a:xfrm>
          <a:prstGeom prst="rect">
            <a:avLst/>
          </a:prstGeom>
        </p:spPr>
        <p:txBody>
          <a:bodyPr spcFirstLastPara="1" wrap="square" lIns="91425" tIns="91425" rIns="91425" bIns="91425" anchor="t" anchorCtr="0">
            <a:noAutofit/>
          </a:bodyPr>
          <a:lstStyle/>
          <a:p>
            <a:pPr algn="just"/>
            <a:r>
              <a:rPr lang="en-US" dirty="0">
                <a:solidFill>
                  <a:srgbClr val="002060"/>
                </a:solidFill>
              </a:rPr>
              <a:t>♦ So </a:t>
            </a:r>
            <a:r>
              <a:rPr lang="en-US" dirty="0" err="1">
                <a:solidFill>
                  <a:srgbClr val="002060"/>
                </a:solidFill>
              </a:rPr>
              <a:t>sánh</a:t>
            </a:r>
            <a:r>
              <a:rPr lang="en-US" dirty="0">
                <a:solidFill>
                  <a:srgbClr val="002060"/>
                </a:solidFill>
              </a:rPr>
              <a:t> </a:t>
            </a:r>
            <a:r>
              <a:rPr lang="en-US" dirty="0" err="1">
                <a:solidFill>
                  <a:srgbClr val="002060"/>
                </a:solidFill>
              </a:rPr>
              <a:t>lần</a:t>
            </a:r>
            <a:r>
              <a:rPr lang="en-US" dirty="0">
                <a:solidFill>
                  <a:srgbClr val="002060"/>
                </a:solidFill>
              </a:rPr>
              <a:t> </a:t>
            </a:r>
            <a:r>
              <a:rPr lang="en-US" dirty="0" err="1">
                <a:solidFill>
                  <a:srgbClr val="002060"/>
                </a:solidFill>
              </a:rPr>
              <a:t>lượt</a:t>
            </a:r>
            <a:r>
              <a:rPr lang="en-US" dirty="0">
                <a:solidFill>
                  <a:srgbClr val="002060"/>
                </a:solidFill>
              </a:rPr>
              <a:t> </a:t>
            </a:r>
            <a:r>
              <a:rPr lang="en-US" dirty="0" err="1">
                <a:solidFill>
                  <a:srgbClr val="002060"/>
                </a:solidFill>
              </a:rPr>
              <a:t>các</a:t>
            </a:r>
            <a:r>
              <a:rPr lang="en-US" dirty="0">
                <a:solidFill>
                  <a:srgbClr val="002060"/>
                </a:solidFill>
              </a:rPr>
              <a:t> </a:t>
            </a:r>
            <a:r>
              <a:rPr lang="en-US" dirty="0" err="1">
                <a:solidFill>
                  <a:srgbClr val="002060"/>
                </a:solidFill>
              </a:rPr>
              <a:t>phương</a:t>
            </a:r>
            <a:r>
              <a:rPr lang="en-US" dirty="0">
                <a:solidFill>
                  <a:srgbClr val="002060"/>
                </a:solidFill>
              </a:rPr>
              <a:t> </a:t>
            </a:r>
            <a:r>
              <a:rPr lang="en-US" dirty="0" err="1">
                <a:solidFill>
                  <a:srgbClr val="002060"/>
                </a:solidFill>
              </a:rPr>
              <a:t>diện</a:t>
            </a:r>
            <a:r>
              <a:rPr lang="en-US" dirty="0">
                <a:solidFill>
                  <a:srgbClr val="002060"/>
                </a:solidFill>
              </a:rPr>
              <a:t> </a:t>
            </a:r>
            <a:r>
              <a:rPr lang="en-US" dirty="0" err="1">
                <a:solidFill>
                  <a:srgbClr val="002060"/>
                </a:solidFill>
              </a:rPr>
              <a:t>đã</a:t>
            </a:r>
            <a:r>
              <a:rPr lang="en-US" dirty="0">
                <a:solidFill>
                  <a:srgbClr val="002060"/>
                </a:solidFill>
              </a:rPr>
              <a:t> </a:t>
            </a:r>
            <a:r>
              <a:rPr lang="en-US" dirty="0" err="1">
                <a:solidFill>
                  <a:srgbClr val="002060"/>
                </a:solidFill>
              </a:rPr>
              <a:t>lựa</a:t>
            </a:r>
            <a:r>
              <a:rPr lang="en-US" dirty="0">
                <a:solidFill>
                  <a:srgbClr val="002060"/>
                </a:solidFill>
              </a:rPr>
              <a:t> </a:t>
            </a:r>
            <a:r>
              <a:rPr lang="en-US" dirty="0" err="1">
                <a:solidFill>
                  <a:srgbClr val="002060"/>
                </a:solidFill>
              </a:rPr>
              <a:t>chọn</a:t>
            </a:r>
            <a:r>
              <a:rPr lang="en-US" dirty="0">
                <a:solidFill>
                  <a:srgbClr val="002060"/>
                </a:solidFill>
              </a:rPr>
              <a:t> </a:t>
            </a:r>
            <a:r>
              <a:rPr lang="en-US" dirty="0" err="1">
                <a:solidFill>
                  <a:srgbClr val="002060"/>
                </a:solidFill>
              </a:rPr>
              <a:t>đối</a:t>
            </a:r>
            <a:r>
              <a:rPr lang="en-US" dirty="0">
                <a:solidFill>
                  <a:srgbClr val="002060"/>
                </a:solidFill>
              </a:rPr>
              <a:t> </a:t>
            </a:r>
            <a:r>
              <a:rPr lang="en-US" dirty="0" err="1">
                <a:solidFill>
                  <a:srgbClr val="002060"/>
                </a:solidFill>
              </a:rPr>
              <a:t>với</a:t>
            </a:r>
            <a:r>
              <a:rPr lang="en-US" dirty="0">
                <a:solidFill>
                  <a:srgbClr val="002060"/>
                </a:solidFill>
              </a:rPr>
              <a:t> </a:t>
            </a:r>
            <a:r>
              <a:rPr lang="en-US" dirty="0" err="1">
                <a:solidFill>
                  <a:srgbClr val="002060"/>
                </a:solidFill>
              </a:rPr>
              <a:t>hai</a:t>
            </a:r>
            <a:r>
              <a:rPr lang="en-US" dirty="0">
                <a:solidFill>
                  <a:srgbClr val="002060"/>
                </a:solidFill>
              </a:rPr>
              <a:t> </a:t>
            </a:r>
            <a:r>
              <a:rPr lang="en-US" dirty="0" err="1">
                <a:solidFill>
                  <a:srgbClr val="002060"/>
                </a:solidFill>
              </a:rPr>
              <a:t>bài</a:t>
            </a:r>
            <a:r>
              <a:rPr lang="en-US" dirty="0">
                <a:solidFill>
                  <a:srgbClr val="002060"/>
                </a:solidFill>
              </a:rPr>
              <a:t> </a:t>
            </a:r>
            <a:r>
              <a:rPr lang="en-US" dirty="0" err="1">
                <a:solidFill>
                  <a:srgbClr val="002060"/>
                </a:solidFill>
              </a:rPr>
              <a:t>thơ</a:t>
            </a:r>
            <a:r>
              <a:rPr lang="en-US" dirty="0">
                <a:solidFill>
                  <a:srgbClr val="002060"/>
                </a:solidFill>
              </a:rPr>
              <a:t>, </a:t>
            </a:r>
            <a:r>
              <a:rPr lang="en-US" dirty="0" err="1">
                <a:solidFill>
                  <a:srgbClr val="002060"/>
                </a:solidFill>
              </a:rPr>
              <a:t>chỉ</a:t>
            </a:r>
            <a:r>
              <a:rPr lang="en-US" dirty="0">
                <a:solidFill>
                  <a:srgbClr val="002060"/>
                </a:solidFill>
              </a:rPr>
              <a:t> </a:t>
            </a:r>
            <a:r>
              <a:rPr lang="en-US" dirty="0" err="1">
                <a:solidFill>
                  <a:srgbClr val="002060"/>
                </a:solidFill>
              </a:rPr>
              <a:t>ra</a:t>
            </a:r>
            <a:r>
              <a:rPr lang="en-US" dirty="0">
                <a:solidFill>
                  <a:srgbClr val="002060"/>
                </a:solidFill>
              </a:rPr>
              <a:t> </a:t>
            </a:r>
            <a:r>
              <a:rPr lang="en-US" dirty="0" err="1">
                <a:solidFill>
                  <a:srgbClr val="002060"/>
                </a:solidFill>
              </a:rPr>
              <a:t>điểm</a:t>
            </a:r>
            <a:r>
              <a:rPr lang="en-US" dirty="0">
                <a:solidFill>
                  <a:srgbClr val="002060"/>
                </a:solidFill>
              </a:rPr>
              <a:t> </a:t>
            </a:r>
            <a:r>
              <a:rPr lang="en-US" dirty="0" err="1">
                <a:solidFill>
                  <a:srgbClr val="002060"/>
                </a:solidFill>
              </a:rPr>
              <a:t>tương</a:t>
            </a:r>
            <a:r>
              <a:rPr lang="en-US" dirty="0">
                <a:solidFill>
                  <a:srgbClr val="002060"/>
                </a:solidFill>
              </a:rPr>
              <a:t> </a:t>
            </a:r>
            <a:r>
              <a:rPr lang="en-US" dirty="0" err="1">
                <a:solidFill>
                  <a:srgbClr val="002060"/>
                </a:solidFill>
              </a:rPr>
              <a:t>đồng</a:t>
            </a:r>
            <a:r>
              <a:rPr lang="en-US" dirty="0">
                <a:solidFill>
                  <a:srgbClr val="002060"/>
                </a:solidFill>
              </a:rPr>
              <a:t> </a:t>
            </a:r>
            <a:r>
              <a:rPr lang="en-US" dirty="0" err="1">
                <a:solidFill>
                  <a:srgbClr val="002060"/>
                </a:solidFill>
              </a:rPr>
              <a:t>và</a:t>
            </a:r>
            <a:r>
              <a:rPr lang="en-US" dirty="0">
                <a:solidFill>
                  <a:srgbClr val="002060"/>
                </a:solidFill>
              </a:rPr>
              <a:t> </a:t>
            </a:r>
            <a:r>
              <a:rPr lang="en-US" dirty="0" err="1">
                <a:solidFill>
                  <a:srgbClr val="002060"/>
                </a:solidFill>
              </a:rPr>
              <a:t>khác</a:t>
            </a:r>
            <a:r>
              <a:rPr lang="en-US" dirty="0">
                <a:solidFill>
                  <a:srgbClr val="002060"/>
                </a:solidFill>
              </a:rPr>
              <a:t> </a:t>
            </a:r>
            <a:r>
              <a:rPr lang="en-US" dirty="0" err="1">
                <a:solidFill>
                  <a:srgbClr val="002060"/>
                </a:solidFill>
              </a:rPr>
              <a:t>biệt</a:t>
            </a:r>
            <a:r>
              <a:rPr lang="en-US" dirty="0">
                <a:solidFill>
                  <a:srgbClr val="002060"/>
                </a:solidFill>
              </a:rPr>
              <a:t>; </a:t>
            </a:r>
          </a:p>
          <a:p>
            <a:pPr algn="just"/>
            <a:r>
              <a:rPr lang="en-US" dirty="0">
                <a:solidFill>
                  <a:srgbClr val="002060"/>
                </a:solidFill>
              </a:rPr>
              <a:t>♦ </a:t>
            </a:r>
            <a:r>
              <a:rPr lang="en-US" dirty="0" err="1">
                <a:solidFill>
                  <a:srgbClr val="002060"/>
                </a:solidFill>
              </a:rPr>
              <a:t>Lí</a:t>
            </a:r>
            <a:r>
              <a:rPr lang="en-US" dirty="0">
                <a:solidFill>
                  <a:srgbClr val="002060"/>
                </a:solidFill>
              </a:rPr>
              <a:t> </a:t>
            </a:r>
            <a:r>
              <a:rPr lang="en-US" dirty="0" err="1">
                <a:solidFill>
                  <a:srgbClr val="002060"/>
                </a:solidFill>
              </a:rPr>
              <a:t>giải</a:t>
            </a:r>
            <a:r>
              <a:rPr lang="en-US" dirty="0">
                <a:solidFill>
                  <a:srgbClr val="002060"/>
                </a:solidFill>
              </a:rPr>
              <a:t> </a:t>
            </a:r>
            <a:r>
              <a:rPr lang="en-US" dirty="0" err="1">
                <a:solidFill>
                  <a:srgbClr val="002060"/>
                </a:solidFill>
              </a:rPr>
              <a:t>nguyên</a:t>
            </a:r>
            <a:r>
              <a:rPr lang="en-US" dirty="0">
                <a:solidFill>
                  <a:srgbClr val="002060"/>
                </a:solidFill>
              </a:rPr>
              <a:t> </a:t>
            </a:r>
            <a:r>
              <a:rPr lang="en-US" dirty="0" err="1">
                <a:solidFill>
                  <a:srgbClr val="002060"/>
                </a:solidFill>
              </a:rPr>
              <a:t>nhân</a:t>
            </a:r>
            <a:r>
              <a:rPr lang="en-US" dirty="0">
                <a:solidFill>
                  <a:srgbClr val="002060"/>
                </a:solidFill>
              </a:rPr>
              <a:t> </a:t>
            </a:r>
            <a:r>
              <a:rPr lang="en-US" dirty="0" err="1">
                <a:solidFill>
                  <a:srgbClr val="002060"/>
                </a:solidFill>
              </a:rPr>
              <a:t>sự</a:t>
            </a:r>
            <a:r>
              <a:rPr lang="en-US" dirty="0">
                <a:solidFill>
                  <a:srgbClr val="002060"/>
                </a:solidFill>
              </a:rPr>
              <a:t> </a:t>
            </a:r>
            <a:r>
              <a:rPr lang="en-US" dirty="0" err="1">
                <a:solidFill>
                  <a:srgbClr val="002060"/>
                </a:solidFill>
              </a:rPr>
              <a:t>tương</a:t>
            </a:r>
            <a:r>
              <a:rPr lang="en-US" dirty="0">
                <a:solidFill>
                  <a:srgbClr val="002060"/>
                </a:solidFill>
              </a:rPr>
              <a:t> </a:t>
            </a:r>
            <a:r>
              <a:rPr lang="en-US" dirty="0" err="1">
                <a:solidFill>
                  <a:srgbClr val="002060"/>
                </a:solidFill>
              </a:rPr>
              <a:t>đồng</a:t>
            </a:r>
            <a:r>
              <a:rPr lang="en-US" dirty="0">
                <a:solidFill>
                  <a:srgbClr val="002060"/>
                </a:solidFill>
              </a:rPr>
              <a:t> </a:t>
            </a:r>
            <a:r>
              <a:rPr lang="en-US" dirty="0" err="1">
                <a:solidFill>
                  <a:srgbClr val="002060"/>
                </a:solidFill>
              </a:rPr>
              <a:t>và</a:t>
            </a:r>
            <a:r>
              <a:rPr lang="en-US" dirty="0">
                <a:solidFill>
                  <a:srgbClr val="002060"/>
                </a:solidFill>
              </a:rPr>
              <a:t> </a:t>
            </a:r>
            <a:r>
              <a:rPr lang="en-US" dirty="0" err="1">
                <a:solidFill>
                  <a:srgbClr val="002060"/>
                </a:solidFill>
              </a:rPr>
              <a:t>khác</a:t>
            </a:r>
            <a:r>
              <a:rPr lang="en-US" dirty="0">
                <a:solidFill>
                  <a:srgbClr val="002060"/>
                </a:solidFill>
              </a:rPr>
              <a:t> </a:t>
            </a:r>
            <a:r>
              <a:rPr lang="en-US" dirty="0" err="1">
                <a:solidFill>
                  <a:srgbClr val="002060"/>
                </a:solidFill>
              </a:rPr>
              <a:t>biệt</a:t>
            </a:r>
            <a:r>
              <a:rPr lang="en-US" dirty="0">
                <a:solidFill>
                  <a:srgbClr val="002060"/>
                </a:solidFill>
              </a:rPr>
              <a:t> </a:t>
            </a:r>
            <a:r>
              <a:rPr lang="en-US" dirty="0" err="1">
                <a:solidFill>
                  <a:srgbClr val="002060"/>
                </a:solidFill>
              </a:rPr>
              <a:t>đó</a:t>
            </a:r>
            <a:r>
              <a:rPr lang="en-US" dirty="0">
                <a:solidFill>
                  <a:srgbClr val="002060"/>
                </a:solidFill>
              </a:rPr>
              <a:t>;</a:t>
            </a:r>
          </a:p>
          <a:p>
            <a:pPr algn="just"/>
            <a:r>
              <a:rPr lang="en-US" dirty="0">
                <a:solidFill>
                  <a:srgbClr val="002060"/>
                </a:solidFill>
              </a:rPr>
              <a:t>♦ </a:t>
            </a:r>
            <a:r>
              <a:rPr lang="en-US" dirty="0" err="1">
                <a:solidFill>
                  <a:srgbClr val="002060"/>
                </a:solidFill>
              </a:rPr>
              <a:t>Đánh</a:t>
            </a:r>
            <a:r>
              <a:rPr lang="en-US" dirty="0">
                <a:solidFill>
                  <a:srgbClr val="002060"/>
                </a:solidFill>
              </a:rPr>
              <a:t> </a:t>
            </a:r>
            <a:r>
              <a:rPr lang="en-US" dirty="0" err="1">
                <a:solidFill>
                  <a:srgbClr val="002060"/>
                </a:solidFill>
              </a:rPr>
              <a:t>giá</a:t>
            </a:r>
            <a:r>
              <a:rPr lang="en-US" dirty="0">
                <a:solidFill>
                  <a:srgbClr val="002060"/>
                </a:solidFill>
              </a:rPr>
              <a:t> </a:t>
            </a:r>
            <a:r>
              <a:rPr lang="en-US" dirty="0" err="1">
                <a:solidFill>
                  <a:srgbClr val="002060"/>
                </a:solidFill>
              </a:rPr>
              <a:t>về</a:t>
            </a:r>
            <a:r>
              <a:rPr lang="en-US" dirty="0">
                <a:solidFill>
                  <a:srgbClr val="002060"/>
                </a:solidFill>
              </a:rPr>
              <a:t> </a:t>
            </a:r>
            <a:r>
              <a:rPr lang="en-US" dirty="0" err="1">
                <a:solidFill>
                  <a:srgbClr val="002060"/>
                </a:solidFill>
              </a:rPr>
              <a:t>giá</a:t>
            </a:r>
            <a:r>
              <a:rPr lang="en-US" dirty="0">
                <a:solidFill>
                  <a:srgbClr val="002060"/>
                </a:solidFill>
              </a:rPr>
              <a:t> </a:t>
            </a:r>
            <a:r>
              <a:rPr lang="en-US" dirty="0" err="1">
                <a:solidFill>
                  <a:srgbClr val="002060"/>
                </a:solidFill>
              </a:rPr>
              <a:t>trị</a:t>
            </a:r>
            <a:r>
              <a:rPr lang="en-US" dirty="0">
                <a:solidFill>
                  <a:srgbClr val="002060"/>
                </a:solidFill>
              </a:rPr>
              <a:t> </a:t>
            </a:r>
            <a:r>
              <a:rPr lang="en-US" dirty="0" err="1">
                <a:solidFill>
                  <a:srgbClr val="002060"/>
                </a:solidFill>
              </a:rPr>
              <a:t>và</a:t>
            </a:r>
            <a:r>
              <a:rPr lang="en-US" dirty="0">
                <a:solidFill>
                  <a:srgbClr val="002060"/>
                </a:solidFill>
              </a:rPr>
              <a:t> </a:t>
            </a:r>
            <a:r>
              <a:rPr lang="en-US" dirty="0" err="1">
                <a:solidFill>
                  <a:srgbClr val="002060"/>
                </a:solidFill>
              </a:rPr>
              <a:t>đóng</a:t>
            </a:r>
            <a:r>
              <a:rPr lang="en-US" dirty="0">
                <a:solidFill>
                  <a:srgbClr val="002060"/>
                </a:solidFill>
              </a:rPr>
              <a:t> </a:t>
            </a:r>
            <a:r>
              <a:rPr lang="en-US" dirty="0" err="1">
                <a:solidFill>
                  <a:srgbClr val="002060"/>
                </a:solidFill>
              </a:rPr>
              <a:t>góp</a:t>
            </a:r>
            <a:r>
              <a:rPr lang="en-US" dirty="0">
                <a:solidFill>
                  <a:srgbClr val="002060"/>
                </a:solidFill>
              </a:rPr>
              <a:t> </a:t>
            </a:r>
            <a:r>
              <a:rPr lang="en-US" dirty="0" err="1">
                <a:solidFill>
                  <a:srgbClr val="002060"/>
                </a:solidFill>
              </a:rPr>
              <a:t>của</a:t>
            </a:r>
            <a:r>
              <a:rPr lang="en-US" dirty="0">
                <a:solidFill>
                  <a:srgbClr val="002060"/>
                </a:solidFill>
              </a:rPr>
              <a:t> </a:t>
            </a:r>
            <a:r>
              <a:rPr lang="en-US" dirty="0" err="1">
                <a:solidFill>
                  <a:srgbClr val="002060"/>
                </a:solidFill>
              </a:rPr>
              <a:t>mỗi</a:t>
            </a:r>
            <a:r>
              <a:rPr lang="en-US" dirty="0">
                <a:solidFill>
                  <a:srgbClr val="002060"/>
                </a:solidFill>
              </a:rPr>
              <a:t> </a:t>
            </a:r>
            <a:r>
              <a:rPr lang="en-US" dirty="0" err="1">
                <a:solidFill>
                  <a:srgbClr val="002060"/>
                </a:solidFill>
              </a:rPr>
              <a:t>bài</a:t>
            </a:r>
            <a:r>
              <a:rPr lang="en-US" dirty="0">
                <a:solidFill>
                  <a:srgbClr val="002060"/>
                </a:solidFill>
              </a:rPr>
              <a:t> </a:t>
            </a:r>
            <a:r>
              <a:rPr lang="en-US" dirty="0" err="1">
                <a:solidFill>
                  <a:srgbClr val="002060"/>
                </a:solidFill>
              </a:rPr>
              <a:t>thơ</a:t>
            </a:r>
            <a:r>
              <a:rPr lang="en-US" dirty="0">
                <a:solidFill>
                  <a:srgbClr val="002060"/>
                </a:solidFill>
              </a:rPr>
              <a:t> </a:t>
            </a:r>
            <a:r>
              <a:rPr lang="en-US" dirty="0" err="1">
                <a:solidFill>
                  <a:srgbClr val="002060"/>
                </a:solidFill>
              </a:rPr>
              <a:t>từ</a:t>
            </a:r>
            <a:r>
              <a:rPr lang="en-US" dirty="0">
                <a:solidFill>
                  <a:srgbClr val="002060"/>
                </a:solidFill>
              </a:rPr>
              <a:t> </a:t>
            </a:r>
            <a:r>
              <a:rPr lang="en-US" dirty="0" err="1">
                <a:solidFill>
                  <a:srgbClr val="002060"/>
                </a:solidFill>
              </a:rPr>
              <a:t>các</a:t>
            </a:r>
            <a:r>
              <a:rPr lang="en-US" dirty="0">
                <a:solidFill>
                  <a:srgbClr val="002060"/>
                </a:solidFill>
              </a:rPr>
              <a:t> </a:t>
            </a:r>
            <a:r>
              <a:rPr lang="en-US" dirty="0" err="1">
                <a:solidFill>
                  <a:srgbClr val="002060"/>
                </a:solidFill>
              </a:rPr>
              <a:t>nội</a:t>
            </a:r>
            <a:r>
              <a:rPr lang="en-US" dirty="0">
                <a:solidFill>
                  <a:srgbClr val="002060"/>
                </a:solidFill>
              </a:rPr>
              <a:t> dung so </a:t>
            </a:r>
            <a:r>
              <a:rPr lang="en-US" dirty="0" err="1">
                <a:solidFill>
                  <a:srgbClr val="002060"/>
                </a:solidFill>
              </a:rPr>
              <a:t>sánh</a:t>
            </a:r>
            <a:r>
              <a:rPr lang="en-US" dirty="0">
                <a:solidFill>
                  <a:srgbClr val="002060"/>
                </a:solidFill>
              </a:rPr>
              <a:t>.</a:t>
            </a:r>
          </a:p>
        </p:txBody>
      </p:sp>
      <p:sp>
        <p:nvSpPr>
          <p:cNvPr id="448" name="Google Shape;448;p46"/>
          <p:cNvSpPr txBox="1">
            <a:spLocks noGrp="1"/>
          </p:cNvSpPr>
          <p:nvPr>
            <p:ph type="subTitle" idx="4"/>
          </p:nvPr>
        </p:nvSpPr>
        <p:spPr>
          <a:xfrm>
            <a:off x="4318000" y="1336478"/>
            <a:ext cx="4826000" cy="2489359"/>
          </a:xfrm>
          <a:prstGeom prst="rect">
            <a:avLst/>
          </a:prstGeom>
        </p:spPr>
        <p:txBody>
          <a:bodyPr spcFirstLastPara="1" wrap="square" lIns="91425" tIns="91425" rIns="91425" bIns="91425" anchor="t" anchorCtr="0">
            <a:noAutofit/>
          </a:bodyPr>
          <a:lstStyle/>
          <a:p>
            <a:pPr algn="just"/>
            <a:r>
              <a:rPr lang="en-US" dirty="0">
                <a:solidFill>
                  <a:srgbClr val="002060"/>
                </a:solidFill>
              </a:rPr>
              <a:t>♦ </a:t>
            </a:r>
            <a:r>
              <a:rPr lang="en-US" dirty="0" err="1">
                <a:solidFill>
                  <a:srgbClr val="002060"/>
                </a:solidFill>
              </a:rPr>
              <a:t>Phân</a:t>
            </a:r>
            <a:r>
              <a:rPr lang="en-US" dirty="0">
                <a:solidFill>
                  <a:srgbClr val="002060"/>
                </a:solidFill>
              </a:rPr>
              <a:t> </a:t>
            </a:r>
            <a:r>
              <a:rPr lang="en-US" dirty="0" err="1">
                <a:solidFill>
                  <a:srgbClr val="002060"/>
                </a:solidFill>
              </a:rPr>
              <a:t>tích</a:t>
            </a:r>
            <a:r>
              <a:rPr lang="en-US" dirty="0">
                <a:solidFill>
                  <a:srgbClr val="002060"/>
                </a:solidFill>
              </a:rPr>
              <a:t> </a:t>
            </a:r>
            <a:r>
              <a:rPr lang="en-US" dirty="0" err="1">
                <a:solidFill>
                  <a:srgbClr val="002060"/>
                </a:solidFill>
              </a:rPr>
              <a:t>bài</a:t>
            </a:r>
            <a:r>
              <a:rPr lang="en-US" dirty="0">
                <a:solidFill>
                  <a:srgbClr val="002060"/>
                </a:solidFill>
              </a:rPr>
              <a:t> </a:t>
            </a:r>
            <a:r>
              <a:rPr lang="en-US" dirty="0" err="1">
                <a:solidFill>
                  <a:srgbClr val="002060"/>
                </a:solidFill>
              </a:rPr>
              <a:t>thơ</a:t>
            </a:r>
            <a:r>
              <a:rPr lang="en-US" dirty="0">
                <a:solidFill>
                  <a:srgbClr val="002060"/>
                </a:solidFill>
              </a:rPr>
              <a:t> </a:t>
            </a:r>
            <a:r>
              <a:rPr lang="en-US" dirty="0" err="1">
                <a:solidFill>
                  <a:srgbClr val="002060"/>
                </a:solidFill>
              </a:rPr>
              <a:t>thứ</a:t>
            </a:r>
            <a:r>
              <a:rPr lang="en-US" dirty="0">
                <a:solidFill>
                  <a:srgbClr val="002060"/>
                </a:solidFill>
              </a:rPr>
              <a:t> </a:t>
            </a:r>
            <a:r>
              <a:rPr lang="en-US" dirty="0" err="1">
                <a:solidFill>
                  <a:srgbClr val="002060"/>
                </a:solidFill>
              </a:rPr>
              <a:t>nhất</a:t>
            </a:r>
            <a:r>
              <a:rPr lang="en-US" dirty="0">
                <a:solidFill>
                  <a:srgbClr val="002060"/>
                </a:solidFill>
              </a:rPr>
              <a:t> </a:t>
            </a:r>
            <a:r>
              <a:rPr lang="en-US" dirty="0" err="1">
                <a:solidFill>
                  <a:srgbClr val="002060"/>
                </a:solidFill>
              </a:rPr>
              <a:t>theo</a:t>
            </a:r>
            <a:r>
              <a:rPr lang="en-US" dirty="0">
                <a:solidFill>
                  <a:srgbClr val="002060"/>
                </a:solidFill>
              </a:rPr>
              <a:t> </a:t>
            </a:r>
            <a:r>
              <a:rPr lang="en-US" dirty="0" err="1">
                <a:solidFill>
                  <a:srgbClr val="002060"/>
                </a:solidFill>
              </a:rPr>
              <a:t>các</a:t>
            </a:r>
            <a:r>
              <a:rPr lang="en-US" dirty="0">
                <a:solidFill>
                  <a:srgbClr val="002060"/>
                </a:solidFill>
              </a:rPr>
              <a:t> </a:t>
            </a:r>
            <a:r>
              <a:rPr lang="en-US" dirty="0" err="1">
                <a:solidFill>
                  <a:srgbClr val="002060"/>
                </a:solidFill>
              </a:rPr>
              <a:t>phương</a:t>
            </a:r>
            <a:r>
              <a:rPr lang="en-US" dirty="0">
                <a:solidFill>
                  <a:srgbClr val="002060"/>
                </a:solidFill>
              </a:rPr>
              <a:t> </a:t>
            </a:r>
            <a:r>
              <a:rPr lang="en-US" dirty="0" err="1">
                <a:solidFill>
                  <a:srgbClr val="002060"/>
                </a:solidFill>
              </a:rPr>
              <a:t>diện</a:t>
            </a:r>
            <a:r>
              <a:rPr lang="en-US" dirty="0">
                <a:solidFill>
                  <a:srgbClr val="002060"/>
                </a:solidFill>
              </a:rPr>
              <a:t> </a:t>
            </a:r>
            <a:r>
              <a:rPr lang="en-US" dirty="0" err="1">
                <a:solidFill>
                  <a:srgbClr val="002060"/>
                </a:solidFill>
              </a:rPr>
              <a:t>đã</a:t>
            </a:r>
            <a:r>
              <a:rPr lang="en-US" dirty="0">
                <a:solidFill>
                  <a:srgbClr val="002060"/>
                </a:solidFill>
              </a:rPr>
              <a:t> </a:t>
            </a:r>
            <a:r>
              <a:rPr lang="en-US" dirty="0" err="1">
                <a:solidFill>
                  <a:srgbClr val="002060"/>
                </a:solidFill>
              </a:rPr>
              <a:t>xác</a:t>
            </a:r>
            <a:r>
              <a:rPr lang="en-US" dirty="0">
                <a:solidFill>
                  <a:srgbClr val="002060"/>
                </a:solidFill>
              </a:rPr>
              <a:t> </a:t>
            </a:r>
            <a:r>
              <a:rPr lang="en-US" dirty="0" err="1">
                <a:solidFill>
                  <a:srgbClr val="002060"/>
                </a:solidFill>
              </a:rPr>
              <a:t>định</a:t>
            </a:r>
            <a:r>
              <a:rPr lang="en-US" dirty="0">
                <a:solidFill>
                  <a:srgbClr val="002060"/>
                </a:solidFill>
              </a:rPr>
              <a:t>; </a:t>
            </a:r>
          </a:p>
          <a:p>
            <a:pPr algn="just"/>
            <a:r>
              <a:rPr lang="en-US" dirty="0">
                <a:solidFill>
                  <a:srgbClr val="002060"/>
                </a:solidFill>
              </a:rPr>
              <a:t>♦ </a:t>
            </a:r>
            <a:r>
              <a:rPr lang="en-US" dirty="0" err="1">
                <a:solidFill>
                  <a:srgbClr val="002060"/>
                </a:solidFill>
              </a:rPr>
              <a:t>Phân</a:t>
            </a:r>
            <a:r>
              <a:rPr lang="en-US" dirty="0">
                <a:solidFill>
                  <a:srgbClr val="002060"/>
                </a:solidFill>
              </a:rPr>
              <a:t> </a:t>
            </a:r>
            <a:r>
              <a:rPr lang="en-US" dirty="0" err="1">
                <a:solidFill>
                  <a:srgbClr val="002060"/>
                </a:solidFill>
              </a:rPr>
              <a:t>tích</a:t>
            </a:r>
            <a:r>
              <a:rPr lang="en-US" dirty="0">
                <a:solidFill>
                  <a:srgbClr val="002060"/>
                </a:solidFill>
              </a:rPr>
              <a:t> </a:t>
            </a:r>
            <a:r>
              <a:rPr lang="en-US" dirty="0" err="1">
                <a:solidFill>
                  <a:srgbClr val="002060"/>
                </a:solidFill>
              </a:rPr>
              <a:t>bài</a:t>
            </a:r>
            <a:r>
              <a:rPr lang="en-US" dirty="0">
                <a:solidFill>
                  <a:srgbClr val="002060"/>
                </a:solidFill>
              </a:rPr>
              <a:t> </a:t>
            </a:r>
            <a:r>
              <a:rPr lang="en-US" dirty="0" err="1">
                <a:solidFill>
                  <a:srgbClr val="002060"/>
                </a:solidFill>
              </a:rPr>
              <a:t>thơ</a:t>
            </a:r>
            <a:r>
              <a:rPr lang="en-US" dirty="0">
                <a:solidFill>
                  <a:srgbClr val="002060"/>
                </a:solidFill>
              </a:rPr>
              <a:t> </a:t>
            </a:r>
            <a:r>
              <a:rPr lang="en-US" dirty="0" err="1">
                <a:solidFill>
                  <a:srgbClr val="002060"/>
                </a:solidFill>
              </a:rPr>
              <a:t>thứ</a:t>
            </a:r>
            <a:r>
              <a:rPr lang="en-US" dirty="0">
                <a:solidFill>
                  <a:srgbClr val="002060"/>
                </a:solidFill>
              </a:rPr>
              <a:t> </a:t>
            </a:r>
            <a:r>
              <a:rPr lang="en-US" dirty="0" err="1">
                <a:solidFill>
                  <a:srgbClr val="002060"/>
                </a:solidFill>
              </a:rPr>
              <a:t>hai</a:t>
            </a:r>
            <a:r>
              <a:rPr lang="en-US" dirty="0">
                <a:solidFill>
                  <a:srgbClr val="002060"/>
                </a:solidFill>
              </a:rPr>
              <a:t>, so </a:t>
            </a:r>
            <a:r>
              <a:rPr lang="en-US" dirty="0" err="1">
                <a:solidFill>
                  <a:srgbClr val="002060"/>
                </a:solidFill>
              </a:rPr>
              <a:t>sánh</a:t>
            </a:r>
            <a:r>
              <a:rPr lang="en-US" dirty="0">
                <a:solidFill>
                  <a:srgbClr val="002060"/>
                </a:solidFill>
              </a:rPr>
              <a:t> </a:t>
            </a:r>
            <a:r>
              <a:rPr lang="en-US" dirty="0" err="1">
                <a:solidFill>
                  <a:srgbClr val="002060"/>
                </a:solidFill>
              </a:rPr>
              <a:t>với</a:t>
            </a:r>
            <a:r>
              <a:rPr lang="en-US" dirty="0">
                <a:solidFill>
                  <a:srgbClr val="002060"/>
                </a:solidFill>
              </a:rPr>
              <a:t> </a:t>
            </a:r>
            <a:r>
              <a:rPr lang="en-US" dirty="0" err="1">
                <a:solidFill>
                  <a:srgbClr val="002060"/>
                </a:solidFill>
              </a:rPr>
              <a:t>bài</a:t>
            </a:r>
            <a:r>
              <a:rPr lang="en-US" dirty="0">
                <a:solidFill>
                  <a:srgbClr val="002060"/>
                </a:solidFill>
              </a:rPr>
              <a:t> </a:t>
            </a:r>
            <a:r>
              <a:rPr lang="en-US" dirty="0" err="1">
                <a:solidFill>
                  <a:srgbClr val="002060"/>
                </a:solidFill>
              </a:rPr>
              <a:t>thơ</a:t>
            </a:r>
            <a:r>
              <a:rPr lang="en-US" dirty="0">
                <a:solidFill>
                  <a:srgbClr val="002060"/>
                </a:solidFill>
              </a:rPr>
              <a:t> </a:t>
            </a:r>
            <a:r>
              <a:rPr lang="en-US" dirty="0" err="1">
                <a:solidFill>
                  <a:srgbClr val="002060"/>
                </a:solidFill>
              </a:rPr>
              <a:t>thứ</a:t>
            </a:r>
            <a:r>
              <a:rPr lang="en-US" dirty="0">
                <a:solidFill>
                  <a:srgbClr val="002060"/>
                </a:solidFill>
              </a:rPr>
              <a:t> </a:t>
            </a:r>
            <a:r>
              <a:rPr lang="en-US" dirty="0" err="1">
                <a:solidFill>
                  <a:srgbClr val="002060"/>
                </a:solidFill>
              </a:rPr>
              <a:t>nhất</a:t>
            </a:r>
            <a:r>
              <a:rPr lang="en-US" dirty="0">
                <a:solidFill>
                  <a:srgbClr val="002060"/>
                </a:solidFill>
              </a:rPr>
              <a:t> </a:t>
            </a:r>
            <a:r>
              <a:rPr lang="en-US" dirty="0" err="1">
                <a:solidFill>
                  <a:srgbClr val="002060"/>
                </a:solidFill>
              </a:rPr>
              <a:t>theo</a:t>
            </a:r>
            <a:r>
              <a:rPr lang="en-US" dirty="0">
                <a:solidFill>
                  <a:srgbClr val="002060"/>
                </a:solidFill>
              </a:rPr>
              <a:t> </a:t>
            </a:r>
            <a:r>
              <a:rPr lang="en-US" dirty="0" err="1">
                <a:solidFill>
                  <a:srgbClr val="002060"/>
                </a:solidFill>
              </a:rPr>
              <a:t>từng</a:t>
            </a:r>
            <a:r>
              <a:rPr lang="en-US" dirty="0">
                <a:solidFill>
                  <a:srgbClr val="002060"/>
                </a:solidFill>
              </a:rPr>
              <a:t> </a:t>
            </a:r>
            <a:r>
              <a:rPr lang="en-US" dirty="0" err="1">
                <a:solidFill>
                  <a:srgbClr val="002060"/>
                </a:solidFill>
              </a:rPr>
              <a:t>phương</a:t>
            </a:r>
            <a:r>
              <a:rPr lang="en-US" dirty="0">
                <a:solidFill>
                  <a:srgbClr val="002060"/>
                </a:solidFill>
              </a:rPr>
              <a:t> </a:t>
            </a:r>
            <a:r>
              <a:rPr lang="en-US" dirty="0" err="1">
                <a:solidFill>
                  <a:srgbClr val="002060"/>
                </a:solidFill>
              </a:rPr>
              <a:t>diện</a:t>
            </a:r>
            <a:r>
              <a:rPr lang="en-US" dirty="0">
                <a:solidFill>
                  <a:srgbClr val="002060"/>
                </a:solidFill>
              </a:rPr>
              <a:t> </a:t>
            </a:r>
            <a:r>
              <a:rPr lang="en-US" dirty="0" err="1">
                <a:solidFill>
                  <a:srgbClr val="002060"/>
                </a:solidFill>
              </a:rPr>
              <a:t>và</a:t>
            </a:r>
            <a:r>
              <a:rPr lang="en-US" dirty="0">
                <a:solidFill>
                  <a:srgbClr val="002060"/>
                </a:solidFill>
              </a:rPr>
              <a:t> </a:t>
            </a:r>
            <a:r>
              <a:rPr lang="en-US" dirty="0" err="1">
                <a:solidFill>
                  <a:srgbClr val="002060"/>
                </a:solidFill>
              </a:rPr>
              <a:t>lí</a:t>
            </a:r>
            <a:r>
              <a:rPr lang="en-US" dirty="0">
                <a:solidFill>
                  <a:srgbClr val="002060"/>
                </a:solidFill>
              </a:rPr>
              <a:t> </a:t>
            </a:r>
            <a:r>
              <a:rPr lang="en-US" dirty="0" err="1">
                <a:solidFill>
                  <a:srgbClr val="002060"/>
                </a:solidFill>
              </a:rPr>
              <a:t>giải</a:t>
            </a:r>
            <a:r>
              <a:rPr lang="en-US" dirty="0">
                <a:solidFill>
                  <a:srgbClr val="002060"/>
                </a:solidFill>
              </a:rPr>
              <a:t> </a:t>
            </a:r>
            <a:r>
              <a:rPr lang="en-US" dirty="0" err="1">
                <a:solidFill>
                  <a:srgbClr val="002060"/>
                </a:solidFill>
              </a:rPr>
              <a:t>nguyên</a:t>
            </a:r>
            <a:r>
              <a:rPr lang="en-US" dirty="0">
                <a:solidFill>
                  <a:srgbClr val="002060"/>
                </a:solidFill>
              </a:rPr>
              <a:t> </a:t>
            </a:r>
            <a:r>
              <a:rPr lang="en-US" dirty="0" err="1">
                <a:solidFill>
                  <a:srgbClr val="002060"/>
                </a:solidFill>
              </a:rPr>
              <a:t>nhân</a:t>
            </a:r>
            <a:r>
              <a:rPr lang="en-US" dirty="0">
                <a:solidFill>
                  <a:srgbClr val="002060"/>
                </a:solidFill>
              </a:rPr>
              <a:t> </a:t>
            </a:r>
            <a:r>
              <a:rPr lang="en-US" dirty="0" err="1">
                <a:solidFill>
                  <a:srgbClr val="002060"/>
                </a:solidFill>
              </a:rPr>
              <a:t>của</a:t>
            </a:r>
            <a:r>
              <a:rPr lang="en-US" dirty="0">
                <a:solidFill>
                  <a:srgbClr val="002060"/>
                </a:solidFill>
              </a:rPr>
              <a:t> </a:t>
            </a:r>
            <a:r>
              <a:rPr lang="en-US" dirty="0" err="1">
                <a:solidFill>
                  <a:srgbClr val="002060"/>
                </a:solidFill>
              </a:rPr>
              <a:t>những</a:t>
            </a:r>
            <a:r>
              <a:rPr lang="en-US" dirty="0">
                <a:solidFill>
                  <a:srgbClr val="002060"/>
                </a:solidFill>
              </a:rPr>
              <a:t> </a:t>
            </a:r>
            <a:r>
              <a:rPr lang="en-US" dirty="0" err="1">
                <a:solidFill>
                  <a:srgbClr val="002060"/>
                </a:solidFill>
              </a:rPr>
              <a:t>điểm</a:t>
            </a:r>
            <a:r>
              <a:rPr lang="en-US" dirty="0">
                <a:solidFill>
                  <a:srgbClr val="002060"/>
                </a:solidFill>
              </a:rPr>
              <a:t> </a:t>
            </a:r>
            <a:r>
              <a:rPr lang="en-US" dirty="0" err="1">
                <a:solidFill>
                  <a:srgbClr val="002060"/>
                </a:solidFill>
              </a:rPr>
              <a:t>tương</a:t>
            </a:r>
            <a:r>
              <a:rPr lang="en-US" dirty="0">
                <a:solidFill>
                  <a:srgbClr val="002060"/>
                </a:solidFill>
              </a:rPr>
              <a:t> </a:t>
            </a:r>
            <a:r>
              <a:rPr lang="en-US" dirty="0" err="1">
                <a:solidFill>
                  <a:srgbClr val="002060"/>
                </a:solidFill>
              </a:rPr>
              <a:t>đồng</a:t>
            </a:r>
            <a:r>
              <a:rPr lang="en-US" dirty="0">
                <a:solidFill>
                  <a:srgbClr val="002060"/>
                </a:solidFill>
              </a:rPr>
              <a:t> </a:t>
            </a:r>
            <a:r>
              <a:rPr lang="en-US" dirty="0" err="1">
                <a:solidFill>
                  <a:srgbClr val="002060"/>
                </a:solidFill>
              </a:rPr>
              <a:t>và</a:t>
            </a:r>
            <a:r>
              <a:rPr lang="en-US" dirty="0">
                <a:solidFill>
                  <a:srgbClr val="002060"/>
                </a:solidFill>
              </a:rPr>
              <a:t> </a:t>
            </a:r>
            <a:r>
              <a:rPr lang="en-US" dirty="0" err="1">
                <a:solidFill>
                  <a:srgbClr val="002060"/>
                </a:solidFill>
              </a:rPr>
              <a:t>khác</a:t>
            </a:r>
            <a:r>
              <a:rPr lang="en-US" dirty="0">
                <a:solidFill>
                  <a:srgbClr val="002060"/>
                </a:solidFill>
              </a:rPr>
              <a:t> </a:t>
            </a:r>
            <a:r>
              <a:rPr lang="en-US" dirty="0" err="1">
                <a:solidFill>
                  <a:srgbClr val="002060"/>
                </a:solidFill>
              </a:rPr>
              <a:t>biệt</a:t>
            </a:r>
            <a:r>
              <a:rPr lang="en-US" dirty="0">
                <a:solidFill>
                  <a:srgbClr val="002060"/>
                </a:solidFill>
              </a:rPr>
              <a:t> </a:t>
            </a:r>
            <a:r>
              <a:rPr lang="en-US" dirty="0" err="1">
                <a:solidFill>
                  <a:srgbClr val="002060"/>
                </a:solidFill>
              </a:rPr>
              <a:t>giữa</a:t>
            </a:r>
            <a:r>
              <a:rPr lang="en-US" dirty="0">
                <a:solidFill>
                  <a:srgbClr val="002060"/>
                </a:solidFill>
              </a:rPr>
              <a:t> </a:t>
            </a:r>
            <a:r>
              <a:rPr lang="en-US" dirty="0" err="1">
                <a:solidFill>
                  <a:srgbClr val="002060"/>
                </a:solidFill>
              </a:rPr>
              <a:t>hai</a:t>
            </a:r>
            <a:r>
              <a:rPr lang="en-US" dirty="0">
                <a:solidFill>
                  <a:srgbClr val="002060"/>
                </a:solidFill>
              </a:rPr>
              <a:t> </a:t>
            </a:r>
            <a:r>
              <a:rPr lang="en-US" dirty="0" err="1">
                <a:solidFill>
                  <a:srgbClr val="002060"/>
                </a:solidFill>
              </a:rPr>
              <a:t>bài</a:t>
            </a:r>
            <a:r>
              <a:rPr lang="en-US" dirty="0">
                <a:solidFill>
                  <a:srgbClr val="002060"/>
                </a:solidFill>
              </a:rPr>
              <a:t> </a:t>
            </a:r>
            <a:r>
              <a:rPr lang="en-US" dirty="0" err="1">
                <a:solidFill>
                  <a:srgbClr val="002060"/>
                </a:solidFill>
              </a:rPr>
              <a:t>thơ</a:t>
            </a:r>
            <a:r>
              <a:rPr lang="en-US" dirty="0">
                <a:solidFill>
                  <a:srgbClr val="002060"/>
                </a:solidFill>
              </a:rPr>
              <a:t>; </a:t>
            </a:r>
          </a:p>
          <a:p>
            <a:pPr algn="just"/>
            <a:r>
              <a:rPr lang="en-US" dirty="0">
                <a:solidFill>
                  <a:srgbClr val="002060"/>
                </a:solidFill>
              </a:rPr>
              <a:t>♦ </a:t>
            </a:r>
            <a:r>
              <a:rPr lang="en-US" dirty="0" err="1">
                <a:solidFill>
                  <a:srgbClr val="002060"/>
                </a:solidFill>
              </a:rPr>
              <a:t>Từ</a:t>
            </a:r>
            <a:r>
              <a:rPr lang="en-US" dirty="0">
                <a:solidFill>
                  <a:srgbClr val="002060"/>
                </a:solidFill>
              </a:rPr>
              <a:t> </a:t>
            </a:r>
            <a:r>
              <a:rPr lang="en-US" dirty="0" err="1">
                <a:solidFill>
                  <a:srgbClr val="002060"/>
                </a:solidFill>
              </a:rPr>
              <a:t>đó</a:t>
            </a:r>
            <a:r>
              <a:rPr lang="en-US" dirty="0">
                <a:solidFill>
                  <a:srgbClr val="002060"/>
                </a:solidFill>
              </a:rPr>
              <a:t>, </a:t>
            </a:r>
            <a:r>
              <a:rPr lang="en-US" dirty="0" err="1">
                <a:solidFill>
                  <a:srgbClr val="002060"/>
                </a:solidFill>
              </a:rPr>
              <a:t>đánh</a:t>
            </a:r>
            <a:r>
              <a:rPr lang="en-US" dirty="0">
                <a:solidFill>
                  <a:srgbClr val="002060"/>
                </a:solidFill>
              </a:rPr>
              <a:t> </a:t>
            </a:r>
            <a:r>
              <a:rPr lang="en-US" dirty="0" err="1">
                <a:solidFill>
                  <a:srgbClr val="002060"/>
                </a:solidFill>
              </a:rPr>
              <a:t>giá</a:t>
            </a:r>
            <a:r>
              <a:rPr lang="en-US" dirty="0">
                <a:solidFill>
                  <a:srgbClr val="002060"/>
                </a:solidFill>
              </a:rPr>
              <a:t> </a:t>
            </a:r>
            <a:r>
              <a:rPr lang="en-US" dirty="0" err="1">
                <a:solidFill>
                  <a:srgbClr val="002060"/>
                </a:solidFill>
              </a:rPr>
              <a:t>về</a:t>
            </a:r>
            <a:r>
              <a:rPr lang="en-US" dirty="0">
                <a:solidFill>
                  <a:srgbClr val="002060"/>
                </a:solidFill>
              </a:rPr>
              <a:t> </a:t>
            </a:r>
            <a:r>
              <a:rPr lang="en-US" dirty="0" err="1">
                <a:solidFill>
                  <a:srgbClr val="002060"/>
                </a:solidFill>
              </a:rPr>
              <a:t>giá</a:t>
            </a:r>
            <a:r>
              <a:rPr lang="en-US" dirty="0">
                <a:solidFill>
                  <a:srgbClr val="002060"/>
                </a:solidFill>
              </a:rPr>
              <a:t> </a:t>
            </a:r>
            <a:r>
              <a:rPr lang="en-US" dirty="0" err="1">
                <a:solidFill>
                  <a:srgbClr val="002060"/>
                </a:solidFill>
              </a:rPr>
              <a:t>trị</a:t>
            </a:r>
            <a:r>
              <a:rPr lang="en-US" dirty="0">
                <a:solidFill>
                  <a:srgbClr val="002060"/>
                </a:solidFill>
              </a:rPr>
              <a:t> </a:t>
            </a:r>
            <a:r>
              <a:rPr lang="en-US" dirty="0" err="1">
                <a:solidFill>
                  <a:srgbClr val="002060"/>
                </a:solidFill>
              </a:rPr>
              <a:t>và</a:t>
            </a:r>
            <a:r>
              <a:rPr lang="en-US" dirty="0">
                <a:solidFill>
                  <a:srgbClr val="002060"/>
                </a:solidFill>
              </a:rPr>
              <a:t> </a:t>
            </a:r>
            <a:r>
              <a:rPr lang="en-US" dirty="0" err="1">
                <a:solidFill>
                  <a:srgbClr val="002060"/>
                </a:solidFill>
              </a:rPr>
              <a:t>đóng</a:t>
            </a:r>
            <a:r>
              <a:rPr lang="en-US" dirty="0">
                <a:solidFill>
                  <a:srgbClr val="002060"/>
                </a:solidFill>
              </a:rPr>
              <a:t> </a:t>
            </a:r>
            <a:r>
              <a:rPr lang="en-US" dirty="0" err="1">
                <a:solidFill>
                  <a:srgbClr val="002060"/>
                </a:solidFill>
              </a:rPr>
              <a:t>góp</a:t>
            </a:r>
            <a:r>
              <a:rPr lang="en-US" dirty="0">
                <a:solidFill>
                  <a:srgbClr val="002060"/>
                </a:solidFill>
              </a:rPr>
              <a:t> </a:t>
            </a:r>
            <a:r>
              <a:rPr lang="en-US" dirty="0" err="1">
                <a:solidFill>
                  <a:srgbClr val="002060"/>
                </a:solidFill>
              </a:rPr>
              <a:t>của</a:t>
            </a:r>
            <a:r>
              <a:rPr lang="en-US" dirty="0">
                <a:solidFill>
                  <a:srgbClr val="002060"/>
                </a:solidFill>
              </a:rPr>
              <a:t> </a:t>
            </a:r>
            <a:r>
              <a:rPr lang="en-US" dirty="0" err="1">
                <a:solidFill>
                  <a:srgbClr val="002060"/>
                </a:solidFill>
              </a:rPr>
              <a:t>mỗi</a:t>
            </a:r>
            <a:r>
              <a:rPr lang="en-US" dirty="0">
                <a:solidFill>
                  <a:srgbClr val="002060"/>
                </a:solidFill>
              </a:rPr>
              <a:t> </a:t>
            </a:r>
            <a:r>
              <a:rPr lang="en-US" dirty="0" err="1">
                <a:solidFill>
                  <a:srgbClr val="002060"/>
                </a:solidFill>
              </a:rPr>
              <a:t>bài</a:t>
            </a:r>
            <a:r>
              <a:rPr lang="en-US" dirty="0">
                <a:solidFill>
                  <a:srgbClr val="002060"/>
                </a:solidFill>
              </a:rPr>
              <a:t> </a:t>
            </a:r>
            <a:r>
              <a:rPr lang="en-US" dirty="0" err="1">
                <a:solidFill>
                  <a:srgbClr val="002060"/>
                </a:solidFill>
              </a:rPr>
              <a:t>thơ</a:t>
            </a:r>
            <a:r>
              <a:rPr lang="en-US" dirty="0">
                <a:solidFill>
                  <a:srgbClr val="002060"/>
                </a:solidFill>
              </a:rPr>
              <a:t>.</a:t>
            </a:r>
          </a:p>
        </p:txBody>
      </p:sp>
      <p:sp>
        <p:nvSpPr>
          <p:cNvPr id="4" name="Google Shape;416;p43">
            <a:extLst>
              <a:ext uri="{FF2B5EF4-FFF2-40B4-BE49-F238E27FC236}">
                <a16:creationId xmlns:a16="http://schemas.microsoft.com/office/drawing/2014/main" id="{9D1967AB-840C-C77F-A76A-C2E792ED15D9}"/>
              </a:ext>
            </a:extLst>
          </p:cNvPr>
          <p:cNvSpPr txBox="1">
            <a:spLocks noGrp="1"/>
          </p:cNvSpPr>
          <p:nvPr>
            <p:ph type="title"/>
          </p:nvPr>
        </p:nvSpPr>
        <p:spPr>
          <a:xfrm>
            <a:off x="1231983" y="0"/>
            <a:ext cx="678684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800" dirty="0">
                <a:latin typeface="Playfair Display" pitchFamily="2" charset="0"/>
              </a:rPr>
              <a:t>b. LẬP DÀN Ý</a:t>
            </a:r>
            <a:endParaRPr sz="2800" dirty="0">
              <a:latin typeface="Playfair Display" pitchFamily="2" charset="0"/>
            </a:endParaRPr>
          </a:p>
        </p:txBody>
      </p:sp>
      <p:sp>
        <p:nvSpPr>
          <p:cNvPr id="5" name="Google Shape;442;p46">
            <a:extLst>
              <a:ext uri="{FF2B5EF4-FFF2-40B4-BE49-F238E27FC236}">
                <a16:creationId xmlns:a16="http://schemas.microsoft.com/office/drawing/2014/main" id="{D9FB0E51-948D-0861-55F4-15C02773D844}"/>
              </a:ext>
            </a:extLst>
          </p:cNvPr>
          <p:cNvSpPr txBox="1">
            <a:spLocks/>
          </p:cNvSpPr>
          <p:nvPr/>
        </p:nvSpPr>
        <p:spPr>
          <a:xfrm>
            <a:off x="2789850" y="601340"/>
            <a:ext cx="3564300" cy="512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lt2"/>
              </a:buClr>
              <a:buSzPts val="2600"/>
              <a:buFont typeface="DM Serif Display"/>
              <a:buNone/>
              <a:defRPr sz="2400" b="1" i="0" u="none" strike="noStrike" cap="none">
                <a:solidFill>
                  <a:schemeClr val="lt2"/>
                </a:solidFill>
                <a:latin typeface="DM Serif Display"/>
                <a:ea typeface="DM Serif Display"/>
                <a:cs typeface="DM Serif Display"/>
                <a:sym typeface="DM Serif Display"/>
              </a:defRPr>
            </a:lvl1pPr>
            <a:lvl2pPr marL="914400" marR="0" lvl="1" indent="-317500" algn="ctr" rtl="0">
              <a:lnSpc>
                <a:spcPct val="100000"/>
              </a:lnSpc>
              <a:spcBef>
                <a:spcPts val="0"/>
              </a:spcBef>
              <a:spcAft>
                <a:spcPts val="0"/>
              </a:spcAft>
              <a:buClr>
                <a:schemeClr val="lt2"/>
              </a:buClr>
              <a:buSzPts val="2600"/>
              <a:buFont typeface="DM Serif Display"/>
              <a:buNone/>
              <a:defRPr sz="2600" b="1" i="0" u="none" strike="noStrike" cap="none">
                <a:solidFill>
                  <a:schemeClr val="lt2"/>
                </a:solidFill>
                <a:latin typeface="DM Serif Display"/>
                <a:ea typeface="DM Serif Display"/>
                <a:cs typeface="DM Serif Display"/>
                <a:sym typeface="DM Serif Display"/>
              </a:defRPr>
            </a:lvl2pPr>
            <a:lvl3pPr marL="1371600" marR="0" lvl="2" indent="-317500" algn="ctr" rtl="0">
              <a:lnSpc>
                <a:spcPct val="100000"/>
              </a:lnSpc>
              <a:spcBef>
                <a:spcPts val="0"/>
              </a:spcBef>
              <a:spcAft>
                <a:spcPts val="0"/>
              </a:spcAft>
              <a:buClr>
                <a:schemeClr val="lt2"/>
              </a:buClr>
              <a:buSzPts val="2600"/>
              <a:buFont typeface="DM Serif Display"/>
              <a:buNone/>
              <a:defRPr sz="2600" b="1" i="0" u="none" strike="noStrike" cap="none">
                <a:solidFill>
                  <a:schemeClr val="lt2"/>
                </a:solidFill>
                <a:latin typeface="DM Serif Display"/>
                <a:ea typeface="DM Serif Display"/>
                <a:cs typeface="DM Serif Display"/>
                <a:sym typeface="DM Serif Display"/>
              </a:defRPr>
            </a:lvl3pPr>
            <a:lvl4pPr marL="1828800" marR="0" lvl="3" indent="-317500" algn="ctr" rtl="0">
              <a:lnSpc>
                <a:spcPct val="100000"/>
              </a:lnSpc>
              <a:spcBef>
                <a:spcPts val="0"/>
              </a:spcBef>
              <a:spcAft>
                <a:spcPts val="0"/>
              </a:spcAft>
              <a:buClr>
                <a:schemeClr val="lt2"/>
              </a:buClr>
              <a:buSzPts val="2600"/>
              <a:buFont typeface="DM Serif Display"/>
              <a:buNone/>
              <a:defRPr sz="2600" b="1" i="0" u="none" strike="noStrike" cap="none">
                <a:solidFill>
                  <a:schemeClr val="lt2"/>
                </a:solidFill>
                <a:latin typeface="DM Serif Display"/>
                <a:ea typeface="DM Serif Display"/>
                <a:cs typeface="DM Serif Display"/>
                <a:sym typeface="DM Serif Display"/>
              </a:defRPr>
            </a:lvl4pPr>
            <a:lvl5pPr marL="2286000" marR="0" lvl="4" indent="-317500" algn="ctr" rtl="0">
              <a:lnSpc>
                <a:spcPct val="100000"/>
              </a:lnSpc>
              <a:spcBef>
                <a:spcPts val="0"/>
              </a:spcBef>
              <a:spcAft>
                <a:spcPts val="0"/>
              </a:spcAft>
              <a:buClr>
                <a:schemeClr val="lt2"/>
              </a:buClr>
              <a:buSzPts val="2600"/>
              <a:buFont typeface="DM Serif Display"/>
              <a:buNone/>
              <a:defRPr sz="2600" b="1" i="0" u="none" strike="noStrike" cap="none">
                <a:solidFill>
                  <a:schemeClr val="lt2"/>
                </a:solidFill>
                <a:latin typeface="DM Serif Display"/>
                <a:ea typeface="DM Serif Display"/>
                <a:cs typeface="DM Serif Display"/>
                <a:sym typeface="DM Serif Display"/>
              </a:defRPr>
            </a:lvl5pPr>
            <a:lvl6pPr marL="2743200" marR="0" lvl="5" indent="-317500" algn="ctr" rtl="0">
              <a:lnSpc>
                <a:spcPct val="100000"/>
              </a:lnSpc>
              <a:spcBef>
                <a:spcPts val="0"/>
              </a:spcBef>
              <a:spcAft>
                <a:spcPts val="0"/>
              </a:spcAft>
              <a:buClr>
                <a:schemeClr val="lt2"/>
              </a:buClr>
              <a:buSzPts val="2600"/>
              <a:buFont typeface="DM Serif Display"/>
              <a:buNone/>
              <a:defRPr sz="2600" b="1" i="0" u="none" strike="noStrike" cap="none">
                <a:solidFill>
                  <a:schemeClr val="lt2"/>
                </a:solidFill>
                <a:latin typeface="DM Serif Display"/>
                <a:ea typeface="DM Serif Display"/>
                <a:cs typeface="DM Serif Display"/>
                <a:sym typeface="DM Serif Display"/>
              </a:defRPr>
            </a:lvl6pPr>
            <a:lvl7pPr marL="3200400" marR="0" lvl="6" indent="-317500" algn="ctr" rtl="0">
              <a:lnSpc>
                <a:spcPct val="100000"/>
              </a:lnSpc>
              <a:spcBef>
                <a:spcPts val="0"/>
              </a:spcBef>
              <a:spcAft>
                <a:spcPts val="0"/>
              </a:spcAft>
              <a:buClr>
                <a:schemeClr val="lt2"/>
              </a:buClr>
              <a:buSzPts val="2600"/>
              <a:buFont typeface="DM Serif Display"/>
              <a:buNone/>
              <a:defRPr sz="2600" b="1" i="0" u="none" strike="noStrike" cap="none">
                <a:solidFill>
                  <a:schemeClr val="lt2"/>
                </a:solidFill>
                <a:latin typeface="DM Serif Display"/>
                <a:ea typeface="DM Serif Display"/>
                <a:cs typeface="DM Serif Display"/>
                <a:sym typeface="DM Serif Display"/>
              </a:defRPr>
            </a:lvl7pPr>
            <a:lvl8pPr marL="3657600" marR="0" lvl="7" indent="-317500" algn="ctr" rtl="0">
              <a:lnSpc>
                <a:spcPct val="100000"/>
              </a:lnSpc>
              <a:spcBef>
                <a:spcPts val="0"/>
              </a:spcBef>
              <a:spcAft>
                <a:spcPts val="0"/>
              </a:spcAft>
              <a:buClr>
                <a:schemeClr val="lt2"/>
              </a:buClr>
              <a:buSzPts val="2600"/>
              <a:buFont typeface="DM Serif Display"/>
              <a:buNone/>
              <a:defRPr sz="2600" b="1" i="0" u="none" strike="noStrike" cap="none">
                <a:solidFill>
                  <a:schemeClr val="lt2"/>
                </a:solidFill>
                <a:latin typeface="DM Serif Display"/>
                <a:ea typeface="DM Serif Display"/>
                <a:cs typeface="DM Serif Display"/>
                <a:sym typeface="DM Serif Display"/>
              </a:defRPr>
            </a:lvl8pPr>
            <a:lvl9pPr marL="4114800" marR="0" lvl="8" indent="-317500" algn="ctr" rtl="0">
              <a:lnSpc>
                <a:spcPct val="100000"/>
              </a:lnSpc>
              <a:spcBef>
                <a:spcPts val="0"/>
              </a:spcBef>
              <a:spcAft>
                <a:spcPts val="0"/>
              </a:spcAft>
              <a:buClr>
                <a:schemeClr val="lt2"/>
              </a:buClr>
              <a:buSzPts val="2600"/>
              <a:buFont typeface="DM Serif Display"/>
              <a:buNone/>
              <a:defRPr sz="2600" b="1" i="0" u="none" strike="noStrike" cap="none">
                <a:solidFill>
                  <a:schemeClr val="lt2"/>
                </a:solidFill>
                <a:latin typeface="DM Serif Display"/>
                <a:ea typeface="DM Serif Display"/>
                <a:cs typeface="DM Serif Display"/>
                <a:sym typeface="DM Serif Display"/>
              </a:defRPr>
            </a:lvl9pPr>
          </a:lstStyle>
          <a:p>
            <a:pPr marL="0" indent="0"/>
            <a:r>
              <a:rPr lang="en-US" dirty="0">
                <a:latin typeface="Playfair Display" pitchFamily="2" charset="0"/>
              </a:rPr>
              <a:t>THÂN BÀI</a:t>
            </a:r>
          </a:p>
        </p:txBody>
      </p:sp>
    </p:spTree>
    <p:extLst>
      <p:ext uri="{BB962C8B-B14F-4D97-AF65-F5344CB8AC3E}">
        <p14:creationId xmlns:p14="http://schemas.microsoft.com/office/powerpoint/2010/main" val="174325795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41"/>
          <p:cNvSpPr txBox="1">
            <a:spLocks noGrp="1"/>
          </p:cNvSpPr>
          <p:nvPr>
            <p:ph type="subTitle" idx="1"/>
          </p:nvPr>
        </p:nvSpPr>
        <p:spPr>
          <a:xfrm>
            <a:off x="715100" y="3144437"/>
            <a:ext cx="5424443" cy="1647695"/>
          </a:xfrm>
          <a:prstGeom prst="rect">
            <a:avLst/>
          </a:prstGeom>
        </p:spPr>
        <p:txBody>
          <a:bodyPr spcFirstLastPara="1" wrap="square" lIns="91425" tIns="91425" rIns="91425" bIns="91425" anchor="t" anchorCtr="0">
            <a:noAutofit/>
          </a:bodyPr>
          <a:lstStyle/>
          <a:p>
            <a:pPr marL="0" lvl="0" indent="0" algn="just">
              <a:lnSpc>
                <a:spcPct val="150000"/>
              </a:lnSpc>
              <a:spcAft>
                <a:spcPts val="1600"/>
              </a:spcAft>
            </a:pPr>
            <a:r>
              <a:rPr lang="en-US" b="1" dirty="0" err="1">
                <a:solidFill>
                  <a:srgbClr val="002060"/>
                </a:solidFill>
                <a:latin typeface="Nunito" pitchFamily="2" charset="0"/>
              </a:rPr>
              <a:t>Cách</a:t>
            </a:r>
            <a:r>
              <a:rPr lang="en-US" b="1" dirty="0">
                <a:solidFill>
                  <a:srgbClr val="002060"/>
                </a:solidFill>
                <a:latin typeface="Nunito" pitchFamily="2" charset="0"/>
              </a:rPr>
              <a:t> 1: </a:t>
            </a:r>
            <a:r>
              <a:rPr lang="vi-VN" b="1" dirty="0">
                <a:solidFill>
                  <a:srgbClr val="002060"/>
                </a:solidFill>
                <a:latin typeface="Nunito" pitchFamily="2" charset="0"/>
              </a:rPr>
              <a:t>Theo em</a:t>
            </a:r>
            <a:r>
              <a:rPr lang="en-US" b="1" dirty="0">
                <a:solidFill>
                  <a:srgbClr val="002060"/>
                </a:solidFill>
                <a:latin typeface="Nunito" pitchFamily="2" charset="0"/>
              </a:rPr>
              <a:t>, </a:t>
            </a:r>
            <a:r>
              <a:rPr lang="en-US" b="1" dirty="0" err="1">
                <a:solidFill>
                  <a:srgbClr val="002060"/>
                </a:solidFill>
                <a:latin typeface="Nunito" pitchFamily="2" charset="0"/>
              </a:rPr>
              <a:t>mục</a:t>
            </a:r>
            <a:r>
              <a:rPr lang="en-US" b="1" dirty="0">
                <a:solidFill>
                  <a:srgbClr val="002060"/>
                </a:solidFill>
                <a:latin typeface="Nunito" pitchFamily="2" charset="0"/>
              </a:rPr>
              <a:t> </a:t>
            </a:r>
            <a:r>
              <a:rPr lang="en-US" b="1" dirty="0" err="1">
                <a:solidFill>
                  <a:srgbClr val="002060"/>
                </a:solidFill>
                <a:latin typeface="Nunito" pitchFamily="2" charset="0"/>
              </a:rPr>
              <a:t>tiêu</a:t>
            </a:r>
            <a:r>
              <a:rPr lang="en-US" b="1" dirty="0">
                <a:solidFill>
                  <a:srgbClr val="002060"/>
                </a:solidFill>
                <a:latin typeface="Nunito" pitchFamily="2" charset="0"/>
              </a:rPr>
              <a:t> </a:t>
            </a:r>
            <a:r>
              <a:rPr lang="en-US" b="1" dirty="0" err="1">
                <a:solidFill>
                  <a:srgbClr val="002060"/>
                </a:solidFill>
                <a:latin typeface="Nunito" pitchFamily="2" charset="0"/>
              </a:rPr>
              <a:t>của</a:t>
            </a:r>
            <a:r>
              <a:rPr lang="en-US" b="1" dirty="0">
                <a:solidFill>
                  <a:srgbClr val="002060"/>
                </a:solidFill>
                <a:latin typeface="Nunito" pitchFamily="2" charset="0"/>
              </a:rPr>
              <a:t> </a:t>
            </a:r>
            <a:r>
              <a:rPr lang="en-US" b="1" dirty="0" err="1">
                <a:solidFill>
                  <a:srgbClr val="002060"/>
                </a:solidFill>
                <a:latin typeface="Nunito" pitchFamily="2" charset="0"/>
              </a:rPr>
              <a:t>kiểu</a:t>
            </a:r>
            <a:r>
              <a:rPr lang="en-US" b="1" dirty="0">
                <a:solidFill>
                  <a:srgbClr val="002060"/>
                </a:solidFill>
                <a:latin typeface="Nunito" pitchFamily="2" charset="0"/>
              </a:rPr>
              <a:t> </a:t>
            </a:r>
            <a:r>
              <a:rPr lang="en-US" b="1" dirty="0" err="1">
                <a:solidFill>
                  <a:srgbClr val="002060"/>
                </a:solidFill>
                <a:latin typeface="Nunito" pitchFamily="2" charset="0"/>
              </a:rPr>
              <a:t>bài</a:t>
            </a:r>
            <a:r>
              <a:rPr lang="en-US" b="1" dirty="0">
                <a:solidFill>
                  <a:srgbClr val="002060"/>
                </a:solidFill>
                <a:latin typeface="Nunito" pitchFamily="2" charset="0"/>
              </a:rPr>
              <a:t> </a:t>
            </a:r>
            <a:r>
              <a:rPr lang="en-US" b="1" dirty="0" err="1">
                <a:solidFill>
                  <a:srgbClr val="002060"/>
                </a:solidFill>
                <a:latin typeface="Nunito" pitchFamily="2" charset="0"/>
              </a:rPr>
              <a:t>nghị</a:t>
            </a:r>
            <a:r>
              <a:rPr lang="en-US" b="1" dirty="0">
                <a:solidFill>
                  <a:srgbClr val="002060"/>
                </a:solidFill>
                <a:latin typeface="Nunito" pitchFamily="2" charset="0"/>
              </a:rPr>
              <a:t> </a:t>
            </a:r>
            <a:r>
              <a:rPr lang="en-US" b="1" dirty="0" err="1">
                <a:solidFill>
                  <a:srgbClr val="002060"/>
                </a:solidFill>
                <a:latin typeface="Nunito" pitchFamily="2" charset="0"/>
              </a:rPr>
              <a:t>luận</a:t>
            </a:r>
            <a:r>
              <a:rPr lang="en-US" b="1" dirty="0">
                <a:solidFill>
                  <a:srgbClr val="002060"/>
                </a:solidFill>
                <a:latin typeface="Nunito" pitchFamily="2" charset="0"/>
              </a:rPr>
              <a:t> so </a:t>
            </a:r>
            <a:r>
              <a:rPr lang="en-US" b="1" dirty="0" err="1">
                <a:solidFill>
                  <a:srgbClr val="002060"/>
                </a:solidFill>
                <a:latin typeface="Nunito" pitchFamily="2" charset="0"/>
              </a:rPr>
              <a:t>sánh</a:t>
            </a:r>
            <a:r>
              <a:rPr lang="en-US" b="1" dirty="0">
                <a:solidFill>
                  <a:srgbClr val="002060"/>
                </a:solidFill>
                <a:latin typeface="Nunito" pitchFamily="2" charset="0"/>
              </a:rPr>
              <a:t>, </a:t>
            </a:r>
            <a:r>
              <a:rPr lang="en-US" b="1" dirty="0" err="1">
                <a:solidFill>
                  <a:srgbClr val="002060"/>
                </a:solidFill>
                <a:latin typeface="Nunito" pitchFamily="2" charset="0"/>
              </a:rPr>
              <a:t>đánh</a:t>
            </a:r>
            <a:r>
              <a:rPr lang="en-US" b="1" dirty="0">
                <a:solidFill>
                  <a:srgbClr val="002060"/>
                </a:solidFill>
                <a:latin typeface="Nunito" pitchFamily="2" charset="0"/>
              </a:rPr>
              <a:t> </a:t>
            </a:r>
            <a:r>
              <a:rPr lang="en-US" b="1" dirty="0" err="1">
                <a:solidFill>
                  <a:srgbClr val="002060"/>
                </a:solidFill>
                <a:latin typeface="Nunito" pitchFamily="2" charset="0"/>
              </a:rPr>
              <a:t>giá</a:t>
            </a:r>
            <a:r>
              <a:rPr lang="en-US" b="1" dirty="0">
                <a:solidFill>
                  <a:srgbClr val="002060"/>
                </a:solidFill>
                <a:latin typeface="Nunito" pitchFamily="2" charset="0"/>
              </a:rPr>
              <a:t> </a:t>
            </a:r>
            <a:r>
              <a:rPr lang="en-US" b="1" dirty="0" err="1">
                <a:solidFill>
                  <a:srgbClr val="002060"/>
                </a:solidFill>
                <a:latin typeface="Nunito" pitchFamily="2" charset="0"/>
              </a:rPr>
              <a:t>hai</a:t>
            </a:r>
            <a:r>
              <a:rPr lang="en-US" b="1" dirty="0">
                <a:solidFill>
                  <a:srgbClr val="002060"/>
                </a:solidFill>
                <a:latin typeface="Nunito" pitchFamily="2" charset="0"/>
              </a:rPr>
              <a:t> </a:t>
            </a:r>
            <a:r>
              <a:rPr lang="en-US" b="1" dirty="0" err="1">
                <a:solidFill>
                  <a:srgbClr val="002060"/>
                </a:solidFill>
                <a:latin typeface="Nunito" pitchFamily="2" charset="0"/>
              </a:rPr>
              <a:t>tác</a:t>
            </a:r>
            <a:r>
              <a:rPr lang="en-US" b="1" dirty="0">
                <a:solidFill>
                  <a:srgbClr val="002060"/>
                </a:solidFill>
                <a:latin typeface="Nunito" pitchFamily="2" charset="0"/>
              </a:rPr>
              <a:t> </a:t>
            </a:r>
            <a:r>
              <a:rPr lang="en-US" b="1" dirty="0" err="1">
                <a:solidFill>
                  <a:srgbClr val="002060"/>
                </a:solidFill>
                <a:latin typeface="Nunito" pitchFamily="2" charset="0"/>
              </a:rPr>
              <a:t>phẩm</a:t>
            </a:r>
            <a:r>
              <a:rPr lang="en-US" b="1" dirty="0">
                <a:solidFill>
                  <a:srgbClr val="002060"/>
                </a:solidFill>
                <a:latin typeface="Nunito" pitchFamily="2" charset="0"/>
              </a:rPr>
              <a:t> </a:t>
            </a:r>
            <a:r>
              <a:rPr lang="en-US" b="1" dirty="0" err="1">
                <a:solidFill>
                  <a:srgbClr val="002060"/>
                </a:solidFill>
                <a:latin typeface="Nunito" pitchFamily="2" charset="0"/>
              </a:rPr>
              <a:t>thơ</a:t>
            </a:r>
            <a:r>
              <a:rPr lang="en-US" b="1" dirty="0">
                <a:solidFill>
                  <a:srgbClr val="002060"/>
                </a:solidFill>
                <a:latin typeface="Nunito" pitchFamily="2" charset="0"/>
              </a:rPr>
              <a:t> </a:t>
            </a:r>
            <a:r>
              <a:rPr lang="en-US" b="1" dirty="0" err="1">
                <a:solidFill>
                  <a:srgbClr val="002060"/>
                </a:solidFill>
                <a:latin typeface="Nunito" pitchFamily="2" charset="0"/>
              </a:rPr>
              <a:t>là</a:t>
            </a:r>
            <a:r>
              <a:rPr lang="en-US" b="1" dirty="0">
                <a:solidFill>
                  <a:srgbClr val="002060"/>
                </a:solidFill>
                <a:latin typeface="Nunito" pitchFamily="2" charset="0"/>
              </a:rPr>
              <a:t> </a:t>
            </a:r>
            <a:r>
              <a:rPr lang="en-US" b="1" dirty="0" err="1">
                <a:solidFill>
                  <a:srgbClr val="002060"/>
                </a:solidFill>
                <a:latin typeface="Nunito" pitchFamily="2" charset="0"/>
              </a:rPr>
              <a:t>gì</a:t>
            </a:r>
            <a:r>
              <a:rPr lang="en-US" b="1" dirty="0">
                <a:solidFill>
                  <a:srgbClr val="002060"/>
                </a:solidFill>
                <a:latin typeface="Nunito" pitchFamily="2" charset="0"/>
              </a:rPr>
              <a:t>?</a:t>
            </a:r>
            <a:r>
              <a:rPr lang="vi-VN" b="1" dirty="0">
                <a:solidFill>
                  <a:srgbClr val="002060"/>
                </a:solidFill>
                <a:latin typeface="Nunito" pitchFamily="2" charset="0"/>
              </a:rPr>
              <a:t> </a:t>
            </a:r>
            <a:endParaRPr b="1" dirty="0">
              <a:solidFill>
                <a:srgbClr val="002060"/>
              </a:solidFill>
              <a:latin typeface="Playfair Display" pitchFamily="2" charset="0"/>
            </a:endParaRPr>
          </a:p>
        </p:txBody>
      </p:sp>
      <p:sp>
        <p:nvSpPr>
          <p:cNvPr id="397" name="Google Shape;397;p41"/>
          <p:cNvSpPr txBox="1">
            <a:spLocks noGrp="1"/>
          </p:cNvSpPr>
          <p:nvPr>
            <p:ph type="title"/>
          </p:nvPr>
        </p:nvSpPr>
        <p:spPr>
          <a:xfrm>
            <a:off x="482419" y="1273688"/>
            <a:ext cx="5889804" cy="1642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7200" dirty="0">
                <a:latin typeface="Playfair Display" pitchFamily="2" charset="0"/>
              </a:rPr>
              <a:t>KHỞI ĐỘNG</a:t>
            </a:r>
            <a:endParaRPr sz="7200" dirty="0">
              <a:latin typeface="Playfair Display" pitchFamily="2" charset="0"/>
            </a:endParaRPr>
          </a:p>
        </p:txBody>
      </p:sp>
      <p:pic>
        <p:nvPicPr>
          <p:cNvPr id="398" name="Google Shape;398;p41"/>
          <p:cNvPicPr preferRelativeResize="0"/>
          <p:nvPr/>
        </p:nvPicPr>
        <p:blipFill>
          <a:blip r:embed="rId3">
            <a:alphaModFix/>
          </a:blip>
          <a:stretch>
            <a:fillRect/>
          </a:stretch>
        </p:blipFill>
        <p:spPr>
          <a:xfrm>
            <a:off x="6372223" y="1617891"/>
            <a:ext cx="2483000" cy="2838424"/>
          </a:xfrm>
          <a:prstGeom prst="rect">
            <a:avLst/>
          </a:prstGeom>
          <a:noFill/>
          <a:ln>
            <a:noFill/>
          </a:ln>
        </p:spPr>
      </p:pic>
      <p:pic>
        <p:nvPicPr>
          <p:cNvPr id="399" name="Google Shape;399;p41"/>
          <p:cNvPicPr preferRelativeResize="0"/>
          <p:nvPr/>
        </p:nvPicPr>
        <p:blipFill rotWithShape="1">
          <a:blip r:embed="rId4">
            <a:alphaModFix/>
          </a:blip>
          <a:srcRect t="34827" b="37814"/>
          <a:stretch/>
        </p:blipFill>
        <p:spPr>
          <a:xfrm>
            <a:off x="2466733" y="2646505"/>
            <a:ext cx="1670750" cy="4571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6">
                                            <p:txEl>
                                              <p:pRg st="0" end="0"/>
                                            </p:txEl>
                                          </p:spTgt>
                                        </p:tgtEl>
                                        <p:attrNameLst>
                                          <p:attrName>style.visibility</p:attrName>
                                        </p:attrNameLst>
                                      </p:cBhvr>
                                      <p:to>
                                        <p:strVal val="visible"/>
                                      </p:to>
                                    </p:set>
                                    <p:animEffect transition="in" filter="fade">
                                      <p:cBhvr>
                                        <p:cTn id="7" dur="500"/>
                                        <p:tgtEl>
                                          <p:spTgt spid="39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46"/>
          <p:cNvSpPr txBox="1">
            <a:spLocks noGrp="1"/>
          </p:cNvSpPr>
          <p:nvPr>
            <p:ph type="subTitle" idx="1"/>
          </p:nvPr>
        </p:nvSpPr>
        <p:spPr>
          <a:xfrm>
            <a:off x="-870776" y="1441870"/>
            <a:ext cx="3564300" cy="51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solidFill>
                  <a:srgbClr val="002060"/>
                </a:solidFill>
                <a:latin typeface="Playfair Display" pitchFamily="2" charset="0"/>
              </a:rPr>
              <a:t>KẾT BÀI</a:t>
            </a:r>
            <a:endParaRPr dirty="0">
              <a:solidFill>
                <a:srgbClr val="002060"/>
              </a:solidFill>
              <a:latin typeface="Playfair Display" pitchFamily="2" charset="0"/>
            </a:endParaRPr>
          </a:p>
        </p:txBody>
      </p:sp>
      <p:sp>
        <p:nvSpPr>
          <p:cNvPr id="446" name="Google Shape;446;p46"/>
          <p:cNvSpPr txBox="1">
            <a:spLocks noGrp="1"/>
          </p:cNvSpPr>
          <p:nvPr>
            <p:ph type="subTitle" idx="2"/>
          </p:nvPr>
        </p:nvSpPr>
        <p:spPr>
          <a:xfrm>
            <a:off x="1658188" y="1411720"/>
            <a:ext cx="4074102" cy="572700"/>
          </a:xfrm>
          <a:prstGeom prst="rect">
            <a:avLst/>
          </a:prstGeom>
        </p:spPr>
        <p:txBody>
          <a:bodyPr spcFirstLastPara="1" wrap="square" lIns="91425" tIns="91425" rIns="91425" bIns="91425" anchor="t" anchorCtr="0">
            <a:noAutofit/>
          </a:bodyPr>
          <a:lstStyle/>
          <a:p>
            <a:pPr marL="0" marR="0" algn="just">
              <a:lnSpc>
                <a:spcPct val="150000"/>
              </a:lnSpc>
              <a:spcBef>
                <a:spcPts val="0"/>
              </a:spcBef>
              <a:spcAft>
                <a:spcPts val="800"/>
              </a:spcAft>
            </a:pPr>
            <a:r>
              <a:rPr lang="en-US" sz="2400" dirty="0" err="1">
                <a:solidFill>
                  <a:srgbClr val="000000"/>
                </a:solidFill>
                <a:effectLst/>
                <a:highlight>
                  <a:srgbClr val="FFFFFF"/>
                </a:highlight>
                <a:latin typeface="Nunito" pitchFamily="2" charset="0"/>
                <a:ea typeface="Calibri" panose="020F0502020204030204" pitchFamily="34" charset="0"/>
                <a:cs typeface="Open Sans" pitchFamily="2" charset="0"/>
              </a:rPr>
              <a:t>Nêu</a:t>
            </a:r>
            <a:r>
              <a:rPr lang="en-US" sz="2400" dirty="0">
                <a:solidFill>
                  <a:srgbClr val="000000"/>
                </a:solidFill>
                <a:effectLst/>
                <a:highlight>
                  <a:srgbClr val="FFFFFF"/>
                </a:highlight>
                <a:latin typeface="Nunito" pitchFamily="2" charset="0"/>
                <a:ea typeface="Calibri" panose="020F0502020204030204" pitchFamily="34" charset="0"/>
                <a:cs typeface="Open Sans" pitchFamily="2" charset="0"/>
              </a:rPr>
              <a:t> ý </a:t>
            </a:r>
            <a:r>
              <a:rPr lang="en-US" sz="2400" dirty="0" err="1">
                <a:solidFill>
                  <a:srgbClr val="000000"/>
                </a:solidFill>
                <a:effectLst/>
                <a:highlight>
                  <a:srgbClr val="FFFFFF"/>
                </a:highlight>
                <a:latin typeface="Nunito" pitchFamily="2" charset="0"/>
                <a:ea typeface="Calibri" panose="020F0502020204030204" pitchFamily="34" charset="0"/>
                <a:cs typeface="Open Sans" pitchFamily="2" charset="0"/>
              </a:rPr>
              <a:t>nghĩa</a:t>
            </a:r>
            <a:r>
              <a:rPr lang="en-US" sz="2400" dirty="0">
                <a:solidFill>
                  <a:srgbClr val="000000"/>
                </a:solidFill>
                <a:effectLst/>
                <a:highlight>
                  <a:srgbClr val="FFFFFF"/>
                </a:highlight>
                <a:latin typeface="Nunito" pitchFamily="2" charset="0"/>
                <a:ea typeface="Calibri" panose="020F0502020204030204" pitchFamily="34" charset="0"/>
                <a:cs typeface="Open Sans" pitchFamily="2" charset="0"/>
              </a:rPr>
              <a:t> </a:t>
            </a:r>
            <a:r>
              <a:rPr lang="en-US" sz="2400" dirty="0" err="1">
                <a:solidFill>
                  <a:srgbClr val="000000"/>
                </a:solidFill>
                <a:effectLst/>
                <a:highlight>
                  <a:srgbClr val="FFFFFF"/>
                </a:highlight>
                <a:latin typeface="Nunito" pitchFamily="2" charset="0"/>
                <a:ea typeface="Calibri" panose="020F0502020204030204" pitchFamily="34" charset="0"/>
                <a:cs typeface="Open Sans" pitchFamily="2" charset="0"/>
              </a:rPr>
              <a:t>của</a:t>
            </a:r>
            <a:r>
              <a:rPr lang="en-US" sz="2400" dirty="0">
                <a:solidFill>
                  <a:srgbClr val="000000"/>
                </a:solidFill>
                <a:effectLst/>
                <a:highlight>
                  <a:srgbClr val="FFFFFF"/>
                </a:highlight>
                <a:latin typeface="Nunito" pitchFamily="2" charset="0"/>
                <a:ea typeface="Calibri" panose="020F0502020204030204" pitchFamily="34" charset="0"/>
                <a:cs typeface="Open Sans" pitchFamily="2" charset="0"/>
              </a:rPr>
              <a:t> </a:t>
            </a:r>
            <a:r>
              <a:rPr lang="en-US" sz="2400" dirty="0" err="1">
                <a:solidFill>
                  <a:srgbClr val="000000"/>
                </a:solidFill>
                <a:effectLst/>
                <a:highlight>
                  <a:srgbClr val="FFFFFF"/>
                </a:highlight>
                <a:latin typeface="Nunito" pitchFamily="2" charset="0"/>
                <a:ea typeface="Calibri" panose="020F0502020204030204" pitchFamily="34" charset="0"/>
                <a:cs typeface="Open Sans" pitchFamily="2" charset="0"/>
              </a:rPr>
              <a:t>việc</a:t>
            </a:r>
            <a:r>
              <a:rPr lang="en-US" sz="2400" dirty="0">
                <a:solidFill>
                  <a:srgbClr val="000000"/>
                </a:solidFill>
                <a:effectLst/>
                <a:highlight>
                  <a:srgbClr val="FFFFFF"/>
                </a:highlight>
                <a:latin typeface="Nunito" pitchFamily="2" charset="0"/>
                <a:ea typeface="Calibri" panose="020F0502020204030204" pitchFamily="34" charset="0"/>
                <a:cs typeface="Open Sans" pitchFamily="2" charset="0"/>
              </a:rPr>
              <a:t> </a:t>
            </a:r>
            <a:r>
              <a:rPr lang="en-US" sz="2400" dirty="0" err="1">
                <a:solidFill>
                  <a:srgbClr val="000000"/>
                </a:solidFill>
                <a:effectLst/>
                <a:highlight>
                  <a:srgbClr val="FFFFFF"/>
                </a:highlight>
                <a:latin typeface="Nunito" pitchFamily="2" charset="0"/>
                <a:ea typeface="Calibri" panose="020F0502020204030204" pitchFamily="34" charset="0"/>
                <a:cs typeface="Open Sans" pitchFamily="2" charset="0"/>
              </a:rPr>
              <a:t>đánh</a:t>
            </a:r>
            <a:r>
              <a:rPr lang="en-US" sz="2400" dirty="0">
                <a:solidFill>
                  <a:srgbClr val="000000"/>
                </a:solidFill>
                <a:effectLst/>
                <a:highlight>
                  <a:srgbClr val="FFFFFF"/>
                </a:highlight>
                <a:latin typeface="Nunito" pitchFamily="2" charset="0"/>
                <a:ea typeface="Calibri" panose="020F0502020204030204" pitchFamily="34" charset="0"/>
                <a:cs typeface="Open Sans" pitchFamily="2" charset="0"/>
              </a:rPr>
              <a:t> </a:t>
            </a:r>
            <a:r>
              <a:rPr lang="en-US" sz="2400" dirty="0" err="1">
                <a:solidFill>
                  <a:srgbClr val="000000"/>
                </a:solidFill>
                <a:effectLst/>
                <a:highlight>
                  <a:srgbClr val="FFFFFF"/>
                </a:highlight>
                <a:latin typeface="Nunito" pitchFamily="2" charset="0"/>
                <a:ea typeface="Calibri" panose="020F0502020204030204" pitchFamily="34" charset="0"/>
                <a:cs typeface="Open Sans" pitchFamily="2" charset="0"/>
              </a:rPr>
              <a:t>giá</a:t>
            </a:r>
            <a:r>
              <a:rPr lang="en-US" sz="2400" dirty="0">
                <a:solidFill>
                  <a:srgbClr val="000000"/>
                </a:solidFill>
                <a:effectLst/>
                <a:highlight>
                  <a:srgbClr val="FFFFFF"/>
                </a:highlight>
                <a:latin typeface="Nunito" pitchFamily="2" charset="0"/>
                <a:ea typeface="Calibri" panose="020F0502020204030204" pitchFamily="34" charset="0"/>
                <a:cs typeface="Open Sans" pitchFamily="2" charset="0"/>
              </a:rPr>
              <a:t> </a:t>
            </a:r>
            <a:r>
              <a:rPr lang="en-US" sz="2400" dirty="0" err="1">
                <a:solidFill>
                  <a:srgbClr val="000000"/>
                </a:solidFill>
                <a:effectLst/>
                <a:highlight>
                  <a:srgbClr val="FFFFFF"/>
                </a:highlight>
                <a:latin typeface="Nunito" pitchFamily="2" charset="0"/>
                <a:ea typeface="Calibri" panose="020F0502020204030204" pitchFamily="34" charset="0"/>
                <a:cs typeface="Open Sans" pitchFamily="2" charset="0"/>
              </a:rPr>
              <a:t>các</a:t>
            </a:r>
            <a:r>
              <a:rPr lang="en-US" sz="2400" dirty="0">
                <a:solidFill>
                  <a:srgbClr val="000000"/>
                </a:solidFill>
                <a:effectLst/>
                <a:highlight>
                  <a:srgbClr val="FFFFFF"/>
                </a:highlight>
                <a:latin typeface="Nunito" pitchFamily="2" charset="0"/>
                <a:ea typeface="Calibri" panose="020F0502020204030204" pitchFamily="34" charset="0"/>
                <a:cs typeface="Open Sans" pitchFamily="2" charset="0"/>
              </a:rPr>
              <a:t> </a:t>
            </a:r>
            <a:r>
              <a:rPr lang="en-US" sz="2400" dirty="0" err="1">
                <a:solidFill>
                  <a:srgbClr val="000000"/>
                </a:solidFill>
                <a:effectLst/>
                <a:highlight>
                  <a:srgbClr val="FFFFFF"/>
                </a:highlight>
                <a:latin typeface="Nunito" pitchFamily="2" charset="0"/>
                <a:ea typeface="Calibri" panose="020F0502020204030204" pitchFamily="34" charset="0"/>
                <a:cs typeface="Open Sans" pitchFamily="2" charset="0"/>
              </a:rPr>
              <a:t>tác</a:t>
            </a:r>
            <a:r>
              <a:rPr lang="en-US" sz="2400" dirty="0">
                <a:solidFill>
                  <a:srgbClr val="000000"/>
                </a:solidFill>
                <a:effectLst/>
                <a:highlight>
                  <a:srgbClr val="FFFFFF"/>
                </a:highlight>
                <a:latin typeface="Nunito" pitchFamily="2" charset="0"/>
                <a:ea typeface="Calibri" panose="020F0502020204030204" pitchFamily="34" charset="0"/>
                <a:cs typeface="Open Sans" pitchFamily="2" charset="0"/>
              </a:rPr>
              <a:t> </a:t>
            </a:r>
            <a:r>
              <a:rPr lang="en-US" sz="2400" dirty="0" err="1">
                <a:solidFill>
                  <a:srgbClr val="000000"/>
                </a:solidFill>
                <a:effectLst/>
                <a:highlight>
                  <a:srgbClr val="FFFFFF"/>
                </a:highlight>
                <a:latin typeface="Nunito" pitchFamily="2" charset="0"/>
                <a:ea typeface="Calibri" panose="020F0502020204030204" pitchFamily="34" charset="0"/>
                <a:cs typeface="Open Sans" pitchFamily="2" charset="0"/>
              </a:rPr>
              <a:t>phẩm</a:t>
            </a:r>
            <a:r>
              <a:rPr lang="en-US" sz="2400" dirty="0">
                <a:solidFill>
                  <a:srgbClr val="000000"/>
                </a:solidFill>
                <a:effectLst/>
                <a:highlight>
                  <a:srgbClr val="FFFFFF"/>
                </a:highlight>
                <a:latin typeface="Nunito" pitchFamily="2" charset="0"/>
                <a:ea typeface="Calibri" panose="020F0502020204030204" pitchFamily="34" charset="0"/>
                <a:cs typeface="Open Sans" pitchFamily="2" charset="0"/>
              </a:rPr>
              <a:t> </a:t>
            </a:r>
            <a:r>
              <a:rPr lang="en-US" sz="2400" dirty="0" err="1">
                <a:solidFill>
                  <a:srgbClr val="000000"/>
                </a:solidFill>
                <a:effectLst/>
                <a:highlight>
                  <a:srgbClr val="FFFFFF"/>
                </a:highlight>
                <a:latin typeface="Nunito" pitchFamily="2" charset="0"/>
                <a:ea typeface="Calibri" panose="020F0502020204030204" pitchFamily="34" charset="0"/>
                <a:cs typeface="Open Sans" pitchFamily="2" charset="0"/>
              </a:rPr>
              <a:t>thơ</a:t>
            </a:r>
            <a:r>
              <a:rPr lang="en-US" sz="2400" dirty="0">
                <a:solidFill>
                  <a:srgbClr val="000000"/>
                </a:solidFill>
                <a:effectLst/>
                <a:highlight>
                  <a:srgbClr val="FFFFFF"/>
                </a:highlight>
                <a:latin typeface="Nunito" pitchFamily="2" charset="0"/>
                <a:ea typeface="Calibri" panose="020F0502020204030204" pitchFamily="34" charset="0"/>
                <a:cs typeface="Open Sans" pitchFamily="2" charset="0"/>
              </a:rPr>
              <a:t> </a:t>
            </a:r>
            <a:r>
              <a:rPr lang="en-US" sz="2400" dirty="0" err="1">
                <a:solidFill>
                  <a:srgbClr val="000000"/>
                </a:solidFill>
                <a:effectLst/>
                <a:highlight>
                  <a:srgbClr val="FFFFFF"/>
                </a:highlight>
                <a:latin typeface="Nunito" pitchFamily="2" charset="0"/>
                <a:ea typeface="Calibri" panose="020F0502020204030204" pitchFamily="34" charset="0"/>
                <a:cs typeface="Open Sans" pitchFamily="2" charset="0"/>
              </a:rPr>
              <a:t>khi</a:t>
            </a:r>
            <a:r>
              <a:rPr lang="en-US" sz="2400" dirty="0">
                <a:solidFill>
                  <a:srgbClr val="000000"/>
                </a:solidFill>
                <a:effectLst/>
                <a:highlight>
                  <a:srgbClr val="FFFFFF"/>
                </a:highlight>
                <a:latin typeface="Nunito" pitchFamily="2" charset="0"/>
                <a:ea typeface="Calibri" panose="020F0502020204030204" pitchFamily="34" charset="0"/>
                <a:cs typeface="Open Sans" pitchFamily="2" charset="0"/>
              </a:rPr>
              <a:t> </a:t>
            </a:r>
            <a:r>
              <a:rPr lang="en-US" sz="2400" dirty="0" err="1">
                <a:solidFill>
                  <a:srgbClr val="000000"/>
                </a:solidFill>
                <a:effectLst/>
                <a:highlight>
                  <a:srgbClr val="FFFFFF"/>
                </a:highlight>
                <a:latin typeface="Nunito" pitchFamily="2" charset="0"/>
                <a:ea typeface="Calibri" panose="020F0502020204030204" pitchFamily="34" charset="0"/>
                <a:cs typeface="Open Sans" pitchFamily="2" charset="0"/>
              </a:rPr>
              <a:t>đặt</a:t>
            </a:r>
            <a:r>
              <a:rPr lang="en-US" sz="2400" dirty="0">
                <a:solidFill>
                  <a:srgbClr val="000000"/>
                </a:solidFill>
                <a:effectLst/>
                <a:highlight>
                  <a:srgbClr val="FFFFFF"/>
                </a:highlight>
                <a:latin typeface="Nunito" pitchFamily="2" charset="0"/>
                <a:ea typeface="Calibri" panose="020F0502020204030204" pitchFamily="34" charset="0"/>
                <a:cs typeface="Open Sans" pitchFamily="2" charset="0"/>
              </a:rPr>
              <a:t> </a:t>
            </a:r>
            <a:r>
              <a:rPr lang="en-US" sz="2400" dirty="0" err="1">
                <a:solidFill>
                  <a:srgbClr val="000000"/>
                </a:solidFill>
                <a:effectLst/>
                <a:highlight>
                  <a:srgbClr val="FFFFFF"/>
                </a:highlight>
                <a:latin typeface="Nunito" pitchFamily="2" charset="0"/>
                <a:ea typeface="Calibri" panose="020F0502020204030204" pitchFamily="34" charset="0"/>
                <a:cs typeface="Open Sans" pitchFamily="2" charset="0"/>
              </a:rPr>
              <a:t>chúng</a:t>
            </a:r>
            <a:r>
              <a:rPr lang="en-US" sz="2400" dirty="0">
                <a:solidFill>
                  <a:srgbClr val="000000"/>
                </a:solidFill>
                <a:effectLst/>
                <a:highlight>
                  <a:srgbClr val="FFFFFF"/>
                </a:highlight>
                <a:latin typeface="Nunito" pitchFamily="2" charset="0"/>
                <a:ea typeface="Calibri" panose="020F0502020204030204" pitchFamily="34" charset="0"/>
                <a:cs typeface="Open Sans" pitchFamily="2" charset="0"/>
              </a:rPr>
              <a:t> </a:t>
            </a:r>
            <a:r>
              <a:rPr lang="en-US" sz="2400" dirty="0" err="1">
                <a:solidFill>
                  <a:srgbClr val="000000"/>
                </a:solidFill>
                <a:effectLst/>
                <a:highlight>
                  <a:srgbClr val="FFFFFF"/>
                </a:highlight>
                <a:latin typeface="Nunito" pitchFamily="2" charset="0"/>
                <a:ea typeface="Calibri" panose="020F0502020204030204" pitchFamily="34" charset="0"/>
                <a:cs typeface="Open Sans" pitchFamily="2" charset="0"/>
              </a:rPr>
              <a:t>trong</a:t>
            </a:r>
            <a:r>
              <a:rPr lang="en-US" sz="2400" dirty="0">
                <a:solidFill>
                  <a:srgbClr val="000000"/>
                </a:solidFill>
                <a:effectLst/>
                <a:highlight>
                  <a:srgbClr val="FFFFFF"/>
                </a:highlight>
                <a:latin typeface="Nunito" pitchFamily="2" charset="0"/>
                <a:ea typeface="Calibri" panose="020F0502020204030204" pitchFamily="34" charset="0"/>
                <a:cs typeface="Open Sans" pitchFamily="2" charset="0"/>
              </a:rPr>
              <a:t> </a:t>
            </a:r>
            <a:r>
              <a:rPr lang="en-US" sz="2400" dirty="0" err="1">
                <a:solidFill>
                  <a:srgbClr val="000000"/>
                </a:solidFill>
                <a:effectLst/>
                <a:highlight>
                  <a:srgbClr val="FFFFFF"/>
                </a:highlight>
                <a:latin typeface="Nunito" pitchFamily="2" charset="0"/>
                <a:ea typeface="Calibri" panose="020F0502020204030204" pitchFamily="34" charset="0"/>
                <a:cs typeface="Open Sans" pitchFamily="2" charset="0"/>
              </a:rPr>
              <a:t>tương</a:t>
            </a:r>
            <a:r>
              <a:rPr lang="en-US" sz="2400" dirty="0">
                <a:solidFill>
                  <a:srgbClr val="000000"/>
                </a:solidFill>
                <a:effectLst/>
                <a:highlight>
                  <a:srgbClr val="FFFFFF"/>
                </a:highlight>
                <a:latin typeface="Nunito" pitchFamily="2" charset="0"/>
                <a:ea typeface="Calibri" panose="020F0502020204030204" pitchFamily="34" charset="0"/>
                <a:cs typeface="Open Sans" pitchFamily="2" charset="0"/>
              </a:rPr>
              <a:t> </a:t>
            </a:r>
            <a:r>
              <a:rPr lang="en-US" sz="2400" dirty="0" err="1">
                <a:solidFill>
                  <a:srgbClr val="000000"/>
                </a:solidFill>
                <a:effectLst/>
                <a:highlight>
                  <a:srgbClr val="FFFFFF"/>
                </a:highlight>
                <a:latin typeface="Nunito" pitchFamily="2" charset="0"/>
                <a:ea typeface="Calibri" panose="020F0502020204030204" pitchFamily="34" charset="0"/>
                <a:cs typeface="Open Sans" pitchFamily="2" charset="0"/>
              </a:rPr>
              <a:t>quan</a:t>
            </a:r>
            <a:r>
              <a:rPr lang="en-US" sz="2400" dirty="0">
                <a:solidFill>
                  <a:srgbClr val="000000"/>
                </a:solidFill>
                <a:effectLst/>
                <a:highlight>
                  <a:srgbClr val="FFFFFF"/>
                </a:highlight>
                <a:latin typeface="Nunito" pitchFamily="2" charset="0"/>
                <a:ea typeface="Calibri" panose="020F0502020204030204" pitchFamily="34" charset="0"/>
                <a:cs typeface="Open Sans" pitchFamily="2" charset="0"/>
              </a:rPr>
              <a:t> so </a:t>
            </a:r>
            <a:r>
              <a:rPr lang="en-US" sz="2400" dirty="0" err="1">
                <a:solidFill>
                  <a:srgbClr val="000000"/>
                </a:solidFill>
                <a:effectLst/>
                <a:highlight>
                  <a:srgbClr val="FFFFFF"/>
                </a:highlight>
                <a:latin typeface="Nunito" pitchFamily="2" charset="0"/>
                <a:ea typeface="Calibri" panose="020F0502020204030204" pitchFamily="34" charset="0"/>
                <a:cs typeface="Open Sans" pitchFamily="2" charset="0"/>
              </a:rPr>
              <a:t>sánh</a:t>
            </a:r>
            <a:r>
              <a:rPr lang="en-US" sz="2400" dirty="0">
                <a:solidFill>
                  <a:srgbClr val="000000"/>
                </a:solidFill>
                <a:effectLst/>
                <a:highlight>
                  <a:srgbClr val="FFFFFF"/>
                </a:highlight>
                <a:latin typeface="Nunito" pitchFamily="2" charset="0"/>
                <a:ea typeface="Calibri" panose="020F0502020204030204" pitchFamily="34" charset="0"/>
                <a:cs typeface="Open Sans" pitchFamily="2" charset="0"/>
              </a:rPr>
              <a:t>.</a:t>
            </a:r>
            <a:endParaRPr lang="en-US" sz="2400" dirty="0">
              <a:effectLst/>
              <a:latin typeface="Calibri" panose="020F0502020204030204" pitchFamily="34" charset="0"/>
              <a:ea typeface="Calibri" panose="020F0502020204030204" pitchFamily="34" charset="0"/>
            </a:endParaRPr>
          </a:p>
        </p:txBody>
      </p:sp>
      <p:pic>
        <p:nvPicPr>
          <p:cNvPr id="450" name="Google Shape;450;p46"/>
          <p:cNvPicPr preferRelativeResize="0"/>
          <p:nvPr/>
        </p:nvPicPr>
        <p:blipFill>
          <a:blip r:embed="rId3">
            <a:alphaModFix/>
          </a:blip>
          <a:stretch>
            <a:fillRect/>
          </a:stretch>
        </p:blipFill>
        <p:spPr>
          <a:xfrm>
            <a:off x="5793762" y="1010041"/>
            <a:ext cx="2405802" cy="3180402"/>
          </a:xfrm>
          <a:prstGeom prst="rect">
            <a:avLst/>
          </a:prstGeom>
          <a:noFill/>
          <a:ln>
            <a:noFill/>
          </a:ln>
        </p:spPr>
      </p:pic>
      <p:sp>
        <p:nvSpPr>
          <p:cNvPr id="4" name="Google Shape;416;p43">
            <a:extLst>
              <a:ext uri="{FF2B5EF4-FFF2-40B4-BE49-F238E27FC236}">
                <a16:creationId xmlns:a16="http://schemas.microsoft.com/office/drawing/2014/main" id="{9D1967AB-840C-C77F-A76A-C2E792ED15D9}"/>
              </a:ext>
            </a:extLst>
          </p:cNvPr>
          <p:cNvSpPr txBox="1">
            <a:spLocks noGrp="1"/>
          </p:cNvSpPr>
          <p:nvPr>
            <p:ph type="title"/>
          </p:nvPr>
        </p:nvSpPr>
        <p:spPr>
          <a:xfrm>
            <a:off x="719950" y="437341"/>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800" dirty="0">
                <a:latin typeface="Playfair Display" pitchFamily="2" charset="0"/>
              </a:rPr>
              <a:t>b. LẬP DÀN Ý</a:t>
            </a:r>
            <a:endParaRPr sz="2800" dirty="0">
              <a:latin typeface="Playfair Display" pitchFamily="2" charset="0"/>
            </a:endParaRPr>
          </a:p>
        </p:txBody>
      </p:sp>
    </p:spTree>
    <p:extLst>
      <p:ext uri="{BB962C8B-B14F-4D97-AF65-F5344CB8AC3E}">
        <p14:creationId xmlns:p14="http://schemas.microsoft.com/office/powerpoint/2010/main" val="301543877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6" name="Google Shape;446;p46"/>
          <p:cNvSpPr txBox="1">
            <a:spLocks noGrp="1"/>
          </p:cNvSpPr>
          <p:nvPr>
            <p:ph type="subTitle" idx="2"/>
          </p:nvPr>
        </p:nvSpPr>
        <p:spPr>
          <a:xfrm>
            <a:off x="372534" y="637508"/>
            <a:ext cx="8300411" cy="4345613"/>
          </a:xfrm>
          <a:prstGeom prst="rect">
            <a:avLst/>
          </a:prstGeom>
        </p:spPr>
        <p:txBody>
          <a:bodyPr spcFirstLastPara="1" wrap="square" lIns="91425" tIns="91425" rIns="91425" bIns="91425" anchor="t" anchorCtr="0">
            <a:noAutofit/>
          </a:bodyPr>
          <a:lstStyle/>
          <a:p>
            <a:pPr algn="just">
              <a:lnSpc>
                <a:spcPct val="150000"/>
              </a:lnSpc>
            </a:pPr>
            <a:r>
              <a:rPr lang="vi-VN" sz="20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000" dirty="0">
                <a:solidFill>
                  <a:schemeClr val="bg1">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Để làm sáng tỏ các luận điểm, cần chú ý khai thác bằng chứng từ những phương diện khác nhau của hai tác phẩm t</a:t>
            </a:r>
            <a:r>
              <a:rPr lang="en-US" sz="2000" dirty="0" err="1">
                <a:solidFill>
                  <a:schemeClr val="bg1">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hơ</a:t>
            </a:r>
            <a:r>
              <a:rPr lang="vi-VN" sz="2000" dirty="0">
                <a:solidFill>
                  <a:schemeClr val="bg1">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bao gồm: đề tài, chủ đề, cảm hứng, </a:t>
            </a:r>
            <a:r>
              <a:rPr lang="en-US" sz="2000" dirty="0" err="1">
                <a:solidFill>
                  <a:schemeClr val="bg1">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000" dirty="0">
                <a:solidFill>
                  <a:schemeClr val="bg1">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ảnh</a:t>
            </a:r>
            <a:r>
              <a:rPr lang="vi-VN" sz="2000" dirty="0">
                <a:solidFill>
                  <a:schemeClr val="bg1">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ngôn ngữ, giọng điệu,... </a:t>
            </a:r>
            <a:endParaRPr lang="en-GB" sz="2000" dirty="0">
              <a:solidFill>
                <a:schemeClr val="bg1">
                  <a:lumMod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vi-VN" sz="2000" dirty="0">
                <a:solidFill>
                  <a:schemeClr val="bg1">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Khi trích dẫn văn bản </a:t>
            </a:r>
            <a:r>
              <a:rPr lang="en-US" sz="2000" dirty="0" err="1">
                <a:solidFill>
                  <a:schemeClr val="bg1">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thơ</a:t>
            </a:r>
            <a:r>
              <a:rPr lang="vi-VN" sz="2000" dirty="0">
                <a:solidFill>
                  <a:schemeClr val="bg1">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hay một bài phê bình, đánh giá nào đó về </a:t>
            </a:r>
            <a:r>
              <a:rPr lang="en-US" sz="2000" dirty="0" err="1">
                <a:solidFill>
                  <a:schemeClr val="bg1">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thơ</a:t>
            </a:r>
            <a:r>
              <a:rPr lang="vi-VN" sz="2000" dirty="0">
                <a:solidFill>
                  <a:schemeClr val="bg1">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cần đảm bảo yêu cầu chính xác, khách quan. </a:t>
            </a:r>
            <a:endParaRPr lang="en-GB" sz="2000" dirty="0">
              <a:solidFill>
                <a:schemeClr val="bg1">
                  <a:lumMod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vi-VN" sz="2000" dirty="0">
                <a:solidFill>
                  <a:schemeClr val="bg1">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Tránh biến bài viết thành một văn bản mang tính ch</a:t>
            </a:r>
            <a:r>
              <a:rPr lang="en-US" sz="2000" dirty="0" err="1">
                <a:solidFill>
                  <a:schemeClr val="bg1">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ắp</a:t>
            </a:r>
            <a:r>
              <a:rPr lang="en-US" sz="2000" dirty="0">
                <a:solidFill>
                  <a:schemeClr val="bg1">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chemeClr val="bg1">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vá</a:t>
            </a:r>
            <a:r>
              <a:rPr lang="en-US" sz="2000" dirty="0">
                <a:solidFill>
                  <a:schemeClr val="bg1">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000" dirty="0">
                <a:solidFill>
                  <a:schemeClr val="bg1">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lắp ghép máy móc, gồm hai “bài” nhỏ phân tích từng tác phẩm riêng biệt.</a:t>
            </a:r>
            <a:endParaRPr lang="en-GB" sz="2000" dirty="0">
              <a:solidFill>
                <a:schemeClr val="bg1">
                  <a:lumMod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vi-VN" sz="2000" dirty="0">
                <a:solidFill>
                  <a:schemeClr val="bg1">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 Thường xuyên chú ý mạch lạc, liên kết của bài viết và thực hiện việc ngắt đoạn phù hợp để người đọc dễ theo dõi hệ thống luận điểm.</a:t>
            </a:r>
            <a:endParaRPr lang="en-GB" sz="2000" dirty="0">
              <a:solidFill>
                <a:schemeClr val="bg1">
                  <a:lumMod val="1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Google Shape;416;p43">
            <a:extLst>
              <a:ext uri="{FF2B5EF4-FFF2-40B4-BE49-F238E27FC236}">
                <a16:creationId xmlns:a16="http://schemas.microsoft.com/office/drawing/2014/main" id="{9D1967AB-840C-C77F-A76A-C2E792ED15D9}"/>
              </a:ext>
            </a:extLst>
          </p:cNvPr>
          <p:cNvSpPr txBox="1">
            <a:spLocks/>
          </p:cNvSpPr>
          <p:nvPr/>
        </p:nvSpPr>
        <p:spPr>
          <a:xfrm>
            <a:off x="1278750" y="40399"/>
            <a:ext cx="7704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15000"/>
              </a:lnSpc>
              <a:spcBef>
                <a:spcPts val="0"/>
              </a:spcBef>
              <a:spcAft>
                <a:spcPts val="0"/>
              </a:spcAft>
              <a:buClr>
                <a:schemeClr val="dk2"/>
              </a:buClr>
              <a:buSzPts val="3500"/>
              <a:buFont typeface="DM Serif Display"/>
              <a:buNone/>
              <a:defRPr sz="3500" b="1" i="0" u="none" strike="noStrike" cap="none">
                <a:solidFill>
                  <a:schemeClr val="dk2"/>
                </a:solidFill>
                <a:latin typeface="DM Serif Display"/>
                <a:ea typeface="DM Serif Display"/>
                <a:cs typeface="DM Serif Display"/>
                <a:sym typeface="DM Serif Display"/>
              </a:defRPr>
            </a:lvl1pPr>
            <a:lvl2pPr marR="0" lvl="1" algn="l" rtl="0">
              <a:lnSpc>
                <a:spcPct val="115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15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15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15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15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15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15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15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l"/>
            <a:r>
              <a:rPr lang="vi-VN" sz="2800" dirty="0">
                <a:latin typeface="Playfair Display" pitchFamily="2" charset="0"/>
              </a:rPr>
              <a:t>BƯỚC </a:t>
            </a:r>
            <a:r>
              <a:rPr lang="en-US" sz="2800" dirty="0">
                <a:latin typeface="Playfair Display" pitchFamily="2" charset="0"/>
              </a:rPr>
              <a:t>3</a:t>
            </a:r>
            <a:r>
              <a:rPr lang="vi-VN" sz="2800" dirty="0">
                <a:latin typeface="Playfair Display" pitchFamily="2" charset="0"/>
              </a:rPr>
              <a:t>: VIẾT</a:t>
            </a:r>
          </a:p>
        </p:txBody>
      </p:sp>
    </p:spTree>
    <p:extLst>
      <p:ext uri="{BB962C8B-B14F-4D97-AF65-F5344CB8AC3E}">
        <p14:creationId xmlns:p14="http://schemas.microsoft.com/office/powerpoint/2010/main" val="2531615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6" name="Google Shape;446;p46"/>
          <p:cNvSpPr txBox="1">
            <a:spLocks noGrp="1"/>
          </p:cNvSpPr>
          <p:nvPr>
            <p:ph type="subTitle" idx="2"/>
          </p:nvPr>
        </p:nvSpPr>
        <p:spPr>
          <a:xfrm>
            <a:off x="712739" y="844114"/>
            <a:ext cx="8043333" cy="4345613"/>
          </a:xfrm>
          <a:prstGeom prst="rect">
            <a:avLst/>
          </a:prstGeom>
        </p:spPr>
        <p:txBody>
          <a:bodyPr spcFirstLastPara="1" wrap="square" lIns="91425" tIns="91425" rIns="91425" bIns="91425" anchor="t" anchorCtr="0">
            <a:noAutofit/>
          </a:bodyPr>
          <a:lstStyle/>
          <a:p>
            <a:pPr algn="just">
              <a:lnSpc>
                <a:spcPct val="150000"/>
              </a:lnSpc>
            </a:pPr>
            <a:r>
              <a:rPr lang="vi-VN" sz="2400" dirty="0">
                <a:solidFill>
                  <a:schemeClr val="bg1">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Đọc và kiểm tra lại các nội dung:</a:t>
            </a:r>
            <a:endParaRPr lang="en-GB" sz="2400" dirty="0">
              <a:solidFill>
                <a:schemeClr val="bg1">
                  <a:lumMod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vi-VN" sz="2400" dirty="0">
                <a:solidFill>
                  <a:schemeClr val="bg1">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Đối chiếu với yêu cầu của kiểu bài và dàn ý đã lập để thực hiện những chỉnh sửa cần thiết nhằm hoàn thiện văn bản về mặt nội dung. </a:t>
            </a:r>
            <a:endParaRPr lang="en-GB" sz="2400" dirty="0">
              <a:solidFill>
                <a:schemeClr val="bg1">
                  <a:lumMod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vi-VN" sz="2400" dirty="0">
                <a:solidFill>
                  <a:schemeClr val="bg1">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Rà soát, khắc phục những lỗi về chính tả, diễn đạt và trình bày để bài viết đáp ứng được những đòi hỏi về chuẩn mực hình thức</a:t>
            </a:r>
            <a:r>
              <a:rPr lang="en-US" sz="2400" dirty="0">
                <a:solidFill>
                  <a:schemeClr val="bg1">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GB" sz="2400" dirty="0">
              <a:solidFill>
                <a:schemeClr val="bg1">
                  <a:lumMod val="1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Google Shape;416;p43">
            <a:extLst>
              <a:ext uri="{FF2B5EF4-FFF2-40B4-BE49-F238E27FC236}">
                <a16:creationId xmlns:a16="http://schemas.microsoft.com/office/drawing/2014/main" id="{9D1967AB-840C-C77F-A76A-C2E792ED15D9}"/>
              </a:ext>
            </a:extLst>
          </p:cNvPr>
          <p:cNvSpPr txBox="1">
            <a:spLocks noGrp="1"/>
          </p:cNvSpPr>
          <p:nvPr>
            <p:ph type="title"/>
          </p:nvPr>
        </p:nvSpPr>
        <p:spPr>
          <a:xfrm>
            <a:off x="1278750" y="193964"/>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000" dirty="0">
                <a:latin typeface="Playfair Display" pitchFamily="2" charset="0"/>
              </a:rPr>
              <a:t>BƯỚC 4: KIỂM TRA, CHỈNH SỬA, HOÀN THIỆN</a:t>
            </a:r>
            <a:endParaRPr sz="2000" dirty="0">
              <a:latin typeface="Playfair Display" pitchFamily="2" charset="0"/>
            </a:endParaRPr>
          </a:p>
        </p:txBody>
      </p:sp>
    </p:spTree>
    <p:extLst>
      <p:ext uri="{BB962C8B-B14F-4D97-AF65-F5344CB8AC3E}">
        <p14:creationId xmlns:p14="http://schemas.microsoft.com/office/powerpoint/2010/main" val="290863603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6" name="Google Shape;496;p50"/>
          <p:cNvSpPr txBox="1">
            <a:spLocks noGrp="1"/>
          </p:cNvSpPr>
          <p:nvPr>
            <p:ph type="title"/>
          </p:nvPr>
        </p:nvSpPr>
        <p:spPr>
          <a:xfrm>
            <a:off x="624499" y="2150533"/>
            <a:ext cx="5234434" cy="148491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Playfair Display" pitchFamily="2" charset="0"/>
              </a:rPr>
              <a:t>(THỰC HÀNH VIẾT)</a:t>
            </a:r>
            <a:endParaRPr dirty="0">
              <a:latin typeface="Playfair Display" pitchFamily="2" charset="0"/>
            </a:endParaRPr>
          </a:p>
        </p:txBody>
      </p:sp>
      <p:sp>
        <p:nvSpPr>
          <p:cNvPr id="497" name="Google Shape;497;p50"/>
          <p:cNvSpPr txBox="1">
            <a:spLocks noGrp="1"/>
          </p:cNvSpPr>
          <p:nvPr>
            <p:ph type="title" idx="2"/>
          </p:nvPr>
        </p:nvSpPr>
        <p:spPr>
          <a:xfrm>
            <a:off x="0" y="0"/>
            <a:ext cx="7128933" cy="222203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Playfair Display" pitchFamily="2" charset="0"/>
              </a:rPr>
              <a:t>LUYỆN TẬP. </a:t>
            </a:r>
            <a:endParaRPr dirty="0">
              <a:latin typeface="Playfair Display" pitchFamily="2" charset="0"/>
            </a:endParaRPr>
          </a:p>
        </p:txBody>
      </p:sp>
      <p:pic>
        <p:nvPicPr>
          <p:cNvPr id="498" name="Google Shape;498;p50"/>
          <p:cNvPicPr preferRelativeResize="0"/>
          <p:nvPr/>
        </p:nvPicPr>
        <p:blipFill>
          <a:blip r:embed="rId3">
            <a:alphaModFix/>
          </a:blip>
          <a:stretch>
            <a:fillRect/>
          </a:stretch>
        </p:blipFill>
        <p:spPr>
          <a:xfrm>
            <a:off x="6267673" y="1042150"/>
            <a:ext cx="2864850" cy="3274951"/>
          </a:xfrm>
          <a:prstGeom prst="rect">
            <a:avLst/>
          </a:prstGeom>
          <a:noFill/>
          <a:ln>
            <a:noFill/>
          </a:ln>
        </p:spPr>
      </p:pic>
    </p:spTree>
    <p:extLst>
      <p:ext uri="{BB962C8B-B14F-4D97-AF65-F5344CB8AC3E}">
        <p14:creationId xmlns:p14="http://schemas.microsoft.com/office/powerpoint/2010/main" val="285451246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7" name="Google Shape;497;p50"/>
          <p:cNvSpPr txBox="1">
            <a:spLocks noGrp="1"/>
          </p:cNvSpPr>
          <p:nvPr>
            <p:ph type="title" idx="2"/>
          </p:nvPr>
        </p:nvSpPr>
        <p:spPr>
          <a:xfrm>
            <a:off x="434108" y="952882"/>
            <a:ext cx="8377383" cy="3674535"/>
          </a:xfrm>
          <a:prstGeom prst="rect">
            <a:avLst/>
          </a:prstGeom>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 sz="2000" dirty="0">
                <a:solidFill>
                  <a:schemeClr val="bg1">
                    <a:lumMod val="10000"/>
                  </a:schemeClr>
                </a:solidFill>
                <a:latin typeface="Playfair Display" pitchFamily="2" charset="0"/>
              </a:rPr>
              <a:t>- Chọn một trong các đề tài gợi ý trong SGK trang 56 làm đề tài cho bài viết của mình</a:t>
            </a:r>
            <a:br>
              <a:rPr lang="en" sz="2000" dirty="0">
                <a:solidFill>
                  <a:schemeClr val="bg1">
                    <a:lumMod val="10000"/>
                  </a:schemeClr>
                </a:solidFill>
                <a:latin typeface="Playfair Display" pitchFamily="2" charset="0"/>
              </a:rPr>
            </a:br>
            <a:r>
              <a:rPr lang="en" sz="2000" dirty="0">
                <a:solidFill>
                  <a:schemeClr val="bg1">
                    <a:lumMod val="10000"/>
                  </a:schemeClr>
                </a:solidFill>
                <a:latin typeface="Playfair Display" pitchFamily="2" charset="0"/>
              </a:rPr>
              <a:t>- Dựa vào quy trình viết bài so sánh, đánh giá hai tác phẩm thơ để tìm ý, lập dàn ý cho bài viết của mình.</a:t>
            </a:r>
            <a:br>
              <a:rPr lang="en" sz="2000" dirty="0">
                <a:solidFill>
                  <a:schemeClr val="bg1">
                    <a:lumMod val="10000"/>
                  </a:schemeClr>
                </a:solidFill>
                <a:latin typeface="Playfair Display" pitchFamily="2" charset="0"/>
              </a:rPr>
            </a:br>
            <a:r>
              <a:rPr lang="en" sz="2000" dirty="0">
                <a:solidFill>
                  <a:schemeClr val="bg1">
                    <a:lumMod val="10000"/>
                  </a:schemeClr>
                </a:solidFill>
                <a:latin typeface="Playfair Display" pitchFamily="2" charset="0"/>
              </a:rPr>
              <a:t>- Viết bài hoàn chỉnh.</a:t>
            </a:r>
            <a:br>
              <a:rPr lang="en" sz="2000" dirty="0">
                <a:solidFill>
                  <a:schemeClr val="bg1">
                    <a:lumMod val="10000"/>
                  </a:schemeClr>
                </a:solidFill>
                <a:latin typeface="Playfair Display" pitchFamily="2" charset="0"/>
              </a:rPr>
            </a:br>
            <a:r>
              <a:rPr lang="en" sz="2000" dirty="0">
                <a:solidFill>
                  <a:schemeClr val="bg1">
                    <a:lumMod val="10000"/>
                  </a:schemeClr>
                </a:solidFill>
                <a:latin typeface="Playfair Display" pitchFamily="2" charset="0"/>
              </a:rPr>
              <a:t>- K</a:t>
            </a:r>
            <a:r>
              <a:rPr lang="en-US" sz="2000" dirty="0">
                <a:solidFill>
                  <a:schemeClr val="bg1">
                    <a:lumMod val="10000"/>
                  </a:schemeClr>
                </a:solidFill>
                <a:latin typeface="Playfair Display" pitchFamily="2" charset="0"/>
              </a:rPr>
              <a:t>i</a:t>
            </a:r>
            <a:r>
              <a:rPr lang="en" sz="2000" dirty="0">
                <a:solidFill>
                  <a:schemeClr val="bg1">
                    <a:lumMod val="10000"/>
                  </a:schemeClr>
                </a:solidFill>
                <a:latin typeface="Playfair Display" pitchFamily="2" charset="0"/>
              </a:rPr>
              <a:t>ểm tra, chỉnh sửa, hoàn thiện.</a:t>
            </a:r>
            <a:br>
              <a:rPr lang="en" sz="2000" dirty="0">
                <a:solidFill>
                  <a:schemeClr val="bg1">
                    <a:lumMod val="10000"/>
                  </a:schemeClr>
                </a:solidFill>
                <a:latin typeface="Playfair Display" pitchFamily="2" charset="0"/>
              </a:rPr>
            </a:br>
            <a:endParaRPr sz="2000" dirty="0">
              <a:solidFill>
                <a:schemeClr val="bg1">
                  <a:lumMod val="10000"/>
                </a:schemeClr>
              </a:solidFill>
              <a:latin typeface="Playfair Display" pitchFamily="2" charset="0"/>
            </a:endParaRPr>
          </a:p>
        </p:txBody>
      </p:sp>
    </p:spTree>
    <p:extLst>
      <p:ext uri="{BB962C8B-B14F-4D97-AF65-F5344CB8AC3E}">
        <p14:creationId xmlns:p14="http://schemas.microsoft.com/office/powerpoint/2010/main" val="22017879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pic>
        <p:nvPicPr>
          <p:cNvPr id="498" name="Google Shape;498;p50"/>
          <p:cNvPicPr preferRelativeResize="0"/>
          <p:nvPr/>
        </p:nvPicPr>
        <p:blipFill>
          <a:blip r:embed="rId3">
            <a:alphaModFix/>
          </a:blip>
          <a:stretch>
            <a:fillRect/>
          </a:stretch>
        </p:blipFill>
        <p:spPr>
          <a:xfrm>
            <a:off x="6267673" y="1042150"/>
            <a:ext cx="2864850" cy="3274951"/>
          </a:xfrm>
          <a:prstGeom prst="rect">
            <a:avLst/>
          </a:prstGeom>
          <a:noFill/>
          <a:ln>
            <a:noFill/>
          </a:ln>
        </p:spPr>
      </p:pic>
      <p:graphicFrame>
        <p:nvGraphicFramePr>
          <p:cNvPr id="2" name="Table 1"/>
          <p:cNvGraphicFramePr>
            <a:graphicFrameLocks noGrp="1"/>
          </p:cNvGraphicFramePr>
          <p:nvPr>
            <p:extLst>
              <p:ext uri="{D42A27DB-BD31-4B8C-83A1-F6EECF244321}">
                <p14:modId xmlns:p14="http://schemas.microsoft.com/office/powerpoint/2010/main" val="1045871761"/>
              </p:ext>
            </p:extLst>
          </p:nvPr>
        </p:nvGraphicFramePr>
        <p:xfrm>
          <a:off x="483764" y="771716"/>
          <a:ext cx="6009005" cy="3330894"/>
        </p:xfrm>
        <a:graphic>
          <a:graphicData uri="http://schemas.openxmlformats.org/drawingml/2006/table">
            <a:tbl>
              <a:tblPr firstRow="1" firstCol="1" bandRow="1">
                <a:tableStyleId>{BB8AECDB-61EF-4C57-AA15-AB632923BA78}</a:tableStyleId>
              </a:tblPr>
              <a:tblGrid>
                <a:gridCol w="515303">
                  <a:extLst>
                    <a:ext uri="{9D8B030D-6E8A-4147-A177-3AD203B41FA5}">
                      <a16:colId xmlns:a16="http://schemas.microsoft.com/office/drawing/2014/main" val="20000"/>
                    </a:ext>
                  </a:extLst>
                </a:gridCol>
                <a:gridCol w="3535362">
                  <a:extLst>
                    <a:ext uri="{9D8B030D-6E8A-4147-A177-3AD203B41FA5}">
                      <a16:colId xmlns:a16="http://schemas.microsoft.com/office/drawing/2014/main" val="20001"/>
                    </a:ext>
                  </a:extLst>
                </a:gridCol>
                <a:gridCol w="989965">
                  <a:extLst>
                    <a:ext uri="{9D8B030D-6E8A-4147-A177-3AD203B41FA5}">
                      <a16:colId xmlns:a16="http://schemas.microsoft.com/office/drawing/2014/main" val="20002"/>
                    </a:ext>
                  </a:extLst>
                </a:gridCol>
                <a:gridCol w="968375">
                  <a:extLst>
                    <a:ext uri="{9D8B030D-6E8A-4147-A177-3AD203B41FA5}">
                      <a16:colId xmlns:a16="http://schemas.microsoft.com/office/drawing/2014/main" val="20003"/>
                    </a:ext>
                  </a:extLst>
                </a:gridCol>
              </a:tblGrid>
              <a:tr h="0">
                <a:tc>
                  <a:txBody>
                    <a:bodyPr/>
                    <a:lstStyle/>
                    <a:p>
                      <a:pPr marL="0" marR="0" algn="ctr">
                        <a:lnSpc>
                          <a:spcPct val="107000"/>
                        </a:lnSpc>
                        <a:spcBef>
                          <a:spcPts val="0"/>
                        </a:spcBef>
                        <a:spcAft>
                          <a:spcPts val="0"/>
                        </a:spcAft>
                      </a:pPr>
                      <a:r>
                        <a:rPr lang="en-US" sz="1400" dirty="0">
                          <a:effectLst/>
                        </a:rPr>
                        <a:t>STT</a:t>
                      </a:r>
                      <a:endParaRPr lang="en-US" sz="1400" dirty="0">
                        <a:effectLst/>
                        <a:latin typeface="Times New Roman"/>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1400">
                          <a:effectLst/>
                        </a:rPr>
                        <a:t>Tiêu chí</a:t>
                      </a:r>
                      <a:endParaRPr lang="en-US" sz="1400">
                        <a:effectLst/>
                        <a:latin typeface="Times New Roman"/>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1400">
                          <a:effectLst/>
                        </a:rPr>
                        <a:t>Đạt</a:t>
                      </a:r>
                      <a:endParaRPr lang="en-US" sz="1400">
                        <a:effectLst/>
                        <a:latin typeface="Times New Roman"/>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1400">
                          <a:effectLst/>
                        </a:rPr>
                        <a:t>Chưa đạt</a:t>
                      </a:r>
                      <a:endParaRPr lang="en-US" sz="1400">
                        <a:effectLst/>
                        <a:latin typeface="Times New Roman"/>
                        <a:ea typeface="Calibri"/>
                        <a:cs typeface="Times New Roman"/>
                      </a:endParaRPr>
                    </a:p>
                  </a:txBody>
                  <a:tcPr marL="68580" marR="68580" marT="0" marB="0"/>
                </a:tc>
                <a:extLst>
                  <a:ext uri="{0D108BD9-81ED-4DB2-BD59-A6C34878D82A}">
                    <a16:rowId xmlns:a16="http://schemas.microsoft.com/office/drawing/2014/main" val="10000"/>
                  </a:ext>
                </a:extLst>
              </a:tr>
              <a:tr h="0">
                <a:tc>
                  <a:txBody>
                    <a:bodyPr/>
                    <a:lstStyle/>
                    <a:p>
                      <a:pPr marL="0" marR="0" algn="just">
                        <a:lnSpc>
                          <a:spcPct val="107000"/>
                        </a:lnSpc>
                        <a:spcBef>
                          <a:spcPts val="0"/>
                        </a:spcBef>
                        <a:spcAft>
                          <a:spcPts val="0"/>
                        </a:spcAft>
                      </a:pPr>
                      <a:r>
                        <a:rPr lang="en-US" sz="1400">
                          <a:effectLst/>
                        </a:rPr>
                        <a:t>1</a:t>
                      </a:r>
                      <a:endParaRPr lang="en-US" sz="1400">
                        <a:effectLst/>
                        <a:latin typeface="Times New Roman"/>
                        <a:ea typeface="Calibri"/>
                        <a:cs typeface="Times New Roman"/>
                      </a:endParaRPr>
                    </a:p>
                  </a:txBody>
                  <a:tcPr marL="68580" marR="68580" marT="0" marB="0"/>
                </a:tc>
                <a:tc>
                  <a:txBody>
                    <a:bodyPr/>
                    <a:lstStyle/>
                    <a:p>
                      <a:pPr marL="0" marR="0" algn="just">
                        <a:lnSpc>
                          <a:spcPct val="107000"/>
                        </a:lnSpc>
                        <a:spcBef>
                          <a:spcPts val="0"/>
                        </a:spcBef>
                        <a:spcAft>
                          <a:spcPts val="0"/>
                        </a:spcAft>
                      </a:pPr>
                      <a:r>
                        <a:rPr lang="en-US" sz="1400" dirty="0" err="1">
                          <a:effectLst/>
                        </a:rPr>
                        <a:t>Nêu</a:t>
                      </a:r>
                      <a:r>
                        <a:rPr lang="en-US" sz="1400" dirty="0">
                          <a:effectLst/>
                        </a:rPr>
                        <a:t> </a:t>
                      </a:r>
                      <a:r>
                        <a:rPr lang="en-US" sz="1400" dirty="0" err="1">
                          <a:effectLst/>
                        </a:rPr>
                        <a:t>được</a:t>
                      </a:r>
                      <a:r>
                        <a:rPr lang="en-US" sz="1400" dirty="0">
                          <a:effectLst/>
                        </a:rPr>
                        <a:t> </a:t>
                      </a:r>
                      <a:r>
                        <a:rPr lang="en-US" sz="1400" dirty="0" err="1">
                          <a:effectLst/>
                        </a:rPr>
                        <a:t>mục</a:t>
                      </a:r>
                      <a:r>
                        <a:rPr lang="en-US" sz="1400" dirty="0">
                          <a:effectLst/>
                        </a:rPr>
                        <a:t> </a:t>
                      </a:r>
                      <a:r>
                        <a:rPr lang="en-US" sz="1400" dirty="0" err="1">
                          <a:effectLst/>
                        </a:rPr>
                        <a:t>đích</a:t>
                      </a:r>
                      <a:r>
                        <a:rPr lang="en-US" sz="1400" dirty="0">
                          <a:effectLst/>
                        </a:rPr>
                        <a:t> </a:t>
                      </a:r>
                      <a:r>
                        <a:rPr lang="en-US" sz="1400" dirty="0" err="1">
                          <a:effectLst/>
                        </a:rPr>
                        <a:t>và</a:t>
                      </a:r>
                      <a:r>
                        <a:rPr lang="en-US" sz="1400" dirty="0">
                          <a:effectLst/>
                        </a:rPr>
                        <a:t> </a:t>
                      </a:r>
                      <a:r>
                        <a:rPr lang="en-US" sz="1400" dirty="0" err="1">
                          <a:effectLst/>
                        </a:rPr>
                        <a:t>cơ</a:t>
                      </a:r>
                      <a:r>
                        <a:rPr lang="en-US" sz="1400" dirty="0">
                          <a:effectLst/>
                        </a:rPr>
                        <a:t> </a:t>
                      </a:r>
                      <a:r>
                        <a:rPr lang="en-US" sz="1400" dirty="0" err="1">
                          <a:effectLst/>
                        </a:rPr>
                        <a:t>sở</a:t>
                      </a:r>
                      <a:r>
                        <a:rPr lang="en-US" sz="1400" dirty="0">
                          <a:effectLst/>
                        </a:rPr>
                        <a:t> </a:t>
                      </a:r>
                      <a:r>
                        <a:rPr lang="en-US" sz="1400" dirty="0" err="1">
                          <a:effectLst/>
                        </a:rPr>
                        <a:t>của</a:t>
                      </a:r>
                      <a:r>
                        <a:rPr lang="en-US" sz="1400" dirty="0">
                          <a:effectLst/>
                        </a:rPr>
                        <a:t> </a:t>
                      </a:r>
                      <a:r>
                        <a:rPr lang="en-US" sz="1400" dirty="0" err="1">
                          <a:effectLst/>
                        </a:rPr>
                        <a:t>việc</a:t>
                      </a:r>
                      <a:r>
                        <a:rPr lang="en-US" sz="1400" dirty="0">
                          <a:effectLst/>
                        </a:rPr>
                        <a:t> so </a:t>
                      </a:r>
                      <a:r>
                        <a:rPr lang="en-US" sz="1400" dirty="0" err="1">
                          <a:effectLst/>
                        </a:rPr>
                        <a:t>sánh</a:t>
                      </a:r>
                      <a:r>
                        <a:rPr lang="en-US" sz="1400" dirty="0">
                          <a:effectLst/>
                        </a:rPr>
                        <a:t>, </a:t>
                      </a:r>
                      <a:r>
                        <a:rPr lang="en-US" sz="1400" dirty="0" err="1">
                          <a:effectLst/>
                        </a:rPr>
                        <a:t>đánh</a:t>
                      </a:r>
                      <a:r>
                        <a:rPr lang="en-US" sz="1400" dirty="0">
                          <a:effectLst/>
                        </a:rPr>
                        <a:t> </a:t>
                      </a:r>
                      <a:r>
                        <a:rPr lang="en-US" sz="1400" dirty="0" err="1">
                          <a:effectLst/>
                        </a:rPr>
                        <a:t>giá</a:t>
                      </a:r>
                      <a:r>
                        <a:rPr lang="en-US" sz="1400" dirty="0">
                          <a:effectLst/>
                        </a:rPr>
                        <a:t> </a:t>
                      </a:r>
                      <a:r>
                        <a:rPr lang="en-US" sz="1400" dirty="0" err="1">
                          <a:effectLst/>
                        </a:rPr>
                        <a:t>hai</a:t>
                      </a:r>
                      <a:r>
                        <a:rPr lang="en-US" sz="1400" dirty="0">
                          <a:effectLst/>
                        </a:rPr>
                        <a:t> </a:t>
                      </a:r>
                      <a:r>
                        <a:rPr lang="en-US" sz="1400" dirty="0" err="1">
                          <a:effectLst/>
                        </a:rPr>
                        <a:t>tác</a:t>
                      </a:r>
                      <a:r>
                        <a:rPr lang="en-US" sz="1400" dirty="0">
                          <a:effectLst/>
                        </a:rPr>
                        <a:t> </a:t>
                      </a:r>
                      <a:r>
                        <a:rPr lang="en-US" sz="1400" dirty="0" err="1">
                          <a:effectLst/>
                        </a:rPr>
                        <a:t>phẩm</a:t>
                      </a:r>
                      <a:r>
                        <a:rPr lang="en-US" sz="1400" dirty="0">
                          <a:effectLst/>
                        </a:rPr>
                        <a:t> </a:t>
                      </a:r>
                      <a:r>
                        <a:rPr lang="en-US" sz="1400" dirty="0" err="1">
                          <a:effectLst/>
                        </a:rPr>
                        <a:t>thơ</a:t>
                      </a:r>
                      <a:r>
                        <a:rPr lang="en-US" sz="1400" dirty="0">
                          <a:effectLst/>
                        </a:rPr>
                        <a:t>.</a:t>
                      </a:r>
                      <a:endParaRPr lang="en-US" sz="1400" dirty="0">
                        <a:effectLst/>
                        <a:latin typeface="Times New Roman"/>
                        <a:ea typeface="Calibri"/>
                        <a:cs typeface="Times New Roman"/>
                      </a:endParaRPr>
                    </a:p>
                  </a:txBody>
                  <a:tcPr marL="68580" marR="68580" marT="0" marB="0"/>
                </a:tc>
                <a:tc>
                  <a:txBody>
                    <a:bodyPr/>
                    <a:lstStyle/>
                    <a:p>
                      <a:pPr marL="0" marR="0" algn="just">
                        <a:lnSpc>
                          <a:spcPct val="107000"/>
                        </a:lnSpc>
                        <a:spcBef>
                          <a:spcPts val="0"/>
                        </a:spcBef>
                        <a:spcAft>
                          <a:spcPts val="0"/>
                        </a:spcAft>
                      </a:pPr>
                      <a:r>
                        <a:rPr lang="vi-VN" sz="1400">
                          <a:effectLst/>
                        </a:rPr>
                        <a:t> </a:t>
                      </a:r>
                      <a:endParaRPr lang="en-US" sz="1400">
                        <a:effectLst/>
                        <a:latin typeface="Times New Roman"/>
                        <a:ea typeface="Calibri"/>
                        <a:cs typeface="Times New Roman"/>
                      </a:endParaRPr>
                    </a:p>
                  </a:txBody>
                  <a:tcPr marL="68580" marR="68580" marT="0" marB="0"/>
                </a:tc>
                <a:tc>
                  <a:txBody>
                    <a:bodyPr/>
                    <a:lstStyle/>
                    <a:p>
                      <a:pPr marL="0" marR="0" algn="just">
                        <a:lnSpc>
                          <a:spcPct val="107000"/>
                        </a:lnSpc>
                        <a:spcBef>
                          <a:spcPts val="0"/>
                        </a:spcBef>
                        <a:spcAft>
                          <a:spcPts val="0"/>
                        </a:spcAft>
                      </a:pPr>
                      <a:r>
                        <a:rPr lang="vi-VN" sz="1400">
                          <a:effectLst/>
                        </a:rPr>
                        <a:t> </a:t>
                      </a:r>
                      <a:endParaRPr lang="en-US" sz="1400">
                        <a:effectLst/>
                        <a:latin typeface="Times New Roman"/>
                        <a:ea typeface="Calibri"/>
                        <a:cs typeface="Times New Roman"/>
                      </a:endParaRPr>
                    </a:p>
                  </a:txBody>
                  <a:tcPr marL="68580" marR="68580" marT="0" marB="0"/>
                </a:tc>
                <a:extLst>
                  <a:ext uri="{0D108BD9-81ED-4DB2-BD59-A6C34878D82A}">
                    <a16:rowId xmlns:a16="http://schemas.microsoft.com/office/drawing/2014/main" val="10001"/>
                  </a:ext>
                </a:extLst>
              </a:tr>
              <a:tr h="0">
                <a:tc>
                  <a:txBody>
                    <a:bodyPr/>
                    <a:lstStyle/>
                    <a:p>
                      <a:pPr marL="0" marR="0" algn="just">
                        <a:lnSpc>
                          <a:spcPct val="107000"/>
                        </a:lnSpc>
                        <a:spcBef>
                          <a:spcPts val="0"/>
                        </a:spcBef>
                        <a:spcAft>
                          <a:spcPts val="0"/>
                        </a:spcAft>
                      </a:pPr>
                      <a:r>
                        <a:rPr lang="en-US" sz="1400">
                          <a:effectLst/>
                        </a:rPr>
                        <a:t>2</a:t>
                      </a:r>
                      <a:endParaRPr lang="en-US" sz="1400">
                        <a:effectLst/>
                        <a:latin typeface="Times New Roman"/>
                        <a:ea typeface="Calibri"/>
                        <a:cs typeface="Times New Roman"/>
                      </a:endParaRPr>
                    </a:p>
                  </a:txBody>
                  <a:tcPr marL="68580" marR="68580" marT="0" marB="0"/>
                </a:tc>
                <a:tc>
                  <a:txBody>
                    <a:bodyPr/>
                    <a:lstStyle/>
                    <a:p>
                      <a:pPr marL="0" marR="0" algn="just">
                        <a:lnSpc>
                          <a:spcPct val="107000"/>
                        </a:lnSpc>
                        <a:spcBef>
                          <a:spcPts val="0"/>
                        </a:spcBef>
                        <a:spcAft>
                          <a:spcPts val="0"/>
                        </a:spcAft>
                      </a:pPr>
                      <a:r>
                        <a:rPr lang="en-US" sz="1400">
                          <a:effectLst/>
                        </a:rPr>
                        <a:t>Trình bày được các thông tin khái quát về hai tác phẩm thơ.</a:t>
                      </a:r>
                      <a:endParaRPr lang="en-US" sz="1400">
                        <a:effectLst/>
                        <a:latin typeface="Times New Roman"/>
                        <a:ea typeface="Calibri"/>
                        <a:cs typeface="Times New Roman"/>
                      </a:endParaRPr>
                    </a:p>
                  </a:txBody>
                  <a:tcPr marL="68580" marR="68580" marT="0" marB="0"/>
                </a:tc>
                <a:tc>
                  <a:txBody>
                    <a:bodyPr/>
                    <a:lstStyle/>
                    <a:p>
                      <a:pPr marL="0" marR="0" algn="just">
                        <a:lnSpc>
                          <a:spcPct val="107000"/>
                        </a:lnSpc>
                        <a:spcBef>
                          <a:spcPts val="0"/>
                        </a:spcBef>
                        <a:spcAft>
                          <a:spcPts val="0"/>
                        </a:spcAft>
                      </a:pPr>
                      <a:r>
                        <a:rPr lang="vi-VN" sz="1400">
                          <a:effectLst/>
                        </a:rPr>
                        <a:t> </a:t>
                      </a:r>
                      <a:endParaRPr lang="en-US" sz="1400">
                        <a:effectLst/>
                        <a:latin typeface="Times New Roman"/>
                        <a:ea typeface="Calibri"/>
                        <a:cs typeface="Times New Roman"/>
                      </a:endParaRPr>
                    </a:p>
                  </a:txBody>
                  <a:tcPr marL="68580" marR="68580" marT="0" marB="0"/>
                </a:tc>
                <a:tc>
                  <a:txBody>
                    <a:bodyPr/>
                    <a:lstStyle/>
                    <a:p>
                      <a:pPr marL="0" marR="0" algn="just">
                        <a:lnSpc>
                          <a:spcPct val="107000"/>
                        </a:lnSpc>
                        <a:spcBef>
                          <a:spcPts val="0"/>
                        </a:spcBef>
                        <a:spcAft>
                          <a:spcPts val="0"/>
                        </a:spcAft>
                      </a:pPr>
                      <a:r>
                        <a:rPr lang="vi-VN" sz="1400" dirty="0">
                          <a:effectLst/>
                        </a:rPr>
                        <a:t> </a:t>
                      </a:r>
                      <a:endParaRPr lang="en-US" sz="14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2"/>
                  </a:ext>
                </a:extLst>
              </a:tr>
              <a:tr h="0">
                <a:tc>
                  <a:txBody>
                    <a:bodyPr/>
                    <a:lstStyle/>
                    <a:p>
                      <a:pPr marL="0" marR="0" algn="just">
                        <a:lnSpc>
                          <a:spcPct val="107000"/>
                        </a:lnSpc>
                        <a:spcBef>
                          <a:spcPts val="0"/>
                        </a:spcBef>
                        <a:spcAft>
                          <a:spcPts val="0"/>
                        </a:spcAft>
                      </a:pPr>
                      <a:r>
                        <a:rPr lang="en-US" sz="1400">
                          <a:effectLst/>
                        </a:rPr>
                        <a:t>3</a:t>
                      </a:r>
                      <a:endParaRPr lang="en-US" sz="1400">
                        <a:effectLst/>
                        <a:latin typeface="Times New Roman"/>
                        <a:ea typeface="Calibri"/>
                        <a:cs typeface="Times New Roman"/>
                      </a:endParaRPr>
                    </a:p>
                  </a:txBody>
                  <a:tcPr marL="68580" marR="68580" marT="0" marB="0"/>
                </a:tc>
                <a:tc>
                  <a:txBody>
                    <a:bodyPr/>
                    <a:lstStyle/>
                    <a:p>
                      <a:pPr marL="0" marR="0" algn="just">
                        <a:lnSpc>
                          <a:spcPct val="107000"/>
                        </a:lnSpc>
                        <a:spcBef>
                          <a:spcPts val="0"/>
                        </a:spcBef>
                        <a:spcAft>
                          <a:spcPts val="0"/>
                        </a:spcAft>
                      </a:pPr>
                      <a:r>
                        <a:rPr lang="en-US" sz="1400">
                          <a:effectLst/>
                        </a:rPr>
                        <a:t>Làm rõ được những điểm tương đồng và khác biệt giữa hai tác phẩm thơ xét trên một số phương diện nội dung và hình thức cụ thể theo mục đích và phạm vi đã xác định.</a:t>
                      </a:r>
                      <a:endParaRPr lang="en-US" sz="1400">
                        <a:effectLst/>
                        <a:latin typeface="Times New Roman"/>
                        <a:ea typeface="Calibri"/>
                        <a:cs typeface="Times New Roman"/>
                      </a:endParaRPr>
                    </a:p>
                  </a:txBody>
                  <a:tcPr marL="68580" marR="68580" marT="0" marB="0"/>
                </a:tc>
                <a:tc>
                  <a:txBody>
                    <a:bodyPr/>
                    <a:lstStyle/>
                    <a:p>
                      <a:pPr marL="0" marR="0" algn="just">
                        <a:lnSpc>
                          <a:spcPct val="107000"/>
                        </a:lnSpc>
                        <a:spcBef>
                          <a:spcPts val="0"/>
                        </a:spcBef>
                        <a:spcAft>
                          <a:spcPts val="0"/>
                        </a:spcAft>
                      </a:pPr>
                      <a:r>
                        <a:rPr lang="vi-VN" sz="1400">
                          <a:effectLst/>
                        </a:rPr>
                        <a:t> </a:t>
                      </a:r>
                      <a:endParaRPr lang="en-US" sz="1400">
                        <a:effectLst/>
                        <a:latin typeface="Times New Roman"/>
                        <a:ea typeface="Calibri"/>
                        <a:cs typeface="Times New Roman"/>
                      </a:endParaRPr>
                    </a:p>
                  </a:txBody>
                  <a:tcPr marL="68580" marR="68580" marT="0" marB="0"/>
                </a:tc>
                <a:tc>
                  <a:txBody>
                    <a:bodyPr/>
                    <a:lstStyle/>
                    <a:p>
                      <a:pPr marL="0" marR="0" algn="just">
                        <a:lnSpc>
                          <a:spcPct val="107000"/>
                        </a:lnSpc>
                        <a:spcBef>
                          <a:spcPts val="0"/>
                        </a:spcBef>
                        <a:spcAft>
                          <a:spcPts val="0"/>
                        </a:spcAft>
                      </a:pPr>
                      <a:r>
                        <a:rPr lang="vi-VN" sz="1400" dirty="0">
                          <a:effectLst/>
                        </a:rPr>
                        <a:t> </a:t>
                      </a:r>
                      <a:endParaRPr lang="en-US" sz="14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3"/>
                  </a:ext>
                </a:extLst>
              </a:tr>
              <a:tr h="0">
                <a:tc>
                  <a:txBody>
                    <a:bodyPr/>
                    <a:lstStyle/>
                    <a:p>
                      <a:pPr marL="0" marR="0" algn="just">
                        <a:lnSpc>
                          <a:spcPct val="107000"/>
                        </a:lnSpc>
                        <a:spcBef>
                          <a:spcPts val="0"/>
                        </a:spcBef>
                        <a:spcAft>
                          <a:spcPts val="0"/>
                        </a:spcAft>
                      </a:pPr>
                      <a:r>
                        <a:rPr lang="en-US" sz="1400">
                          <a:effectLst/>
                        </a:rPr>
                        <a:t>4</a:t>
                      </a:r>
                      <a:endParaRPr lang="en-US" sz="1400">
                        <a:effectLst/>
                        <a:latin typeface="Times New Roman"/>
                        <a:ea typeface="Calibri"/>
                        <a:cs typeface="Times New Roman"/>
                      </a:endParaRPr>
                    </a:p>
                  </a:txBody>
                  <a:tcPr marL="68580" marR="68580" marT="0" marB="0"/>
                </a:tc>
                <a:tc>
                  <a:txBody>
                    <a:bodyPr/>
                    <a:lstStyle/>
                    <a:p>
                      <a:pPr marL="0" marR="0" algn="just">
                        <a:lnSpc>
                          <a:spcPct val="107000"/>
                        </a:lnSpc>
                        <a:spcBef>
                          <a:spcPts val="0"/>
                        </a:spcBef>
                        <a:spcAft>
                          <a:spcPts val="0"/>
                        </a:spcAft>
                      </a:pPr>
                      <a:r>
                        <a:rPr lang="en-US" sz="1400">
                          <a:effectLst/>
                        </a:rPr>
                        <a:t>Rút ra được những nhận xét, đánh giá cần thiết, phù hợp về hai tác phẩm thơ căn cứ vào kết quả so sánh.</a:t>
                      </a:r>
                      <a:endParaRPr lang="en-US" sz="1400">
                        <a:effectLst/>
                        <a:latin typeface="Times New Roman"/>
                        <a:ea typeface="Calibri"/>
                        <a:cs typeface="Times New Roman"/>
                      </a:endParaRPr>
                    </a:p>
                  </a:txBody>
                  <a:tcPr marL="68580" marR="68580" marT="0" marB="0"/>
                </a:tc>
                <a:tc>
                  <a:txBody>
                    <a:bodyPr/>
                    <a:lstStyle/>
                    <a:p>
                      <a:pPr marL="0" marR="0" algn="just">
                        <a:lnSpc>
                          <a:spcPct val="107000"/>
                        </a:lnSpc>
                        <a:spcBef>
                          <a:spcPts val="0"/>
                        </a:spcBef>
                        <a:spcAft>
                          <a:spcPts val="0"/>
                        </a:spcAft>
                      </a:pPr>
                      <a:r>
                        <a:rPr lang="vi-VN" sz="1400">
                          <a:effectLst/>
                        </a:rPr>
                        <a:t> </a:t>
                      </a:r>
                      <a:endParaRPr lang="en-US" sz="1400">
                        <a:effectLst/>
                        <a:latin typeface="Times New Roman"/>
                        <a:ea typeface="Calibri"/>
                        <a:cs typeface="Times New Roman"/>
                      </a:endParaRPr>
                    </a:p>
                  </a:txBody>
                  <a:tcPr marL="68580" marR="68580" marT="0" marB="0"/>
                </a:tc>
                <a:tc>
                  <a:txBody>
                    <a:bodyPr/>
                    <a:lstStyle/>
                    <a:p>
                      <a:pPr marL="0" marR="0" algn="just">
                        <a:lnSpc>
                          <a:spcPct val="107000"/>
                        </a:lnSpc>
                        <a:spcBef>
                          <a:spcPts val="0"/>
                        </a:spcBef>
                        <a:spcAft>
                          <a:spcPts val="0"/>
                        </a:spcAft>
                      </a:pPr>
                      <a:r>
                        <a:rPr lang="vi-VN" sz="1400">
                          <a:effectLst/>
                        </a:rPr>
                        <a:t> </a:t>
                      </a:r>
                      <a:endParaRPr lang="en-US" sz="1400">
                        <a:effectLst/>
                        <a:latin typeface="Times New Roman"/>
                        <a:ea typeface="Calibri"/>
                        <a:cs typeface="Times New Roman"/>
                      </a:endParaRPr>
                    </a:p>
                  </a:txBody>
                  <a:tcPr marL="68580" marR="68580" marT="0" marB="0"/>
                </a:tc>
                <a:extLst>
                  <a:ext uri="{0D108BD9-81ED-4DB2-BD59-A6C34878D82A}">
                    <a16:rowId xmlns:a16="http://schemas.microsoft.com/office/drawing/2014/main" val="10004"/>
                  </a:ext>
                </a:extLst>
              </a:tr>
              <a:tr h="0">
                <a:tc>
                  <a:txBody>
                    <a:bodyPr/>
                    <a:lstStyle/>
                    <a:p>
                      <a:pPr marL="0" marR="0" algn="just">
                        <a:lnSpc>
                          <a:spcPct val="107000"/>
                        </a:lnSpc>
                        <a:spcBef>
                          <a:spcPts val="0"/>
                        </a:spcBef>
                        <a:spcAft>
                          <a:spcPts val="0"/>
                        </a:spcAft>
                      </a:pPr>
                      <a:r>
                        <a:rPr lang="en-US" sz="1400">
                          <a:effectLst/>
                        </a:rPr>
                        <a:t>5</a:t>
                      </a:r>
                      <a:endParaRPr lang="en-US" sz="1400">
                        <a:effectLst/>
                        <a:latin typeface="Times New Roman"/>
                        <a:ea typeface="Calibri"/>
                        <a:cs typeface="Times New Roman"/>
                      </a:endParaRPr>
                    </a:p>
                  </a:txBody>
                  <a:tcPr marL="68580" marR="68580" marT="0" marB="0"/>
                </a:tc>
                <a:tc>
                  <a:txBody>
                    <a:bodyPr/>
                    <a:lstStyle/>
                    <a:p>
                      <a:pPr marL="0" marR="0" algn="just">
                        <a:lnSpc>
                          <a:spcPct val="107000"/>
                        </a:lnSpc>
                        <a:spcBef>
                          <a:spcPts val="0"/>
                        </a:spcBef>
                        <a:spcAft>
                          <a:spcPts val="0"/>
                        </a:spcAft>
                      </a:pPr>
                      <a:r>
                        <a:rPr lang="en-US" sz="1400">
                          <a:effectLst/>
                        </a:rPr>
                        <a:t>Nêu được ý nghĩa của việc đánh giá hai tác phẩm thơ thông qua việc so sánh.</a:t>
                      </a:r>
                      <a:endParaRPr lang="en-US" sz="1400">
                        <a:effectLst/>
                        <a:latin typeface="Times New Roman"/>
                        <a:ea typeface="Calibri"/>
                        <a:cs typeface="Times New Roman"/>
                      </a:endParaRPr>
                    </a:p>
                  </a:txBody>
                  <a:tcPr marL="68580" marR="68580" marT="0" marB="0"/>
                </a:tc>
                <a:tc>
                  <a:txBody>
                    <a:bodyPr/>
                    <a:lstStyle/>
                    <a:p>
                      <a:pPr marL="0" marR="0" algn="just">
                        <a:lnSpc>
                          <a:spcPct val="107000"/>
                        </a:lnSpc>
                        <a:spcBef>
                          <a:spcPts val="0"/>
                        </a:spcBef>
                        <a:spcAft>
                          <a:spcPts val="0"/>
                        </a:spcAft>
                      </a:pPr>
                      <a:r>
                        <a:rPr lang="vi-VN" sz="1400">
                          <a:effectLst/>
                        </a:rPr>
                        <a:t> </a:t>
                      </a:r>
                      <a:endParaRPr lang="en-US" sz="1400">
                        <a:effectLst/>
                        <a:latin typeface="Times New Roman"/>
                        <a:ea typeface="Calibri"/>
                        <a:cs typeface="Times New Roman"/>
                      </a:endParaRPr>
                    </a:p>
                  </a:txBody>
                  <a:tcPr marL="68580" marR="68580" marT="0" marB="0"/>
                </a:tc>
                <a:tc>
                  <a:txBody>
                    <a:bodyPr/>
                    <a:lstStyle/>
                    <a:p>
                      <a:pPr marL="0" marR="0" algn="just">
                        <a:lnSpc>
                          <a:spcPct val="107000"/>
                        </a:lnSpc>
                        <a:spcBef>
                          <a:spcPts val="0"/>
                        </a:spcBef>
                        <a:spcAft>
                          <a:spcPts val="0"/>
                        </a:spcAft>
                      </a:pPr>
                      <a:r>
                        <a:rPr lang="vi-VN" sz="1400" dirty="0">
                          <a:effectLst/>
                        </a:rPr>
                        <a:t> </a:t>
                      </a:r>
                      <a:endParaRPr lang="en-US" sz="1400" dirty="0">
                        <a:effectLst/>
                        <a:latin typeface="Times New Roman"/>
                        <a:ea typeface="Calibri"/>
                        <a:cs typeface="Times New Roman"/>
                      </a:endParaRPr>
                    </a:p>
                  </a:txBody>
                  <a:tcPr marL="68580" marR="68580" marT="0" marB="0"/>
                </a:tc>
                <a:extLst>
                  <a:ext uri="{0D108BD9-81ED-4DB2-BD59-A6C34878D82A}">
                    <a16:rowId xmlns:a16="http://schemas.microsoft.com/office/drawing/2014/main" val="10005"/>
                  </a:ext>
                </a:extLst>
              </a:tr>
            </a:tbl>
          </a:graphicData>
        </a:graphic>
      </p:graphicFrame>
      <p:sp>
        <p:nvSpPr>
          <p:cNvPr id="3" name="Rectangle 1"/>
          <p:cNvSpPr>
            <a:spLocks noChangeArrowheads="1"/>
          </p:cNvSpPr>
          <p:nvPr/>
        </p:nvSpPr>
        <p:spPr bwMode="auto">
          <a:xfrm>
            <a:off x="1117599" y="125827"/>
            <a:ext cx="894979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err="1">
                <a:ln>
                  <a:noFill/>
                </a:ln>
                <a:solidFill>
                  <a:schemeClr val="tx1"/>
                </a:solidFill>
                <a:effectLst/>
                <a:latin typeface="Arial" pitchFamily="34" charset="0"/>
                <a:ea typeface="Calibri" pitchFamily="34" charset="0"/>
                <a:cs typeface="Times New Roman" pitchFamily="18" charset="0"/>
              </a:rPr>
              <a:t>Phụ</a:t>
            </a:r>
            <a:r>
              <a:rPr kumimoji="0" lang="en-US" sz="2400" b="1" i="1"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400" b="1" i="1" u="none" strike="noStrike" cap="none" normalizeH="0" baseline="0" dirty="0" err="1">
                <a:ln>
                  <a:noFill/>
                </a:ln>
                <a:solidFill>
                  <a:schemeClr val="tx1"/>
                </a:solidFill>
                <a:effectLst/>
                <a:latin typeface="Arial" pitchFamily="34" charset="0"/>
                <a:ea typeface="Calibri" pitchFamily="34" charset="0"/>
                <a:cs typeface="Times New Roman" pitchFamily="18" charset="0"/>
              </a:rPr>
              <a:t>lục</a:t>
            </a:r>
            <a:r>
              <a:rPr kumimoji="0" lang="en-US" sz="2400" b="1" i="1" u="none" strike="noStrike" cap="none" normalizeH="0" baseline="0" dirty="0">
                <a:ln>
                  <a:noFill/>
                </a:ln>
                <a:solidFill>
                  <a:schemeClr val="tx1"/>
                </a:solidFill>
                <a:effectLst/>
                <a:latin typeface="Arial" pitchFamily="34" charset="0"/>
                <a:ea typeface="Calibri" pitchFamily="34" charset="0"/>
                <a:cs typeface="Times New Roman" pitchFamily="18" charset="0"/>
              </a:rPr>
              <a:t> 1. </a:t>
            </a:r>
            <a:r>
              <a:rPr kumimoji="0" lang="en-US" sz="2400" b="1" i="1" u="none" strike="noStrike" cap="none" normalizeH="0" baseline="0" dirty="0" err="1">
                <a:ln>
                  <a:noFill/>
                </a:ln>
                <a:solidFill>
                  <a:schemeClr val="tx1"/>
                </a:solidFill>
                <a:effectLst/>
                <a:latin typeface="Arial" pitchFamily="34" charset="0"/>
                <a:ea typeface="Calibri" pitchFamily="34" charset="0"/>
                <a:cs typeface="Times New Roman" pitchFamily="18" charset="0"/>
              </a:rPr>
              <a:t>Bảng</a:t>
            </a:r>
            <a:r>
              <a:rPr kumimoji="0" lang="en-US" sz="2400" b="1" i="1"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400" b="1" i="1" u="none" strike="noStrike" cap="none" normalizeH="0" baseline="0" dirty="0" err="1">
                <a:ln>
                  <a:noFill/>
                </a:ln>
                <a:solidFill>
                  <a:schemeClr val="tx1"/>
                </a:solidFill>
                <a:effectLst/>
                <a:latin typeface="Arial" pitchFamily="34" charset="0"/>
                <a:ea typeface="Calibri" pitchFamily="34" charset="0"/>
                <a:cs typeface="Times New Roman" pitchFamily="18" charset="0"/>
              </a:rPr>
              <a:t>kiểm</a:t>
            </a:r>
            <a:r>
              <a:rPr kumimoji="0" lang="en-US" sz="2400" b="1" i="1"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400" b="1" i="1" u="none" strike="noStrike" cap="none" normalizeH="0" baseline="0" dirty="0" err="1">
                <a:ln>
                  <a:noFill/>
                </a:ln>
                <a:solidFill>
                  <a:schemeClr val="tx1"/>
                </a:solidFill>
                <a:effectLst/>
                <a:latin typeface="Arial" pitchFamily="34" charset="0"/>
                <a:ea typeface="Calibri" pitchFamily="34" charset="0"/>
                <a:cs typeface="Times New Roman" pitchFamily="18" charset="0"/>
              </a:rPr>
              <a:t>đánh</a:t>
            </a:r>
            <a:r>
              <a:rPr kumimoji="0" lang="en-US" sz="2400" b="1" i="1"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400" b="1" i="1" u="none" strike="noStrike" cap="none" normalizeH="0" baseline="0" dirty="0" err="1">
                <a:ln>
                  <a:noFill/>
                </a:ln>
                <a:solidFill>
                  <a:schemeClr val="tx1"/>
                </a:solidFill>
                <a:effectLst/>
                <a:latin typeface="Arial" pitchFamily="34" charset="0"/>
                <a:ea typeface="Calibri" pitchFamily="34" charset="0"/>
                <a:cs typeface="Times New Roman" pitchFamily="18" charset="0"/>
              </a:rPr>
              <a:t>giá</a:t>
            </a:r>
            <a:r>
              <a:rPr kumimoji="0" lang="en-US" sz="2400" b="1" i="1"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400" b="1" i="1" u="none" strike="noStrike" cap="none" normalizeH="0" baseline="0" dirty="0" err="1">
                <a:ln>
                  <a:noFill/>
                </a:ln>
                <a:solidFill>
                  <a:schemeClr val="tx1"/>
                </a:solidFill>
                <a:effectLst/>
                <a:latin typeface="Arial" pitchFamily="34" charset="0"/>
                <a:ea typeface="Calibri" pitchFamily="34" charset="0"/>
                <a:cs typeface="Times New Roman" pitchFamily="18" charset="0"/>
              </a:rPr>
              <a:t>bài</a:t>
            </a:r>
            <a:r>
              <a:rPr kumimoji="0" lang="en-US" sz="2400" b="1" i="1"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2400" b="1" i="1" u="none" strike="noStrike" cap="none" normalizeH="0" baseline="0" dirty="0" err="1">
                <a:ln>
                  <a:noFill/>
                </a:ln>
                <a:solidFill>
                  <a:schemeClr val="tx1"/>
                </a:solidFill>
                <a:effectLst/>
                <a:latin typeface="Arial" pitchFamily="34" charset="0"/>
                <a:ea typeface="Calibri" pitchFamily="34" charset="0"/>
                <a:cs typeface="Times New Roman" pitchFamily="18" charset="0"/>
              </a:rPr>
              <a:t>viết</a:t>
            </a:r>
            <a:r>
              <a:rPr kumimoji="0" lang="en-US" sz="2400" b="1" i="1" u="none" strike="noStrike" cap="none" normalizeH="0" baseline="0" dirty="0">
                <a:ln>
                  <a:noFill/>
                </a:ln>
                <a:solidFill>
                  <a:schemeClr val="tx1"/>
                </a:solidFill>
                <a:effectLst/>
                <a:latin typeface="Arial" pitchFamily="34" charset="0"/>
                <a:ea typeface="Calibri" pitchFamily="34" charset="0"/>
                <a:cs typeface="Times New Roman" pitchFamily="18" charset="0"/>
              </a:rPr>
              <a:t> HS:</a:t>
            </a:r>
            <a:endParaRPr kumimoji="0" lang="en-US" sz="24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8907538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7" name="Google Shape;497;p50"/>
          <p:cNvSpPr txBox="1">
            <a:spLocks noGrp="1"/>
          </p:cNvSpPr>
          <p:nvPr>
            <p:ph type="title" idx="2"/>
          </p:nvPr>
        </p:nvSpPr>
        <p:spPr>
          <a:xfrm>
            <a:off x="1" y="0"/>
            <a:ext cx="6637866" cy="452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Playfair Display" pitchFamily="2" charset="0"/>
              </a:rPr>
              <a:t>RUBIC ĐÁNH GIÁ BÀI VIẾT </a:t>
            </a:r>
            <a:endParaRPr dirty="0">
              <a:latin typeface="Playfair Display" pitchFamily="2" charset="0"/>
            </a:endParaRPr>
          </a:p>
        </p:txBody>
      </p:sp>
      <p:pic>
        <p:nvPicPr>
          <p:cNvPr id="498" name="Google Shape;498;p50"/>
          <p:cNvPicPr preferRelativeResize="0"/>
          <p:nvPr/>
        </p:nvPicPr>
        <p:blipFill>
          <a:blip r:embed="rId3">
            <a:alphaModFix/>
          </a:blip>
          <a:stretch>
            <a:fillRect/>
          </a:stretch>
        </p:blipFill>
        <p:spPr>
          <a:xfrm>
            <a:off x="6267673" y="1042150"/>
            <a:ext cx="2864850" cy="3274951"/>
          </a:xfrm>
          <a:prstGeom prst="rect">
            <a:avLst/>
          </a:prstGeom>
          <a:noFill/>
          <a:ln>
            <a:noFill/>
          </a:ln>
        </p:spPr>
      </p:pic>
    </p:spTree>
    <p:extLst>
      <p:ext uri="{BB962C8B-B14F-4D97-AF65-F5344CB8AC3E}">
        <p14:creationId xmlns:p14="http://schemas.microsoft.com/office/powerpoint/2010/main" val="206205978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pic>
        <p:nvPicPr>
          <p:cNvPr id="498" name="Google Shape;498;p50"/>
          <p:cNvPicPr preferRelativeResize="0"/>
          <p:nvPr/>
        </p:nvPicPr>
        <p:blipFill>
          <a:blip r:embed="rId3">
            <a:alphaModFix/>
          </a:blip>
          <a:stretch>
            <a:fillRect/>
          </a:stretch>
        </p:blipFill>
        <p:spPr>
          <a:xfrm>
            <a:off x="6267673" y="1042150"/>
            <a:ext cx="2864850" cy="3274951"/>
          </a:xfrm>
          <a:prstGeom prst="rect">
            <a:avLst/>
          </a:prstGeom>
          <a:noFill/>
          <a:ln>
            <a:noFill/>
          </a:ln>
        </p:spPr>
      </p:pic>
      <p:graphicFrame>
        <p:nvGraphicFramePr>
          <p:cNvPr id="3" name="Table 2"/>
          <p:cNvGraphicFramePr>
            <a:graphicFrameLocks noGrp="1"/>
          </p:cNvGraphicFramePr>
          <p:nvPr>
            <p:extLst>
              <p:ext uri="{D42A27DB-BD31-4B8C-83A1-F6EECF244321}">
                <p14:modId xmlns:p14="http://schemas.microsoft.com/office/powerpoint/2010/main" val="2268146280"/>
              </p:ext>
            </p:extLst>
          </p:nvPr>
        </p:nvGraphicFramePr>
        <p:xfrm>
          <a:off x="762001" y="808153"/>
          <a:ext cx="5875866" cy="3742944"/>
        </p:xfrm>
        <a:graphic>
          <a:graphicData uri="http://schemas.openxmlformats.org/drawingml/2006/table">
            <a:tbl>
              <a:tblPr firstRow="1" firstCol="1" bandRow="1">
                <a:tableStyleId>{BB8AECDB-61EF-4C57-AA15-AB632923BA78}</a:tableStyleId>
              </a:tblPr>
              <a:tblGrid>
                <a:gridCol w="777841">
                  <a:extLst>
                    <a:ext uri="{9D8B030D-6E8A-4147-A177-3AD203B41FA5}">
                      <a16:colId xmlns:a16="http://schemas.microsoft.com/office/drawing/2014/main" val="20000"/>
                    </a:ext>
                  </a:extLst>
                </a:gridCol>
                <a:gridCol w="1295994">
                  <a:extLst>
                    <a:ext uri="{9D8B030D-6E8A-4147-A177-3AD203B41FA5}">
                      <a16:colId xmlns:a16="http://schemas.microsoft.com/office/drawing/2014/main" val="20001"/>
                    </a:ext>
                  </a:extLst>
                </a:gridCol>
                <a:gridCol w="1555681">
                  <a:extLst>
                    <a:ext uri="{9D8B030D-6E8A-4147-A177-3AD203B41FA5}">
                      <a16:colId xmlns:a16="http://schemas.microsoft.com/office/drawing/2014/main" val="20002"/>
                    </a:ext>
                  </a:extLst>
                </a:gridCol>
                <a:gridCol w="2246350">
                  <a:extLst>
                    <a:ext uri="{9D8B030D-6E8A-4147-A177-3AD203B41FA5}">
                      <a16:colId xmlns:a16="http://schemas.microsoft.com/office/drawing/2014/main" val="20003"/>
                    </a:ext>
                  </a:extLst>
                </a:gridCol>
              </a:tblGrid>
              <a:tr h="363793">
                <a:tc>
                  <a:txBody>
                    <a:bodyPr/>
                    <a:lstStyle/>
                    <a:p>
                      <a:pPr marL="0" marR="0" algn="ctr">
                        <a:lnSpc>
                          <a:spcPct val="107000"/>
                        </a:lnSpc>
                        <a:spcBef>
                          <a:spcPts val="0"/>
                        </a:spcBef>
                        <a:spcAft>
                          <a:spcPts val="0"/>
                        </a:spcAft>
                      </a:pPr>
                      <a:r>
                        <a:rPr lang="vi-VN" sz="1300" dirty="0">
                          <a:effectLst/>
                        </a:rPr>
                        <a:t>TIÊU CHÍ</a:t>
                      </a:r>
                      <a:endParaRPr lang="en-US" sz="1400" dirty="0">
                        <a:effectLst/>
                        <a:latin typeface="Times New Roman"/>
                        <a:ea typeface="Calibri"/>
                        <a:cs typeface="Times New Roman"/>
                      </a:endParaRPr>
                    </a:p>
                  </a:txBody>
                  <a:tcPr marL="68580" marR="68580" marT="0" marB="0"/>
                </a:tc>
                <a:tc>
                  <a:txBody>
                    <a:bodyPr/>
                    <a:lstStyle/>
                    <a:p>
                      <a:pPr marL="0" marR="0" algn="ctr">
                        <a:lnSpc>
                          <a:spcPct val="107000"/>
                        </a:lnSpc>
                        <a:spcBef>
                          <a:spcPts val="0"/>
                        </a:spcBef>
                        <a:spcAft>
                          <a:spcPts val="0"/>
                        </a:spcAft>
                      </a:pPr>
                      <a:r>
                        <a:rPr lang="vi-VN" sz="1300">
                          <a:effectLst/>
                        </a:rPr>
                        <a:t>CẦN CỐ GẮNG</a:t>
                      </a:r>
                      <a:endParaRPr lang="en-US" sz="1400">
                        <a:effectLst/>
                      </a:endParaRPr>
                    </a:p>
                    <a:p>
                      <a:pPr marL="0" marR="0" algn="ctr">
                        <a:lnSpc>
                          <a:spcPct val="107000"/>
                        </a:lnSpc>
                        <a:spcBef>
                          <a:spcPts val="0"/>
                        </a:spcBef>
                        <a:spcAft>
                          <a:spcPts val="0"/>
                        </a:spcAft>
                      </a:pPr>
                      <a:r>
                        <a:rPr lang="vi-VN" sz="1300">
                          <a:effectLst/>
                        </a:rPr>
                        <a:t>(0 – 4 điểm)</a:t>
                      </a:r>
                      <a:endParaRPr lang="en-US" sz="1400">
                        <a:effectLst/>
                        <a:latin typeface="Times New Roman"/>
                        <a:ea typeface="Calibri"/>
                        <a:cs typeface="Times New Roman"/>
                      </a:endParaRPr>
                    </a:p>
                  </a:txBody>
                  <a:tcPr marL="68580" marR="68580" marT="0" marB="0"/>
                </a:tc>
                <a:tc>
                  <a:txBody>
                    <a:bodyPr/>
                    <a:lstStyle/>
                    <a:p>
                      <a:pPr marL="0" marR="0" algn="ctr">
                        <a:lnSpc>
                          <a:spcPct val="107000"/>
                        </a:lnSpc>
                        <a:spcBef>
                          <a:spcPts val="0"/>
                        </a:spcBef>
                        <a:spcAft>
                          <a:spcPts val="0"/>
                        </a:spcAft>
                      </a:pPr>
                      <a:r>
                        <a:rPr lang="vi-VN" sz="1300" dirty="0">
                          <a:effectLst/>
                        </a:rPr>
                        <a:t>ĐÃ LÀM TỐT</a:t>
                      </a:r>
                      <a:endParaRPr lang="en-US" sz="1400" dirty="0">
                        <a:effectLst/>
                      </a:endParaRPr>
                    </a:p>
                    <a:p>
                      <a:pPr marL="0" marR="0" algn="ctr">
                        <a:lnSpc>
                          <a:spcPct val="107000"/>
                        </a:lnSpc>
                        <a:spcBef>
                          <a:spcPts val="0"/>
                        </a:spcBef>
                        <a:spcAft>
                          <a:spcPts val="0"/>
                        </a:spcAft>
                      </a:pPr>
                      <a:r>
                        <a:rPr lang="vi-VN" sz="1300" dirty="0">
                          <a:effectLst/>
                        </a:rPr>
                        <a:t>(5 – 7 điểm)</a:t>
                      </a:r>
                      <a:endParaRPr lang="en-US" sz="1400" dirty="0">
                        <a:effectLst/>
                        <a:latin typeface="Times New Roman"/>
                        <a:ea typeface="Calibri"/>
                        <a:cs typeface="Times New Roman"/>
                      </a:endParaRPr>
                    </a:p>
                  </a:txBody>
                  <a:tcPr marL="68580" marR="68580" marT="0" marB="0"/>
                </a:tc>
                <a:tc>
                  <a:txBody>
                    <a:bodyPr/>
                    <a:lstStyle/>
                    <a:p>
                      <a:pPr marL="0" marR="0" algn="ctr">
                        <a:lnSpc>
                          <a:spcPct val="107000"/>
                        </a:lnSpc>
                        <a:spcBef>
                          <a:spcPts val="0"/>
                        </a:spcBef>
                        <a:spcAft>
                          <a:spcPts val="0"/>
                        </a:spcAft>
                      </a:pPr>
                      <a:r>
                        <a:rPr lang="vi-VN" sz="1300">
                          <a:effectLst/>
                        </a:rPr>
                        <a:t>RẤT XUẤT SẮC</a:t>
                      </a:r>
                      <a:endParaRPr lang="en-US" sz="1400">
                        <a:effectLst/>
                      </a:endParaRPr>
                    </a:p>
                    <a:p>
                      <a:pPr marL="0" marR="0" algn="ctr">
                        <a:lnSpc>
                          <a:spcPct val="107000"/>
                        </a:lnSpc>
                        <a:spcBef>
                          <a:spcPts val="0"/>
                        </a:spcBef>
                        <a:spcAft>
                          <a:spcPts val="0"/>
                        </a:spcAft>
                      </a:pPr>
                      <a:r>
                        <a:rPr lang="vi-VN" sz="1300">
                          <a:effectLst/>
                        </a:rPr>
                        <a:t>(8 – 10 điểm)</a:t>
                      </a:r>
                      <a:endParaRPr lang="en-US" sz="1400">
                        <a:effectLst/>
                        <a:latin typeface="Times New Roman"/>
                        <a:ea typeface="Calibri"/>
                        <a:cs typeface="Times New Roman"/>
                      </a:endParaRPr>
                    </a:p>
                  </a:txBody>
                  <a:tcPr marL="68580" marR="68580" marT="0" marB="0"/>
                </a:tc>
                <a:extLst>
                  <a:ext uri="{0D108BD9-81ED-4DB2-BD59-A6C34878D82A}">
                    <a16:rowId xmlns:a16="http://schemas.microsoft.com/office/drawing/2014/main" val="10000"/>
                  </a:ext>
                </a:extLst>
              </a:tr>
              <a:tr h="970115">
                <a:tc>
                  <a:txBody>
                    <a:bodyPr/>
                    <a:lstStyle/>
                    <a:p>
                      <a:pPr marL="0" marR="0" algn="ctr">
                        <a:lnSpc>
                          <a:spcPct val="107000"/>
                        </a:lnSpc>
                        <a:spcBef>
                          <a:spcPts val="0"/>
                        </a:spcBef>
                        <a:spcAft>
                          <a:spcPts val="0"/>
                        </a:spcAft>
                      </a:pPr>
                      <a:r>
                        <a:rPr lang="vi-VN" sz="1300">
                          <a:effectLst/>
                        </a:rPr>
                        <a:t>Hình thức</a:t>
                      </a:r>
                      <a:endParaRPr lang="en-US" sz="1400">
                        <a:effectLst/>
                      </a:endParaRPr>
                    </a:p>
                    <a:p>
                      <a:pPr marL="0" marR="0" algn="ctr">
                        <a:lnSpc>
                          <a:spcPct val="107000"/>
                        </a:lnSpc>
                        <a:spcBef>
                          <a:spcPts val="0"/>
                        </a:spcBef>
                        <a:spcAft>
                          <a:spcPts val="0"/>
                        </a:spcAft>
                      </a:pPr>
                      <a:r>
                        <a:rPr lang="vi-VN" sz="1300">
                          <a:effectLst/>
                        </a:rPr>
                        <a:t>(3 điểm)</a:t>
                      </a:r>
                      <a:endParaRPr lang="en-US" sz="1400">
                        <a:effectLst/>
                        <a:latin typeface="Times New Roman"/>
                        <a:ea typeface="Calibri"/>
                        <a:cs typeface="Times New Roman"/>
                      </a:endParaRPr>
                    </a:p>
                  </a:txBody>
                  <a:tcPr marL="68580" marR="68580" marT="0" marB="0" anchor="ctr"/>
                </a:tc>
                <a:tc>
                  <a:txBody>
                    <a:bodyPr/>
                    <a:lstStyle/>
                    <a:p>
                      <a:pPr marL="0" marR="0" algn="just">
                        <a:lnSpc>
                          <a:spcPct val="107000"/>
                        </a:lnSpc>
                        <a:spcBef>
                          <a:spcPts val="0"/>
                        </a:spcBef>
                        <a:spcAft>
                          <a:spcPts val="0"/>
                        </a:spcAft>
                      </a:pPr>
                      <a:r>
                        <a:rPr lang="vi-VN" sz="1300" dirty="0">
                          <a:effectLst/>
                        </a:rPr>
                        <a:t>1 điểm </a:t>
                      </a:r>
                      <a:endParaRPr lang="en-US" sz="1400" dirty="0">
                        <a:effectLst/>
                      </a:endParaRPr>
                    </a:p>
                    <a:p>
                      <a:pPr marL="0" marR="0" algn="just">
                        <a:lnSpc>
                          <a:spcPct val="107000"/>
                        </a:lnSpc>
                        <a:spcBef>
                          <a:spcPts val="0"/>
                        </a:spcBef>
                        <a:spcAft>
                          <a:spcPts val="0"/>
                        </a:spcAft>
                      </a:pPr>
                      <a:r>
                        <a:rPr lang="vi-VN" sz="1300" dirty="0">
                          <a:effectLst/>
                        </a:rPr>
                        <a:t>Bài làm còn sơ sài, trình bày cẩu thả</a:t>
                      </a:r>
                      <a:endParaRPr lang="en-US" sz="1400" dirty="0">
                        <a:effectLst/>
                      </a:endParaRPr>
                    </a:p>
                    <a:p>
                      <a:pPr marL="0" marR="0" algn="just">
                        <a:lnSpc>
                          <a:spcPct val="107000"/>
                        </a:lnSpc>
                        <a:spcBef>
                          <a:spcPts val="0"/>
                        </a:spcBef>
                        <a:spcAft>
                          <a:spcPts val="0"/>
                        </a:spcAft>
                      </a:pPr>
                      <a:r>
                        <a:rPr lang="vi-VN" sz="1300" dirty="0">
                          <a:effectLst/>
                        </a:rPr>
                        <a:t>Sai lỗi chính tả </a:t>
                      </a:r>
                      <a:endParaRPr lang="en-US" sz="1400" dirty="0">
                        <a:effectLst/>
                      </a:endParaRPr>
                    </a:p>
                    <a:p>
                      <a:pPr marL="0" marR="0" algn="just">
                        <a:lnSpc>
                          <a:spcPct val="107000"/>
                        </a:lnSpc>
                        <a:spcBef>
                          <a:spcPts val="0"/>
                        </a:spcBef>
                        <a:spcAft>
                          <a:spcPts val="0"/>
                        </a:spcAft>
                      </a:pPr>
                      <a:r>
                        <a:rPr lang="vi-VN" sz="1300" dirty="0">
                          <a:effectLst/>
                        </a:rPr>
                        <a:t>Sai kết cấu đoạn</a:t>
                      </a:r>
                      <a:endParaRPr lang="en-US" sz="1400" dirty="0">
                        <a:effectLst/>
                        <a:latin typeface="Times New Roman"/>
                        <a:ea typeface="Calibri"/>
                        <a:cs typeface="Times New Roman"/>
                      </a:endParaRPr>
                    </a:p>
                  </a:txBody>
                  <a:tcPr marL="68580" marR="68580" marT="0" marB="0"/>
                </a:tc>
                <a:tc>
                  <a:txBody>
                    <a:bodyPr/>
                    <a:lstStyle/>
                    <a:p>
                      <a:pPr marL="0" marR="0" algn="just">
                        <a:lnSpc>
                          <a:spcPct val="107000"/>
                        </a:lnSpc>
                        <a:spcBef>
                          <a:spcPts val="0"/>
                        </a:spcBef>
                        <a:spcAft>
                          <a:spcPts val="0"/>
                        </a:spcAft>
                      </a:pPr>
                      <a:r>
                        <a:rPr lang="vi-VN" sz="1300" dirty="0">
                          <a:effectLst/>
                        </a:rPr>
                        <a:t>2 điểm</a:t>
                      </a:r>
                      <a:endParaRPr lang="en-US" sz="1400" dirty="0">
                        <a:effectLst/>
                      </a:endParaRPr>
                    </a:p>
                    <a:p>
                      <a:pPr marL="0" marR="0" algn="just">
                        <a:lnSpc>
                          <a:spcPct val="107000"/>
                        </a:lnSpc>
                        <a:spcBef>
                          <a:spcPts val="0"/>
                        </a:spcBef>
                        <a:spcAft>
                          <a:spcPts val="0"/>
                        </a:spcAft>
                      </a:pPr>
                      <a:r>
                        <a:rPr lang="vi-VN" sz="1300" dirty="0">
                          <a:effectLst/>
                        </a:rPr>
                        <a:t>Bài làm tương đối đẩy đủ, chỉn chu </a:t>
                      </a:r>
                      <a:endParaRPr lang="en-US" sz="1400" dirty="0">
                        <a:effectLst/>
                      </a:endParaRPr>
                    </a:p>
                    <a:p>
                      <a:pPr marL="0" marR="0" algn="just">
                        <a:lnSpc>
                          <a:spcPct val="107000"/>
                        </a:lnSpc>
                        <a:spcBef>
                          <a:spcPts val="0"/>
                        </a:spcBef>
                        <a:spcAft>
                          <a:spcPts val="0"/>
                        </a:spcAft>
                      </a:pPr>
                      <a:r>
                        <a:rPr lang="vi-VN" sz="1300" dirty="0">
                          <a:effectLst/>
                        </a:rPr>
                        <a:t>Trình bày cẩn thận </a:t>
                      </a:r>
                      <a:endParaRPr lang="en-US" sz="1400" dirty="0">
                        <a:effectLst/>
                      </a:endParaRPr>
                    </a:p>
                    <a:p>
                      <a:pPr marL="0" marR="0" algn="just">
                        <a:lnSpc>
                          <a:spcPct val="107000"/>
                        </a:lnSpc>
                        <a:spcBef>
                          <a:spcPts val="0"/>
                        </a:spcBef>
                        <a:spcAft>
                          <a:spcPts val="0"/>
                        </a:spcAft>
                      </a:pPr>
                      <a:r>
                        <a:rPr lang="vi-VN" sz="1300" dirty="0">
                          <a:effectLst/>
                        </a:rPr>
                        <a:t>Chuẩn kết câu đoạn</a:t>
                      </a:r>
                      <a:endParaRPr lang="en-US" sz="1400" dirty="0">
                        <a:effectLst/>
                      </a:endParaRPr>
                    </a:p>
                    <a:p>
                      <a:pPr marL="0" marR="0" algn="just">
                        <a:lnSpc>
                          <a:spcPct val="107000"/>
                        </a:lnSpc>
                        <a:spcBef>
                          <a:spcPts val="0"/>
                        </a:spcBef>
                        <a:spcAft>
                          <a:spcPts val="0"/>
                        </a:spcAft>
                      </a:pPr>
                      <a:r>
                        <a:rPr lang="vi-VN" sz="1300" dirty="0">
                          <a:effectLst/>
                        </a:rPr>
                        <a:t>Không có lỗi chính tả </a:t>
                      </a:r>
                      <a:endParaRPr lang="en-US" sz="1400" dirty="0">
                        <a:effectLst/>
                        <a:latin typeface="Times New Roman"/>
                        <a:ea typeface="Calibri"/>
                        <a:cs typeface="Times New Roman"/>
                      </a:endParaRPr>
                    </a:p>
                  </a:txBody>
                  <a:tcPr marL="68580" marR="68580" marT="0" marB="0"/>
                </a:tc>
                <a:tc>
                  <a:txBody>
                    <a:bodyPr/>
                    <a:lstStyle/>
                    <a:p>
                      <a:pPr marL="0" marR="0" algn="just">
                        <a:lnSpc>
                          <a:spcPct val="107000"/>
                        </a:lnSpc>
                        <a:spcBef>
                          <a:spcPts val="0"/>
                        </a:spcBef>
                        <a:spcAft>
                          <a:spcPts val="0"/>
                        </a:spcAft>
                      </a:pPr>
                      <a:r>
                        <a:rPr lang="vi-VN" sz="1300">
                          <a:effectLst/>
                        </a:rPr>
                        <a:t>3 điểm </a:t>
                      </a:r>
                      <a:endParaRPr lang="en-US" sz="1400">
                        <a:effectLst/>
                      </a:endParaRPr>
                    </a:p>
                    <a:p>
                      <a:pPr marL="0" marR="0" algn="just">
                        <a:lnSpc>
                          <a:spcPct val="107000"/>
                        </a:lnSpc>
                        <a:spcBef>
                          <a:spcPts val="0"/>
                        </a:spcBef>
                        <a:spcAft>
                          <a:spcPts val="0"/>
                        </a:spcAft>
                      </a:pPr>
                      <a:r>
                        <a:rPr lang="vi-VN" sz="1300">
                          <a:effectLst/>
                        </a:rPr>
                        <a:t>Bài làm tương đối đẩy đủ, chỉn chu </a:t>
                      </a:r>
                      <a:endParaRPr lang="en-US" sz="1400">
                        <a:effectLst/>
                      </a:endParaRPr>
                    </a:p>
                    <a:p>
                      <a:pPr marL="0" marR="0" algn="just">
                        <a:lnSpc>
                          <a:spcPct val="107000"/>
                        </a:lnSpc>
                        <a:spcBef>
                          <a:spcPts val="0"/>
                        </a:spcBef>
                        <a:spcAft>
                          <a:spcPts val="0"/>
                        </a:spcAft>
                      </a:pPr>
                      <a:r>
                        <a:rPr lang="vi-VN" sz="1300">
                          <a:effectLst/>
                        </a:rPr>
                        <a:t>Trình bày cẩn thận Chuẩn kết câu đoạn</a:t>
                      </a:r>
                      <a:endParaRPr lang="en-US" sz="1400">
                        <a:effectLst/>
                      </a:endParaRPr>
                    </a:p>
                    <a:p>
                      <a:pPr marL="0" marR="0" algn="just">
                        <a:lnSpc>
                          <a:spcPct val="107000"/>
                        </a:lnSpc>
                        <a:spcBef>
                          <a:spcPts val="0"/>
                        </a:spcBef>
                        <a:spcAft>
                          <a:spcPts val="0"/>
                        </a:spcAft>
                      </a:pPr>
                      <a:r>
                        <a:rPr lang="vi-VN" sz="1300">
                          <a:effectLst/>
                        </a:rPr>
                        <a:t>Không có lỗi chính tả</a:t>
                      </a:r>
                      <a:endParaRPr lang="en-US" sz="1400">
                        <a:effectLst/>
                      </a:endParaRPr>
                    </a:p>
                    <a:p>
                      <a:pPr marL="0" marR="0" algn="just">
                        <a:lnSpc>
                          <a:spcPct val="107000"/>
                        </a:lnSpc>
                        <a:spcBef>
                          <a:spcPts val="0"/>
                        </a:spcBef>
                        <a:spcAft>
                          <a:spcPts val="0"/>
                        </a:spcAft>
                      </a:pPr>
                      <a:r>
                        <a:rPr lang="vi-VN" sz="1300">
                          <a:effectLst/>
                        </a:rPr>
                        <a:t>Có sự sáng tạo</a:t>
                      </a:r>
                      <a:endParaRPr lang="en-US" sz="1400">
                        <a:effectLst/>
                        <a:latin typeface="Times New Roman"/>
                        <a:ea typeface="Calibri"/>
                        <a:cs typeface="Times New Roman"/>
                      </a:endParaRPr>
                    </a:p>
                  </a:txBody>
                  <a:tcPr marL="68580" marR="68580" marT="0" marB="0"/>
                </a:tc>
                <a:extLst>
                  <a:ext uri="{0D108BD9-81ED-4DB2-BD59-A6C34878D82A}">
                    <a16:rowId xmlns:a16="http://schemas.microsoft.com/office/drawing/2014/main" val="10001"/>
                  </a:ext>
                </a:extLst>
              </a:tr>
              <a:tr h="606322">
                <a:tc>
                  <a:txBody>
                    <a:bodyPr/>
                    <a:lstStyle/>
                    <a:p>
                      <a:pPr marL="0" marR="0" algn="ctr">
                        <a:lnSpc>
                          <a:spcPct val="107000"/>
                        </a:lnSpc>
                        <a:spcBef>
                          <a:spcPts val="0"/>
                        </a:spcBef>
                        <a:spcAft>
                          <a:spcPts val="0"/>
                        </a:spcAft>
                      </a:pPr>
                      <a:r>
                        <a:rPr lang="vi-VN" sz="1300">
                          <a:effectLst/>
                        </a:rPr>
                        <a:t>Nội dung</a:t>
                      </a:r>
                      <a:endParaRPr lang="en-US" sz="1400">
                        <a:effectLst/>
                      </a:endParaRPr>
                    </a:p>
                    <a:p>
                      <a:pPr marL="0" marR="0" algn="ctr">
                        <a:lnSpc>
                          <a:spcPct val="107000"/>
                        </a:lnSpc>
                        <a:spcBef>
                          <a:spcPts val="0"/>
                        </a:spcBef>
                        <a:spcAft>
                          <a:spcPts val="0"/>
                        </a:spcAft>
                      </a:pPr>
                      <a:r>
                        <a:rPr lang="vi-VN" sz="1300">
                          <a:effectLst/>
                        </a:rPr>
                        <a:t>(7 điểm)</a:t>
                      </a:r>
                      <a:endParaRPr lang="en-US" sz="1400">
                        <a:effectLst/>
                        <a:latin typeface="Times New Roman"/>
                        <a:ea typeface="Calibri"/>
                        <a:cs typeface="Times New Roman"/>
                      </a:endParaRPr>
                    </a:p>
                  </a:txBody>
                  <a:tcPr marL="68580" marR="68580" marT="0" marB="0" anchor="ctr"/>
                </a:tc>
                <a:tc>
                  <a:txBody>
                    <a:bodyPr/>
                    <a:lstStyle/>
                    <a:p>
                      <a:pPr marL="0" marR="0" algn="just">
                        <a:lnSpc>
                          <a:spcPct val="107000"/>
                        </a:lnSpc>
                        <a:spcBef>
                          <a:spcPts val="0"/>
                        </a:spcBef>
                        <a:spcAft>
                          <a:spcPts val="0"/>
                        </a:spcAft>
                      </a:pPr>
                      <a:r>
                        <a:rPr lang="vi-VN" sz="1300">
                          <a:effectLst/>
                        </a:rPr>
                        <a:t>1 – 4 điểm</a:t>
                      </a:r>
                      <a:endParaRPr lang="en-US" sz="1400">
                        <a:effectLst/>
                      </a:endParaRPr>
                    </a:p>
                    <a:p>
                      <a:pPr marL="0" marR="0" algn="just">
                        <a:lnSpc>
                          <a:spcPct val="107000"/>
                        </a:lnSpc>
                        <a:spcBef>
                          <a:spcPts val="0"/>
                        </a:spcBef>
                        <a:spcAft>
                          <a:spcPts val="0"/>
                        </a:spcAft>
                      </a:pPr>
                      <a:r>
                        <a:rPr lang="vi-VN" sz="1300">
                          <a:effectLst/>
                        </a:rPr>
                        <a:t>Nội dung sơ sài mới dừng lại ở mức độ biết và nhận diện </a:t>
                      </a:r>
                      <a:endParaRPr lang="en-US" sz="1400">
                        <a:effectLst/>
                        <a:latin typeface="Times New Roman"/>
                        <a:ea typeface="Calibri"/>
                        <a:cs typeface="Times New Roman"/>
                      </a:endParaRPr>
                    </a:p>
                  </a:txBody>
                  <a:tcPr marL="68580" marR="68580" marT="0" marB="0"/>
                </a:tc>
                <a:tc>
                  <a:txBody>
                    <a:bodyPr/>
                    <a:lstStyle/>
                    <a:p>
                      <a:pPr marL="0" marR="0" algn="just">
                        <a:lnSpc>
                          <a:spcPct val="107000"/>
                        </a:lnSpc>
                        <a:spcBef>
                          <a:spcPts val="0"/>
                        </a:spcBef>
                        <a:spcAft>
                          <a:spcPts val="0"/>
                        </a:spcAft>
                      </a:pPr>
                      <a:r>
                        <a:rPr lang="vi-VN" sz="1300" dirty="0">
                          <a:effectLst/>
                        </a:rPr>
                        <a:t>5 – 6 điểm </a:t>
                      </a:r>
                      <a:endParaRPr lang="en-US" sz="1400" dirty="0">
                        <a:effectLst/>
                      </a:endParaRPr>
                    </a:p>
                    <a:p>
                      <a:pPr marL="0" marR="0" algn="just">
                        <a:lnSpc>
                          <a:spcPct val="107000"/>
                        </a:lnSpc>
                        <a:spcBef>
                          <a:spcPts val="0"/>
                        </a:spcBef>
                        <a:spcAft>
                          <a:spcPts val="0"/>
                        </a:spcAft>
                      </a:pPr>
                      <a:r>
                        <a:rPr lang="vi-VN" sz="1300" dirty="0">
                          <a:effectLst/>
                        </a:rPr>
                        <a:t>Nội dung đúng, đủ và trọng tâm </a:t>
                      </a:r>
                      <a:endParaRPr lang="en-US" sz="1400" dirty="0">
                        <a:effectLst/>
                      </a:endParaRPr>
                    </a:p>
                    <a:p>
                      <a:pPr marL="0" marR="0" algn="just">
                        <a:lnSpc>
                          <a:spcPct val="107000"/>
                        </a:lnSpc>
                        <a:spcBef>
                          <a:spcPts val="0"/>
                        </a:spcBef>
                        <a:spcAft>
                          <a:spcPts val="0"/>
                        </a:spcAft>
                      </a:pPr>
                      <a:r>
                        <a:rPr lang="vi-VN" sz="1300" dirty="0">
                          <a:effectLst/>
                        </a:rPr>
                        <a:t>Có ít nhất 1-2 ý mở rộng nâng cao </a:t>
                      </a:r>
                      <a:endParaRPr lang="en-US" sz="1400" dirty="0">
                        <a:effectLst/>
                        <a:latin typeface="Times New Roman"/>
                        <a:ea typeface="Calibri"/>
                        <a:cs typeface="Times New Roman"/>
                      </a:endParaRPr>
                    </a:p>
                  </a:txBody>
                  <a:tcPr marL="68580" marR="68580" marT="0" marB="0"/>
                </a:tc>
                <a:tc>
                  <a:txBody>
                    <a:bodyPr/>
                    <a:lstStyle/>
                    <a:p>
                      <a:pPr marL="0" marR="0" algn="just">
                        <a:lnSpc>
                          <a:spcPct val="107000"/>
                        </a:lnSpc>
                        <a:spcBef>
                          <a:spcPts val="0"/>
                        </a:spcBef>
                        <a:spcAft>
                          <a:spcPts val="0"/>
                        </a:spcAft>
                      </a:pPr>
                      <a:r>
                        <a:rPr lang="vi-VN" sz="1300">
                          <a:effectLst/>
                        </a:rPr>
                        <a:t>7 điểm</a:t>
                      </a:r>
                      <a:endParaRPr lang="en-US" sz="1400">
                        <a:effectLst/>
                      </a:endParaRPr>
                    </a:p>
                    <a:p>
                      <a:pPr marL="0" marR="0" algn="just">
                        <a:lnSpc>
                          <a:spcPct val="107000"/>
                        </a:lnSpc>
                        <a:spcBef>
                          <a:spcPts val="0"/>
                        </a:spcBef>
                        <a:spcAft>
                          <a:spcPts val="0"/>
                        </a:spcAft>
                      </a:pPr>
                      <a:r>
                        <a:rPr lang="vi-VN" sz="1300">
                          <a:effectLst/>
                        </a:rPr>
                        <a:t>Nội dung đúng, đủ và trọng tâm </a:t>
                      </a:r>
                      <a:endParaRPr lang="en-US" sz="1400">
                        <a:effectLst/>
                      </a:endParaRPr>
                    </a:p>
                    <a:p>
                      <a:pPr marL="0" marR="0" algn="just">
                        <a:lnSpc>
                          <a:spcPct val="107000"/>
                        </a:lnSpc>
                        <a:spcBef>
                          <a:spcPts val="0"/>
                        </a:spcBef>
                        <a:spcAft>
                          <a:spcPts val="0"/>
                        </a:spcAft>
                      </a:pPr>
                      <a:r>
                        <a:rPr lang="vi-VN" sz="1300">
                          <a:effectLst/>
                        </a:rPr>
                        <a:t>Có ít nhất 1-2 ý mở rộng nâng cao Có sự sáng tạo </a:t>
                      </a:r>
                      <a:endParaRPr lang="en-US" sz="1400">
                        <a:effectLst/>
                        <a:latin typeface="Times New Roman"/>
                        <a:ea typeface="Calibri"/>
                        <a:cs typeface="Times New Roman"/>
                      </a:endParaRPr>
                    </a:p>
                  </a:txBody>
                  <a:tcPr marL="68580" marR="68580" marT="0" marB="0"/>
                </a:tc>
                <a:extLst>
                  <a:ext uri="{0D108BD9-81ED-4DB2-BD59-A6C34878D82A}">
                    <a16:rowId xmlns:a16="http://schemas.microsoft.com/office/drawing/2014/main" val="10002"/>
                  </a:ext>
                </a:extLst>
              </a:tr>
              <a:tr h="121264">
                <a:tc>
                  <a:txBody>
                    <a:bodyPr/>
                    <a:lstStyle/>
                    <a:p>
                      <a:pPr marL="0" marR="0" algn="just">
                        <a:lnSpc>
                          <a:spcPct val="107000"/>
                        </a:lnSpc>
                        <a:spcBef>
                          <a:spcPts val="0"/>
                        </a:spcBef>
                        <a:spcAft>
                          <a:spcPts val="0"/>
                        </a:spcAft>
                      </a:pPr>
                      <a:r>
                        <a:rPr lang="vi-VN" sz="1300">
                          <a:effectLst/>
                        </a:rPr>
                        <a:t>Điểm </a:t>
                      </a:r>
                      <a:endParaRPr lang="en-US" sz="1400">
                        <a:effectLst/>
                        <a:latin typeface="Times New Roman"/>
                        <a:ea typeface="Calibri"/>
                        <a:cs typeface="Times New Roman"/>
                      </a:endParaRPr>
                    </a:p>
                  </a:txBody>
                  <a:tcPr marL="68580" marR="68580" marT="0" marB="0"/>
                </a:tc>
                <a:tc>
                  <a:txBody>
                    <a:bodyPr/>
                    <a:lstStyle/>
                    <a:p>
                      <a:pPr marL="0" marR="0" algn="just">
                        <a:lnSpc>
                          <a:spcPct val="107000"/>
                        </a:lnSpc>
                        <a:spcBef>
                          <a:spcPts val="0"/>
                        </a:spcBef>
                        <a:spcAft>
                          <a:spcPts val="0"/>
                        </a:spcAft>
                      </a:pPr>
                      <a:r>
                        <a:rPr lang="vi-VN" sz="1300">
                          <a:effectLst/>
                        </a:rPr>
                        <a:t> </a:t>
                      </a:r>
                      <a:endParaRPr lang="en-US" sz="1400">
                        <a:effectLst/>
                        <a:latin typeface="Times New Roman"/>
                        <a:ea typeface="Calibri"/>
                        <a:cs typeface="Times New Roman"/>
                      </a:endParaRPr>
                    </a:p>
                  </a:txBody>
                  <a:tcPr marL="68580" marR="68580" marT="0" marB="0"/>
                </a:tc>
                <a:tc>
                  <a:txBody>
                    <a:bodyPr/>
                    <a:lstStyle/>
                    <a:p>
                      <a:pPr marL="0" marR="0" algn="just">
                        <a:lnSpc>
                          <a:spcPct val="107000"/>
                        </a:lnSpc>
                        <a:spcBef>
                          <a:spcPts val="0"/>
                        </a:spcBef>
                        <a:spcAft>
                          <a:spcPts val="0"/>
                        </a:spcAft>
                      </a:pPr>
                      <a:r>
                        <a:rPr lang="vi-VN" sz="1300">
                          <a:effectLst/>
                        </a:rPr>
                        <a:t> </a:t>
                      </a:r>
                      <a:endParaRPr lang="en-US" sz="1400">
                        <a:effectLst/>
                        <a:latin typeface="Times New Roman"/>
                        <a:ea typeface="Calibri"/>
                        <a:cs typeface="Times New Roman"/>
                      </a:endParaRPr>
                    </a:p>
                  </a:txBody>
                  <a:tcPr marL="68580" marR="68580" marT="0" marB="0"/>
                </a:tc>
                <a:tc>
                  <a:txBody>
                    <a:bodyPr/>
                    <a:lstStyle/>
                    <a:p>
                      <a:pPr marL="0" marR="0" algn="just">
                        <a:lnSpc>
                          <a:spcPct val="107000"/>
                        </a:lnSpc>
                        <a:spcBef>
                          <a:spcPts val="0"/>
                        </a:spcBef>
                        <a:spcAft>
                          <a:spcPts val="0"/>
                        </a:spcAft>
                      </a:pPr>
                      <a:r>
                        <a:rPr lang="vi-VN" sz="1300">
                          <a:effectLst/>
                        </a:rPr>
                        <a:t> </a:t>
                      </a:r>
                      <a:endParaRPr lang="en-US" sz="1400">
                        <a:effectLst/>
                        <a:latin typeface="Times New Roman"/>
                        <a:ea typeface="Calibri"/>
                        <a:cs typeface="Times New Roman"/>
                      </a:endParaRPr>
                    </a:p>
                  </a:txBody>
                  <a:tcPr marL="68580" marR="68580" marT="0" marB="0"/>
                </a:tc>
                <a:extLst>
                  <a:ext uri="{0D108BD9-81ED-4DB2-BD59-A6C34878D82A}">
                    <a16:rowId xmlns:a16="http://schemas.microsoft.com/office/drawing/2014/main" val="10003"/>
                  </a:ext>
                </a:extLst>
              </a:tr>
              <a:tr h="121264">
                <a:tc>
                  <a:txBody>
                    <a:bodyPr/>
                    <a:lstStyle/>
                    <a:p>
                      <a:pPr marL="0" marR="0" algn="just">
                        <a:lnSpc>
                          <a:spcPct val="107000"/>
                        </a:lnSpc>
                        <a:spcBef>
                          <a:spcPts val="0"/>
                        </a:spcBef>
                        <a:spcAft>
                          <a:spcPts val="0"/>
                        </a:spcAft>
                      </a:pPr>
                      <a:r>
                        <a:rPr lang="vi-VN" sz="1300">
                          <a:effectLst/>
                        </a:rPr>
                        <a:t>TỔNG </a:t>
                      </a:r>
                      <a:endParaRPr lang="en-US" sz="1400">
                        <a:effectLst/>
                        <a:latin typeface="Times New Roman"/>
                        <a:ea typeface="Calibri"/>
                        <a:cs typeface="Times New Roman"/>
                      </a:endParaRPr>
                    </a:p>
                  </a:txBody>
                  <a:tcPr marL="68580" marR="68580" marT="0" marB="0"/>
                </a:tc>
                <a:tc gridSpan="3">
                  <a:txBody>
                    <a:bodyPr/>
                    <a:lstStyle/>
                    <a:p>
                      <a:pPr marL="0" marR="0" algn="just">
                        <a:lnSpc>
                          <a:spcPct val="107000"/>
                        </a:lnSpc>
                        <a:spcBef>
                          <a:spcPts val="0"/>
                        </a:spcBef>
                        <a:spcAft>
                          <a:spcPts val="0"/>
                        </a:spcAft>
                      </a:pPr>
                      <a:r>
                        <a:rPr lang="vi-VN" sz="1300" dirty="0">
                          <a:effectLst/>
                        </a:rPr>
                        <a:t> </a:t>
                      </a:r>
                      <a:endParaRPr lang="en-US" sz="1400" dirty="0">
                        <a:effectLst/>
                        <a:latin typeface="Times New Roman"/>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70115061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7" name="Google Shape;497;p50"/>
          <p:cNvSpPr txBox="1">
            <a:spLocks noGrp="1"/>
          </p:cNvSpPr>
          <p:nvPr>
            <p:ph type="title" idx="2"/>
          </p:nvPr>
        </p:nvSpPr>
        <p:spPr>
          <a:xfrm>
            <a:off x="1" y="0"/>
            <a:ext cx="6637866" cy="452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Playfair Display" pitchFamily="2" charset="0"/>
              </a:rPr>
              <a:t>VẬN DỤNG</a:t>
            </a:r>
            <a:endParaRPr dirty="0">
              <a:latin typeface="Playfair Display" pitchFamily="2" charset="0"/>
            </a:endParaRPr>
          </a:p>
        </p:txBody>
      </p:sp>
      <p:pic>
        <p:nvPicPr>
          <p:cNvPr id="498" name="Google Shape;498;p50"/>
          <p:cNvPicPr preferRelativeResize="0"/>
          <p:nvPr/>
        </p:nvPicPr>
        <p:blipFill>
          <a:blip r:embed="rId3">
            <a:alphaModFix/>
          </a:blip>
          <a:stretch>
            <a:fillRect/>
          </a:stretch>
        </p:blipFill>
        <p:spPr>
          <a:xfrm>
            <a:off x="6267673" y="1042150"/>
            <a:ext cx="2864850" cy="3274951"/>
          </a:xfrm>
          <a:prstGeom prst="rect">
            <a:avLst/>
          </a:prstGeom>
          <a:noFill/>
          <a:ln>
            <a:noFill/>
          </a:ln>
        </p:spPr>
      </p:pic>
    </p:spTree>
    <p:extLst>
      <p:ext uri="{BB962C8B-B14F-4D97-AF65-F5344CB8AC3E}">
        <p14:creationId xmlns:p14="http://schemas.microsoft.com/office/powerpoint/2010/main" val="33488692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pic>
        <p:nvPicPr>
          <p:cNvPr id="498" name="Google Shape;498;p50"/>
          <p:cNvPicPr preferRelativeResize="0"/>
          <p:nvPr/>
        </p:nvPicPr>
        <p:blipFill>
          <a:blip r:embed="rId3">
            <a:alphaModFix/>
          </a:blip>
          <a:stretch>
            <a:fillRect/>
          </a:stretch>
        </p:blipFill>
        <p:spPr>
          <a:xfrm>
            <a:off x="6267673" y="1042150"/>
            <a:ext cx="2864850" cy="3274951"/>
          </a:xfrm>
          <a:prstGeom prst="rect">
            <a:avLst/>
          </a:prstGeom>
          <a:noFill/>
          <a:ln>
            <a:noFill/>
          </a:ln>
        </p:spPr>
      </p:pic>
      <p:sp>
        <p:nvSpPr>
          <p:cNvPr id="4" name="TextBox 12"/>
          <p:cNvSpPr txBox="1"/>
          <p:nvPr/>
        </p:nvSpPr>
        <p:spPr>
          <a:xfrm>
            <a:off x="812799" y="1257899"/>
            <a:ext cx="5283201" cy="2462213"/>
          </a:xfrm>
          <a:prstGeom prst="rect">
            <a:avLst/>
          </a:prstGeom>
        </p:spPr>
        <p:txBody>
          <a:bodyPr wrap="square" lIns="0" tIns="0" rIns="0" bIns="0" rtlCol="0" anchor="t">
            <a:spAutoFit/>
          </a:bodyPr>
          <a:lstStyle/>
          <a:p>
            <a:pPr algn="ctr"/>
            <a:r>
              <a:rPr lang="vi-VN" sz="4000" b="1" dirty="0">
                <a:latin typeface="Times New Roman" panose="02020603050405020304" pitchFamily="18" charset="0"/>
                <a:cs typeface="Times New Roman" panose="02020603050405020304" pitchFamily="18" charset="0"/>
              </a:rPr>
              <a:t>Nhiệm vụ 1</a:t>
            </a:r>
          </a:p>
          <a:p>
            <a:pPr algn="just"/>
            <a:r>
              <a:rPr lang="vi-VN" sz="4000" dirty="0">
                <a:latin typeface="Times New Roman" panose="02020603050405020304" pitchFamily="18" charset="0"/>
                <a:cs typeface="Times New Roman" panose="02020603050405020304" pitchFamily="18" charset="0"/>
              </a:rPr>
              <a:t> </a:t>
            </a:r>
            <a:r>
              <a:rPr lang="nl-NL" sz="4000" dirty="0">
                <a:latin typeface="Times New Roman" panose="02020603050405020304" pitchFamily="18" charset="0"/>
                <a:cs typeface="Times New Roman" panose="02020603050405020304" pitchFamily="18" charset="0"/>
              </a:rPr>
              <a:t>Sưu tầm và lập bảng thống kê các tác phẩm cùng đề tài, cùng chủ </a:t>
            </a:r>
            <a:r>
              <a:rPr lang="vi-VN" sz="4000" dirty="0">
                <a:latin typeface="Times New Roman" panose="02020603050405020304" pitchFamily="18" charset="0"/>
                <a:cs typeface="Times New Roman" panose="02020603050405020304" pitchFamily="18" charset="0"/>
              </a:rPr>
              <a:t>đề.</a:t>
            </a:r>
            <a:endParaRPr lang="en-GB"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95982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7" name="Google Shape;397;p41"/>
          <p:cNvSpPr txBox="1">
            <a:spLocks noGrp="1"/>
          </p:cNvSpPr>
          <p:nvPr>
            <p:ph type="title"/>
          </p:nvPr>
        </p:nvSpPr>
        <p:spPr>
          <a:xfrm>
            <a:off x="406401" y="274622"/>
            <a:ext cx="5965822" cy="3789378"/>
          </a:xfrm>
          <a:prstGeom prst="rect">
            <a:avLst/>
          </a:prstGeom>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US" sz="2400" b="0" dirty="0">
                <a:solidFill>
                  <a:srgbClr val="002060"/>
                </a:solidFill>
                <a:latin typeface="Times New Roman" pitchFamily="18" charset="0"/>
                <a:cs typeface="Times New Roman" pitchFamily="18" charset="0"/>
              </a:rPr>
              <a:t>- </a:t>
            </a:r>
            <a:r>
              <a:rPr lang="en-US" sz="2400" b="0" dirty="0" err="1">
                <a:solidFill>
                  <a:srgbClr val="002060"/>
                </a:solidFill>
                <a:latin typeface="Times New Roman" pitchFamily="18" charset="0"/>
                <a:cs typeface="Times New Roman" pitchFamily="18" charset="0"/>
              </a:rPr>
              <a:t>Chỉ</a:t>
            </a:r>
            <a:r>
              <a:rPr lang="en-US" sz="2400" b="0" dirty="0">
                <a:solidFill>
                  <a:srgbClr val="002060"/>
                </a:solidFill>
                <a:latin typeface="Times New Roman" pitchFamily="18" charset="0"/>
                <a:cs typeface="Times New Roman" pitchFamily="18" charset="0"/>
              </a:rPr>
              <a:t> </a:t>
            </a:r>
            <a:r>
              <a:rPr lang="en-US" sz="2400" b="0" dirty="0" err="1">
                <a:solidFill>
                  <a:srgbClr val="002060"/>
                </a:solidFill>
                <a:latin typeface="Times New Roman" pitchFamily="18" charset="0"/>
                <a:cs typeface="Times New Roman" pitchFamily="18" charset="0"/>
              </a:rPr>
              <a:t>ra</a:t>
            </a:r>
            <a:r>
              <a:rPr lang="en-US" sz="2400" b="0" dirty="0">
                <a:solidFill>
                  <a:srgbClr val="002060"/>
                </a:solidFill>
                <a:latin typeface="Times New Roman" pitchFamily="18" charset="0"/>
                <a:cs typeface="Times New Roman" pitchFamily="18" charset="0"/>
              </a:rPr>
              <a:t> </a:t>
            </a:r>
            <a:r>
              <a:rPr lang="en-US" sz="2400" b="0" dirty="0" err="1">
                <a:solidFill>
                  <a:srgbClr val="002060"/>
                </a:solidFill>
                <a:latin typeface="Times New Roman" pitchFamily="18" charset="0"/>
                <a:cs typeface="Times New Roman" pitchFamily="18" charset="0"/>
              </a:rPr>
              <a:t>những</a:t>
            </a:r>
            <a:r>
              <a:rPr lang="en-US" sz="2400" b="0" dirty="0">
                <a:solidFill>
                  <a:srgbClr val="002060"/>
                </a:solidFill>
                <a:latin typeface="Times New Roman" pitchFamily="18" charset="0"/>
                <a:cs typeface="Times New Roman" pitchFamily="18" charset="0"/>
              </a:rPr>
              <a:t> </a:t>
            </a:r>
            <a:r>
              <a:rPr lang="en-US" sz="2400" b="0" dirty="0" err="1">
                <a:solidFill>
                  <a:srgbClr val="002060"/>
                </a:solidFill>
                <a:latin typeface="Times New Roman" pitchFamily="18" charset="0"/>
                <a:cs typeface="Times New Roman" pitchFamily="18" charset="0"/>
              </a:rPr>
              <a:t>điểm</a:t>
            </a:r>
            <a:r>
              <a:rPr lang="en-US" sz="2400" b="0" dirty="0">
                <a:solidFill>
                  <a:srgbClr val="002060"/>
                </a:solidFill>
                <a:latin typeface="Times New Roman" pitchFamily="18" charset="0"/>
                <a:cs typeface="Times New Roman" pitchFamily="18" charset="0"/>
              </a:rPr>
              <a:t> </a:t>
            </a:r>
            <a:r>
              <a:rPr lang="en-US" sz="2400" b="0" dirty="0" err="1">
                <a:solidFill>
                  <a:srgbClr val="002060"/>
                </a:solidFill>
                <a:latin typeface="Times New Roman" pitchFamily="18" charset="0"/>
                <a:cs typeface="Times New Roman" pitchFamily="18" charset="0"/>
              </a:rPr>
              <a:t>tương</a:t>
            </a:r>
            <a:r>
              <a:rPr lang="en-US" sz="2400" b="0" dirty="0">
                <a:solidFill>
                  <a:srgbClr val="002060"/>
                </a:solidFill>
                <a:latin typeface="Times New Roman" pitchFamily="18" charset="0"/>
                <a:cs typeface="Times New Roman" pitchFamily="18" charset="0"/>
              </a:rPr>
              <a:t> </a:t>
            </a:r>
            <a:r>
              <a:rPr lang="en-US" sz="2400" b="0" dirty="0" err="1">
                <a:solidFill>
                  <a:srgbClr val="002060"/>
                </a:solidFill>
                <a:latin typeface="Times New Roman" pitchFamily="18" charset="0"/>
                <a:cs typeface="Times New Roman" pitchFamily="18" charset="0"/>
              </a:rPr>
              <a:t>đồng</a:t>
            </a:r>
            <a:r>
              <a:rPr lang="en-US" sz="2400" b="0" dirty="0">
                <a:solidFill>
                  <a:srgbClr val="002060"/>
                </a:solidFill>
                <a:latin typeface="Times New Roman" pitchFamily="18" charset="0"/>
                <a:cs typeface="Times New Roman" pitchFamily="18" charset="0"/>
              </a:rPr>
              <a:t> </a:t>
            </a:r>
            <a:r>
              <a:rPr lang="en-US" sz="2400" b="0" dirty="0" err="1">
                <a:solidFill>
                  <a:srgbClr val="002060"/>
                </a:solidFill>
                <a:latin typeface="Times New Roman" pitchFamily="18" charset="0"/>
                <a:cs typeface="Times New Roman" pitchFamily="18" charset="0"/>
              </a:rPr>
              <a:t>và</a:t>
            </a:r>
            <a:r>
              <a:rPr lang="en-US" sz="2400" b="0" dirty="0">
                <a:solidFill>
                  <a:srgbClr val="002060"/>
                </a:solidFill>
                <a:latin typeface="Times New Roman" pitchFamily="18" charset="0"/>
                <a:cs typeface="Times New Roman" pitchFamily="18" charset="0"/>
              </a:rPr>
              <a:t> </a:t>
            </a:r>
            <a:r>
              <a:rPr lang="en-US" sz="2400" b="0" dirty="0" err="1">
                <a:solidFill>
                  <a:srgbClr val="002060"/>
                </a:solidFill>
                <a:latin typeface="Times New Roman" pitchFamily="18" charset="0"/>
                <a:cs typeface="Times New Roman" pitchFamily="18" charset="0"/>
              </a:rPr>
              <a:t>khác</a:t>
            </a:r>
            <a:r>
              <a:rPr lang="en-US" sz="2400" b="0" dirty="0">
                <a:solidFill>
                  <a:srgbClr val="002060"/>
                </a:solidFill>
                <a:latin typeface="Times New Roman" pitchFamily="18" charset="0"/>
                <a:cs typeface="Times New Roman" pitchFamily="18" charset="0"/>
              </a:rPr>
              <a:t> </a:t>
            </a:r>
            <a:r>
              <a:rPr lang="en-US" sz="2400" b="0" dirty="0" err="1">
                <a:solidFill>
                  <a:srgbClr val="002060"/>
                </a:solidFill>
                <a:latin typeface="Times New Roman" pitchFamily="18" charset="0"/>
                <a:cs typeface="Times New Roman" pitchFamily="18" charset="0"/>
              </a:rPr>
              <a:t>biệt</a:t>
            </a:r>
            <a:r>
              <a:rPr lang="en-US" sz="2400" b="0" dirty="0">
                <a:solidFill>
                  <a:srgbClr val="002060"/>
                </a:solidFill>
                <a:latin typeface="Times New Roman" pitchFamily="18" charset="0"/>
                <a:cs typeface="Times New Roman" pitchFamily="18" charset="0"/>
              </a:rPr>
              <a:t> </a:t>
            </a:r>
            <a:r>
              <a:rPr lang="en-US" sz="2400" b="0" dirty="0" err="1">
                <a:solidFill>
                  <a:srgbClr val="002060"/>
                </a:solidFill>
                <a:latin typeface="Times New Roman" pitchFamily="18" charset="0"/>
                <a:cs typeface="Times New Roman" pitchFamily="18" charset="0"/>
              </a:rPr>
              <a:t>giữa</a:t>
            </a:r>
            <a:r>
              <a:rPr lang="en-US" sz="2400" b="0" dirty="0">
                <a:solidFill>
                  <a:srgbClr val="002060"/>
                </a:solidFill>
                <a:latin typeface="Times New Roman" pitchFamily="18" charset="0"/>
                <a:cs typeface="Times New Roman" pitchFamily="18" charset="0"/>
              </a:rPr>
              <a:t> </a:t>
            </a:r>
            <a:r>
              <a:rPr lang="en-US" sz="2400" b="0" dirty="0" err="1">
                <a:solidFill>
                  <a:srgbClr val="002060"/>
                </a:solidFill>
                <a:latin typeface="Times New Roman" pitchFamily="18" charset="0"/>
                <a:cs typeface="Times New Roman" pitchFamily="18" charset="0"/>
              </a:rPr>
              <a:t>các</a:t>
            </a:r>
            <a:r>
              <a:rPr lang="en-US" sz="2400" b="0" dirty="0">
                <a:solidFill>
                  <a:srgbClr val="002060"/>
                </a:solidFill>
                <a:latin typeface="Times New Roman" pitchFamily="18" charset="0"/>
                <a:cs typeface="Times New Roman" pitchFamily="18" charset="0"/>
              </a:rPr>
              <a:t> </a:t>
            </a:r>
            <a:r>
              <a:rPr lang="en-US" sz="2400" b="0" dirty="0" err="1">
                <a:solidFill>
                  <a:srgbClr val="002060"/>
                </a:solidFill>
                <a:latin typeface="Times New Roman" pitchFamily="18" charset="0"/>
                <a:cs typeface="Times New Roman" pitchFamily="18" charset="0"/>
              </a:rPr>
              <a:t>đối</a:t>
            </a:r>
            <a:r>
              <a:rPr lang="en-US" sz="2400" b="0" dirty="0">
                <a:solidFill>
                  <a:srgbClr val="002060"/>
                </a:solidFill>
                <a:latin typeface="Times New Roman" pitchFamily="18" charset="0"/>
                <a:cs typeface="Times New Roman" pitchFamily="18" charset="0"/>
              </a:rPr>
              <a:t> </a:t>
            </a:r>
            <a:r>
              <a:rPr lang="en-US" sz="2400" b="0" dirty="0" err="1">
                <a:solidFill>
                  <a:srgbClr val="002060"/>
                </a:solidFill>
                <a:latin typeface="Times New Roman" pitchFamily="18" charset="0"/>
                <a:cs typeface="Times New Roman" pitchFamily="18" charset="0"/>
              </a:rPr>
              <a:t>tượng</a:t>
            </a:r>
            <a:r>
              <a:rPr lang="en-US" sz="2400" b="0" dirty="0">
                <a:solidFill>
                  <a:srgbClr val="002060"/>
                </a:solidFill>
                <a:latin typeface="Times New Roman" pitchFamily="18" charset="0"/>
                <a:cs typeface="Times New Roman" pitchFamily="18" charset="0"/>
              </a:rPr>
              <a:t> so </a:t>
            </a:r>
            <a:r>
              <a:rPr lang="en-US" sz="2400" b="0" dirty="0" err="1">
                <a:solidFill>
                  <a:srgbClr val="002060"/>
                </a:solidFill>
                <a:latin typeface="Times New Roman" pitchFamily="18" charset="0"/>
                <a:cs typeface="Times New Roman" pitchFamily="18" charset="0"/>
              </a:rPr>
              <a:t>sánh</a:t>
            </a:r>
            <a:r>
              <a:rPr lang="en-US" sz="2400" b="0" dirty="0">
                <a:solidFill>
                  <a:srgbClr val="002060"/>
                </a:solidFill>
                <a:latin typeface="Times New Roman" pitchFamily="18" charset="0"/>
                <a:cs typeface="Times New Roman" pitchFamily="18" charset="0"/>
              </a:rPr>
              <a:t>.</a:t>
            </a:r>
            <a:br>
              <a:rPr lang="en-US" sz="2400" b="0" dirty="0">
                <a:solidFill>
                  <a:srgbClr val="002060"/>
                </a:solidFill>
                <a:latin typeface="Times New Roman" pitchFamily="18" charset="0"/>
                <a:cs typeface="Times New Roman" pitchFamily="18" charset="0"/>
              </a:rPr>
            </a:br>
            <a:r>
              <a:rPr lang="en-US" sz="2400" b="0" dirty="0">
                <a:solidFill>
                  <a:srgbClr val="002060"/>
                </a:solidFill>
                <a:latin typeface="Times New Roman" pitchFamily="18" charset="0"/>
                <a:cs typeface="Times New Roman" pitchFamily="18" charset="0"/>
              </a:rPr>
              <a:t>- </a:t>
            </a:r>
            <a:r>
              <a:rPr lang="en-US" sz="2400" b="0" dirty="0" err="1">
                <a:solidFill>
                  <a:srgbClr val="002060"/>
                </a:solidFill>
                <a:latin typeface="Times New Roman" pitchFamily="18" charset="0"/>
                <a:cs typeface="Times New Roman" pitchFamily="18" charset="0"/>
              </a:rPr>
              <a:t>Nêu</a:t>
            </a:r>
            <a:r>
              <a:rPr lang="en-US" sz="2400" b="0" dirty="0">
                <a:solidFill>
                  <a:srgbClr val="002060"/>
                </a:solidFill>
                <a:latin typeface="Times New Roman" pitchFamily="18" charset="0"/>
                <a:cs typeface="Times New Roman" pitchFamily="18" charset="0"/>
              </a:rPr>
              <a:t> </a:t>
            </a:r>
            <a:r>
              <a:rPr lang="en-US" sz="2400" b="0" dirty="0" err="1">
                <a:solidFill>
                  <a:srgbClr val="002060"/>
                </a:solidFill>
                <a:latin typeface="Times New Roman" pitchFamily="18" charset="0"/>
                <a:cs typeface="Times New Roman" pitchFamily="18" charset="0"/>
              </a:rPr>
              <a:t>được</a:t>
            </a:r>
            <a:r>
              <a:rPr lang="en-US" sz="2400" b="0" dirty="0">
                <a:solidFill>
                  <a:srgbClr val="002060"/>
                </a:solidFill>
                <a:latin typeface="Times New Roman" pitchFamily="18" charset="0"/>
                <a:cs typeface="Times New Roman" pitchFamily="18" charset="0"/>
              </a:rPr>
              <a:t> </a:t>
            </a:r>
            <a:r>
              <a:rPr lang="en-US" sz="2400" b="0" dirty="0" err="1">
                <a:solidFill>
                  <a:srgbClr val="002060"/>
                </a:solidFill>
                <a:latin typeface="Times New Roman" pitchFamily="18" charset="0"/>
                <a:cs typeface="Times New Roman" pitchFamily="18" charset="0"/>
              </a:rPr>
              <a:t>những</a:t>
            </a:r>
            <a:r>
              <a:rPr lang="en-US" sz="2400" b="0" dirty="0">
                <a:solidFill>
                  <a:srgbClr val="002060"/>
                </a:solidFill>
                <a:latin typeface="Times New Roman" pitchFamily="18" charset="0"/>
                <a:cs typeface="Times New Roman" pitchFamily="18" charset="0"/>
              </a:rPr>
              <a:t> </a:t>
            </a:r>
            <a:r>
              <a:rPr lang="en-US" sz="2400" b="0" dirty="0" err="1">
                <a:solidFill>
                  <a:srgbClr val="002060"/>
                </a:solidFill>
                <a:latin typeface="Times New Roman" pitchFamily="18" charset="0"/>
                <a:cs typeface="Times New Roman" pitchFamily="18" charset="0"/>
              </a:rPr>
              <a:t>giá</a:t>
            </a:r>
            <a:r>
              <a:rPr lang="en-US" sz="2400" b="0" dirty="0">
                <a:solidFill>
                  <a:srgbClr val="002060"/>
                </a:solidFill>
                <a:latin typeface="Times New Roman" pitchFamily="18" charset="0"/>
                <a:cs typeface="Times New Roman" pitchFamily="18" charset="0"/>
              </a:rPr>
              <a:t> </a:t>
            </a:r>
            <a:r>
              <a:rPr lang="en-US" sz="2400" b="0" dirty="0" err="1">
                <a:solidFill>
                  <a:srgbClr val="002060"/>
                </a:solidFill>
                <a:latin typeface="Times New Roman" pitchFamily="18" charset="0"/>
                <a:cs typeface="Times New Roman" pitchFamily="18" charset="0"/>
              </a:rPr>
              <a:t>trị</a:t>
            </a:r>
            <a:r>
              <a:rPr lang="en-US" sz="2400" b="0" dirty="0">
                <a:solidFill>
                  <a:srgbClr val="002060"/>
                </a:solidFill>
                <a:latin typeface="Times New Roman" pitchFamily="18" charset="0"/>
                <a:cs typeface="Times New Roman" pitchFamily="18" charset="0"/>
              </a:rPr>
              <a:t> </a:t>
            </a:r>
            <a:r>
              <a:rPr lang="en-US" sz="2400" b="0" dirty="0" err="1">
                <a:solidFill>
                  <a:srgbClr val="002060"/>
                </a:solidFill>
                <a:latin typeface="Times New Roman" pitchFamily="18" charset="0"/>
                <a:cs typeface="Times New Roman" pitchFamily="18" charset="0"/>
              </a:rPr>
              <a:t>đặc</a:t>
            </a:r>
            <a:r>
              <a:rPr lang="en-US" sz="2400" b="0" dirty="0">
                <a:solidFill>
                  <a:srgbClr val="002060"/>
                </a:solidFill>
                <a:latin typeface="Times New Roman" pitchFamily="18" charset="0"/>
                <a:cs typeface="Times New Roman" pitchFamily="18" charset="0"/>
              </a:rPr>
              <a:t> </a:t>
            </a:r>
            <a:r>
              <a:rPr lang="en-US" sz="2400" b="0" dirty="0" err="1">
                <a:solidFill>
                  <a:srgbClr val="002060"/>
                </a:solidFill>
                <a:latin typeface="Times New Roman" pitchFamily="18" charset="0"/>
                <a:cs typeface="Times New Roman" pitchFamily="18" charset="0"/>
              </a:rPr>
              <a:t>sắc</a:t>
            </a:r>
            <a:r>
              <a:rPr lang="en-US" sz="2400" b="0" dirty="0">
                <a:solidFill>
                  <a:srgbClr val="002060"/>
                </a:solidFill>
                <a:latin typeface="Times New Roman" pitchFamily="18" charset="0"/>
                <a:cs typeface="Times New Roman" pitchFamily="18" charset="0"/>
              </a:rPr>
              <a:t>, </a:t>
            </a:r>
            <a:r>
              <a:rPr lang="en-US" sz="2400" b="0" dirty="0" err="1">
                <a:solidFill>
                  <a:srgbClr val="002060"/>
                </a:solidFill>
                <a:latin typeface="Times New Roman" pitchFamily="18" charset="0"/>
                <a:cs typeface="Times New Roman" pitchFamily="18" charset="0"/>
              </a:rPr>
              <a:t>các</a:t>
            </a:r>
            <a:r>
              <a:rPr lang="en-US" sz="2400" b="0" dirty="0">
                <a:solidFill>
                  <a:srgbClr val="002060"/>
                </a:solidFill>
                <a:latin typeface="Times New Roman" pitchFamily="18" charset="0"/>
                <a:cs typeface="Times New Roman" pitchFamily="18" charset="0"/>
              </a:rPr>
              <a:t> </a:t>
            </a:r>
            <a:r>
              <a:rPr lang="en-US" sz="2400" b="0" dirty="0" err="1">
                <a:solidFill>
                  <a:srgbClr val="002060"/>
                </a:solidFill>
                <a:latin typeface="Times New Roman" pitchFamily="18" charset="0"/>
                <a:cs typeface="Times New Roman" pitchFamily="18" charset="0"/>
              </a:rPr>
              <a:t>yếu</a:t>
            </a:r>
            <a:r>
              <a:rPr lang="en-US" sz="2400" b="0" dirty="0">
                <a:solidFill>
                  <a:srgbClr val="002060"/>
                </a:solidFill>
                <a:latin typeface="Times New Roman" pitchFamily="18" charset="0"/>
                <a:cs typeface="Times New Roman" pitchFamily="18" charset="0"/>
              </a:rPr>
              <a:t> </a:t>
            </a:r>
            <a:r>
              <a:rPr lang="en-US" sz="2400" b="0" dirty="0" err="1">
                <a:solidFill>
                  <a:srgbClr val="002060"/>
                </a:solidFill>
                <a:latin typeface="Times New Roman" pitchFamily="18" charset="0"/>
                <a:cs typeface="Times New Roman" pitchFamily="18" charset="0"/>
              </a:rPr>
              <a:t>tố</a:t>
            </a:r>
            <a:r>
              <a:rPr lang="en-US" sz="2400" b="0" dirty="0">
                <a:solidFill>
                  <a:srgbClr val="002060"/>
                </a:solidFill>
                <a:latin typeface="Times New Roman" pitchFamily="18" charset="0"/>
                <a:cs typeface="Times New Roman" pitchFamily="18" charset="0"/>
              </a:rPr>
              <a:t> </a:t>
            </a:r>
            <a:r>
              <a:rPr lang="en-US" sz="2400" b="0" dirty="0" err="1">
                <a:solidFill>
                  <a:srgbClr val="002060"/>
                </a:solidFill>
                <a:latin typeface="Times New Roman" pitchFamily="18" charset="0"/>
                <a:cs typeface="Times New Roman" pitchFamily="18" charset="0"/>
              </a:rPr>
              <a:t>cách</a:t>
            </a:r>
            <a:r>
              <a:rPr lang="en-US" sz="2400" b="0" dirty="0">
                <a:solidFill>
                  <a:srgbClr val="002060"/>
                </a:solidFill>
                <a:latin typeface="Times New Roman" pitchFamily="18" charset="0"/>
                <a:cs typeface="Times New Roman" pitchFamily="18" charset="0"/>
              </a:rPr>
              <a:t> </a:t>
            </a:r>
            <a:r>
              <a:rPr lang="en-US" sz="2400" b="0" dirty="0" err="1">
                <a:solidFill>
                  <a:srgbClr val="002060"/>
                </a:solidFill>
                <a:latin typeface="Times New Roman" pitchFamily="18" charset="0"/>
                <a:cs typeface="Times New Roman" pitchFamily="18" charset="0"/>
              </a:rPr>
              <a:t>tân</a:t>
            </a:r>
            <a:r>
              <a:rPr lang="en-US" sz="2400" b="0" dirty="0">
                <a:solidFill>
                  <a:srgbClr val="002060"/>
                </a:solidFill>
                <a:latin typeface="Times New Roman" pitchFamily="18" charset="0"/>
                <a:cs typeface="Times New Roman" pitchFamily="18" charset="0"/>
              </a:rPr>
              <a:t> </a:t>
            </a:r>
            <a:r>
              <a:rPr lang="en-US" sz="2400" b="0" dirty="0" err="1">
                <a:solidFill>
                  <a:srgbClr val="002060"/>
                </a:solidFill>
                <a:latin typeface="Times New Roman" pitchFamily="18" charset="0"/>
                <a:cs typeface="Times New Roman" pitchFamily="18" charset="0"/>
              </a:rPr>
              <a:t>và</a:t>
            </a:r>
            <a:r>
              <a:rPr lang="en-US" sz="2400" b="0" dirty="0">
                <a:solidFill>
                  <a:srgbClr val="002060"/>
                </a:solidFill>
                <a:latin typeface="Times New Roman" pitchFamily="18" charset="0"/>
                <a:cs typeface="Times New Roman" pitchFamily="18" charset="0"/>
              </a:rPr>
              <a:t> </a:t>
            </a:r>
            <a:r>
              <a:rPr lang="en-US" sz="2400" b="0" dirty="0" err="1">
                <a:solidFill>
                  <a:srgbClr val="002060"/>
                </a:solidFill>
                <a:latin typeface="Times New Roman" pitchFamily="18" charset="0"/>
                <a:cs typeface="Times New Roman" pitchFamily="18" charset="0"/>
              </a:rPr>
              <a:t>đóng</a:t>
            </a:r>
            <a:r>
              <a:rPr lang="en-US" sz="2400" b="0" dirty="0">
                <a:solidFill>
                  <a:srgbClr val="002060"/>
                </a:solidFill>
                <a:latin typeface="Times New Roman" pitchFamily="18" charset="0"/>
                <a:cs typeface="Times New Roman" pitchFamily="18" charset="0"/>
              </a:rPr>
              <a:t> </a:t>
            </a:r>
            <a:r>
              <a:rPr lang="en-US" sz="2400" b="0" dirty="0" err="1">
                <a:solidFill>
                  <a:srgbClr val="002060"/>
                </a:solidFill>
                <a:latin typeface="Times New Roman" pitchFamily="18" charset="0"/>
                <a:cs typeface="Times New Roman" pitchFamily="18" charset="0"/>
              </a:rPr>
              <a:t>góp</a:t>
            </a:r>
            <a:r>
              <a:rPr lang="en-US" sz="2400" b="0" dirty="0">
                <a:solidFill>
                  <a:srgbClr val="002060"/>
                </a:solidFill>
                <a:latin typeface="Times New Roman" pitchFamily="18" charset="0"/>
                <a:cs typeface="Times New Roman" pitchFamily="18" charset="0"/>
              </a:rPr>
              <a:t> </a:t>
            </a:r>
            <a:r>
              <a:rPr lang="en-US" sz="2400" b="0" dirty="0" err="1">
                <a:solidFill>
                  <a:srgbClr val="002060"/>
                </a:solidFill>
                <a:latin typeface="Times New Roman" pitchFamily="18" charset="0"/>
                <a:cs typeface="Times New Roman" pitchFamily="18" charset="0"/>
              </a:rPr>
              <a:t>mới</a:t>
            </a:r>
            <a:r>
              <a:rPr lang="en-US" sz="2400" b="0" dirty="0">
                <a:solidFill>
                  <a:srgbClr val="002060"/>
                </a:solidFill>
                <a:latin typeface="Times New Roman" pitchFamily="18" charset="0"/>
                <a:cs typeface="Times New Roman" pitchFamily="18" charset="0"/>
              </a:rPr>
              <a:t> </a:t>
            </a:r>
            <a:r>
              <a:rPr lang="en-US" sz="2400" b="0" dirty="0" err="1">
                <a:solidFill>
                  <a:srgbClr val="002060"/>
                </a:solidFill>
                <a:latin typeface="Times New Roman" pitchFamily="18" charset="0"/>
                <a:cs typeface="Times New Roman" pitchFamily="18" charset="0"/>
              </a:rPr>
              <a:t>mẻ</a:t>
            </a:r>
            <a:r>
              <a:rPr lang="en-US" sz="2400" b="0" dirty="0">
                <a:solidFill>
                  <a:srgbClr val="002060"/>
                </a:solidFill>
                <a:latin typeface="Times New Roman" pitchFamily="18" charset="0"/>
                <a:cs typeface="Times New Roman" pitchFamily="18" charset="0"/>
              </a:rPr>
              <a:t> </a:t>
            </a:r>
            <a:r>
              <a:rPr lang="en-US" sz="2400" b="0" dirty="0" err="1">
                <a:solidFill>
                  <a:srgbClr val="002060"/>
                </a:solidFill>
                <a:latin typeface="Times New Roman" pitchFamily="18" charset="0"/>
                <a:cs typeface="Times New Roman" pitchFamily="18" charset="0"/>
              </a:rPr>
              <a:t>của</a:t>
            </a:r>
            <a:r>
              <a:rPr lang="en-US" sz="2400" b="0" dirty="0">
                <a:solidFill>
                  <a:srgbClr val="002060"/>
                </a:solidFill>
                <a:latin typeface="Times New Roman" pitchFamily="18" charset="0"/>
                <a:cs typeface="Times New Roman" pitchFamily="18" charset="0"/>
              </a:rPr>
              <a:t> </a:t>
            </a:r>
            <a:r>
              <a:rPr lang="en-US" sz="2400" b="0" dirty="0" err="1">
                <a:solidFill>
                  <a:srgbClr val="002060"/>
                </a:solidFill>
                <a:latin typeface="Times New Roman" pitchFamily="18" charset="0"/>
                <a:cs typeface="Times New Roman" pitchFamily="18" charset="0"/>
              </a:rPr>
              <a:t>từng</a:t>
            </a:r>
            <a:r>
              <a:rPr lang="en-US" sz="2400" b="0" dirty="0">
                <a:solidFill>
                  <a:srgbClr val="002060"/>
                </a:solidFill>
                <a:latin typeface="Times New Roman" pitchFamily="18" charset="0"/>
                <a:cs typeface="Times New Roman" pitchFamily="18" charset="0"/>
              </a:rPr>
              <a:t> </a:t>
            </a:r>
            <a:r>
              <a:rPr lang="en-US" sz="2400" b="0" dirty="0" err="1">
                <a:solidFill>
                  <a:srgbClr val="002060"/>
                </a:solidFill>
                <a:latin typeface="Times New Roman" pitchFamily="18" charset="0"/>
                <a:cs typeface="Times New Roman" pitchFamily="18" charset="0"/>
              </a:rPr>
              <a:t>tác</a:t>
            </a:r>
            <a:r>
              <a:rPr lang="en-US" sz="2400" b="0" dirty="0">
                <a:solidFill>
                  <a:srgbClr val="002060"/>
                </a:solidFill>
                <a:latin typeface="Times New Roman" pitchFamily="18" charset="0"/>
                <a:cs typeface="Times New Roman" pitchFamily="18" charset="0"/>
              </a:rPr>
              <a:t> </a:t>
            </a:r>
            <a:r>
              <a:rPr lang="en-US" sz="2400" b="0" dirty="0" err="1">
                <a:solidFill>
                  <a:srgbClr val="002060"/>
                </a:solidFill>
                <a:latin typeface="Times New Roman" pitchFamily="18" charset="0"/>
                <a:cs typeface="Times New Roman" pitchFamily="18" charset="0"/>
              </a:rPr>
              <a:t>giả</a:t>
            </a:r>
            <a:r>
              <a:rPr lang="en-US" sz="2400" b="0" dirty="0">
                <a:solidFill>
                  <a:srgbClr val="002060"/>
                </a:solidFill>
                <a:latin typeface="Times New Roman" pitchFamily="18" charset="0"/>
                <a:cs typeface="Times New Roman" pitchFamily="18" charset="0"/>
              </a:rPr>
              <a:t>, </a:t>
            </a:r>
            <a:r>
              <a:rPr lang="en-US" sz="2400" b="0" dirty="0" err="1">
                <a:solidFill>
                  <a:srgbClr val="002060"/>
                </a:solidFill>
                <a:latin typeface="Times New Roman" pitchFamily="18" charset="0"/>
                <a:cs typeface="Times New Roman" pitchFamily="18" charset="0"/>
              </a:rPr>
              <a:t>tác</a:t>
            </a:r>
            <a:r>
              <a:rPr lang="en-US" sz="2400" b="0" dirty="0">
                <a:solidFill>
                  <a:srgbClr val="002060"/>
                </a:solidFill>
                <a:latin typeface="Times New Roman" pitchFamily="18" charset="0"/>
                <a:cs typeface="Times New Roman" pitchFamily="18" charset="0"/>
              </a:rPr>
              <a:t> </a:t>
            </a:r>
            <a:r>
              <a:rPr lang="en-US" sz="2400" b="0" dirty="0" err="1">
                <a:solidFill>
                  <a:srgbClr val="002060"/>
                </a:solidFill>
                <a:latin typeface="Times New Roman" pitchFamily="18" charset="0"/>
                <a:cs typeface="Times New Roman" pitchFamily="18" charset="0"/>
              </a:rPr>
              <a:t>phẩm</a:t>
            </a:r>
            <a:r>
              <a:rPr lang="en-US" sz="2400" b="0" dirty="0">
                <a:solidFill>
                  <a:srgbClr val="002060"/>
                </a:solidFill>
                <a:latin typeface="Times New Roman" pitchFamily="18" charset="0"/>
                <a:cs typeface="Times New Roman" pitchFamily="18" charset="0"/>
              </a:rPr>
              <a:t>.</a:t>
            </a:r>
            <a:endParaRPr sz="2400" b="0" dirty="0">
              <a:solidFill>
                <a:srgbClr val="002060"/>
              </a:solidFill>
              <a:latin typeface="Times New Roman" pitchFamily="18" charset="0"/>
              <a:cs typeface="Times New Roman" pitchFamily="18" charset="0"/>
            </a:endParaRPr>
          </a:p>
        </p:txBody>
      </p:sp>
      <p:pic>
        <p:nvPicPr>
          <p:cNvPr id="398" name="Google Shape;398;p41"/>
          <p:cNvPicPr preferRelativeResize="0"/>
          <p:nvPr/>
        </p:nvPicPr>
        <p:blipFill>
          <a:blip r:embed="rId3">
            <a:alphaModFix/>
          </a:blip>
          <a:stretch>
            <a:fillRect/>
          </a:stretch>
        </p:blipFill>
        <p:spPr>
          <a:xfrm>
            <a:off x="6372223" y="1617891"/>
            <a:ext cx="2483000" cy="2838424"/>
          </a:xfrm>
          <a:prstGeom prst="rect">
            <a:avLst/>
          </a:prstGeom>
          <a:noFill/>
          <a:ln>
            <a:noFill/>
          </a:ln>
        </p:spPr>
      </p:pic>
      <p:pic>
        <p:nvPicPr>
          <p:cNvPr id="399" name="Google Shape;399;p41"/>
          <p:cNvPicPr preferRelativeResize="0"/>
          <p:nvPr/>
        </p:nvPicPr>
        <p:blipFill rotWithShape="1">
          <a:blip r:embed="rId4">
            <a:alphaModFix/>
          </a:blip>
          <a:srcRect t="34827" b="37814"/>
          <a:stretch/>
        </p:blipFill>
        <p:spPr>
          <a:xfrm>
            <a:off x="2991666" y="4227765"/>
            <a:ext cx="1670750" cy="457100"/>
          </a:xfrm>
          <a:prstGeom prst="rect">
            <a:avLst/>
          </a:prstGeom>
          <a:noFill/>
          <a:ln>
            <a:noFill/>
          </a:ln>
        </p:spPr>
      </p:pic>
    </p:spTree>
    <p:extLst>
      <p:ext uri="{BB962C8B-B14F-4D97-AF65-F5344CB8AC3E}">
        <p14:creationId xmlns:p14="http://schemas.microsoft.com/office/powerpoint/2010/main" val="129442180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7" name="Google Shape;497;p50"/>
          <p:cNvSpPr txBox="1">
            <a:spLocks noGrp="1"/>
          </p:cNvSpPr>
          <p:nvPr>
            <p:ph type="title" idx="2"/>
          </p:nvPr>
        </p:nvSpPr>
        <p:spPr>
          <a:xfrm>
            <a:off x="626532" y="0"/>
            <a:ext cx="7954049" cy="4521200"/>
          </a:xfrm>
          <a:prstGeom prst="rect">
            <a:avLst/>
          </a:prstGeom>
        </p:spPr>
        <p:txBody>
          <a:bodyPr spcFirstLastPara="1" wrap="square" lIns="91425" tIns="91425" rIns="91425" bIns="91425" anchor="ctr" anchorCtr="0">
            <a:noAutofit/>
          </a:bodyPr>
          <a:lstStyle/>
          <a:p>
            <a:pPr algn="l"/>
            <a:r>
              <a:rPr lang="vi-VN" sz="2400" dirty="0">
                <a:solidFill>
                  <a:schemeClr val="bg1">
                    <a:lumMod val="10000"/>
                  </a:schemeClr>
                </a:solidFill>
                <a:latin typeface="Times New Roman" panose="02020603050405020304" pitchFamily="18" charset="0"/>
                <a:cs typeface="Times New Roman" panose="02020603050405020304" pitchFamily="18" charset="0"/>
              </a:rPr>
              <a:t>Nhiệm vụ 2</a:t>
            </a:r>
            <a:r>
              <a:rPr lang="vi-VN" sz="2400" dirty="0">
                <a:latin typeface="Times New Roman" panose="02020603050405020304" pitchFamily="18" charset="0"/>
                <a:cs typeface="Times New Roman" panose="02020603050405020304" pitchFamily="18" charset="0"/>
              </a:rPr>
              <a:t/>
            </a:r>
            <a:br>
              <a:rPr lang="vi-VN" sz="2400" dirty="0">
                <a:latin typeface="Times New Roman" panose="02020603050405020304" pitchFamily="18" charset="0"/>
                <a:cs typeface="Times New Roman" panose="02020603050405020304" pitchFamily="18" charset="0"/>
              </a:rPr>
            </a:br>
            <a:r>
              <a:rPr lang="vi-VN" sz="2400" dirty="0">
                <a:latin typeface="Times New Roman" panose="02020603050405020304" pitchFamily="18" charset="0"/>
                <a:cs typeface="Times New Roman" panose="02020603050405020304" pitchFamily="18" charset="0"/>
              </a:rPr>
              <a:t> </a:t>
            </a:r>
            <a:r>
              <a:rPr lang="vi-VN" sz="2400" dirty="0">
                <a:solidFill>
                  <a:schemeClr val="bg1">
                    <a:lumMod val="10000"/>
                  </a:schemeClr>
                </a:solidFill>
                <a:latin typeface="Times New Roman" panose="02020603050405020304" pitchFamily="18" charset="0"/>
                <a:cs typeface="Times New Roman" panose="02020603050405020304" pitchFamily="18" charset="0"/>
              </a:rPr>
              <a:t>Tự chọn viết 01 đề bài hoàn chỉnh so sánh, đánh giá hai tác phẩm t</a:t>
            </a:r>
            <a:r>
              <a:rPr lang="en-US" sz="2400" dirty="0" err="1">
                <a:solidFill>
                  <a:schemeClr val="bg1">
                    <a:lumMod val="10000"/>
                  </a:schemeClr>
                </a:solidFill>
                <a:latin typeface="Times New Roman" panose="02020603050405020304" pitchFamily="18" charset="0"/>
                <a:cs typeface="Times New Roman" panose="02020603050405020304" pitchFamily="18" charset="0"/>
              </a:rPr>
              <a:t>hơ</a:t>
            </a:r>
            <a:r>
              <a:rPr lang="vi-VN" sz="2400" dirty="0">
                <a:solidFill>
                  <a:schemeClr val="bg1">
                    <a:lumMod val="10000"/>
                  </a:schemeClr>
                </a:solidFill>
                <a:latin typeface="Times New Roman" panose="02020603050405020304" pitchFamily="18" charset="0"/>
                <a:cs typeface="Times New Roman" panose="02020603050405020304" pitchFamily="18" charset="0"/>
              </a:rPr>
              <a:t>.</a:t>
            </a:r>
            <a:r>
              <a:rPr lang="en-GB" sz="2400" dirty="0">
                <a:solidFill>
                  <a:schemeClr val="bg1">
                    <a:lumMod val="10000"/>
                  </a:schemeClr>
                </a:solidFill>
                <a:latin typeface="Times New Roman" panose="02020603050405020304" pitchFamily="18" charset="0"/>
                <a:cs typeface="Times New Roman" panose="02020603050405020304" pitchFamily="18" charset="0"/>
              </a:rPr>
              <a:t/>
            </a:r>
            <a:br>
              <a:rPr lang="en-GB" sz="2400" dirty="0">
                <a:solidFill>
                  <a:schemeClr val="bg1">
                    <a:lumMod val="10000"/>
                  </a:schemeClr>
                </a:solidFill>
                <a:latin typeface="Times New Roman" panose="02020603050405020304" pitchFamily="18" charset="0"/>
                <a:cs typeface="Times New Roman" panose="02020603050405020304" pitchFamily="18" charset="0"/>
              </a:rPr>
            </a:br>
            <a:r>
              <a:rPr lang="vi-VN" sz="2400" dirty="0">
                <a:solidFill>
                  <a:schemeClr val="bg1">
                    <a:lumMod val="10000"/>
                  </a:schemeClr>
                </a:solidFill>
                <a:latin typeface="Times New Roman" panose="02020603050405020304" pitchFamily="18" charset="0"/>
                <a:cs typeface="Times New Roman" panose="02020603050405020304" pitchFamily="18" charset="0"/>
              </a:rPr>
              <a:t>- Gửi bài cho CLB Truyền thông nhà trường hoặc trang facebook cá nhân. </a:t>
            </a:r>
            <a:r>
              <a:rPr lang="en-GB" sz="2400" dirty="0">
                <a:solidFill>
                  <a:schemeClr val="bg1">
                    <a:lumMod val="10000"/>
                  </a:schemeClr>
                </a:solidFill>
                <a:latin typeface="Times New Roman" panose="02020603050405020304" pitchFamily="18" charset="0"/>
                <a:cs typeface="Times New Roman" panose="02020603050405020304" pitchFamily="18" charset="0"/>
              </a:rPr>
              <a:t/>
            </a:r>
            <a:br>
              <a:rPr lang="en-GB" sz="2400" dirty="0">
                <a:solidFill>
                  <a:schemeClr val="bg1">
                    <a:lumMod val="10000"/>
                  </a:schemeClr>
                </a:solidFill>
                <a:latin typeface="Times New Roman" panose="02020603050405020304" pitchFamily="18" charset="0"/>
                <a:cs typeface="Times New Roman" panose="02020603050405020304" pitchFamily="18" charset="0"/>
              </a:rPr>
            </a:br>
            <a:r>
              <a:rPr lang="vi-VN" sz="2400" dirty="0">
                <a:solidFill>
                  <a:schemeClr val="bg1">
                    <a:lumMod val="10000"/>
                  </a:schemeClr>
                </a:solidFill>
                <a:latin typeface="Times New Roman" panose="02020603050405020304" pitchFamily="18" charset="0"/>
                <a:cs typeface="Times New Roman" panose="02020603050405020304" pitchFamily="18" charset="0"/>
              </a:rPr>
              <a:t>- Căn cứ đánh giá: Bài được chọn đăng và có số lượt chia sẻ, like nhiều nhất trong tuần đầu tiên.</a:t>
            </a:r>
            <a:endParaRPr lang="en-GB" sz="2400" dirty="0">
              <a:solidFill>
                <a:schemeClr val="bg1">
                  <a:lumMod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95982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7" name="Google Shape;497;p50"/>
          <p:cNvSpPr txBox="1">
            <a:spLocks noGrp="1"/>
          </p:cNvSpPr>
          <p:nvPr>
            <p:ph type="title" idx="2"/>
          </p:nvPr>
        </p:nvSpPr>
        <p:spPr>
          <a:xfrm>
            <a:off x="1" y="0"/>
            <a:ext cx="6519332" cy="4521200"/>
          </a:xfrm>
          <a:prstGeom prst="rect">
            <a:avLst/>
          </a:prstGeom>
        </p:spPr>
        <p:txBody>
          <a:bodyPr spcFirstLastPara="1" wrap="square" lIns="91425" tIns="91425" rIns="91425" bIns="91425" anchor="ctr" anchorCtr="0">
            <a:noAutofit/>
          </a:bodyPr>
          <a:lstStyle/>
          <a:p>
            <a:r>
              <a:rPr lang="nl-NL" sz="3200" dirty="0">
                <a:latin typeface="Times New Roman" panose="02020603050405020304" pitchFamily="18" charset="0"/>
                <a:cs typeface="Times New Roman" panose="02020603050405020304" pitchFamily="18" charset="0"/>
              </a:rPr>
              <a:t>HƯỚNG DẪN HỌC Ở NHÀ</a:t>
            </a:r>
            <a:r>
              <a:rPr lang="en-GB" sz="3200" dirty="0">
                <a:latin typeface="Times New Roman" panose="02020603050405020304" pitchFamily="18" charset="0"/>
                <a:cs typeface="Times New Roman" panose="02020603050405020304" pitchFamily="18" charset="0"/>
              </a:rPr>
              <a:t/>
            </a:r>
            <a:br>
              <a:rPr lang="en-GB" sz="3200" dirty="0">
                <a:latin typeface="Times New Roman" panose="02020603050405020304" pitchFamily="18" charset="0"/>
                <a:cs typeface="Times New Roman" panose="02020603050405020304" pitchFamily="18" charset="0"/>
              </a:rPr>
            </a:br>
            <a:r>
              <a:rPr lang="pt-BR" sz="3200" dirty="0">
                <a:latin typeface="Times New Roman" panose="02020603050405020304" pitchFamily="18" charset="0"/>
                <a:cs typeface="Times New Roman" panose="02020603050405020304" pitchFamily="18" charset="0"/>
              </a:rPr>
              <a:t>HS hoàn thiện các bài tập còn lại.</a:t>
            </a:r>
            <a:r>
              <a:rPr lang="en-GB" sz="3200" dirty="0">
                <a:latin typeface="Times New Roman" panose="02020603050405020304" pitchFamily="18" charset="0"/>
                <a:cs typeface="Times New Roman" panose="02020603050405020304" pitchFamily="18" charset="0"/>
              </a:rPr>
              <a:t/>
            </a:r>
            <a:br>
              <a:rPr lang="en-GB" sz="3200" dirty="0">
                <a:latin typeface="Times New Roman" panose="02020603050405020304" pitchFamily="18" charset="0"/>
                <a:cs typeface="Times New Roman" panose="02020603050405020304" pitchFamily="18" charset="0"/>
              </a:rPr>
            </a:br>
            <a:r>
              <a:rPr lang="pt-BR" sz="3200" dirty="0">
                <a:solidFill>
                  <a:schemeClr val="bg1">
                    <a:lumMod val="10000"/>
                  </a:schemeClr>
                </a:solidFill>
                <a:latin typeface="Times New Roman" panose="02020603050405020304" pitchFamily="18" charset="0"/>
                <a:cs typeface="Times New Roman" panose="02020603050405020304" pitchFamily="18" charset="0"/>
              </a:rPr>
              <a:t>- Chuẩn bị nội dung nói và nghe: </a:t>
            </a:r>
            <a:r>
              <a:rPr lang="vi-VN" sz="3200" dirty="0">
                <a:solidFill>
                  <a:schemeClr val="bg1">
                    <a:lumMod val="10000"/>
                  </a:schemeClr>
                </a:solidFill>
                <a:latin typeface="Times New Roman" panose="02020603050405020304" pitchFamily="18" charset="0"/>
                <a:cs typeface="Times New Roman" panose="02020603050405020304" pitchFamily="18" charset="0"/>
              </a:rPr>
              <a:t>Trình bày kết quả so sánh, đánh giá hai tác phẩm t</a:t>
            </a:r>
            <a:r>
              <a:rPr lang="en-US" sz="3200" dirty="0" err="1">
                <a:solidFill>
                  <a:schemeClr val="bg1">
                    <a:lumMod val="10000"/>
                  </a:schemeClr>
                </a:solidFill>
                <a:latin typeface="Times New Roman" panose="02020603050405020304" pitchFamily="18" charset="0"/>
                <a:cs typeface="Times New Roman" panose="02020603050405020304" pitchFamily="18" charset="0"/>
              </a:rPr>
              <a:t>hơ</a:t>
            </a:r>
            <a:r>
              <a:rPr lang="vi-VN" sz="3200" dirty="0">
                <a:solidFill>
                  <a:schemeClr val="bg1">
                    <a:lumMod val="10000"/>
                  </a:schemeClr>
                </a:solidFill>
                <a:latin typeface="Times New Roman" panose="02020603050405020304" pitchFamily="18" charset="0"/>
                <a:cs typeface="Times New Roman" panose="02020603050405020304" pitchFamily="18" charset="0"/>
              </a:rPr>
              <a:t>.</a:t>
            </a:r>
            <a:endParaRPr lang="en-GB" sz="3200" dirty="0">
              <a:solidFill>
                <a:schemeClr val="bg1">
                  <a:lumMod val="10000"/>
                </a:schemeClr>
              </a:solidFill>
              <a:latin typeface="Times New Roman" panose="02020603050405020304" pitchFamily="18" charset="0"/>
              <a:cs typeface="Times New Roman" panose="02020603050405020304" pitchFamily="18" charset="0"/>
            </a:endParaRPr>
          </a:p>
        </p:txBody>
      </p:sp>
      <p:pic>
        <p:nvPicPr>
          <p:cNvPr id="498" name="Google Shape;498;p50"/>
          <p:cNvPicPr preferRelativeResize="0"/>
          <p:nvPr/>
        </p:nvPicPr>
        <p:blipFill>
          <a:blip r:embed="rId3">
            <a:alphaModFix/>
          </a:blip>
          <a:stretch>
            <a:fillRect/>
          </a:stretch>
        </p:blipFill>
        <p:spPr>
          <a:xfrm>
            <a:off x="6267673" y="1042150"/>
            <a:ext cx="2864850" cy="3274951"/>
          </a:xfrm>
          <a:prstGeom prst="rect">
            <a:avLst/>
          </a:prstGeom>
          <a:noFill/>
          <a:ln>
            <a:noFill/>
          </a:ln>
        </p:spPr>
      </p:pic>
    </p:spTree>
    <p:extLst>
      <p:ext uri="{BB962C8B-B14F-4D97-AF65-F5344CB8AC3E}">
        <p14:creationId xmlns:p14="http://schemas.microsoft.com/office/powerpoint/2010/main" val="11895982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41"/>
          <p:cNvSpPr txBox="1">
            <a:spLocks noGrp="1"/>
          </p:cNvSpPr>
          <p:nvPr>
            <p:ph type="subTitle" idx="1"/>
          </p:nvPr>
        </p:nvSpPr>
        <p:spPr>
          <a:xfrm>
            <a:off x="732033" y="2088183"/>
            <a:ext cx="5640190" cy="1647695"/>
          </a:xfrm>
          <a:prstGeom prst="rect">
            <a:avLst/>
          </a:prstGeom>
        </p:spPr>
        <p:txBody>
          <a:bodyPr spcFirstLastPara="1" wrap="square" lIns="91425" tIns="91425" rIns="91425" bIns="91425" anchor="t" anchorCtr="0">
            <a:noAutofit/>
          </a:bodyPr>
          <a:lstStyle/>
          <a:p>
            <a:pPr marL="0" lvl="0" indent="0" algn="just">
              <a:lnSpc>
                <a:spcPct val="150000"/>
              </a:lnSpc>
              <a:spcAft>
                <a:spcPts val="1600"/>
              </a:spcAft>
            </a:pPr>
            <a:r>
              <a:rPr lang="en-US" sz="1800" dirty="0" err="1">
                <a:solidFill>
                  <a:srgbClr val="002060"/>
                </a:solidFill>
                <a:latin typeface="Nunito" pitchFamily="2" charset="0"/>
              </a:rPr>
              <a:t>Cách</a:t>
            </a:r>
            <a:r>
              <a:rPr lang="en-US" sz="1800" dirty="0">
                <a:solidFill>
                  <a:srgbClr val="002060"/>
                </a:solidFill>
                <a:latin typeface="Nunito" pitchFamily="2" charset="0"/>
              </a:rPr>
              <a:t> 2: </a:t>
            </a:r>
            <a:r>
              <a:rPr lang="en-US" sz="1800" dirty="0" err="1">
                <a:solidFill>
                  <a:srgbClr val="002060"/>
                </a:solidFill>
                <a:latin typeface="Nunito" pitchFamily="2" charset="0"/>
              </a:rPr>
              <a:t>Hãy</a:t>
            </a:r>
            <a:r>
              <a:rPr lang="en-US" sz="1800" dirty="0">
                <a:solidFill>
                  <a:srgbClr val="002060"/>
                </a:solidFill>
                <a:latin typeface="Nunito" pitchFamily="2" charset="0"/>
              </a:rPr>
              <a:t> </a:t>
            </a:r>
            <a:r>
              <a:rPr lang="en-US" sz="1800" dirty="0" err="1">
                <a:solidFill>
                  <a:srgbClr val="002060"/>
                </a:solidFill>
                <a:latin typeface="Nunito" pitchFamily="2" charset="0"/>
              </a:rPr>
              <a:t>kể</a:t>
            </a:r>
            <a:r>
              <a:rPr lang="en-US" sz="1800" dirty="0">
                <a:solidFill>
                  <a:srgbClr val="002060"/>
                </a:solidFill>
                <a:latin typeface="Nunito" pitchFamily="2" charset="0"/>
              </a:rPr>
              <a:t> </a:t>
            </a:r>
            <a:r>
              <a:rPr lang="en-US" sz="1800" dirty="0" err="1">
                <a:solidFill>
                  <a:srgbClr val="002060"/>
                </a:solidFill>
                <a:latin typeface="Nunito" pitchFamily="2" charset="0"/>
              </a:rPr>
              <a:t>tên</a:t>
            </a:r>
            <a:r>
              <a:rPr lang="en-US" sz="1800" dirty="0">
                <a:solidFill>
                  <a:srgbClr val="002060"/>
                </a:solidFill>
                <a:latin typeface="Nunito" pitchFamily="2" charset="0"/>
              </a:rPr>
              <a:t> </a:t>
            </a:r>
            <a:r>
              <a:rPr lang="en-US" sz="1800" dirty="0" err="1">
                <a:solidFill>
                  <a:srgbClr val="002060"/>
                </a:solidFill>
                <a:latin typeface="Nunito" pitchFamily="2" charset="0"/>
              </a:rPr>
              <a:t>một</a:t>
            </a:r>
            <a:r>
              <a:rPr lang="en-US" sz="1800" dirty="0">
                <a:solidFill>
                  <a:srgbClr val="002060"/>
                </a:solidFill>
                <a:latin typeface="Nunito" pitchFamily="2" charset="0"/>
              </a:rPr>
              <a:t> </a:t>
            </a:r>
            <a:r>
              <a:rPr lang="en-US" sz="1800" dirty="0" err="1">
                <a:solidFill>
                  <a:srgbClr val="002060"/>
                </a:solidFill>
                <a:latin typeface="Nunito" pitchFamily="2" charset="0"/>
              </a:rPr>
              <a:t>số</a:t>
            </a:r>
            <a:r>
              <a:rPr lang="en-US" sz="1800" dirty="0">
                <a:solidFill>
                  <a:srgbClr val="002060"/>
                </a:solidFill>
                <a:latin typeface="Nunito" pitchFamily="2" charset="0"/>
              </a:rPr>
              <a:t> </a:t>
            </a:r>
            <a:r>
              <a:rPr lang="en-US" sz="1800" dirty="0" err="1">
                <a:solidFill>
                  <a:srgbClr val="002060"/>
                </a:solidFill>
                <a:latin typeface="Nunito" pitchFamily="2" charset="0"/>
              </a:rPr>
              <a:t>tác</a:t>
            </a:r>
            <a:r>
              <a:rPr lang="en-US" sz="1800" dirty="0">
                <a:solidFill>
                  <a:srgbClr val="002060"/>
                </a:solidFill>
                <a:latin typeface="Nunito" pitchFamily="2" charset="0"/>
              </a:rPr>
              <a:t> </a:t>
            </a:r>
            <a:r>
              <a:rPr lang="en-US" sz="1800" dirty="0" err="1">
                <a:solidFill>
                  <a:srgbClr val="002060"/>
                </a:solidFill>
                <a:latin typeface="Nunito" pitchFamily="2" charset="0"/>
              </a:rPr>
              <a:t>phẩm</a:t>
            </a:r>
            <a:r>
              <a:rPr lang="en-US" sz="1800" dirty="0">
                <a:solidFill>
                  <a:srgbClr val="002060"/>
                </a:solidFill>
                <a:latin typeface="Nunito" pitchFamily="2" charset="0"/>
              </a:rPr>
              <a:t> </a:t>
            </a:r>
            <a:r>
              <a:rPr lang="en-US" sz="1800" dirty="0" err="1">
                <a:solidFill>
                  <a:srgbClr val="002060"/>
                </a:solidFill>
                <a:latin typeface="Nunito" pitchFamily="2" charset="0"/>
              </a:rPr>
              <a:t>thơ</a:t>
            </a:r>
            <a:r>
              <a:rPr lang="en-US" sz="1800" dirty="0">
                <a:solidFill>
                  <a:srgbClr val="002060"/>
                </a:solidFill>
                <a:latin typeface="Nunito" pitchFamily="2" charset="0"/>
              </a:rPr>
              <a:t> </a:t>
            </a:r>
            <a:r>
              <a:rPr lang="en-US" sz="1800" dirty="0" err="1">
                <a:solidFill>
                  <a:srgbClr val="002060"/>
                </a:solidFill>
                <a:latin typeface="Nunito" pitchFamily="2" charset="0"/>
              </a:rPr>
              <a:t>cùng</a:t>
            </a:r>
            <a:r>
              <a:rPr lang="en-US" sz="1800" dirty="0">
                <a:solidFill>
                  <a:srgbClr val="002060"/>
                </a:solidFill>
                <a:latin typeface="Nunito" pitchFamily="2" charset="0"/>
              </a:rPr>
              <a:t> </a:t>
            </a:r>
            <a:r>
              <a:rPr lang="en-US" sz="1800" dirty="0" err="1">
                <a:solidFill>
                  <a:srgbClr val="002060"/>
                </a:solidFill>
                <a:latin typeface="Nunito" pitchFamily="2" charset="0"/>
              </a:rPr>
              <a:t>đề</a:t>
            </a:r>
            <a:r>
              <a:rPr lang="en-US" sz="1800" dirty="0">
                <a:solidFill>
                  <a:srgbClr val="002060"/>
                </a:solidFill>
                <a:latin typeface="Nunito" pitchFamily="2" charset="0"/>
              </a:rPr>
              <a:t> </a:t>
            </a:r>
            <a:r>
              <a:rPr lang="en-US" sz="1800" dirty="0" err="1">
                <a:solidFill>
                  <a:srgbClr val="002060"/>
                </a:solidFill>
                <a:latin typeface="Nunito" pitchFamily="2" charset="0"/>
              </a:rPr>
              <a:t>tài</a:t>
            </a:r>
            <a:r>
              <a:rPr lang="en-US" sz="1800" dirty="0">
                <a:solidFill>
                  <a:srgbClr val="002060"/>
                </a:solidFill>
                <a:latin typeface="Nunito" pitchFamily="2" charset="0"/>
              </a:rPr>
              <a:t> </a:t>
            </a:r>
            <a:r>
              <a:rPr lang="en-US" sz="1800" dirty="0" err="1">
                <a:solidFill>
                  <a:srgbClr val="002060"/>
                </a:solidFill>
                <a:latin typeface="Nunito" pitchFamily="2" charset="0"/>
              </a:rPr>
              <a:t>mà</a:t>
            </a:r>
            <a:r>
              <a:rPr lang="en-US" sz="1800" dirty="0">
                <a:solidFill>
                  <a:srgbClr val="002060"/>
                </a:solidFill>
                <a:latin typeface="Nunito" pitchFamily="2" charset="0"/>
              </a:rPr>
              <a:t> </a:t>
            </a:r>
            <a:r>
              <a:rPr lang="en-US" sz="1800" dirty="0" err="1">
                <a:solidFill>
                  <a:srgbClr val="002060"/>
                </a:solidFill>
                <a:latin typeface="Nunito" pitchFamily="2" charset="0"/>
              </a:rPr>
              <a:t>em</a:t>
            </a:r>
            <a:r>
              <a:rPr lang="en-US" sz="1800" dirty="0">
                <a:solidFill>
                  <a:srgbClr val="002060"/>
                </a:solidFill>
                <a:latin typeface="Nunito" pitchFamily="2" charset="0"/>
              </a:rPr>
              <a:t> </a:t>
            </a:r>
            <a:r>
              <a:rPr lang="en-US" sz="1800" dirty="0" err="1">
                <a:solidFill>
                  <a:srgbClr val="002060"/>
                </a:solidFill>
                <a:latin typeface="Nunito" pitchFamily="2" charset="0"/>
              </a:rPr>
              <a:t>đã</a:t>
            </a:r>
            <a:r>
              <a:rPr lang="en-US" sz="1800" dirty="0">
                <a:solidFill>
                  <a:srgbClr val="002060"/>
                </a:solidFill>
                <a:latin typeface="Nunito" pitchFamily="2" charset="0"/>
              </a:rPr>
              <a:t> </a:t>
            </a:r>
            <a:r>
              <a:rPr lang="en-US" sz="1800" dirty="0" err="1">
                <a:solidFill>
                  <a:srgbClr val="002060"/>
                </a:solidFill>
                <a:latin typeface="Nunito" pitchFamily="2" charset="0"/>
              </a:rPr>
              <a:t>được</a:t>
            </a:r>
            <a:r>
              <a:rPr lang="en-US" sz="1800" dirty="0">
                <a:solidFill>
                  <a:srgbClr val="002060"/>
                </a:solidFill>
                <a:latin typeface="Nunito" pitchFamily="2" charset="0"/>
              </a:rPr>
              <a:t> </a:t>
            </a:r>
            <a:r>
              <a:rPr lang="en-US" sz="1800" dirty="0" err="1">
                <a:solidFill>
                  <a:srgbClr val="002060"/>
                </a:solidFill>
                <a:latin typeface="Nunito" pitchFamily="2" charset="0"/>
              </a:rPr>
              <a:t>học</a:t>
            </a:r>
            <a:r>
              <a:rPr lang="en-US" sz="1800" dirty="0">
                <a:solidFill>
                  <a:srgbClr val="002060"/>
                </a:solidFill>
                <a:latin typeface="Nunito" pitchFamily="2" charset="0"/>
              </a:rPr>
              <a:t> </a:t>
            </a:r>
            <a:r>
              <a:rPr lang="en-US" sz="1800" dirty="0" err="1">
                <a:solidFill>
                  <a:srgbClr val="002060"/>
                </a:solidFill>
                <a:latin typeface="Nunito" pitchFamily="2" charset="0"/>
              </a:rPr>
              <a:t>hoặc</a:t>
            </a:r>
            <a:r>
              <a:rPr lang="en-US" sz="1800" dirty="0">
                <a:solidFill>
                  <a:srgbClr val="002060"/>
                </a:solidFill>
                <a:latin typeface="Nunito" pitchFamily="2" charset="0"/>
              </a:rPr>
              <a:t> </a:t>
            </a:r>
            <a:r>
              <a:rPr lang="en-US" sz="1800" dirty="0" err="1">
                <a:solidFill>
                  <a:srgbClr val="002060"/>
                </a:solidFill>
                <a:latin typeface="Nunito" pitchFamily="2" charset="0"/>
              </a:rPr>
              <a:t>được</a:t>
            </a:r>
            <a:r>
              <a:rPr lang="en-US" sz="1800" dirty="0">
                <a:solidFill>
                  <a:srgbClr val="002060"/>
                </a:solidFill>
                <a:latin typeface="Nunito" pitchFamily="2" charset="0"/>
              </a:rPr>
              <a:t> </a:t>
            </a:r>
            <a:r>
              <a:rPr lang="en-US" sz="1800" dirty="0" err="1">
                <a:solidFill>
                  <a:srgbClr val="002060"/>
                </a:solidFill>
                <a:latin typeface="Nunito" pitchFamily="2" charset="0"/>
              </a:rPr>
              <a:t>đọc</a:t>
            </a:r>
            <a:r>
              <a:rPr lang="en-US" sz="1800" dirty="0">
                <a:solidFill>
                  <a:srgbClr val="002060"/>
                </a:solidFill>
                <a:latin typeface="Nunito" pitchFamily="2" charset="0"/>
              </a:rPr>
              <a:t>? (</a:t>
            </a:r>
            <a:r>
              <a:rPr lang="en-US" sz="1800" dirty="0" err="1">
                <a:solidFill>
                  <a:srgbClr val="002060"/>
                </a:solidFill>
                <a:latin typeface="Nunito" pitchFamily="2" charset="0"/>
              </a:rPr>
              <a:t>đề</a:t>
            </a:r>
            <a:r>
              <a:rPr lang="en-US" sz="1800" dirty="0">
                <a:solidFill>
                  <a:srgbClr val="002060"/>
                </a:solidFill>
                <a:latin typeface="Nunito" pitchFamily="2" charset="0"/>
              </a:rPr>
              <a:t> </a:t>
            </a:r>
            <a:r>
              <a:rPr lang="en-US" sz="1800" dirty="0" err="1">
                <a:solidFill>
                  <a:srgbClr val="002060"/>
                </a:solidFill>
                <a:latin typeface="Nunito" pitchFamily="2" charset="0"/>
              </a:rPr>
              <a:t>tài</a:t>
            </a:r>
            <a:r>
              <a:rPr lang="en-US" sz="1800" dirty="0">
                <a:solidFill>
                  <a:srgbClr val="002060"/>
                </a:solidFill>
                <a:latin typeface="Nunito" pitchFamily="2" charset="0"/>
              </a:rPr>
              <a:t> </a:t>
            </a:r>
            <a:r>
              <a:rPr lang="en-US" sz="1800" dirty="0" err="1">
                <a:solidFill>
                  <a:srgbClr val="002060"/>
                </a:solidFill>
                <a:latin typeface="Nunito" pitchFamily="2" charset="0"/>
              </a:rPr>
              <a:t>người</a:t>
            </a:r>
            <a:r>
              <a:rPr lang="en-US" sz="1800" dirty="0">
                <a:solidFill>
                  <a:srgbClr val="002060"/>
                </a:solidFill>
                <a:latin typeface="Nunito" pitchFamily="2" charset="0"/>
              </a:rPr>
              <a:t> </a:t>
            </a:r>
            <a:r>
              <a:rPr lang="en-US" sz="1800" dirty="0" err="1">
                <a:solidFill>
                  <a:srgbClr val="002060"/>
                </a:solidFill>
                <a:latin typeface="Nunito" pitchFamily="2" charset="0"/>
              </a:rPr>
              <a:t>lính</a:t>
            </a:r>
            <a:r>
              <a:rPr lang="en-US" sz="1800" dirty="0">
                <a:solidFill>
                  <a:srgbClr val="002060"/>
                </a:solidFill>
                <a:latin typeface="Nunito" pitchFamily="2" charset="0"/>
              </a:rPr>
              <a:t>, </a:t>
            </a:r>
            <a:r>
              <a:rPr lang="en-US" sz="1800" dirty="0" err="1">
                <a:solidFill>
                  <a:srgbClr val="002060"/>
                </a:solidFill>
                <a:latin typeface="Nunito" pitchFamily="2" charset="0"/>
              </a:rPr>
              <a:t>đề</a:t>
            </a:r>
            <a:r>
              <a:rPr lang="en-US" sz="1800" dirty="0">
                <a:solidFill>
                  <a:srgbClr val="002060"/>
                </a:solidFill>
                <a:latin typeface="Nunito" pitchFamily="2" charset="0"/>
              </a:rPr>
              <a:t> </a:t>
            </a:r>
            <a:r>
              <a:rPr lang="en-US" sz="1800" dirty="0" err="1">
                <a:solidFill>
                  <a:srgbClr val="002060"/>
                </a:solidFill>
                <a:latin typeface="Nunito" pitchFamily="2" charset="0"/>
              </a:rPr>
              <a:t>tài</a:t>
            </a:r>
            <a:r>
              <a:rPr lang="en-US" sz="1800" dirty="0">
                <a:solidFill>
                  <a:srgbClr val="002060"/>
                </a:solidFill>
                <a:latin typeface="Nunito" pitchFamily="2" charset="0"/>
              </a:rPr>
              <a:t> </a:t>
            </a:r>
            <a:r>
              <a:rPr lang="en-US" sz="1800" dirty="0" err="1">
                <a:solidFill>
                  <a:srgbClr val="002060"/>
                </a:solidFill>
                <a:latin typeface="Nunito" pitchFamily="2" charset="0"/>
              </a:rPr>
              <a:t>về</a:t>
            </a:r>
            <a:r>
              <a:rPr lang="en-US" sz="1800" dirty="0">
                <a:solidFill>
                  <a:srgbClr val="002060"/>
                </a:solidFill>
                <a:latin typeface="Nunito" pitchFamily="2" charset="0"/>
              </a:rPr>
              <a:t> </a:t>
            </a:r>
            <a:r>
              <a:rPr lang="en-US" sz="1800" dirty="0" err="1">
                <a:solidFill>
                  <a:srgbClr val="002060"/>
                </a:solidFill>
                <a:latin typeface="Nunito" pitchFamily="2" charset="0"/>
              </a:rPr>
              <a:t>mẹ</a:t>
            </a:r>
            <a:r>
              <a:rPr lang="en-US" sz="1800" dirty="0">
                <a:solidFill>
                  <a:srgbClr val="002060"/>
                </a:solidFill>
                <a:latin typeface="Nunito" pitchFamily="2" charset="0"/>
              </a:rPr>
              <a:t>, </a:t>
            </a:r>
            <a:r>
              <a:rPr lang="en-US" sz="1800" dirty="0" err="1">
                <a:solidFill>
                  <a:srgbClr val="002060"/>
                </a:solidFill>
                <a:latin typeface="Nunito" pitchFamily="2" charset="0"/>
              </a:rPr>
              <a:t>đề</a:t>
            </a:r>
            <a:r>
              <a:rPr lang="en-US" sz="1800" dirty="0">
                <a:solidFill>
                  <a:srgbClr val="002060"/>
                </a:solidFill>
                <a:latin typeface="Nunito" pitchFamily="2" charset="0"/>
              </a:rPr>
              <a:t> </a:t>
            </a:r>
            <a:r>
              <a:rPr lang="en-US" sz="1800" dirty="0" err="1">
                <a:solidFill>
                  <a:srgbClr val="002060"/>
                </a:solidFill>
                <a:latin typeface="Nunito" pitchFamily="2" charset="0"/>
              </a:rPr>
              <a:t>tài</a:t>
            </a:r>
            <a:r>
              <a:rPr lang="en-US" sz="1800" dirty="0">
                <a:solidFill>
                  <a:srgbClr val="002060"/>
                </a:solidFill>
                <a:latin typeface="Nunito" pitchFamily="2" charset="0"/>
              </a:rPr>
              <a:t> </a:t>
            </a:r>
            <a:r>
              <a:rPr lang="en-US" sz="1800" dirty="0" err="1">
                <a:solidFill>
                  <a:srgbClr val="002060"/>
                </a:solidFill>
                <a:latin typeface="Nunito" pitchFamily="2" charset="0"/>
              </a:rPr>
              <a:t>về</a:t>
            </a:r>
            <a:r>
              <a:rPr lang="en-US" sz="1800" dirty="0">
                <a:solidFill>
                  <a:srgbClr val="002060"/>
                </a:solidFill>
                <a:latin typeface="Nunito" pitchFamily="2" charset="0"/>
              </a:rPr>
              <a:t> </a:t>
            </a:r>
            <a:r>
              <a:rPr lang="en-US" sz="1800" dirty="0" err="1">
                <a:solidFill>
                  <a:srgbClr val="002060"/>
                </a:solidFill>
                <a:latin typeface="Nunito" pitchFamily="2" charset="0"/>
              </a:rPr>
              <a:t>quê</a:t>
            </a:r>
            <a:r>
              <a:rPr lang="en-US" sz="1800" dirty="0">
                <a:solidFill>
                  <a:srgbClr val="002060"/>
                </a:solidFill>
                <a:latin typeface="Nunito" pitchFamily="2" charset="0"/>
              </a:rPr>
              <a:t> </a:t>
            </a:r>
            <a:r>
              <a:rPr lang="en-US" sz="1800" dirty="0" err="1">
                <a:solidFill>
                  <a:srgbClr val="002060"/>
                </a:solidFill>
                <a:latin typeface="Nunito" pitchFamily="2" charset="0"/>
              </a:rPr>
              <a:t>hương</a:t>
            </a:r>
            <a:r>
              <a:rPr lang="en-US" sz="1800" dirty="0">
                <a:solidFill>
                  <a:srgbClr val="002060"/>
                </a:solidFill>
                <a:latin typeface="Nunito" pitchFamily="2" charset="0"/>
              </a:rPr>
              <a:t>, </a:t>
            </a:r>
            <a:r>
              <a:rPr lang="en-US" sz="1800" dirty="0" err="1">
                <a:solidFill>
                  <a:srgbClr val="002060"/>
                </a:solidFill>
                <a:latin typeface="Nunito" pitchFamily="2" charset="0"/>
              </a:rPr>
              <a:t>đề</a:t>
            </a:r>
            <a:r>
              <a:rPr lang="en-US" sz="1800" dirty="0">
                <a:solidFill>
                  <a:srgbClr val="002060"/>
                </a:solidFill>
                <a:latin typeface="Nunito" pitchFamily="2" charset="0"/>
              </a:rPr>
              <a:t> </a:t>
            </a:r>
            <a:r>
              <a:rPr lang="en-US" sz="1800" dirty="0" err="1">
                <a:solidFill>
                  <a:srgbClr val="002060"/>
                </a:solidFill>
                <a:latin typeface="Nunito" pitchFamily="2" charset="0"/>
              </a:rPr>
              <a:t>tài</a:t>
            </a:r>
            <a:r>
              <a:rPr lang="en-US" sz="1800" dirty="0">
                <a:solidFill>
                  <a:srgbClr val="002060"/>
                </a:solidFill>
                <a:latin typeface="Nunito" pitchFamily="2" charset="0"/>
              </a:rPr>
              <a:t> </a:t>
            </a:r>
            <a:r>
              <a:rPr lang="en-US" sz="1800" dirty="0" err="1">
                <a:solidFill>
                  <a:srgbClr val="002060"/>
                </a:solidFill>
                <a:latin typeface="Nunito" pitchFamily="2" charset="0"/>
              </a:rPr>
              <a:t>người</a:t>
            </a:r>
            <a:r>
              <a:rPr lang="en-US" sz="1800" dirty="0">
                <a:solidFill>
                  <a:srgbClr val="002060"/>
                </a:solidFill>
                <a:latin typeface="Nunito" pitchFamily="2" charset="0"/>
              </a:rPr>
              <a:t> </a:t>
            </a:r>
            <a:r>
              <a:rPr lang="en-US" sz="1800" dirty="0" err="1">
                <a:solidFill>
                  <a:srgbClr val="002060"/>
                </a:solidFill>
                <a:latin typeface="Nunito" pitchFamily="2" charset="0"/>
              </a:rPr>
              <a:t>phụ</a:t>
            </a:r>
            <a:r>
              <a:rPr lang="en-US" sz="1800" dirty="0">
                <a:solidFill>
                  <a:srgbClr val="002060"/>
                </a:solidFill>
                <a:latin typeface="Nunito" pitchFamily="2" charset="0"/>
              </a:rPr>
              <a:t> </a:t>
            </a:r>
            <a:r>
              <a:rPr lang="en-US" sz="1800" dirty="0" err="1">
                <a:solidFill>
                  <a:srgbClr val="002060"/>
                </a:solidFill>
                <a:latin typeface="Nunito" pitchFamily="2" charset="0"/>
              </a:rPr>
              <a:t>nữ</a:t>
            </a:r>
            <a:r>
              <a:rPr lang="en-US" sz="1800" dirty="0">
                <a:solidFill>
                  <a:srgbClr val="002060"/>
                </a:solidFill>
                <a:latin typeface="Nunito" pitchFamily="2" charset="0"/>
              </a:rPr>
              <a:t>,…) </a:t>
            </a:r>
            <a:r>
              <a:rPr lang="en-US" sz="1800" dirty="0" err="1">
                <a:solidFill>
                  <a:srgbClr val="002060"/>
                </a:solidFill>
                <a:latin typeface="Nunito" pitchFamily="2" charset="0"/>
              </a:rPr>
              <a:t>Vì</a:t>
            </a:r>
            <a:r>
              <a:rPr lang="en-US" sz="1800" dirty="0">
                <a:solidFill>
                  <a:srgbClr val="002060"/>
                </a:solidFill>
                <a:latin typeface="Nunito" pitchFamily="2" charset="0"/>
              </a:rPr>
              <a:t> </a:t>
            </a:r>
            <a:r>
              <a:rPr lang="en-US" sz="1800" dirty="0" err="1">
                <a:solidFill>
                  <a:srgbClr val="002060"/>
                </a:solidFill>
                <a:latin typeface="Nunito" pitchFamily="2" charset="0"/>
              </a:rPr>
              <a:t>sao</a:t>
            </a:r>
            <a:r>
              <a:rPr lang="en-US" sz="1800" dirty="0">
                <a:solidFill>
                  <a:srgbClr val="002060"/>
                </a:solidFill>
                <a:latin typeface="Nunito" pitchFamily="2" charset="0"/>
              </a:rPr>
              <a:t> </a:t>
            </a:r>
            <a:r>
              <a:rPr lang="en-US" sz="1800" dirty="0" err="1">
                <a:solidFill>
                  <a:srgbClr val="002060"/>
                </a:solidFill>
                <a:latin typeface="Nunito" pitchFamily="2" charset="0"/>
              </a:rPr>
              <a:t>cùng</a:t>
            </a:r>
            <a:r>
              <a:rPr lang="en-US" sz="1800" dirty="0">
                <a:solidFill>
                  <a:srgbClr val="002060"/>
                </a:solidFill>
                <a:latin typeface="Nunito" pitchFamily="2" charset="0"/>
              </a:rPr>
              <a:t> </a:t>
            </a:r>
            <a:r>
              <a:rPr lang="en-US" sz="1800" dirty="0" err="1">
                <a:solidFill>
                  <a:srgbClr val="002060"/>
                </a:solidFill>
                <a:latin typeface="Nunito" pitchFamily="2" charset="0"/>
              </a:rPr>
              <a:t>viết</a:t>
            </a:r>
            <a:r>
              <a:rPr lang="en-US" sz="1800" dirty="0">
                <a:solidFill>
                  <a:srgbClr val="002060"/>
                </a:solidFill>
                <a:latin typeface="Nunito" pitchFamily="2" charset="0"/>
              </a:rPr>
              <a:t> </a:t>
            </a:r>
            <a:r>
              <a:rPr lang="en-US" sz="1800" dirty="0" err="1">
                <a:solidFill>
                  <a:srgbClr val="002060"/>
                </a:solidFill>
                <a:latin typeface="Nunito" pitchFamily="2" charset="0"/>
              </a:rPr>
              <a:t>về</a:t>
            </a:r>
            <a:r>
              <a:rPr lang="en-US" sz="1800" dirty="0">
                <a:solidFill>
                  <a:srgbClr val="002060"/>
                </a:solidFill>
                <a:latin typeface="Nunito" pitchFamily="2" charset="0"/>
              </a:rPr>
              <a:t> </a:t>
            </a:r>
            <a:r>
              <a:rPr lang="en-US" sz="1800" dirty="0" err="1">
                <a:solidFill>
                  <a:srgbClr val="002060"/>
                </a:solidFill>
                <a:latin typeface="Nunito" pitchFamily="2" charset="0"/>
              </a:rPr>
              <a:t>một</a:t>
            </a:r>
            <a:r>
              <a:rPr lang="en-US" sz="1800" dirty="0">
                <a:solidFill>
                  <a:srgbClr val="002060"/>
                </a:solidFill>
                <a:latin typeface="Nunito" pitchFamily="2" charset="0"/>
              </a:rPr>
              <a:t> </a:t>
            </a:r>
            <a:r>
              <a:rPr lang="en-US" sz="1800" dirty="0" err="1">
                <a:solidFill>
                  <a:srgbClr val="002060"/>
                </a:solidFill>
                <a:latin typeface="Nunito" pitchFamily="2" charset="0"/>
              </a:rPr>
              <a:t>đề</a:t>
            </a:r>
            <a:r>
              <a:rPr lang="en-US" sz="1800" dirty="0">
                <a:solidFill>
                  <a:srgbClr val="002060"/>
                </a:solidFill>
                <a:latin typeface="Nunito" pitchFamily="2" charset="0"/>
              </a:rPr>
              <a:t> </a:t>
            </a:r>
            <a:r>
              <a:rPr lang="en-US" sz="1800" dirty="0" err="1">
                <a:solidFill>
                  <a:srgbClr val="002060"/>
                </a:solidFill>
                <a:latin typeface="Nunito" pitchFamily="2" charset="0"/>
              </a:rPr>
              <a:t>tài</a:t>
            </a:r>
            <a:r>
              <a:rPr lang="en-US" sz="1800" dirty="0">
                <a:solidFill>
                  <a:srgbClr val="002060"/>
                </a:solidFill>
                <a:latin typeface="Nunito" pitchFamily="2" charset="0"/>
              </a:rPr>
              <a:t> </a:t>
            </a:r>
            <a:r>
              <a:rPr lang="en-US" sz="1800" dirty="0" err="1">
                <a:solidFill>
                  <a:srgbClr val="002060"/>
                </a:solidFill>
                <a:latin typeface="Nunito" pitchFamily="2" charset="0"/>
              </a:rPr>
              <a:t>mà</a:t>
            </a:r>
            <a:r>
              <a:rPr lang="en-US" sz="1800" dirty="0">
                <a:solidFill>
                  <a:srgbClr val="002060"/>
                </a:solidFill>
                <a:latin typeface="Nunito" pitchFamily="2" charset="0"/>
              </a:rPr>
              <a:t> </a:t>
            </a:r>
            <a:r>
              <a:rPr lang="en-US" sz="1800" dirty="0" err="1">
                <a:solidFill>
                  <a:srgbClr val="002060"/>
                </a:solidFill>
                <a:latin typeface="Nunito" pitchFamily="2" charset="0"/>
              </a:rPr>
              <a:t>mỗi</a:t>
            </a:r>
            <a:r>
              <a:rPr lang="en-US" sz="1800" dirty="0">
                <a:solidFill>
                  <a:srgbClr val="002060"/>
                </a:solidFill>
                <a:latin typeface="Nunito" pitchFamily="2" charset="0"/>
              </a:rPr>
              <a:t> </a:t>
            </a:r>
            <a:r>
              <a:rPr lang="en-US" sz="1800" dirty="0" err="1">
                <a:solidFill>
                  <a:srgbClr val="002060"/>
                </a:solidFill>
                <a:latin typeface="Nunito" pitchFamily="2" charset="0"/>
              </a:rPr>
              <a:t>bài</a:t>
            </a:r>
            <a:r>
              <a:rPr lang="en-US" sz="1800" dirty="0">
                <a:solidFill>
                  <a:srgbClr val="002060"/>
                </a:solidFill>
                <a:latin typeface="Nunito" pitchFamily="2" charset="0"/>
              </a:rPr>
              <a:t> </a:t>
            </a:r>
            <a:r>
              <a:rPr lang="en-US" sz="1800" dirty="0" err="1">
                <a:solidFill>
                  <a:srgbClr val="002060"/>
                </a:solidFill>
                <a:latin typeface="Nunito" pitchFamily="2" charset="0"/>
              </a:rPr>
              <a:t>vẫn</a:t>
            </a:r>
            <a:r>
              <a:rPr lang="en-US" sz="1800" dirty="0">
                <a:solidFill>
                  <a:srgbClr val="002060"/>
                </a:solidFill>
                <a:latin typeface="Nunito" pitchFamily="2" charset="0"/>
              </a:rPr>
              <a:t> </a:t>
            </a:r>
            <a:r>
              <a:rPr lang="en-US" sz="1800" dirty="0" err="1">
                <a:solidFill>
                  <a:srgbClr val="002060"/>
                </a:solidFill>
                <a:latin typeface="Nunito" pitchFamily="2" charset="0"/>
              </a:rPr>
              <a:t>cuốn</a:t>
            </a:r>
            <a:r>
              <a:rPr lang="en-US" sz="1800" dirty="0">
                <a:solidFill>
                  <a:srgbClr val="002060"/>
                </a:solidFill>
                <a:latin typeface="Nunito" pitchFamily="2" charset="0"/>
              </a:rPr>
              <a:t> </a:t>
            </a:r>
            <a:r>
              <a:rPr lang="en-US" sz="1800" dirty="0" err="1">
                <a:solidFill>
                  <a:srgbClr val="002060"/>
                </a:solidFill>
                <a:latin typeface="Nunito" pitchFamily="2" charset="0"/>
              </a:rPr>
              <a:t>hút</a:t>
            </a:r>
            <a:r>
              <a:rPr lang="en-US" sz="1800" dirty="0">
                <a:solidFill>
                  <a:srgbClr val="002060"/>
                </a:solidFill>
                <a:latin typeface="Nunito" pitchFamily="2" charset="0"/>
              </a:rPr>
              <a:t> </a:t>
            </a:r>
            <a:r>
              <a:rPr lang="en-US" sz="1800" dirty="0" err="1">
                <a:solidFill>
                  <a:srgbClr val="002060"/>
                </a:solidFill>
                <a:latin typeface="Nunito" pitchFamily="2" charset="0"/>
              </a:rPr>
              <a:t>đối</a:t>
            </a:r>
            <a:r>
              <a:rPr lang="en-US" sz="1800" dirty="0">
                <a:solidFill>
                  <a:srgbClr val="002060"/>
                </a:solidFill>
                <a:latin typeface="Nunito" pitchFamily="2" charset="0"/>
              </a:rPr>
              <a:t> </a:t>
            </a:r>
            <a:r>
              <a:rPr lang="en-US" sz="1800" dirty="0" err="1">
                <a:solidFill>
                  <a:srgbClr val="002060"/>
                </a:solidFill>
                <a:latin typeface="Nunito" pitchFamily="2" charset="0"/>
              </a:rPr>
              <a:t>với</a:t>
            </a:r>
            <a:r>
              <a:rPr lang="en-US" sz="1800" dirty="0">
                <a:solidFill>
                  <a:srgbClr val="002060"/>
                </a:solidFill>
                <a:latin typeface="Nunito" pitchFamily="2" charset="0"/>
              </a:rPr>
              <a:t> </a:t>
            </a:r>
            <a:r>
              <a:rPr lang="en-US" sz="1800" dirty="0" err="1">
                <a:solidFill>
                  <a:srgbClr val="002060"/>
                </a:solidFill>
                <a:latin typeface="Nunito" pitchFamily="2" charset="0"/>
              </a:rPr>
              <a:t>người</a:t>
            </a:r>
            <a:r>
              <a:rPr lang="en-US" sz="1800" dirty="0">
                <a:solidFill>
                  <a:srgbClr val="002060"/>
                </a:solidFill>
                <a:latin typeface="Nunito" pitchFamily="2" charset="0"/>
              </a:rPr>
              <a:t> </a:t>
            </a:r>
            <a:r>
              <a:rPr lang="en-US" sz="1800" dirty="0" err="1">
                <a:solidFill>
                  <a:srgbClr val="002060"/>
                </a:solidFill>
                <a:latin typeface="Nunito" pitchFamily="2" charset="0"/>
              </a:rPr>
              <a:t>đọc</a:t>
            </a:r>
            <a:r>
              <a:rPr lang="en-US" sz="1800" dirty="0">
                <a:solidFill>
                  <a:srgbClr val="002060"/>
                </a:solidFill>
                <a:latin typeface="Nunito" pitchFamily="2" charset="0"/>
              </a:rPr>
              <a:t>?</a:t>
            </a:r>
          </a:p>
          <a:p>
            <a:pPr marL="0" lvl="0" indent="0" algn="just">
              <a:lnSpc>
                <a:spcPct val="150000"/>
              </a:lnSpc>
              <a:spcAft>
                <a:spcPts val="1600"/>
              </a:spcAft>
            </a:pPr>
            <a:endParaRPr sz="1800" dirty="0">
              <a:solidFill>
                <a:srgbClr val="002060"/>
              </a:solidFill>
              <a:latin typeface="Playfair Display" pitchFamily="2" charset="0"/>
            </a:endParaRPr>
          </a:p>
        </p:txBody>
      </p:sp>
      <p:sp>
        <p:nvSpPr>
          <p:cNvPr id="397" name="Google Shape;397;p41"/>
          <p:cNvSpPr txBox="1">
            <a:spLocks noGrp="1"/>
          </p:cNvSpPr>
          <p:nvPr>
            <p:ph type="title"/>
          </p:nvPr>
        </p:nvSpPr>
        <p:spPr>
          <a:xfrm>
            <a:off x="482419" y="596355"/>
            <a:ext cx="5889804" cy="1642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7200" dirty="0">
                <a:latin typeface="Playfair Display" pitchFamily="2" charset="0"/>
              </a:rPr>
              <a:t>KHỞI ĐỘNG</a:t>
            </a:r>
            <a:endParaRPr sz="7200" dirty="0">
              <a:latin typeface="Playfair Display" pitchFamily="2" charset="0"/>
            </a:endParaRPr>
          </a:p>
        </p:txBody>
      </p:sp>
      <p:pic>
        <p:nvPicPr>
          <p:cNvPr id="398" name="Google Shape;398;p41"/>
          <p:cNvPicPr preferRelativeResize="0"/>
          <p:nvPr/>
        </p:nvPicPr>
        <p:blipFill>
          <a:blip r:embed="rId3">
            <a:alphaModFix/>
          </a:blip>
          <a:stretch>
            <a:fillRect/>
          </a:stretch>
        </p:blipFill>
        <p:spPr>
          <a:xfrm>
            <a:off x="6661000" y="1617891"/>
            <a:ext cx="2483000" cy="2838424"/>
          </a:xfrm>
          <a:prstGeom prst="rect">
            <a:avLst/>
          </a:prstGeom>
          <a:noFill/>
          <a:ln>
            <a:noFill/>
          </a:ln>
        </p:spPr>
      </p:pic>
    </p:spTree>
    <p:extLst>
      <p:ext uri="{BB962C8B-B14F-4D97-AF65-F5344CB8AC3E}">
        <p14:creationId xmlns:p14="http://schemas.microsoft.com/office/powerpoint/2010/main" val="230110197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6">
                                            <p:txEl>
                                              <p:pRg st="0" end="0"/>
                                            </p:txEl>
                                          </p:spTgt>
                                        </p:tgtEl>
                                        <p:attrNameLst>
                                          <p:attrName>style.visibility</p:attrName>
                                        </p:attrNameLst>
                                      </p:cBhvr>
                                      <p:to>
                                        <p:strVal val="visible"/>
                                      </p:to>
                                    </p:set>
                                    <p:animEffect transition="in" filter="fade">
                                      <p:cBhvr>
                                        <p:cTn id="7" dur="500"/>
                                        <p:tgtEl>
                                          <p:spTgt spid="39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7" name="Google Shape;397;p41"/>
          <p:cNvSpPr txBox="1">
            <a:spLocks noGrp="1"/>
          </p:cNvSpPr>
          <p:nvPr>
            <p:ph type="title"/>
          </p:nvPr>
        </p:nvSpPr>
        <p:spPr>
          <a:xfrm>
            <a:off x="960581" y="570186"/>
            <a:ext cx="7804727" cy="3789378"/>
          </a:xfrm>
          <a:prstGeom prst="rect">
            <a:avLst/>
          </a:prstGeom>
        </p:spPr>
        <p:txBody>
          <a:bodyPr spcFirstLastPara="1" wrap="square" lIns="91425" tIns="91425" rIns="91425" bIns="91425" anchor="ctr" anchorCtr="0">
            <a:noAutofit/>
          </a:bodyPr>
          <a:lstStyle/>
          <a:p>
            <a:pPr algn="l"/>
            <a:r>
              <a:rPr lang="vi-VN" sz="1800" dirty="0">
                <a:latin typeface="+mj-lt"/>
              </a:rPr>
              <a:t>*</a:t>
            </a:r>
            <a:r>
              <a:rPr lang="en-US" sz="1800" dirty="0">
                <a:latin typeface="+mj-lt"/>
              </a:rPr>
              <a:t> </a:t>
            </a:r>
            <a:r>
              <a:rPr lang="en-US" sz="1800" dirty="0" err="1">
                <a:latin typeface="+mj-lt"/>
              </a:rPr>
              <a:t>Một</a:t>
            </a:r>
            <a:r>
              <a:rPr lang="en-US" sz="1800" dirty="0">
                <a:latin typeface="+mj-lt"/>
              </a:rPr>
              <a:t> </a:t>
            </a:r>
            <a:r>
              <a:rPr lang="en-US" sz="1800" dirty="0" err="1">
                <a:latin typeface="+mj-lt"/>
              </a:rPr>
              <a:t>số</a:t>
            </a:r>
            <a:r>
              <a:rPr lang="en-US" sz="1800" dirty="0">
                <a:latin typeface="+mj-lt"/>
              </a:rPr>
              <a:t> </a:t>
            </a:r>
            <a:r>
              <a:rPr lang="en-US" sz="1800" dirty="0" err="1">
                <a:latin typeface="+mj-lt"/>
              </a:rPr>
              <a:t>bài</a:t>
            </a:r>
            <a:r>
              <a:rPr lang="en-US" sz="1800" dirty="0">
                <a:latin typeface="+mj-lt"/>
              </a:rPr>
              <a:t> </a:t>
            </a:r>
            <a:r>
              <a:rPr lang="en-US" sz="1800" dirty="0" err="1">
                <a:latin typeface="+mj-lt"/>
              </a:rPr>
              <a:t>thơ</a:t>
            </a:r>
            <a:r>
              <a:rPr lang="en-US" sz="1800" dirty="0">
                <a:latin typeface="+mj-lt"/>
              </a:rPr>
              <a:t> </a:t>
            </a:r>
            <a:r>
              <a:rPr lang="en-US" sz="1800" dirty="0" err="1">
                <a:latin typeface="+mj-lt"/>
              </a:rPr>
              <a:t>cùng</a:t>
            </a:r>
            <a:r>
              <a:rPr lang="en-US" sz="1800" dirty="0">
                <a:latin typeface="+mj-lt"/>
              </a:rPr>
              <a:t> </a:t>
            </a:r>
            <a:r>
              <a:rPr lang="en-US" sz="1800" dirty="0" err="1">
                <a:latin typeface="+mj-lt"/>
              </a:rPr>
              <a:t>đề</a:t>
            </a:r>
            <a:r>
              <a:rPr lang="en-US" sz="1800" dirty="0">
                <a:latin typeface="+mj-lt"/>
              </a:rPr>
              <a:t> </a:t>
            </a:r>
            <a:r>
              <a:rPr lang="en-US" sz="1800" dirty="0" err="1">
                <a:latin typeface="+mj-lt"/>
              </a:rPr>
              <a:t>tài</a:t>
            </a:r>
            <a:r>
              <a:rPr lang="en-US" sz="1800" dirty="0">
                <a:latin typeface="+mj-lt"/>
              </a:rPr>
              <a:t>:</a:t>
            </a:r>
            <a:br>
              <a:rPr lang="en-US" sz="1800" dirty="0">
                <a:latin typeface="+mj-lt"/>
              </a:rPr>
            </a:br>
            <a:r>
              <a:rPr lang="en-US" sz="1800" dirty="0">
                <a:latin typeface="+mj-lt"/>
              </a:rPr>
              <a:t>- </a:t>
            </a:r>
            <a:r>
              <a:rPr lang="en-US" sz="1800" b="0" dirty="0" err="1">
                <a:solidFill>
                  <a:srgbClr val="002060"/>
                </a:solidFill>
                <a:latin typeface="+mj-lt"/>
              </a:rPr>
              <a:t>Đề</a:t>
            </a:r>
            <a:r>
              <a:rPr lang="en-US" sz="1800" b="0" dirty="0">
                <a:solidFill>
                  <a:srgbClr val="002060"/>
                </a:solidFill>
                <a:latin typeface="+mj-lt"/>
              </a:rPr>
              <a:t> </a:t>
            </a:r>
            <a:r>
              <a:rPr lang="en-US" sz="1800" b="0" dirty="0" err="1">
                <a:solidFill>
                  <a:srgbClr val="002060"/>
                </a:solidFill>
                <a:latin typeface="+mj-lt"/>
              </a:rPr>
              <a:t>tài</a:t>
            </a:r>
            <a:r>
              <a:rPr lang="en-US" sz="1800" b="0" dirty="0">
                <a:solidFill>
                  <a:srgbClr val="002060"/>
                </a:solidFill>
                <a:latin typeface="+mj-lt"/>
              </a:rPr>
              <a:t> </a:t>
            </a:r>
            <a:r>
              <a:rPr lang="en-US" sz="1800" b="0" dirty="0" err="1">
                <a:solidFill>
                  <a:srgbClr val="002060"/>
                </a:solidFill>
                <a:latin typeface="+mj-lt"/>
              </a:rPr>
              <a:t>người</a:t>
            </a:r>
            <a:r>
              <a:rPr lang="en-US" sz="1800" b="0" dirty="0">
                <a:solidFill>
                  <a:srgbClr val="002060"/>
                </a:solidFill>
                <a:latin typeface="+mj-lt"/>
              </a:rPr>
              <a:t> </a:t>
            </a:r>
            <a:r>
              <a:rPr lang="en-US" sz="1800" b="0" dirty="0" err="1">
                <a:solidFill>
                  <a:srgbClr val="002060"/>
                </a:solidFill>
                <a:latin typeface="+mj-lt"/>
              </a:rPr>
              <a:t>lính</a:t>
            </a:r>
            <a:r>
              <a:rPr lang="en-US" sz="1800" b="0" dirty="0">
                <a:latin typeface="+mj-lt"/>
              </a:rPr>
              <a:t>: </a:t>
            </a:r>
            <a:r>
              <a:rPr lang="en-US" sz="1800" b="0" i="1" dirty="0" err="1">
                <a:latin typeface="+mj-lt"/>
              </a:rPr>
              <a:t>Đồng</a:t>
            </a:r>
            <a:r>
              <a:rPr lang="en-US" sz="1800" b="0" i="1" dirty="0">
                <a:latin typeface="+mj-lt"/>
              </a:rPr>
              <a:t> </a:t>
            </a:r>
            <a:r>
              <a:rPr lang="en-US" sz="1800" b="0" i="1" dirty="0" err="1">
                <a:latin typeface="+mj-lt"/>
              </a:rPr>
              <a:t>chí</a:t>
            </a:r>
            <a:r>
              <a:rPr lang="en-US" sz="1800" b="0" i="1" dirty="0">
                <a:latin typeface="+mj-lt"/>
              </a:rPr>
              <a:t> (</a:t>
            </a:r>
            <a:r>
              <a:rPr lang="en-US" sz="1800" b="0" dirty="0" err="1">
                <a:latin typeface="+mj-lt"/>
              </a:rPr>
              <a:t>Chính</a:t>
            </a:r>
            <a:r>
              <a:rPr lang="en-US" sz="1800" b="0" dirty="0">
                <a:latin typeface="+mj-lt"/>
              </a:rPr>
              <a:t> </a:t>
            </a:r>
            <a:r>
              <a:rPr lang="en-US" sz="1800" b="0" dirty="0" err="1">
                <a:latin typeface="+mj-lt"/>
              </a:rPr>
              <a:t>Hữu</a:t>
            </a:r>
            <a:r>
              <a:rPr lang="en-US" sz="1800" b="0" i="1" dirty="0">
                <a:latin typeface="+mj-lt"/>
              </a:rPr>
              <a:t>), </a:t>
            </a:r>
            <a:r>
              <a:rPr lang="en-US" sz="1800" b="0" i="1" dirty="0" err="1">
                <a:latin typeface="+mj-lt"/>
              </a:rPr>
              <a:t>Nhớ</a:t>
            </a:r>
            <a:r>
              <a:rPr lang="en-US" sz="1800" b="0" i="1" dirty="0">
                <a:latin typeface="+mj-lt"/>
              </a:rPr>
              <a:t> (</a:t>
            </a:r>
            <a:r>
              <a:rPr lang="en-US" sz="1800" b="0" dirty="0" err="1">
                <a:latin typeface="+mj-lt"/>
              </a:rPr>
              <a:t>Hồng</a:t>
            </a:r>
            <a:r>
              <a:rPr lang="en-US" sz="1800" b="0" dirty="0">
                <a:latin typeface="+mj-lt"/>
              </a:rPr>
              <a:t> </a:t>
            </a:r>
            <a:r>
              <a:rPr lang="en-US" sz="1800" b="0" dirty="0" err="1">
                <a:latin typeface="+mj-lt"/>
              </a:rPr>
              <a:t>Nguyên</a:t>
            </a:r>
            <a:r>
              <a:rPr lang="en-US" sz="1800" b="0" i="1" dirty="0">
                <a:latin typeface="+mj-lt"/>
              </a:rPr>
              <a:t>), </a:t>
            </a:r>
            <a:r>
              <a:rPr lang="en-US" sz="1800" b="0" i="1" dirty="0" err="1">
                <a:latin typeface="+mj-lt"/>
              </a:rPr>
              <a:t>Tây</a:t>
            </a:r>
            <a:r>
              <a:rPr lang="en-US" sz="1800" b="0" i="1" dirty="0">
                <a:latin typeface="+mj-lt"/>
              </a:rPr>
              <a:t> </a:t>
            </a:r>
            <a:r>
              <a:rPr lang="en-US" sz="1800" b="0" i="1" dirty="0" err="1">
                <a:latin typeface="+mj-lt"/>
              </a:rPr>
              <a:t>Tiến</a:t>
            </a:r>
            <a:r>
              <a:rPr lang="en-US" sz="1800" b="0" i="1" dirty="0">
                <a:latin typeface="+mj-lt"/>
              </a:rPr>
              <a:t> (</a:t>
            </a:r>
            <a:r>
              <a:rPr lang="en-US" sz="1800" b="0" dirty="0" err="1">
                <a:latin typeface="+mj-lt"/>
              </a:rPr>
              <a:t>Quang</a:t>
            </a:r>
            <a:r>
              <a:rPr lang="en-US" sz="1800" b="0" dirty="0">
                <a:latin typeface="+mj-lt"/>
              </a:rPr>
              <a:t> </a:t>
            </a:r>
            <a:r>
              <a:rPr lang="en-US" sz="1800" b="0" dirty="0" err="1">
                <a:latin typeface="+mj-lt"/>
              </a:rPr>
              <a:t>Dũng</a:t>
            </a:r>
            <a:r>
              <a:rPr lang="en-US" sz="1800" b="0" i="1" dirty="0">
                <a:latin typeface="+mj-lt"/>
              </a:rPr>
              <a:t>), </a:t>
            </a:r>
            <a:r>
              <a:rPr lang="en-US" sz="1800" b="0" i="1" dirty="0" err="1">
                <a:latin typeface="+mj-lt"/>
              </a:rPr>
              <a:t>Hoan</a:t>
            </a:r>
            <a:r>
              <a:rPr lang="en-US" sz="1800" b="0" i="1" dirty="0">
                <a:latin typeface="+mj-lt"/>
              </a:rPr>
              <a:t> </a:t>
            </a:r>
            <a:r>
              <a:rPr lang="en-US" sz="1800" b="0" i="1" dirty="0" err="1">
                <a:latin typeface="+mj-lt"/>
              </a:rPr>
              <a:t>hô</a:t>
            </a:r>
            <a:r>
              <a:rPr lang="en-US" sz="1800" b="0" i="1" dirty="0">
                <a:latin typeface="+mj-lt"/>
              </a:rPr>
              <a:t> </a:t>
            </a:r>
            <a:r>
              <a:rPr lang="en-US" sz="1800" b="0" i="1" dirty="0" err="1">
                <a:latin typeface="+mj-lt"/>
              </a:rPr>
              <a:t>chiến</a:t>
            </a:r>
            <a:r>
              <a:rPr lang="en-US" sz="1800" b="0" i="1" dirty="0">
                <a:latin typeface="+mj-lt"/>
              </a:rPr>
              <a:t> </a:t>
            </a:r>
            <a:r>
              <a:rPr lang="en-US" sz="1800" b="0" i="1" dirty="0" err="1">
                <a:latin typeface="+mj-lt"/>
              </a:rPr>
              <a:t>sĩ</a:t>
            </a:r>
            <a:r>
              <a:rPr lang="en-US" sz="1800" b="0" i="1" dirty="0">
                <a:latin typeface="+mj-lt"/>
              </a:rPr>
              <a:t> </a:t>
            </a:r>
            <a:r>
              <a:rPr lang="en-US" sz="1800" b="0" i="1" dirty="0" err="1">
                <a:latin typeface="+mj-lt"/>
              </a:rPr>
              <a:t>Điện</a:t>
            </a:r>
            <a:r>
              <a:rPr lang="en-US" sz="1800" b="0" i="1" dirty="0">
                <a:latin typeface="+mj-lt"/>
              </a:rPr>
              <a:t> </a:t>
            </a:r>
            <a:r>
              <a:rPr lang="en-US" sz="1800" b="0" i="1" dirty="0" err="1">
                <a:latin typeface="+mj-lt"/>
              </a:rPr>
              <a:t>Biên</a:t>
            </a:r>
            <a:r>
              <a:rPr lang="en-US" sz="1800" b="0" i="1" dirty="0">
                <a:latin typeface="+mj-lt"/>
              </a:rPr>
              <a:t> (</a:t>
            </a:r>
            <a:r>
              <a:rPr lang="en-US" sz="1800" b="0" dirty="0" err="1">
                <a:latin typeface="+mj-lt"/>
              </a:rPr>
              <a:t>Tố</a:t>
            </a:r>
            <a:r>
              <a:rPr lang="en-US" sz="1800" b="0" dirty="0">
                <a:latin typeface="+mj-lt"/>
              </a:rPr>
              <a:t> </a:t>
            </a:r>
            <a:r>
              <a:rPr lang="en-US" sz="1800" b="0" dirty="0" err="1">
                <a:latin typeface="+mj-lt"/>
              </a:rPr>
              <a:t>Hữu</a:t>
            </a:r>
            <a:r>
              <a:rPr lang="en-US" sz="1800" b="0" i="1" dirty="0">
                <a:latin typeface="+mj-lt"/>
              </a:rPr>
              <a:t>), </a:t>
            </a:r>
            <a:r>
              <a:rPr lang="en-US" sz="1800" b="0" i="1" dirty="0" err="1">
                <a:latin typeface="+mj-lt"/>
              </a:rPr>
              <a:t>Tiểu</a:t>
            </a:r>
            <a:r>
              <a:rPr lang="en-US" sz="1800" b="0" i="1" dirty="0">
                <a:latin typeface="+mj-lt"/>
              </a:rPr>
              <a:t> </a:t>
            </a:r>
            <a:r>
              <a:rPr lang="en-US" sz="1800" b="0" i="1" dirty="0" err="1">
                <a:latin typeface="+mj-lt"/>
              </a:rPr>
              <a:t>đội</a:t>
            </a:r>
            <a:r>
              <a:rPr lang="en-US" sz="1800" b="0" i="1" dirty="0">
                <a:latin typeface="+mj-lt"/>
              </a:rPr>
              <a:t> </a:t>
            </a:r>
            <a:r>
              <a:rPr lang="en-US" sz="1800" b="0" i="1" dirty="0" err="1">
                <a:latin typeface="+mj-lt"/>
              </a:rPr>
              <a:t>xe</a:t>
            </a:r>
            <a:r>
              <a:rPr lang="en-US" sz="1800" b="0" i="1" dirty="0">
                <a:latin typeface="+mj-lt"/>
              </a:rPr>
              <a:t> </a:t>
            </a:r>
            <a:r>
              <a:rPr lang="en-US" sz="1800" b="0" i="1" dirty="0" err="1">
                <a:latin typeface="+mj-lt"/>
              </a:rPr>
              <a:t>không</a:t>
            </a:r>
            <a:r>
              <a:rPr lang="en-US" sz="1800" b="0" i="1" dirty="0">
                <a:latin typeface="+mj-lt"/>
              </a:rPr>
              <a:t> </a:t>
            </a:r>
            <a:r>
              <a:rPr lang="en-US" sz="1800" b="0" i="1" dirty="0" err="1">
                <a:latin typeface="+mj-lt"/>
              </a:rPr>
              <a:t>kính</a:t>
            </a:r>
            <a:r>
              <a:rPr lang="en-US" sz="1800" b="0" i="1" dirty="0">
                <a:latin typeface="+mj-lt"/>
              </a:rPr>
              <a:t> (</a:t>
            </a:r>
            <a:r>
              <a:rPr lang="en-US" sz="1800" b="0" dirty="0" err="1">
                <a:latin typeface="+mj-lt"/>
              </a:rPr>
              <a:t>Phạm</a:t>
            </a:r>
            <a:r>
              <a:rPr lang="en-US" sz="1800" b="0" dirty="0">
                <a:latin typeface="+mj-lt"/>
              </a:rPr>
              <a:t> </a:t>
            </a:r>
            <a:r>
              <a:rPr lang="en-US" sz="1800" b="0" dirty="0" err="1">
                <a:latin typeface="+mj-lt"/>
              </a:rPr>
              <a:t>Tiến</a:t>
            </a:r>
            <a:r>
              <a:rPr lang="en-US" sz="1800" b="0" dirty="0">
                <a:latin typeface="+mj-lt"/>
              </a:rPr>
              <a:t> </a:t>
            </a:r>
            <a:r>
              <a:rPr lang="en-US" sz="1800" b="0" dirty="0" err="1">
                <a:latin typeface="+mj-lt"/>
              </a:rPr>
              <a:t>Duật</a:t>
            </a:r>
            <a:r>
              <a:rPr lang="en-US" sz="1800" b="0" i="1" dirty="0">
                <a:latin typeface="+mj-lt"/>
              </a:rPr>
              <a:t>)…</a:t>
            </a:r>
            <a:r>
              <a:rPr lang="en-US" sz="1800" b="0" dirty="0">
                <a:latin typeface="+mj-lt"/>
              </a:rPr>
              <a:t/>
            </a:r>
            <a:br>
              <a:rPr lang="en-US" sz="1800" b="0" dirty="0">
                <a:latin typeface="+mj-lt"/>
              </a:rPr>
            </a:br>
            <a:r>
              <a:rPr lang="en-US" sz="1800" b="0" dirty="0">
                <a:latin typeface="+mj-lt"/>
              </a:rPr>
              <a:t>- </a:t>
            </a:r>
            <a:r>
              <a:rPr lang="en-US" sz="1800" b="0" dirty="0" err="1">
                <a:solidFill>
                  <a:srgbClr val="002060"/>
                </a:solidFill>
                <a:latin typeface="+mj-lt"/>
              </a:rPr>
              <a:t>Đề</a:t>
            </a:r>
            <a:r>
              <a:rPr lang="en-US" sz="1800" b="0" dirty="0">
                <a:solidFill>
                  <a:srgbClr val="002060"/>
                </a:solidFill>
                <a:latin typeface="+mj-lt"/>
              </a:rPr>
              <a:t> </a:t>
            </a:r>
            <a:r>
              <a:rPr lang="en-US" sz="1800" b="0" dirty="0" err="1">
                <a:solidFill>
                  <a:srgbClr val="002060"/>
                </a:solidFill>
                <a:latin typeface="+mj-lt"/>
              </a:rPr>
              <a:t>tài</a:t>
            </a:r>
            <a:r>
              <a:rPr lang="en-US" sz="1800" b="0" dirty="0">
                <a:solidFill>
                  <a:srgbClr val="002060"/>
                </a:solidFill>
                <a:latin typeface="+mj-lt"/>
              </a:rPr>
              <a:t> </a:t>
            </a:r>
            <a:r>
              <a:rPr lang="en-US" sz="1800" b="0" dirty="0" err="1">
                <a:solidFill>
                  <a:srgbClr val="002060"/>
                </a:solidFill>
                <a:latin typeface="+mj-lt"/>
              </a:rPr>
              <a:t>người</a:t>
            </a:r>
            <a:r>
              <a:rPr lang="en-US" sz="1800" b="0" dirty="0">
                <a:solidFill>
                  <a:srgbClr val="002060"/>
                </a:solidFill>
                <a:latin typeface="+mj-lt"/>
              </a:rPr>
              <a:t> </a:t>
            </a:r>
            <a:r>
              <a:rPr lang="en-US" sz="1800" b="0" dirty="0" err="1">
                <a:solidFill>
                  <a:srgbClr val="002060"/>
                </a:solidFill>
                <a:latin typeface="+mj-lt"/>
              </a:rPr>
              <a:t>mẹ</a:t>
            </a:r>
            <a:r>
              <a:rPr lang="en-US" sz="1800" b="0" dirty="0">
                <a:latin typeface="+mj-lt"/>
              </a:rPr>
              <a:t>: </a:t>
            </a:r>
            <a:r>
              <a:rPr lang="en-US" sz="1800" b="0" i="1" dirty="0" err="1">
                <a:latin typeface="+mj-lt"/>
              </a:rPr>
              <a:t>Mẹ</a:t>
            </a:r>
            <a:r>
              <a:rPr lang="en-US" sz="1800" b="0" i="1" dirty="0">
                <a:latin typeface="+mj-lt"/>
              </a:rPr>
              <a:t> </a:t>
            </a:r>
            <a:r>
              <a:rPr lang="en-US" sz="1800" b="0" i="1" dirty="0" err="1">
                <a:latin typeface="+mj-lt"/>
              </a:rPr>
              <a:t>và</a:t>
            </a:r>
            <a:r>
              <a:rPr lang="en-US" sz="1800" b="0" i="1" dirty="0">
                <a:latin typeface="+mj-lt"/>
              </a:rPr>
              <a:t> </a:t>
            </a:r>
            <a:r>
              <a:rPr lang="en-US" sz="1800" b="0" i="1" dirty="0" err="1">
                <a:latin typeface="+mj-lt"/>
              </a:rPr>
              <a:t>quả</a:t>
            </a:r>
            <a:r>
              <a:rPr lang="vi-VN" sz="1800" b="0" dirty="0">
                <a:latin typeface="+mj-lt"/>
              </a:rPr>
              <a:t> (</a:t>
            </a:r>
            <a:r>
              <a:rPr lang="en-US" sz="1800" b="0" dirty="0" err="1">
                <a:latin typeface="+mj-lt"/>
              </a:rPr>
              <a:t>Nguyễn</a:t>
            </a:r>
            <a:r>
              <a:rPr lang="en-US" sz="1800" b="0" dirty="0">
                <a:latin typeface="+mj-lt"/>
              </a:rPr>
              <a:t> </a:t>
            </a:r>
            <a:r>
              <a:rPr lang="en-US" sz="1800" b="0" dirty="0" err="1">
                <a:latin typeface="+mj-lt"/>
              </a:rPr>
              <a:t>Khoa</a:t>
            </a:r>
            <a:r>
              <a:rPr lang="en-US" sz="1800" b="0" dirty="0">
                <a:latin typeface="+mj-lt"/>
              </a:rPr>
              <a:t> </a:t>
            </a:r>
            <a:r>
              <a:rPr lang="en-US" sz="1800" b="0" dirty="0" err="1">
                <a:latin typeface="+mj-lt"/>
              </a:rPr>
              <a:t>Điềm</a:t>
            </a:r>
            <a:r>
              <a:rPr lang="vi-VN" sz="1800" b="0" dirty="0">
                <a:latin typeface="+mj-lt"/>
              </a:rPr>
              <a:t>)</a:t>
            </a:r>
            <a:r>
              <a:rPr lang="en-US" sz="1800" b="0" dirty="0">
                <a:latin typeface="+mj-lt"/>
              </a:rPr>
              <a:t>, </a:t>
            </a:r>
            <a:r>
              <a:rPr lang="en-US" sz="1800" b="0" i="1" dirty="0" err="1">
                <a:latin typeface="+mj-lt"/>
              </a:rPr>
              <a:t>Trong</a:t>
            </a:r>
            <a:r>
              <a:rPr lang="en-US" sz="1800" b="0" i="1" dirty="0">
                <a:latin typeface="+mj-lt"/>
              </a:rPr>
              <a:t> </a:t>
            </a:r>
            <a:r>
              <a:rPr lang="en-US" sz="1800" b="0" i="1" dirty="0" err="1">
                <a:latin typeface="+mj-lt"/>
              </a:rPr>
              <a:t>lời</a:t>
            </a:r>
            <a:r>
              <a:rPr lang="en-US" sz="1800" b="0" i="1" dirty="0">
                <a:latin typeface="+mj-lt"/>
              </a:rPr>
              <a:t> </a:t>
            </a:r>
            <a:r>
              <a:rPr lang="en-US" sz="1800" b="0" i="1" dirty="0" err="1">
                <a:latin typeface="+mj-lt"/>
              </a:rPr>
              <a:t>mẹ</a:t>
            </a:r>
            <a:r>
              <a:rPr lang="en-US" sz="1800" b="0" i="1" dirty="0">
                <a:latin typeface="+mj-lt"/>
              </a:rPr>
              <a:t> </a:t>
            </a:r>
            <a:r>
              <a:rPr lang="en-US" sz="1800" b="0" i="1" dirty="0" err="1">
                <a:latin typeface="+mj-lt"/>
              </a:rPr>
              <a:t>hát</a:t>
            </a:r>
            <a:r>
              <a:rPr lang="vi-VN" sz="1800" b="0" dirty="0">
                <a:latin typeface="+mj-lt"/>
              </a:rPr>
              <a:t> (</a:t>
            </a:r>
            <a:r>
              <a:rPr lang="en-US" sz="1800" b="0" dirty="0" err="1">
                <a:latin typeface="+mj-lt"/>
              </a:rPr>
              <a:t>Trương</a:t>
            </a:r>
            <a:r>
              <a:rPr lang="en-US" sz="1800" b="0" dirty="0">
                <a:latin typeface="+mj-lt"/>
              </a:rPr>
              <a:t> Nam </a:t>
            </a:r>
            <a:r>
              <a:rPr lang="en-US" sz="1800" b="0" dirty="0" err="1">
                <a:latin typeface="+mj-lt"/>
              </a:rPr>
              <a:t>Hương</a:t>
            </a:r>
            <a:r>
              <a:rPr lang="en-US" sz="1800" b="0" dirty="0">
                <a:latin typeface="+mj-lt"/>
              </a:rPr>
              <a:t>),…</a:t>
            </a:r>
            <a:br>
              <a:rPr lang="en-US" sz="1800" b="0" dirty="0">
                <a:latin typeface="+mj-lt"/>
              </a:rPr>
            </a:br>
            <a:r>
              <a:rPr lang="vi-VN" sz="1800" b="0" dirty="0">
                <a:latin typeface="+mj-lt"/>
              </a:rPr>
              <a:t>*</a:t>
            </a:r>
            <a:r>
              <a:rPr lang="en-US" sz="1800" b="0" dirty="0">
                <a:latin typeface="+mj-lt"/>
              </a:rPr>
              <a:t>HS chia </a:t>
            </a:r>
            <a:r>
              <a:rPr lang="en-US" sz="1800" b="0" dirty="0" err="1">
                <a:latin typeface="+mj-lt"/>
              </a:rPr>
              <a:t>sẻ</a:t>
            </a:r>
            <a:r>
              <a:rPr lang="en-US" sz="1800" b="0" dirty="0">
                <a:latin typeface="+mj-lt"/>
              </a:rPr>
              <a:t> </a:t>
            </a:r>
            <a:r>
              <a:rPr lang="en-US" sz="1800" b="0" dirty="0" err="1">
                <a:latin typeface="+mj-lt"/>
              </a:rPr>
              <a:t>suy</a:t>
            </a:r>
            <a:r>
              <a:rPr lang="en-US" sz="1800" b="0" dirty="0">
                <a:latin typeface="+mj-lt"/>
              </a:rPr>
              <a:t> </a:t>
            </a:r>
            <a:r>
              <a:rPr lang="en-US" sz="1800" b="0" dirty="0" err="1">
                <a:latin typeface="+mj-lt"/>
              </a:rPr>
              <a:t>nghĩ</a:t>
            </a:r>
            <a:r>
              <a:rPr lang="en-US" sz="1800" b="0" dirty="0">
                <a:latin typeface="+mj-lt"/>
              </a:rPr>
              <a:t> </a:t>
            </a:r>
            <a:r>
              <a:rPr lang="en-US" sz="1800" b="0" dirty="0" err="1">
                <a:latin typeface="+mj-lt"/>
              </a:rPr>
              <a:t>cá</a:t>
            </a:r>
            <a:r>
              <a:rPr lang="en-US" sz="1800" b="0" dirty="0">
                <a:latin typeface="+mj-lt"/>
              </a:rPr>
              <a:t> </a:t>
            </a:r>
            <a:r>
              <a:rPr lang="en-US" sz="1800" b="0" dirty="0" err="1">
                <a:latin typeface="+mj-lt"/>
              </a:rPr>
              <a:t>nhân</a:t>
            </a:r>
            <a:r>
              <a:rPr lang="en-US" sz="1800" b="0" dirty="0">
                <a:latin typeface="+mj-lt"/>
              </a:rPr>
              <a:t> </a:t>
            </a:r>
            <a:r>
              <a:rPr lang="en-US" sz="1800" b="0" dirty="0" err="1">
                <a:latin typeface="+mj-lt"/>
              </a:rPr>
              <a:t>về</a:t>
            </a:r>
            <a:r>
              <a:rPr lang="en-US" sz="1800" b="0" dirty="0">
                <a:latin typeface="+mj-lt"/>
              </a:rPr>
              <a:t> </a:t>
            </a:r>
            <a:r>
              <a:rPr lang="en-US" sz="1800" b="0" dirty="0" err="1">
                <a:latin typeface="+mj-lt"/>
              </a:rPr>
              <a:t>sự</a:t>
            </a:r>
            <a:r>
              <a:rPr lang="en-US" sz="1800" b="0" dirty="0">
                <a:latin typeface="+mj-lt"/>
              </a:rPr>
              <a:t> </a:t>
            </a:r>
            <a:r>
              <a:rPr lang="en-US" sz="1800" b="0" dirty="0" err="1">
                <a:latin typeface="+mj-lt"/>
              </a:rPr>
              <a:t>cuốn</a:t>
            </a:r>
            <a:r>
              <a:rPr lang="en-US" sz="1800" b="0" dirty="0">
                <a:latin typeface="+mj-lt"/>
              </a:rPr>
              <a:t> </a:t>
            </a:r>
            <a:r>
              <a:rPr lang="en-US" sz="1800" b="0" dirty="0" err="1">
                <a:latin typeface="+mj-lt"/>
              </a:rPr>
              <a:t>hút</a:t>
            </a:r>
            <a:r>
              <a:rPr lang="en-US" sz="1800" b="0" dirty="0">
                <a:latin typeface="+mj-lt"/>
              </a:rPr>
              <a:t> </a:t>
            </a:r>
            <a:r>
              <a:rPr lang="en-US" sz="1800" b="0" dirty="0" err="1">
                <a:latin typeface="+mj-lt"/>
              </a:rPr>
              <a:t>của</a:t>
            </a:r>
            <a:r>
              <a:rPr lang="en-US" sz="1800" b="0" dirty="0">
                <a:latin typeface="+mj-lt"/>
              </a:rPr>
              <a:t> </a:t>
            </a:r>
            <a:r>
              <a:rPr lang="en-US" sz="1800" b="0" dirty="0" err="1">
                <a:latin typeface="+mj-lt"/>
              </a:rPr>
              <a:t>những</a:t>
            </a:r>
            <a:r>
              <a:rPr lang="en-US" sz="1800" b="0" dirty="0">
                <a:latin typeface="+mj-lt"/>
              </a:rPr>
              <a:t> </a:t>
            </a:r>
            <a:r>
              <a:rPr lang="en-US" sz="1800" b="0" dirty="0" err="1">
                <a:latin typeface="+mj-lt"/>
              </a:rPr>
              <a:t>bài</a:t>
            </a:r>
            <a:r>
              <a:rPr lang="en-US" sz="1800" b="0" dirty="0">
                <a:latin typeface="+mj-lt"/>
              </a:rPr>
              <a:t> </a:t>
            </a:r>
            <a:r>
              <a:rPr lang="en-US" sz="1800" b="0" dirty="0" err="1">
                <a:latin typeface="+mj-lt"/>
              </a:rPr>
              <a:t>thơ</a:t>
            </a:r>
            <a:r>
              <a:rPr lang="en-US" sz="1800" b="0" dirty="0">
                <a:latin typeface="+mj-lt"/>
              </a:rPr>
              <a:t> </a:t>
            </a:r>
            <a:r>
              <a:rPr lang="en-US" sz="1800" b="0" dirty="0" err="1">
                <a:latin typeface="+mj-lt"/>
              </a:rPr>
              <a:t>cùng</a:t>
            </a:r>
            <a:r>
              <a:rPr lang="en-US" sz="1800" b="0" dirty="0">
                <a:latin typeface="+mj-lt"/>
              </a:rPr>
              <a:t> </a:t>
            </a:r>
            <a:r>
              <a:rPr lang="en-US" sz="1800" b="0" dirty="0" err="1">
                <a:latin typeface="+mj-lt"/>
              </a:rPr>
              <a:t>đề</a:t>
            </a:r>
            <a:r>
              <a:rPr lang="en-US" sz="1800" b="0" dirty="0">
                <a:latin typeface="+mj-lt"/>
              </a:rPr>
              <a:t> </a:t>
            </a:r>
            <a:r>
              <a:rPr lang="en-US" sz="1800" b="0" dirty="0" err="1">
                <a:latin typeface="+mj-lt"/>
              </a:rPr>
              <a:t>tài</a:t>
            </a:r>
            <a:r>
              <a:rPr lang="en-US" sz="1800" b="0" dirty="0">
                <a:latin typeface="+mj-lt"/>
              </a:rPr>
              <a:t>, </a:t>
            </a:r>
            <a:r>
              <a:rPr lang="en-US" sz="1800" b="0" dirty="0" err="1">
                <a:latin typeface="+mj-lt"/>
              </a:rPr>
              <a:t>ví</a:t>
            </a:r>
            <a:r>
              <a:rPr lang="en-US" sz="1800" b="0" dirty="0">
                <a:latin typeface="+mj-lt"/>
              </a:rPr>
              <a:t> </a:t>
            </a:r>
            <a:r>
              <a:rPr lang="en-US" sz="1800" b="0" dirty="0" err="1">
                <a:latin typeface="+mj-lt"/>
              </a:rPr>
              <a:t>dụ</a:t>
            </a:r>
            <a:r>
              <a:rPr lang="en-US" sz="1800" b="0" dirty="0">
                <a:latin typeface="+mj-lt"/>
              </a:rPr>
              <a:t>:</a:t>
            </a:r>
            <a:br>
              <a:rPr lang="en-US" sz="1800" b="0" dirty="0">
                <a:latin typeface="+mj-lt"/>
              </a:rPr>
            </a:br>
            <a:r>
              <a:rPr lang="vi-VN" sz="1800" b="0" dirty="0">
                <a:latin typeface="+mj-lt"/>
              </a:rPr>
              <a:t>- </a:t>
            </a:r>
            <a:r>
              <a:rPr lang="en-US" sz="1800" b="0" dirty="0" err="1">
                <a:latin typeface="+mj-lt"/>
              </a:rPr>
              <a:t>Cùng</a:t>
            </a:r>
            <a:r>
              <a:rPr lang="en-US" sz="1800" b="0" dirty="0">
                <a:latin typeface="+mj-lt"/>
              </a:rPr>
              <a:t> </a:t>
            </a:r>
            <a:r>
              <a:rPr lang="en-US" sz="1800" b="0" dirty="0" err="1">
                <a:latin typeface="+mj-lt"/>
              </a:rPr>
              <a:t>đề</a:t>
            </a:r>
            <a:r>
              <a:rPr lang="en-US" sz="1800" b="0" dirty="0">
                <a:latin typeface="+mj-lt"/>
              </a:rPr>
              <a:t> </a:t>
            </a:r>
            <a:r>
              <a:rPr lang="en-US" sz="1800" b="0" dirty="0" err="1">
                <a:latin typeface="+mj-lt"/>
              </a:rPr>
              <a:t>tài</a:t>
            </a:r>
            <a:r>
              <a:rPr lang="en-US" sz="1800" b="0" dirty="0">
                <a:latin typeface="+mj-lt"/>
              </a:rPr>
              <a:t> </a:t>
            </a:r>
            <a:r>
              <a:rPr lang="en-US" sz="1800" b="0" dirty="0" err="1">
                <a:latin typeface="+mj-lt"/>
              </a:rPr>
              <a:t>nhưng</a:t>
            </a:r>
            <a:r>
              <a:rPr lang="en-US" sz="1800" b="0" dirty="0">
                <a:latin typeface="+mj-lt"/>
              </a:rPr>
              <a:t> </a:t>
            </a:r>
            <a:r>
              <a:rPr lang="en-US" sz="1800" b="0" dirty="0" err="1">
                <a:latin typeface="+mj-lt"/>
              </a:rPr>
              <a:t>mỗi</a:t>
            </a:r>
            <a:r>
              <a:rPr lang="en-US" sz="1800" b="0" dirty="0">
                <a:latin typeface="+mj-lt"/>
              </a:rPr>
              <a:t> </a:t>
            </a:r>
            <a:r>
              <a:rPr lang="en-US" sz="1800" b="0" dirty="0" err="1">
                <a:latin typeface="+mj-lt"/>
              </a:rPr>
              <a:t>bài</a:t>
            </a:r>
            <a:r>
              <a:rPr lang="en-US" sz="1800" b="0" dirty="0">
                <a:latin typeface="+mj-lt"/>
              </a:rPr>
              <a:t> </a:t>
            </a:r>
            <a:r>
              <a:rPr lang="en-US" sz="1800" b="0" dirty="0" err="1">
                <a:latin typeface="+mj-lt"/>
              </a:rPr>
              <a:t>thơ</a:t>
            </a:r>
            <a:r>
              <a:rPr lang="en-US" sz="1800" b="0" dirty="0">
                <a:latin typeface="+mj-lt"/>
              </a:rPr>
              <a:t> </a:t>
            </a:r>
            <a:r>
              <a:rPr lang="en-US" sz="1800" b="0" dirty="0" err="1">
                <a:latin typeface="+mj-lt"/>
              </a:rPr>
              <a:t>có</a:t>
            </a:r>
            <a:r>
              <a:rPr lang="en-US" sz="1800" b="0" dirty="0">
                <a:latin typeface="+mj-lt"/>
              </a:rPr>
              <a:t> </a:t>
            </a:r>
            <a:r>
              <a:rPr lang="en-US" sz="1800" b="0" dirty="0" err="1">
                <a:latin typeface="+mj-lt"/>
              </a:rPr>
              <a:t>những</a:t>
            </a:r>
            <a:r>
              <a:rPr lang="en-US" sz="1800" b="0" dirty="0">
                <a:latin typeface="+mj-lt"/>
              </a:rPr>
              <a:t> </a:t>
            </a:r>
            <a:r>
              <a:rPr lang="en-US" sz="1800" b="0" dirty="0" err="1">
                <a:latin typeface="+mj-lt"/>
              </a:rPr>
              <a:t>cách</a:t>
            </a:r>
            <a:r>
              <a:rPr lang="en-US" sz="1800" b="0" dirty="0">
                <a:latin typeface="+mj-lt"/>
              </a:rPr>
              <a:t> </a:t>
            </a:r>
            <a:r>
              <a:rPr lang="en-US" sz="1800" b="0" dirty="0" err="1">
                <a:latin typeface="+mj-lt"/>
              </a:rPr>
              <a:t>nhìn</a:t>
            </a:r>
            <a:r>
              <a:rPr lang="en-US" sz="1800" b="0" dirty="0">
                <a:latin typeface="+mj-lt"/>
              </a:rPr>
              <a:t>, </a:t>
            </a:r>
            <a:r>
              <a:rPr lang="en-US" sz="1800" b="0" dirty="0" err="1">
                <a:latin typeface="+mj-lt"/>
              </a:rPr>
              <a:t>cách</a:t>
            </a:r>
            <a:r>
              <a:rPr lang="en-US" sz="1800" b="0" dirty="0">
                <a:latin typeface="+mj-lt"/>
              </a:rPr>
              <a:t> </a:t>
            </a:r>
            <a:r>
              <a:rPr lang="en-US" sz="1800" b="0" dirty="0" err="1">
                <a:latin typeface="+mj-lt"/>
              </a:rPr>
              <a:t>cảm</a:t>
            </a:r>
            <a:r>
              <a:rPr lang="en-US" sz="1800" b="0" dirty="0">
                <a:latin typeface="+mj-lt"/>
              </a:rPr>
              <a:t>, </a:t>
            </a:r>
            <a:r>
              <a:rPr lang="en-US" sz="1800" b="0" dirty="0" err="1">
                <a:latin typeface="+mj-lt"/>
              </a:rPr>
              <a:t>cách</a:t>
            </a:r>
            <a:r>
              <a:rPr lang="en-US" sz="1800" b="0" dirty="0">
                <a:latin typeface="+mj-lt"/>
              </a:rPr>
              <a:t> </a:t>
            </a:r>
            <a:r>
              <a:rPr lang="en-US" sz="1800" b="0" dirty="0" err="1">
                <a:latin typeface="+mj-lt"/>
              </a:rPr>
              <a:t>thể</a:t>
            </a:r>
            <a:r>
              <a:rPr lang="en-US" sz="1800" b="0" dirty="0">
                <a:latin typeface="+mj-lt"/>
              </a:rPr>
              <a:t> </a:t>
            </a:r>
            <a:r>
              <a:rPr lang="en-US" sz="1800" b="0" dirty="0" err="1">
                <a:latin typeface="+mj-lt"/>
              </a:rPr>
              <a:t>hiện</a:t>
            </a:r>
            <a:r>
              <a:rPr lang="en-US" sz="1800" b="0" dirty="0">
                <a:latin typeface="+mj-lt"/>
              </a:rPr>
              <a:t>, </a:t>
            </a:r>
            <a:r>
              <a:rPr lang="en-US" sz="1800" b="0" dirty="0" err="1">
                <a:latin typeface="+mj-lt"/>
              </a:rPr>
              <a:t>cách</a:t>
            </a:r>
            <a:r>
              <a:rPr lang="en-US" sz="1800" b="0" dirty="0">
                <a:latin typeface="+mj-lt"/>
              </a:rPr>
              <a:t> </a:t>
            </a:r>
            <a:r>
              <a:rPr lang="en-US" sz="1800" b="0" dirty="0" err="1">
                <a:latin typeface="+mj-lt"/>
              </a:rPr>
              <a:t>giải</a:t>
            </a:r>
            <a:r>
              <a:rPr lang="en-US" sz="1800" b="0" dirty="0">
                <a:latin typeface="+mj-lt"/>
              </a:rPr>
              <a:t> </a:t>
            </a:r>
            <a:r>
              <a:rPr lang="en-US" sz="1800" b="0" dirty="0" err="1">
                <a:latin typeface="+mj-lt"/>
              </a:rPr>
              <a:t>quyết</a:t>
            </a:r>
            <a:r>
              <a:rPr lang="en-US" sz="1800" b="0" dirty="0">
                <a:latin typeface="+mj-lt"/>
              </a:rPr>
              <a:t> </a:t>
            </a:r>
            <a:r>
              <a:rPr lang="en-US" sz="1800" b="0" dirty="0" err="1">
                <a:latin typeface="+mj-lt"/>
              </a:rPr>
              <a:t>vấn</a:t>
            </a:r>
            <a:r>
              <a:rPr lang="en-US" sz="1800" b="0" dirty="0">
                <a:latin typeface="+mj-lt"/>
              </a:rPr>
              <a:t> </a:t>
            </a:r>
            <a:r>
              <a:rPr lang="en-US" sz="1800" b="0" dirty="0" err="1">
                <a:latin typeface="+mj-lt"/>
              </a:rPr>
              <a:t>đề</a:t>
            </a:r>
            <a:r>
              <a:rPr lang="en-US" sz="1800" b="0" dirty="0">
                <a:latin typeface="+mj-lt"/>
              </a:rPr>
              <a:t> </a:t>
            </a:r>
            <a:r>
              <a:rPr lang="en-US" sz="1800" b="0" dirty="0" err="1">
                <a:latin typeface="+mj-lt"/>
              </a:rPr>
              <a:t>khác</a:t>
            </a:r>
            <a:r>
              <a:rPr lang="en-US" sz="1800" b="0" dirty="0">
                <a:latin typeface="+mj-lt"/>
              </a:rPr>
              <a:t> </a:t>
            </a:r>
            <a:r>
              <a:rPr lang="en-US" sz="1800" b="0" dirty="0" err="1">
                <a:latin typeface="+mj-lt"/>
              </a:rPr>
              <a:t>nhau</a:t>
            </a:r>
            <a:r>
              <a:rPr lang="en-US" sz="1800" b="0" dirty="0">
                <a:latin typeface="+mj-lt"/>
              </a:rPr>
              <a:t>. </a:t>
            </a:r>
            <a:br>
              <a:rPr lang="en-US" sz="1800" b="0" dirty="0">
                <a:latin typeface="+mj-lt"/>
              </a:rPr>
            </a:br>
            <a:r>
              <a:rPr lang="en-US" sz="1800" b="0" dirty="0">
                <a:latin typeface="+mj-lt"/>
              </a:rPr>
              <a:t> </a:t>
            </a:r>
            <a:r>
              <a:rPr lang="vi-VN" sz="1800" b="0" dirty="0">
                <a:latin typeface="+mj-lt"/>
              </a:rPr>
              <a:t>- </a:t>
            </a:r>
            <a:r>
              <a:rPr lang="en-US" sz="1800" b="0" dirty="0" err="1">
                <a:latin typeface="+mj-lt"/>
              </a:rPr>
              <a:t>Cùng</a:t>
            </a:r>
            <a:r>
              <a:rPr lang="en-US" sz="1800" b="0" dirty="0">
                <a:latin typeface="+mj-lt"/>
              </a:rPr>
              <a:t> </a:t>
            </a:r>
            <a:r>
              <a:rPr lang="en-US" sz="1800" b="0" dirty="0" err="1">
                <a:latin typeface="+mj-lt"/>
              </a:rPr>
              <a:t>đề</a:t>
            </a:r>
            <a:r>
              <a:rPr lang="en-US" sz="1800" b="0" dirty="0">
                <a:latin typeface="+mj-lt"/>
              </a:rPr>
              <a:t> </a:t>
            </a:r>
            <a:r>
              <a:rPr lang="en-US" sz="1800" b="0" dirty="0" err="1">
                <a:latin typeface="+mj-lt"/>
              </a:rPr>
              <a:t>tài</a:t>
            </a:r>
            <a:r>
              <a:rPr lang="en-US" sz="1800" b="0" dirty="0">
                <a:latin typeface="+mj-lt"/>
              </a:rPr>
              <a:t> </a:t>
            </a:r>
            <a:r>
              <a:rPr lang="en-US" sz="1800" b="0" dirty="0" err="1">
                <a:latin typeface="+mj-lt"/>
              </a:rPr>
              <a:t>nhưng</a:t>
            </a:r>
            <a:r>
              <a:rPr lang="en-US" sz="1800" b="0" dirty="0">
                <a:latin typeface="+mj-lt"/>
              </a:rPr>
              <a:t> </a:t>
            </a:r>
            <a:r>
              <a:rPr lang="en-US" sz="1800" b="0" dirty="0" err="1">
                <a:latin typeface="+mj-lt"/>
              </a:rPr>
              <a:t>mỗi</a:t>
            </a:r>
            <a:r>
              <a:rPr lang="en-US" sz="1800" b="0" dirty="0">
                <a:latin typeface="+mj-lt"/>
              </a:rPr>
              <a:t>  </a:t>
            </a:r>
            <a:r>
              <a:rPr lang="en-US" sz="1800" b="0" dirty="0" err="1">
                <a:latin typeface="+mj-lt"/>
              </a:rPr>
              <a:t>tác</a:t>
            </a:r>
            <a:r>
              <a:rPr lang="en-US" sz="1800" b="0" dirty="0">
                <a:latin typeface="+mj-lt"/>
              </a:rPr>
              <a:t> </a:t>
            </a:r>
            <a:r>
              <a:rPr lang="en-US" sz="1800" b="0" dirty="0" err="1">
                <a:latin typeface="+mj-lt"/>
              </a:rPr>
              <a:t>phẩm</a:t>
            </a:r>
            <a:r>
              <a:rPr lang="en-US" sz="1800" b="0" dirty="0">
                <a:latin typeface="+mj-lt"/>
              </a:rPr>
              <a:t> </a:t>
            </a:r>
            <a:r>
              <a:rPr lang="en-US" sz="1800" b="0" dirty="0" err="1">
                <a:latin typeface="+mj-lt"/>
              </a:rPr>
              <a:t>gửi</a:t>
            </a:r>
            <a:r>
              <a:rPr lang="en-US" sz="1800" b="0" dirty="0">
                <a:latin typeface="+mj-lt"/>
              </a:rPr>
              <a:t> </a:t>
            </a:r>
            <a:r>
              <a:rPr lang="en-US" sz="1800" b="0" dirty="0" err="1">
                <a:latin typeface="+mj-lt"/>
              </a:rPr>
              <a:t>gắm</a:t>
            </a:r>
            <a:r>
              <a:rPr lang="en-US" sz="1800" b="0" dirty="0">
                <a:latin typeface="+mj-lt"/>
              </a:rPr>
              <a:t> </a:t>
            </a:r>
            <a:r>
              <a:rPr lang="en-US" sz="1800" b="0" dirty="0" err="1">
                <a:latin typeface="+mj-lt"/>
              </a:rPr>
              <a:t>những</a:t>
            </a:r>
            <a:r>
              <a:rPr lang="en-US" sz="1800" b="0" dirty="0">
                <a:latin typeface="+mj-lt"/>
              </a:rPr>
              <a:t> </a:t>
            </a:r>
            <a:r>
              <a:rPr lang="en-US" sz="1800" b="0" dirty="0" err="1">
                <a:latin typeface="+mj-lt"/>
              </a:rPr>
              <a:t>thông</a:t>
            </a:r>
            <a:r>
              <a:rPr lang="en-US" sz="1800" b="0" dirty="0">
                <a:latin typeface="+mj-lt"/>
              </a:rPr>
              <a:t> </a:t>
            </a:r>
            <a:r>
              <a:rPr lang="en-US" sz="1800" b="0" dirty="0" err="1">
                <a:latin typeface="+mj-lt"/>
              </a:rPr>
              <a:t>điệp</a:t>
            </a:r>
            <a:r>
              <a:rPr lang="en-US" sz="1800" b="0" dirty="0">
                <a:latin typeface="+mj-lt"/>
              </a:rPr>
              <a:t> </a:t>
            </a:r>
            <a:r>
              <a:rPr lang="en-US" sz="1800" b="0" dirty="0" err="1">
                <a:latin typeface="+mj-lt"/>
              </a:rPr>
              <a:t>riêng</a:t>
            </a:r>
            <a:r>
              <a:rPr lang="en-US" sz="1800" b="0" dirty="0">
                <a:latin typeface="+mj-lt"/>
              </a:rPr>
              <a:t>, </a:t>
            </a:r>
            <a:r>
              <a:rPr lang="en-US" sz="1800" b="0" dirty="0" err="1">
                <a:latin typeface="+mj-lt"/>
              </a:rPr>
              <a:t>hàm</a:t>
            </a:r>
            <a:r>
              <a:rPr lang="en-US" sz="1800" b="0" dirty="0">
                <a:latin typeface="+mj-lt"/>
              </a:rPr>
              <a:t> </a:t>
            </a:r>
            <a:r>
              <a:rPr lang="en-US" sz="1800" b="0" dirty="0" err="1">
                <a:latin typeface="+mj-lt"/>
              </a:rPr>
              <a:t>chứa</a:t>
            </a:r>
            <a:r>
              <a:rPr lang="en-US" sz="1800" b="0" dirty="0">
                <a:latin typeface="+mj-lt"/>
              </a:rPr>
              <a:t> </a:t>
            </a:r>
            <a:r>
              <a:rPr lang="en-US" sz="1800" b="0" dirty="0" err="1">
                <a:latin typeface="+mj-lt"/>
              </a:rPr>
              <a:t>những</a:t>
            </a:r>
            <a:r>
              <a:rPr lang="en-US" sz="1800" b="0" dirty="0">
                <a:latin typeface="+mj-lt"/>
              </a:rPr>
              <a:t> ý </a:t>
            </a:r>
            <a:r>
              <a:rPr lang="en-US" sz="1800" b="0" dirty="0" err="1">
                <a:latin typeface="+mj-lt"/>
              </a:rPr>
              <a:t>nghĩa</a:t>
            </a:r>
            <a:r>
              <a:rPr lang="en-US" sz="1800" b="0" dirty="0">
                <a:latin typeface="+mj-lt"/>
              </a:rPr>
              <a:t> </a:t>
            </a:r>
            <a:r>
              <a:rPr lang="en-US" sz="1800" b="0" dirty="0" err="1">
                <a:latin typeface="+mj-lt"/>
              </a:rPr>
              <a:t>riêng</a:t>
            </a:r>
            <a:r>
              <a:rPr lang="en-US" sz="1800" b="0" dirty="0">
                <a:latin typeface="+mj-lt"/>
              </a:rPr>
              <a:t> </a:t>
            </a:r>
            <a:r>
              <a:rPr lang="en-US" sz="1800" b="0" dirty="0" err="1">
                <a:latin typeface="+mj-lt"/>
              </a:rPr>
              <a:t>với</a:t>
            </a:r>
            <a:r>
              <a:rPr lang="en-US" sz="1800" b="0" dirty="0">
                <a:latin typeface="+mj-lt"/>
              </a:rPr>
              <a:t> </a:t>
            </a:r>
            <a:r>
              <a:rPr lang="en-US" sz="1800" b="0" dirty="0" err="1">
                <a:latin typeface="+mj-lt"/>
              </a:rPr>
              <a:t>những</a:t>
            </a:r>
            <a:r>
              <a:rPr lang="en-US" sz="1800" b="0" dirty="0">
                <a:latin typeface="+mj-lt"/>
              </a:rPr>
              <a:t> </a:t>
            </a:r>
            <a:r>
              <a:rPr lang="en-US" sz="1800" b="0" dirty="0" err="1">
                <a:latin typeface="+mj-lt"/>
              </a:rPr>
              <a:t>phong</a:t>
            </a:r>
            <a:r>
              <a:rPr lang="en-US" sz="1800" b="0" dirty="0">
                <a:latin typeface="+mj-lt"/>
              </a:rPr>
              <a:t> </a:t>
            </a:r>
            <a:r>
              <a:rPr lang="en-US" sz="1800" b="0" dirty="0" err="1">
                <a:latin typeface="+mj-lt"/>
              </a:rPr>
              <a:t>cách</a:t>
            </a:r>
            <a:r>
              <a:rPr lang="en-US" sz="1800" b="0" dirty="0">
                <a:latin typeface="+mj-lt"/>
              </a:rPr>
              <a:t> </a:t>
            </a:r>
            <a:r>
              <a:rPr lang="en-US" sz="1800" b="0" dirty="0" err="1">
                <a:latin typeface="+mj-lt"/>
              </a:rPr>
              <a:t>không</a:t>
            </a:r>
            <a:r>
              <a:rPr lang="en-US" sz="1800" b="0" dirty="0">
                <a:latin typeface="+mj-lt"/>
              </a:rPr>
              <a:t> </a:t>
            </a:r>
            <a:r>
              <a:rPr lang="en-US" sz="1800" b="0" dirty="0" err="1">
                <a:latin typeface="+mj-lt"/>
              </a:rPr>
              <a:t>thể</a:t>
            </a:r>
            <a:r>
              <a:rPr lang="en-US" sz="1800" b="0" dirty="0">
                <a:latin typeface="+mj-lt"/>
              </a:rPr>
              <a:t> </a:t>
            </a:r>
            <a:r>
              <a:rPr lang="en-US" sz="1800" b="0" dirty="0" err="1">
                <a:latin typeface="+mj-lt"/>
              </a:rPr>
              <a:t>trộn</a:t>
            </a:r>
            <a:r>
              <a:rPr lang="en-US" sz="1800" b="0" dirty="0">
                <a:latin typeface="+mj-lt"/>
              </a:rPr>
              <a:t> </a:t>
            </a:r>
            <a:r>
              <a:rPr lang="en-US" sz="1800" b="0" dirty="0" err="1">
                <a:latin typeface="+mj-lt"/>
              </a:rPr>
              <a:t>lẫn</a:t>
            </a:r>
            <a:r>
              <a:rPr lang="en-US" sz="1800" b="0" dirty="0">
                <a:latin typeface="+mj-lt"/>
              </a:rPr>
              <a:t>.</a:t>
            </a:r>
            <a:endParaRPr sz="1800" b="0" dirty="0">
              <a:latin typeface="+mj-lt"/>
              <a:cs typeface="Times New Roman" pitchFamily="18" charset="0"/>
            </a:endParaRPr>
          </a:p>
        </p:txBody>
      </p:sp>
    </p:spTree>
    <p:extLst>
      <p:ext uri="{BB962C8B-B14F-4D97-AF65-F5344CB8AC3E}">
        <p14:creationId xmlns:p14="http://schemas.microsoft.com/office/powerpoint/2010/main" val="16835150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7" name="Google Shape;397;p41"/>
          <p:cNvSpPr txBox="1">
            <a:spLocks noGrp="1"/>
          </p:cNvSpPr>
          <p:nvPr>
            <p:ph type="title"/>
          </p:nvPr>
        </p:nvSpPr>
        <p:spPr>
          <a:xfrm>
            <a:off x="0" y="677333"/>
            <a:ext cx="7696381" cy="3048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7200" dirty="0">
                <a:latin typeface="Times New Roman" pitchFamily="18" charset="0"/>
                <a:cs typeface="Times New Roman" pitchFamily="18" charset="0"/>
              </a:rPr>
              <a:t>HÌNH THÀNH KIẾN THỨC</a:t>
            </a:r>
            <a:endParaRPr sz="7200" dirty="0">
              <a:latin typeface="Times New Roman" pitchFamily="18" charset="0"/>
              <a:cs typeface="Times New Roman" pitchFamily="18" charset="0"/>
            </a:endParaRPr>
          </a:p>
        </p:txBody>
      </p:sp>
      <p:pic>
        <p:nvPicPr>
          <p:cNvPr id="398" name="Google Shape;398;p41"/>
          <p:cNvPicPr preferRelativeResize="0"/>
          <p:nvPr/>
        </p:nvPicPr>
        <p:blipFill>
          <a:blip r:embed="rId3">
            <a:alphaModFix/>
          </a:blip>
          <a:stretch>
            <a:fillRect/>
          </a:stretch>
        </p:blipFill>
        <p:spPr>
          <a:xfrm>
            <a:off x="6661000" y="1617891"/>
            <a:ext cx="2483000" cy="2838424"/>
          </a:xfrm>
          <a:prstGeom prst="rect">
            <a:avLst/>
          </a:prstGeom>
          <a:noFill/>
          <a:ln>
            <a:noFill/>
          </a:ln>
        </p:spPr>
      </p:pic>
      <p:pic>
        <p:nvPicPr>
          <p:cNvPr id="399" name="Google Shape;399;p41"/>
          <p:cNvPicPr preferRelativeResize="0"/>
          <p:nvPr/>
        </p:nvPicPr>
        <p:blipFill rotWithShape="1">
          <a:blip r:embed="rId4">
            <a:alphaModFix/>
          </a:blip>
          <a:srcRect t="34827" b="37814"/>
          <a:stretch/>
        </p:blipFill>
        <p:spPr>
          <a:xfrm>
            <a:off x="3302108" y="3814905"/>
            <a:ext cx="1670750" cy="457100"/>
          </a:xfrm>
          <a:prstGeom prst="rect">
            <a:avLst/>
          </a:prstGeom>
          <a:noFill/>
          <a:ln>
            <a:noFill/>
          </a:ln>
        </p:spPr>
      </p:pic>
    </p:spTree>
    <p:extLst>
      <p:ext uri="{BB962C8B-B14F-4D97-AF65-F5344CB8AC3E}">
        <p14:creationId xmlns:p14="http://schemas.microsoft.com/office/powerpoint/2010/main" val="411186795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42"/>
          <p:cNvSpPr txBox="1">
            <a:spLocks noGrp="1"/>
          </p:cNvSpPr>
          <p:nvPr>
            <p:ph type="title"/>
          </p:nvPr>
        </p:nvSpPr>
        <p:spPr>
          <a:xfrm>
            <a:off x="3053975" y="2647848"/>
            <a:ext cx="3036000" cy="68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Playfair Display" pitchFamily="2" charset="0"/>
              </a:rPr>
              <a:t>YÊU CẦU BÀI VIẾT</a:t>
            </a:r>
            <a:endParaRPr dirty="0">
              <a:latin typeface="Playfair Display" pitchFamily="2" charset="0"/>
            </a:endParaRPr>
          </a:p>
        </p:txBody>
      </p:sp>
      <p:sp>
        <p:nvSpPr>
          <p:cNvPr id="406" name="Google Shape;406;p42"/>
          <p:cNvSpPr txBox="1">
            <a:spLocks noGrp="1"/>
          </p:cNvSpPr>
          <p:nvPr>
            <p:ph type="title" idx="2"/>
          </p:nvPr>
        </p:nvSpPr>
        <p:spPr>
          <a:xfrm>
            <a:off x="3053975" y="1040550"/>
            <a:ext cx="30360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Playfair Display" pitchFamily="2" charset="0"/>
              </a:rPr>
              <a:t>I. </a:t>
            </a:r>
            <a:endParaRPr dirty="0">
              <a:latin typeface="Playfair Display" pitchFamily="2" charset="0"/>
            </a:endParaRPr>
          </a:p>
        </p:txBody>
      </p:sp>
      <p:pic>
        <p:nvPicPr>
          <p:cNvPr id="407" name="Google Shape;407;p42"/>
          <p:cNvPicPr preferRelativeResize="0"/>
          <p:nvPr/>
        </p:nvPicPr>
        <p:blipFill>
          <a:blip r:embed="rId3">
            <a:alphaModFix/>
          </a:blip>
          <a:stretch>
            <a:fillRect/>
          </a:stretch>
        </p:blipFill>
        <p:spPr>
          <a:xfrm>
            <a:off x="459513" y="2136789"/>
            <a:ext cx="2390131" cy="1890125"/>
          </a:xfrm>
          <a:prstGeom prst="rect">
            <a:avLst/>
          </a:prstGeom>
          <a:noFill/>
          <a:ln>
            <a:noFill/>
          </a:ln>
        </p:spPr>
      </p:pic>
      <p:pic>
        <p:nvPicPr>
          <p:cNvPr id="408" name="Google Shape;408;p42"/>
          <p:cNvPicPr preferRelativeResize="0"/>
          <p:nvPr/>
        </p:nvPicPr>
        <p:blipFill>
          <a:blip r:embed="rId4">
            <a:alphaModFix/>
          </a:blip>
          <a:stretch>
            <a:fillRect/>
          </a:stretch>
        </p:blipFill>
        <p:spPr>
          <a:xfrm rot="-489353">
            <a:off x="6022988" y="677752"/>
            <a:ext cx="2194874" cy="2556172"/>
          </a:xfrm>
          <a:prstGeom prst="rect">
            <a:avLst/>
          </a:prstGeom>
          <a:noFill/>
          <a:ln>
            <a:noFill/>
          </a:ln>
        </p:spPr>
      </p:pic>
      <p:pic>
        <p:nvPicPr>
          <p:cNvPr id="409" name="Google Shape;409;p42"/>
          <p:cNvPicPr preferRelativeResize="0"/>
          <p:nvPr/>
        </p:nvPicPr>
        <p:blipFill rotWithShape="1">
          <a:blip r:embed="rId5">
            <a:alphaModFix/>
          </a:blip>
          <a:srcRect t="34827" b="37814"/>
          <a:stretch/>
        </p:blipFill>
        <p:spPr>
          <a:xfrm>
            <a:off x="1125249" y="1511875"/>
            <a:ext cx="1670750" cy="457100"/>
          </a:xfrm>
          <a:prstGeom prst="rect">
            <a:avLst/>
          </a:prstGeom>
          <a:noFill/>
          <a:ln>
            <a:noFill/>
          </a:ln>
        </p:spPr>
      </p:pic>
      <p:pic>
        <p:nvPicPr>
          <p:cNvPr id="410" name="Google Shape;410;p42"/>
          <p:cNvPicPr preferRelativeResize="0"/>
          <p:nvPr/>
        </p:nvPicPr>
        <p:blipFill rotWithShape="1">
          <a:blip r:embed="rId6">
            <a:alphaModFix/>
          </a:blip>
          <a:srcRect t="34827" b="37814"/>
          <a:stretch/>
        </p:blipFill>
        <p:spPr>
          <a:xfrm>
            <a:off x="6285049" y="3508475"/>
            <a:ext cx="1670750" cy="457100"/>
          </a:xfrm>
          <a:prstGeom prst="rect">
            <a:avLst/>
          </a:prstGeom>
          <a:noFill/>
          <a:ln>
            <a:noFill/>
          </a:ln>
        </p:spPr>
      </p:pic>
      <p:sp>
        <p:nvSpPr>
          <p:cNvPr id="8" name="Cloud Callout 7"/>
          <p:cNvSpPr/>
          <p:nvPr/>
        </p:nvSpPr>
        <p:spPr>
          <a:xfrm>
            <a:off x="1125249" y="338666"/>
            <a:ext cx="5990893" cy="3626909"/>
          </a:xfrm>
          <a:prstGeom prst="cloudCallout">
            <a:avLst>
              <a:gd name="adj1" fmla="val 53968"/>
              <a:gd name="adj2" fmla="val 66610"/>
            </a:avLst>
          </a:prstGeom>
          <a:ln/>
        </p:spPr>
        <p:style>
          <a:lnRef idx="0">
            <a:schemeClr val="accent4"/>
          </a:lnRef>
          <a:fillRef idx="3">
            <a:schemeClr val="accent4"/>
          </a:fillRef>
          <a:effectRef idx="3">
            <a:schemeClr val="accent4"/>
          </a:effectRef>
          <a:fontRef idx="minor">
            <a:schemeClr val="lt1"/>
          </a:fontRef>
        </p:style>
        <p:txBody>
          <a:bodyPr rtlCol="0" anchor="ctr"/>
          <a:lstStyle/>
          <a:p>
            <a:pPr lvl="0" algn="ctr">
              <a:spcBef>
                <a:spcPct val="20000"/>
              </a:spcBef>
              <a:buClrTx/>
            </a:pPr>
            <a:r>
              <a:rPr lang="en-US" sz="3200" b="1" i="1" kern="1200" dirty="0" err="1">
                <a:solidFill>
                  <a:srgbClr val="002060"/>
                </a:solidFill>
                <a:latin typeface="Times New Roman" pitchFamily="18" charset="0"/>
                <a:cs typeface="Times New Roman" pitchFamily="18" charset="0"/>
              </a:rPr>
              <a:t>Nêu</a:t>
            </a:r>
            <a:r>
              <a:rPr lang="en-US" sz="3200" b="1" i="1" kern="1200" dirty="0">
                <a:solidFill>
                  <a:srgbClr val="002060"/>
                </a:solidFill>
                <a:latin typeface="Times New Roman" pitchFamily="18" charset="0"/>
                <a:cs typeface="Times New Roman" pitchFamily="18" charset="0"/>
              </a:rPr>
              <a:t> </a:t>
            </a:r>
            <a:r>
              <a:rPr lang="en-US" sz="3200" b="1" i="1" kern="1200" dirty="0" err="1">
                <a:solidFill>
                  <a:srgbClr val="002060"/>
                </a:solidFill>
                <a:latin typeface="Times New Roman" pitchFamily="18" charset="0"/>
                <a:cs typeface="Times New Roman" pitchFamily="18" charset="0"/>
              </a:rPr>
              <a:t>những</a:t>
            </a:r>
            <a:r>
              <a:rPr lang="en-US" sz="3200" b="1" i="1" kern="1200" dirty="0">
                <a:solidFill>
                  <a:srgbClr val="002060"/>
                </a:solidFill>
                <a:latin typeface="Times New Roman" pitchFamily="18" charset="0"/>
                <a:cs typeface="Times New Roman" pitchFamily="18" charset="0"/>
              </a:rPr>
              <a:t> </a:t>
            </a:r>
            <a:r>
              <a:rPr lang="en-US" sz="3200" b="1" i="1" kern="1200" dirty="0" err="1">
                <a:solidFill>
                  <a:srgbClr val="002060"/>
                </a:solidFill>
                <a:latin typeface="Times New Roman" pitchFamily="18" charset="0"/>
                <a:cs typeface="Times New Roman" pitchFamily="18" charset="0"/>
              </a:rPr>
              <a:t>yêu</a:t>
            </a:r>
            <a:r>
              <a:rPr lang="en-US" sz="3200" b="1" i="1" kern="1200" dirty="0">
                <a:solidFill>
                  <a:srgbClr val="002060"/>
                </a:solidFill>
                <a:latin typeface="Times New Roman" pitchFamily="18" charset="0"/>
                <a:cs typeface="Times New Roman" pitchFamily="18" charset="0"/>
              </a:rPr>
              <a:t> </a:t>
            </a:r>
            <a:r>
              <a:rPr lang="en-US" sz="3200" b="1" i="1" kern="1200" dirty="0" err="1">
                <a:solidFill>
                  <a:srgbClr val="002060"/>
                </a:solidFill>
                <a:latin typeface="Times New Roman" pitchFamily="18" charset="0"/>
                <a:cs typeface="Times New Roman" pitchFamily="18" charset="0"/>
              </a:rPr>
              <a:t>cầu</a:t>
            </a:r>
            <a:r>
              <a:rPr lang="en-US" sz="3200" b="1" i="1" kern="1200" dirty="0">
                <a:solidFill>
                  <a:srgbClr val="002060"/>
                </a:solidFill>
                <a:latin typeface="Times New Roman" pitchFamily="18" charset="0"/>
                <a:cs typeface="Times New Roman" pitchFamily="18" charset="0"/>
              </a:rPr>
              <a:t> </a:t>
            </a:r>
            <a:r>
              <a:rPr lang="en-US" sz="3200" b="1" i="1" kern="1200" dirty="0" err="1">
                <a:solidFill>
                  <a:srgbClr val="002060"/>
                </a:solidFill>
                <a:latin typeface="Times New Roman" pitchFamily="18" charset="0"/>
                <a:cs typeface="Times New Roman" pitchFamily="18" charset="0"/>
              </a:rPr>
              <a:t>cần</a:t>
            </a:r>
            <a:r>
              <a:rPr lang="en-US" sz="3200" b="1" i="1" kern="1200" dirty="0">
                <a:solidFill>
                  <a:srgbClr val="002060"/>
                </a:solidFill>
                <a:latin typeface="Times New Roman" pitchFamily="18" charset="0"/>
                <a:cs typeface="Times New Roman" pitchFamily="18" charset="0"/>
              </a:rPr>
              <a:t> </a:t>
            </a:r>
            <a:r>
              <a:rPr lang="en-US" sz="3200" b="1" i="1" kern="1200" dirty="0" err="1">
                <a:solidFill>
                  <a:srgbClr val="002060"/>
                </a:solidFill>
                <a:latin typeface="Times New Roman" pitchFamily="18" charset="0"/>
                <a:cs typeface="Times New Roman" pitchFamily="18" charset="0"/>
              </a:rPr>
              <a:t>đảm</a:t>
            </a:r>
            <a:r>
              <a:rPr lang="en-US" sz="3200" b="1" i="1" kern="1200" dirty="0">
                <a:solidFill>
                  <a:srgbClr val="002060"/>
                </a:solidFill>
                <a:latin typeface="Times New Roman" pitchFamily="18" charset="0"/>
                <a:cs typeface="Times New Roman" pitchFamily="18" charset="0"/>
              </a:rPr>
              <a:t> </a:t>
            </a:r>
            <a:r>
              <a:rPr lang="en-US" sz="3200" b="1" i="1" kern="1200" dirty="0" err="1">
                <a:solidFill>
                  <a:srgbClr val="002060"/>
                </a:solidFill>
                <a:latin typeface="Times New Roman" pitchFamily="18" charset="0"/>
                <a:cs typeface="Times New Roman" pitchFamily="18" charset="0"/>
              </a:rPr>
              <a:t>bảo</a:t>
            </a:r>
            <a:r>
              <a:rPr lang="en-US" sz="3200" b="1" i="1" kern="1200" dirty="0">
                <a:solidFill>
                  <a:srgbClr val="002060"/>
                </a:solidFill>
                <a:latin typeface="Times New Roman" pitchFamily="18" charset="0"/>
                <a:cs typeface="Times New Roman" pitchFamily="18" charset="0"/>
              </a:rPr>
              <a:t> </a:t>
            </a:r>
            <a:r>
              <a:rPr lang="en-US" sz="3200" b="1" i="1" kern="1200" dirty="0" err="1">
                <a:solidFill>
                  <a:srgbClr val="002060"/>
                </a:solidFill>
                <a:latin typeface="Times New Roman" pitchFamily="18" charset="0"/>
                <a:cs typeface="Times New Roman" pitchFamily="18" charset="0"/>
              </a:rPr>
              <a:t>khi</a:t>
            </a:r>
            <a:r>
              <a:rPr lang="en-US" sz="3200" b="1" i="1" kern="1200" dirty="0">
                <a:solidFill>
                  <a:srgbClr val="002060"/>
                </a:solidFill>
                <a:latin typeface="Times New Roman" pitchFamily="18" charset="0"/>
                <a:cs typeface="Times New Roman" pitchFamily="18" charset="0"/>
              </a:rPr>
              <a:t> </a:t>
            </a:r>
            <a:r>
              <a:rPr lang="en-US" sz="3200" b="1" i="1" kern="1200" dirty="0" err="1">
                <a:solidFill>
                  <a:srgbClr val="002060"/>
                </a:solidFill>
                <a:latin typeface="Times New Roman" pitchFamily="18" charset="0"/>
                <a:cs typeface="Times New Roman" pitchFamily="18" charset="0"/>
              </a:rPr>
              <a:t>viết</a:t>
            </a:r>
            <a:r>
              <a:rPr lang="en-US" sz="3200" b="1" i="1" kern="1200" dirty="0">
                <a:solidFill>
                  <a:srgbClr val="002060"/>
                </a:solidFill>
                <a:latin typeface="Times New Roman" pitchFamily="18" charset="0"/>
                <a:cs typeface="Times New Roman" pitchFamily="18" charset="0"/>
              </a:rPr>
              <a:t> </a:t>
            </a:r>
            <a:r>
              <a:rPr lang="en-US" sz="3200" b="1" i="1" kern="1200" dirty="0" err="1">
                <a:solidFill>
                  <a:srgbClr val="002060"/>
                </a:solidFill>
                <a:latin typeface="Times New Roman" pitchFamily="18" charset="0"/>
                <a:cs typeface="Times New Roman" pitchFamily="18" charset="0"/>
              </a:rPr>
              <a:t>bài</a:t>
            </a:r>
            <a:r>
              <a:rPr lang="en-US" sz="3200" b="1" i="1" kern="1200" dirty="0">
                <a:solidFill>
                  <a:srgbClr val="002060"/>
                </a:solidFill>
                <a:latin typeface="Times New Roman" pitchFamily="18" charset="0"/>
                <a:cs typeface="Times New Roman" pitchFamily="18" charset="0"/>
              </a:rPr>
              <a:t> so </a:t>
            </a:r>
            <a:r>
              <a:rPr lang="en-US" sz="3200" b="1" i="1" kern="1200" dirty="0" err="1">
                <a:solidFill>
                  <a:srgbClr val="002060"/>
                </a:solidFill>
                <a:latin typeface="Times New Roman" pitchFamily="18" charset="0"/>
                <a:cs typeface="Times New Roman" pitchFamily="18" charset="0"/>
              </a:rPr>
              <a:t>sánh</a:t>
            </a:r>
            <a:r>
              <a:rPr lang="en-US" sz="3200" b="1" i="1" kern="1200" dirty="0">
                <a:solidFill>
                  <a:srgbClr val="002060"/>
                </a:solidFill>
                <a:latin typeface="Times New Roman" pitchFamily="18" charset="0"/>
                <a:cs typeface="Times New Roman" pitchFamily="18" charset="0"/>
              </a:rPr>
              <a:t>, </a:t>
            </a:r>
            <a:r>
              <a:rPr lang="en-US" sz="3200" b="1" i="1" kern="1200" dirty="0" err="1">
                <a:solidFill>
                  <a:srgbClr val="002060"/>
                </a:solidFill>
                <a:latin typeface="Times New Roman" pitchFamily="18" charset="0"/>
                <a:cs typeface="Times New Roman" pitchFamily="18" charset="0"/>
              </a:rPr>
              <a:t>đánh</a:t>
            </a:r>
            <a:r>
              <a:rPr lang="en-US" sz="3200" b="1" i="1" kern="1200" dirty="0">
                <a:solidFill>
                  <a:srgbClr val="002060"/>
                </a:solidFill>
                <a:latin typeface="Times New Roman" pitchFamily="18" charset="0"/>
                <a:cs typeface="Times New Roman" pitchFamily="18" charset="0"/>
              </a:rPr>
              <a:t> </a:t>
            </a:r>
            <a:r>
              <a:rPr lang="en-US" sz="3200" b="1" i="1" kern="1200" dirty="0" err="1">
                <a:solidFill>
                  <a:srgbClr val="002060"/>
                </a:solidFill>
                <a:latin typeface="Times New Roman" pitchFamily="18" charset="0"/>
                <a:cs typeface="Times New Roman" pitchFamily="18" charset="0"/>
              </a:rPr>
              <a:t>giá</a:t>
            </a:r>
            <a:r>
              <a:rPr lang="en-US" sz="3200" b="1" i="1" kern="1200" dirty="0">
                <a:solidFill>
                  <a:srgbClr val="002060"/>
                </a:solidFill>
                <a:latin typeface="Times New Roman" pitchFamily="18" charset="0"/>
                <a:cs typeface="Times New Roman" pitchFamily="18" charset="0"/>
              </a:rPr>
              <a:t> </a:t>
            </a:r>
            <a:r>
              <a:rPr lang="en-US" sz="3200" b="1" i="1" kern="1200" dirty="0" err="1">
                <a:solidFill>
                  <a:srgbClr val="002060"/>
                </a:solidFill>
                <a:latin typeface="Times New Roman" pitchFamily="18" charset="0"/>
                <a:cs typeface="Times New Roman" pitchFamily="18" charset="0"/>
              </a:rPr>
              <a:t>hai</a:t>
            </a:r>
            <a:r>
              <a:rPr lang="en-US" sz="3200" b="1" i="1" kern="1200" dirty="0">
                <a:solidFill>
                  <a:srgbClr val="002060"/>
                </a:solidFill>
                <a:latin typeface="Times New Roman" pitchFamily="18" charset="0"/>
                <a:cs typeface="Times New Roman" pitchFamily="18" charset="0"/>
              </a:rPr>
              <a:t> </a:t>
            </a:r>
            <a:r>
              <a:rPr lang="en-US" sz="3200" b="1" i="1" kern="1200" dirty="0" err="1">
                <a:solidFill>
                  <a:srgbClr val="002060"/>
                </a:solidFill>
                <a:latin typeface="Times New Roman" pitchFamily="18" charset="0"/>
                <a:cs typeface="Times New Roman" pitchFamily="18" charset="0"/>
              </a:rPr>
              <a:t>tác</a:t>
            </a:r>
            <a:r>
              <a:rPr lang="en-US" sz="3200" b="1" i="1" kern="1200" dirty="0">
                <a:solidFill>
                  <a:srgbClr val="002060"/>
                </a:solidFill>
                <a:latin typeface="Times New Roman" pitchFamily="18" charset="0"/>
                <a:cs typeface="Times New Roman" pitchFamily="18" charset="0"/>
              </a:rPr>
              <a:t> </a:t>
            </a:r>
            <a:r>
              <a:rPr lang="en-US" sz="3200" b="1" i="1" kern="1200" dirty="0" err="1">
                <a:solidFill>
                  <a:srgbClr val="002060"/>
                </a:solidFill>
                <a:latin typeface="Times New Roman" pitchFamily="18" charset="0"/>
                <a:cs typeface="Times New Roman" pitchFamily="18" charset="0"/>
              </a:rPr>
              <a:t>phẩm</a:t>
            </a:r>
            <a:r>
              <a:rPr lang="en-US" sz="3200" b="1" i="1" kern="1200" dirty="0">
                <a:solidFill>
                  <a:srgbClr val="002060"/>
                </a:solidFill>
                <a:latin typeface="Times New Roman" pitchFamily="18" charset="0"/>
                <a:cs typeface="Times New Roman" pitchFamily="18" charset="0"/>
              </a:rPr>
              <a:t> </a:t>
            </a:r>
            <a:r>
              <a:rPr lang="en-US" sz="3200" b="1" i="1" kern="1200" dirty="0" err="1">
                <a:solidFill>
                  <a:srgbClr val="002060"/>
                </a:solidFill>
                <a:latin typeface="Times New Roman" pitchFamily="18" charset="0"/>
                <a:cs typeface="Times New Roman" pitchFamily="18" charset="0"/>
              </a:rPr>
              <a:t>thơ</a:t>
            </a:r>
            <a:r>
              <a:rPr lang="en-US" sz="3200" b="1" i="1" kern="1200" dirty="0">
                <a:solidFill>
                  <a:srgbClr val="002060"/>
                </a:solidFill>
                <a:latin typeface="Times New Roman" pitchFamily="18" charset="0"/>
                <a:cs typeface="Times New Roman"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44"/>
          <p:cNvSpPr txBox="1">
            <a:spLocks noGrp="1"/>
          </p:cNvSpPr>
          <p:nvPr>
            <p:ph type="title"/>
          </p:nvPr>
        </p:nvSpPr>
        <p:spPr>
          <a:xfrm>
            <a:off x="1926287" y="346364"/>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Playfair Display" pitchFamily="2" charset="0"/>
              </a:rPr>
              <a:t>I. YÊU CẦU BÀI VIẾT</a:t>
            </a:r>
            <a:endParaRPr dirty="0">
              <a:latin typeface="Playfair Display" pitchFamily="2" charset="0"/>
            </a:endParaRPr>
          </a:p>
        </p:txBody>
      </p:sp>
      <p:sp>
        <p:nvSpPr>
          <p:cNvPr id="424" name="Google Shape;424;p44"/>
          <p:cNvSpPr txBox="1">
            <a:spLocks noGrp="1"/>
          </p:cNvSpPr>
          <p:nvPr>
            <p:ph type="body" idx="1"/>
          </p:nvPr>
        </p:nvSpPr>
        <p:spPr>
          <a:xfrm>
            <a:off x="642432" y="995914"/>
            <a:ext cx="8048986" cy="2447400"/>
          </a:xfrm>
          <a:prstGeom prst="rect">
            <a:avLst/>
          </a:prstGeom>
        </p:spPr>
        <p:txBody>
          <a:bodyPr spcFirstLastPara="1" wrap="square" lIns="91425" tIns="91425" rIns="91425" bIns="91425" anchor="t" anchorCtr="0">
            <a:noAutofit/>
          </a:bodyPr>
          <a:lstStyle/>
          <a:p>
            <a:pPr marL="171450" indent="-171450" algn="just">
              <a:lnSpc>
                <a:spcPct val="150000"/>
              </a:lnSpc>
            </a:pPr>
            <a:r>
              <a:rPr lang="en-US" sz="1800" dirty="0" err="1">
                <a:solidFill>
                  <a:srgbClr val="002060"/>
                </a:solidFill>
                <a:effectLst/>
                <a:latin typeface="Nunito" pitchFamily="2" charset="0"/>
                <a:ea typeface="Times New Roman" panose="02020603050405020304" pitchFamily="18" charset="0"/>
              </a:rPr>
              <a:t>Giới</a:t>
            </a:r>
            <a:r>
              <a:rPr lang="en-US" sz="1800" dirty="0">
                <a:solidFill>
                  <a:srgbClr val="002060"/>
                </a:solidFill>
                <a:effectLst/>
                <a:latin typeface="Nunito" pitchFamily="2" charset="0"/>
                <a:ea typeface="Times New Roman" panose="02020603050405020304" pitchFamily="18" charset="0"/>
              </a:rPr>
              <a:t> </a:t>
            </a:r>
            <a:r>
              <a:rPr lang="en-US" sz="1800" dirty="0" err="1">
                <a:solidFill>
                  <a:srgbClr val="002060"/>
                </a:solidFill>
                <a:effectLst/>
                <a:latin typeface="Nunito" pitchFamily="2" charset="0"/>
                <a:ea typeface="Times New Roman" panose="02020603050405020304" pitchFamily="18" charset="0"/>
              </a:rPr>
              <a:t>thiệu</a:t>
            </a:r>
            <a:r>
              <a:rPr lang="en-US" sz="1800" dirty="0">
                <a:solidFill>
                  <a:srgbClr val="002060"/>
                </a:solidFill>
                <a:effectLst/>
                <a:latin typeface="Nunito" pitchFamily="2" charset="0"/>
                <a:ea typeface="Times New Roman" panose="02020603050405020304" pitchFamily="18" charset="0"/>
              </a:rPr>
              <a:t> </a:t>
            </a:r>
            <a:r>
              <a:rPr lang="en-US" sz="1800" dirty="0" err="1">
                <a:solidFill>
                  <a:srgbClr val="002060"/>
                </a:solidFill>
                <a:effectLst/>
                <a:latin typeface="Nunito" pitchFamily="2" charset="0"/>
                <a:ea typeface="Times New Roman" panose="02020603050405020304" pitchFamily="18" charset="0"/>
              </a:rPr>
              <a:t>ngắn</a:t>
            </a:r>
            <a:r>
              <a:rPr lang="en-US" sz="1800" dirty="0">
                <a:solidFill>
                  <a:srgbClr val="002060"/>
                </a:solidFill>
                <a:effectLst/>
                <a:latin typeface="Nunito" pitchFamily="2" charset="0"/>
                <a:ea typeface="Times New Roman" panose="02020603050405020304" pitchFamily="18" charset="0"/>
              </a:rPr>
              <a:t> </a:t>
            </a:r>
            <a:r>
              <a:rPr lang="en-US" sz="1800" dirty="0" err="1">
                <a:solidFill>
                  <a:srgbClr val="002060"/>
                </a:solidFill>
                <a:effectLst/>
                <a:latin typeface="Nunito" pitchFamily="2" charset="0"/>
                <a:ea typeface="Times New Roman" panose="02020603050405020304" pitchFamily="18" charset="0"/>
              </a:rPr>
              <a:t>gọn</a:t>
            </a:r>
            <a:r>
              <a:rPr lang="en-US" sz="1800" dirty="0">
                <a:solidFill>
                  <a:srgbClr val="002060"/>
                </a:solidFill>
                <a:effectLst/>
                <a:latin typeface="Nunito" pitchFamily="2" charset="0"/>
                <a:ea typeface="Times New Roman" panose="02020603050405020304" pitchFamily="18" charset="0"/>
              </a:rPr>
              <a:t> </a:t>
            </a:r>
            <a:r>
              <a:rPr lang="en-US" sz="1800" dirty="0" err="1">
                <a:solidFill>
                  <a:srgbClr val="002060"/>
                </a:solidFill>
                <a:effectLst/>
                <a:latin typeface="Nunito" pitchFamily="2" charset="0"/>
                <a:ea typeface="Times New Roman" panose="02020603050405020304" pitchFamily="18" charset="0"/>
              </a:rPr>
              <a:t>về</a:t>
            </a:r>
            <a:r>
              <a:rPr lang="en-US" sz="1800" dirty="0">
                <a:solidFill>
                  <a:srgbClr val="002060"/>
                </a:solidFill>
                <a:effectLst/>
                <a:latin typeface="Nunito" pitchFamily="2" charset="0"/>
                <a:ea typeface="Times New Roman" panose="02020603050405020304" pitchFamily="18" charset="0"/>
              </a:rPr>
              <a:t> </a:t>
            </a:r>
            <a:r>
              <a:rPr lang="en-US" sz="1800" dirty="0" err="1">
                <a:solidFill>
                  <a:srgbClr val="002060"/>
                </a:solidFill>
                <a:effectLst/>
                <a:latin typeface="Nunito" pitchFamily="2" charset="0"/>
                <a:ea typeface="Times New Roman" panose="02020603050405020304" pitchFamily="18" charset="0"/>
              </a:rPr>
              <a:t>hai</a:t>
            </a:r>
            <a:r>
              <a:rPr lang="en-US" sz="1800" dirty="0">
                <a:solidFill>
                  <a:srgbClr val="002060"/>
                </a:solidFill>
                <a:effectLst/>
                <a:latin typeface="Nunito" pitchFamily="2" charset="0"/>
                <a:ea typeface="Times New Roman" panose="02020603050405020304" pitchFamily="18" charset="0"/>
              </a:rPr>
              <a:t> </a:t>
            </a:r>
            <a:r>
              <a:rPr lang="en-US" sz="1800" dirty="0" err="1">
                <a:solidFill>
                  <a:srgbClr val="002060"/>
                </a:solidFill>
                <a:effectLst/>
                <a:latin typeface="Nunito" pitchFamily="2" charset="0"/>
                <a:ea typeface="Times New Roman" panose="02020603050405020304" pitchFamily="18" charset="0"/>
              </a:rPr>
              <a:t>tác</a:t>
            </a:r>
            <a:r>
              <a:rPr lang="en-US" sz="1800" dirty="0">
                <a:solidFill>
                  <a:srgbClr val="002060"/>
                </a:solidFill>
                <a:effectLst/>
                <a:latin typeface="Nunito" pitchFamily="2" charset="0"/>
                <a:ea typeface="Times New Roman" panose="02020603050405020304" pitchFamily="18" charset="0"/>
              </a:rPr>
              <a:t> </a:t>
            </a:r>
            <a:r>
              <a:rPr lang="en-US" sz="1800" dirty="0" err="1">
                <a:solidFill>
                  <a:srgbClr val="002060"/>
                </a:solidFill>
                <a:effectLst/>
                <a:latin typeface="Nunito" pitchFamily="2" charset="0"/>
                <a:ea typeface="Times New Roman" panose="02020603050405020304" pitchFamily="18" charset="0"/>
              </a:rPr>
              <a:t>phẩm</a:t>
            </a:r>
            <a:r>
              <a:rPr lang="en-US" sz="1800" dirty="0">
                <a:solidFill>
                  <a:srgbClr val="002060"/>
                </a:solidFill>
                <a:effectLst/>
                <a:latin typeface="Nunito" pitchFamily="2" charset="0"/>
                <a:ea typeface="Times New Roman" panose="02020603050405020304" pitchFamily="18" charset="0"/>
              </a:rPr>
              <a:t> </a:t>
            </a:r>
            <a:r>
              <a:rPr lang="en-US" sz="1800" dirty="0" err="1">
                <a:solidFill>
                  <a:srgbClr val="002060"/>
                </a:solidFill>
                <a:effectLst/>
                <a:latin typeface="Nunito" pitchFamily="2" charset="0"/>
                <a:ea typeface="Times New Roman" panose="02020603050405020304" pitchFamily="18" charset="0"/>
              </a:rPr>
              <a:t>thơ</a:t>
            </a:r>
            <a:r>
              <a:rPr lang="en-US" sz="1800" dirty="0">
                <a:solidFill>
                  <a:srgbClr val="002060"/>
                </a:solidFill>
                <a:effectLst/>
                <a:latin typeface="Nunito" pitchFamily="2" charset="0"/>
                <a:ea typeface="Times New Roman" panose="02020603050405020304" pitchFamily="18" charset="0"/>
              </a:rPr>
              <a:t>, </a:t>
            </a:r>
            <a:r>
              <a:rPr lang="en-US" sz="1800" dirty="0" err="1">
                <a:solidFill>
                  <a:srgbClr val="002060"/>
                </a:solidFill>
                <a:effectLst/>
                <a:latin typeface="Nunito" pitchFamily="2" charset="0"/>
                <a:ea typeface="Times New Roman" panose="02020603050405020304" pitchFamily="18" charset="0"/>
              </a:rPr>
              <a:t>nêu</a:t>
            </a:r>
            <a:r>
              <a:rPr lang="en-US" sz="1800" dirty="0">
                <a:solidFill>
                  <a:srgbClr val="002060"/>
                </a:solidFill>
                <a:effectLst/>
                <a:latin typeface="Nunito" pitchFamily="2" charset="0"/>
                <a:ea typeface="Times New Roman" panose="02020603050405020304" pitchFamily="18" charset="0"/>
              </a:rPr>
              <a:t> </a:t>
            </a:r>
            <a:r>
              <a:rPr lang="en-US" sz="1800" dirty="0" err="1">
                <a:solidFill>
                  <a:srgbClr val="002060"/>
                </a:solidFill>
                <a:effectLst/>
                <a:latin typeface="Nunito" pitchFamily="2" charset="0"/>
                <a:ea typeface="Times New Roman" panose="02020603050405020304" pitchFamily="18" charset="0"/>
              </a:rPr>
              <a:t>được</a:t>
            </a:r>
            <a:r>
              <a:rPr lang="en-US" sz="1800" dirty="0">
                <a:solidFill>
                  <a:srgbClr val="002060"/>
                </a:solidFill>
                <a:effectLst/>
                <a:latin typeface="Nunito" pitchFamily="2" charset="0"/>
                <a:ea typeface="Times New Roman" panose="02020603050405020304" pitchFamily="18" charset="0"/>
              </a:rPr>
              <a:t> </a:t>
            </a:r>
            <a:r>
              <a:rPr lang="en-US" sz="1800" dirty="0" err="1">
                <a:solidFill>
                  <a:srgbClr val="002060"/>
                </a:solidFill>
                <a:effectLst/>
                <a:latin typeface="Nunito" pitchFamily="2" charset="0"/>
                <a:ea typeface="Times New Roman" panose="02020603050405020304" pitchFamily="18" charset="0"/>
              </a:rPr>
              <a:t>những</a:t>
            </a:r>
            <a:r>
              <a:rPr lang="en-US" sz="1800" dirty="0">
                <a:solidFill>
                  <a:srgbClr val="002060"/>
                </a:solidFill>
                <a:effectLst/>
                <a:latin typeface="Nunito" pitchFamily="2" charset="0"/>
                <a:ea typeface="Times New Roman" panose="02020603050405020304" pitchFamily="18" charset="0"/>
              </a:rPr>
              <a:t>  </a:t>
            </a:r>
            <a:r>
              <a:rPr lang="en-US" sz="1800" dirty="0" err="1">
                <a:solidFill>
                  <a:srgbClr val="002060"/>
                </a:solidFill>
                <a:effectLst/>
                <a:latin typeface="Nunito" pitchFamily="2" charset="0"/>
                <a:ea typeface="Times New Roman" panose="02020603050405020304" pitchFamily="18" charset="0"/>
              </a:rPr>
              <a:t>cơ</a:t>
            </a:r>
            <a:r>
              <a:rPr lang="en-US" sz="1800" dirty="0">
                <a:solidFill>
                  <a:srgbClr val="002060"/>
                </a:solidFill>
                <a:effectLst/>
                <a:latin typeface="Nunito" pitchFamily="2" charset="0"/>
                <a:ea typeface="Times New Roman" panose="02020603050405020304" pitchFamily="18" charset="0"/>
              </a:rPr>
              <a:t> </a:t>
            </a:r>
            <a:r>
              <a:rPr lang="en-US" sz="1800" dirty="0" err="1">
                <a:solidFill>
                  <a:srgbClr val="002060"/>
                </a:solidFill>
                <a:effectLst/>
                <a:latin typeface="Nunito" pitchFamily="2" charset="0"/>
                <a:ea typeface="Times New Roman" panose="02020603050405020304" pitchFamily="18" charset="0"/>
              </a:rPr>
              <a:t>sở</a:t>
            </a:r>
            <a:r>
              <a:rPr lang="en-US" sz="1800" dirty="0">
                <a:solidFill>
                  <a:srgbClr val="002060"/>
                </a:solidFill>
                <a:effectLst/>
                <a:latin typeface="Nunito" pitchFamily="2" charset="0"/>
                <a:ea typeface="Times New Roman" panose="02020603050405020304" pitchFamily="18" charset="0"/>
              </a:rPr>
              <a:t> </a:t>
            </a:r>
            <a:r>
              <a:rPr lang="en-US" sz="1800" dirty="0" err="1">
                <a:solidFill>
                  <a:srgbClr val="002060"/>
                </a:solidFill>
                <a:effectLst/>
                <a:latin typeface="Nunito" pitchFamily="2" charset="0"/>
                <a:ea typeface="Times New Roman" panose="02020603050405020304" pitchFamily="18" charset="0"/>
              </a:rPr>
              <a:t>lựa</a:t>
            </a:r>
            <a:r>
              <a:rPr lang="en-US" sz="1800" dirty="0">
                <a:solidFill>
                  <a:srgbClr val="002060"/>
                </a:solidFill>
                <a:effectLst/>
                <a:latin typeface="Nunito" pitchFamily="2" charset="0"/>
                <a:ea typeface="Times New Roman" panose="02020603050405020304" pitchFamily="18" charset="0"/>
              </a:rPr>
              <a:t> </a:t>
            </a:r>
            <a:r>
              <a:rPr lang="en-US" sz="1800" dirty="0" err="1">
                <a:solidFill>
                  <a:srgbClr val="002060"/>
                </a:solidFill>
                <a:effectLst/>
                <a:latin typeface="Nunito" pitchFamily="2" charset="0"/>
                <a:ea typeface="Times New Roman" panose="02020603050405020304" pitchFamily="18" charset="0"/>
              </a:rPr>
              <a:t>chọn</a:t>
            </a:r>
            <a:r>
              <a:rPr lang="en-US" sz="1800" dirty="0">
                <a:solidFill>
                  <a:srgbClr val="002060"/>
                </a:solidFill>
                <a:effectLst/>
                <a:latin typeface="Nunito" pitchFamily="2" charset="0"/>
                <a:ea typeface="Times New Roman" panose="02020603050405020304" pitchFamily="18" charset="0"/>
              </a:rPr>
              <a:t> </a:t>
            </a:r>
            <a:r>
              <a:rPr lang="en-US" sz="1800" dirty="0" err="1">
                <a:solidFill>
                  <a:srgbClr val="002060"/>
                </a:solidFill>
                <a:effectLst/>
                <a:latin typeface="Nunito" pitchFamily="2" charset="0"/>
                <a:ea typeface="Times New Roman" panose="02020603050405020304" pitchFamily="18" charset="0"/>
              </a:rPr>
              <a:t>hai</a:t>
            </a:r>
            <a:r>
              <a:rPr lang="en-US" sz="1800" dirty="0">
                <a:solidFill>
                  <a:srgbClr val="002060"/>
                </a:solidFill>
                <a:effectLst/>
                <a:latin typeface="Nunito" pitchFamily="2" charset="0"/>
                <a:ea typeface="Times New Roman" panose="02020603050405020304" pitchFamily="18" charset="0"/>
              </a:rPr>
              <a:t> </a:t>
            </a:r>
            <a:r>
              <a:rPr lang="en-US" sz="1800" dirty="0" err="1">
                <a:solidFill>
                  <a:srgbClr val="002060"/>
                </a:solidFill>
                <a:effectLst/>
                <a:latin typeface="Nunito" pitchFamily="2" charset="0"/>
                <a:ea typeface="Times New Roman" panose="02020603050405020304" pitchFamily="18" charset="0"/>
              </a:rPr>
              <a:t>tác</a:t>
            </a:r>
            <a:r>
              <a:rPr lang="en-US" sz="1800" dirty="0">
                <a:solidFill>
                  <a:srgbClr val="002060"/>
                </a:solidFill>
                <a:effectLst/>
                <a:latin typeface="Nunito" pitchFamily="2" charset="0"/>
                <a:ea typeface="Times New Roman" panose="02020603050405020304" pitchFamily="18" charset="0"/>
              </a:rPr>
              <a:t> </a:t>
            </a:r>
            <a:r>
              <a:rPr lang="en-US" sz="1800" dirty="0" err="1">
                <a:solidFill>
                  <a:srgbClr val="002060"/>
                </a:solidFill>
                <a:effectLst/>
                <a:latin typeface="Nunito" pitchFamily="2" charset="0"/>
                <a:ea typeface="Times New Roman" panose="02020603050405020304" pitchFamily="18" charset="0"/>
              </a:rPr>
              <a:t>phẩm</a:t>
            </a:r>
            <a:r>
              <a:rPr lang="en-US" sz="1800" dirty="0">
                <a:solidFill>
                  <a:srgbClr val="002060"/>
                </a:solidFill>
                <a:effectLst/>
                <a:latin typeface="Nunito" pitchFamily="2" charset="0"/>
                <a:ea typeface="Times New Roman" panose="02020603050405020304" pitchFamily="18" charset="0"/>
              </a:rPr>
              <a:t>  </a:t>
            </a:r>
            <a:r>
              <a:rPr lang="en-US" sz="1800" dirty="0" err="1">
                <a:solidFill>
                  <a:srgbClr val="002060"/>
                </a:solidFill>
                <a:effectLst/>
                <a:latin typeface="Nunito" pitchFamily="2" charset="0"/>
                <a:ea typeface="Times New Roman" panose="02020603050405020304" pitchFamily="18" charset="0"/>
              </a:rPr>
              <a:t>để</a:t>
            </a:r>
            <a:r>
              <a:rPr lang="en-US" sz="1800" dirty="0">
                <a:solidFill>
                  <a:srgbClr val="002060"/>
                </a:solidFill>
                <a:effectLst/>
                <a:latin typeface="Nunito" pitchFamily="2" charset="0"/>
                <a:ea typeface="Times New Roman" panose="02020603050405020304" pitchFamily="18" charset="0"/>
              </a:rPr>
              <a:t> so </a:t>
            </a:r>
            <a:r>
              <a:rPr lang="en-US" sz="1800" dirty="0" err="1">
                <a:solidFill>
                  <a:srgbClr val="002060"/>
                </a:solidFill>
                <a:effectLst/>
                <a:latin typeface="Nunito" pitchFamily="2" charset="0"/>
                <a:ea typeface="Times New Roman" panose="02020603050405020304" pitchFamily="18" charset="0"/>
              </a:rPr>
              <a:t>sánh</a:t>
            </a:r>
            <a:r>
              <a:rPr lang="en-US" sz="1800" dirty="0">
                <a:solidFill>
                  <a:srgbClr val="002060"/>
                </a:solidFill>
                <a:effectLst/>
                <a:latin typeface="Nunito" pitchFamily="2" charset="0"/>
                <a:ea typeface="Times New Roman" panose="02020603050405020304" pitchFamily="18" charset="0"/>
              </a:rPr>
              <a:t>, </a:t>
            </a:r>
            <a:r>
              <a:rPr lang="en-US" sz="1800" dirty="0" err="1">
                <a:solidFill>
                  <a:srgbClr val="002060"/>
                </a:solidFill>
                <a:effectLst/>
                <a:latin typeface="Nunito" pitchFamily="2" charset="0"/>
                <a:ea typeface="Times New Roman" panose="02020603050405020304" pitchFamily="18" charset="0"/>
              </a:rPr>
              <a:t>đánh</a:t>
            </a:r>
            <a:r>
              <a:rPr lang="en-US" sz="1800" dirty="0">
                <a:solidFill>
                  <a:srgbClr val="002060"/>
                </a:solidFill>
                <a:effectLst/>
                <a:latin typeface="Nunito" pitchFamily="2" charset="0"/>
                <a:ea typeface="Times New Roman" panose="02020603050405020304" pitchFamily="18" charset="0"/>
              </a:rPr>
              <a:t> </a:t>
            </a:r>
            <a:r>
              <a:rPr lang="en-US" sz="1800" dirty="0" err="1">
                <a:solidFill>
                  <a:srgbClr val="002060"/>
                </a:solidFill>
                <a:effectLst/>
                <a:latin typeface="Nunito" pitchFamily="2" charset="0"/>
                <a:ea typeface="Times New Roman" panose="02020603050405020304" pitchFamily="18" charset="0"/>
              </a:rPr>
              <a:t>giá</a:t>
            </a:r>
            <a:r>
              <a:rPr lang="en-US" sz="1800" dirty="0">
                <a:solidFill>
                  <a:srgbClr val="002060"/>
                </a:solidFill>
                <a:effectLst/>
                <a:latin typeface="Nunito" pitchFamily="2" charset="0"/>
                <a:ea typeface="Times New Roman" panose="02020603050405020304" pitchFamily="18" charset="0"/>
              </a:rPr>
              <a:t>.</a:t>
            </a:r>
          </a:p>
          <a:p>
            <a:pPr marL="171450" indent="-171450" algn="just">
              <a:lnSpc>
                <a:spcPct val="150000"/>
              </a:lnSpc>
            </a:pPr>
            <a:r>
              <a:rPr lang="en-US" sz="1800" dirty="0" err="1">
                <a:solidFill>
                  <a:srgbClr val="002060"/>
                </a:solidFill>
                <a:effectLst/>
                <a:latin typeface="Nunito" pitchFamily="2" charset="0"/>
                <a:ea typeface="Times New Roman" panose="02020603050405020304" pitchFamily="18" charset="0"/>
              </a:rPr>
              <a:t>Làm</a:t>
            </a:r>
            <a:r>
              <a:rPr lang="en-US" sz="1800" dirty="0">
                <a:solidFill>
                  <a:srgbClr val="002060"/>
                </a:solidFill>
                <a:effectLst/>
                <a:latin typeface="Nunito" pitchFamily="2" charset="0"/>
                <a:ea typeface="Times New Roman" panose="02020603050405020304" pitchFamily="18" charset="0"/>
              </a:rPr>
              <a:t> </a:t>
            </a:r>
            <a:r>
              <a:rPr lang="en-US" sz="1800" dirty="0" err="1">
                <a:solidFill>
                  <a:srgbClr val="002060"/>
                </a:solidFill>
                <a:effectLst/>
                <a:latin typeface="Nunito" pitchFamily="2" charset="0"/>
                <a:ea typeface="Times New Roman" panose="02020603050405020304" pitchFamily="18" charset="0"/>
              </a:rPr>
              <a:t>sáng</a:t>
            </a:r>
            <a:r>
              <a:rPr lang="en-US" sz="1800" dirty="0">
                <a:solidFill>
                  <a:srgbClr val="002060"/>
                </a:solidFill>
                <a:effectLst/>
                <a:latin typeface="Nunito" pitchFamily="2" charset="0"/>
                <a:ea typeface="Times New Roman" panose="02020603050405020304" pitchFamily="18" charset="0"/>
              </a:rPr>
              <a:t> </a:t>
            </a:r>
            <a:r>
              <a:rPr lang="en-US" sz="1800" dirty="0" err="1">
                <a:solidFill>
                  <a:srgbClr val="002060"/>
                </a:solidFill>
                <a:effectLst/>
                <a:latin typeface="Nunito" pitchFamily="2" charset="0"/>
                <a:ea typeface="Times New Roman" panose="02020603050405020304" pitchFamily="18" charset="0"/>
              </a:rPr>
              <a:t>tỏ</a:t>
            </a:r>
            <a:r>
              <a:rPr lang="en-US" sz="1800" dirty="0">
                <a:solidFill>
                  <a:srgbClr val="002060"/>
                </a:solidFill>
                <a:effectLst/>
                <a:latin typeface="Nunito" pitchFamily="2" charset="0"/>
                <a:ea typeface="Times New Roman" panose="02020603050405020304" pitchFamily="18" charset="0"/>
              </a:rPr>
              <a:t> </a:t>
            </a:r>
            <a:r>
              <a:rPr lang="en-US" sz="1800" dirty="0" err="1">
                <a:solidFill>
                  <a:srgbClr val="002060"/>
                </a:solidFill>
                <a:effectLst/>
                <a:latin typeface="Nunito" pitchFamily="2" charset="0"/>
                <a:ea typeface="Times New Roman" panose="02020603050405020304" pitchFamily="18" charset="0"/>
              </a:rPr>
              <a:t>những</a:t>
            </a:r>
            <a:r>
              <a:rPr lang="en-US" sz="1800" dirty="0">
                <a:solidFill>
                  <a:srgbClr val="002060"/>
                </a:solidFill>
                <a:effectLst/>
                <a:latin typeface="Nunito" pitchFamily="2" charset="0"/>
                <a:ea typeface="Times New Roman" panose="02020603050405020304" pitchFamily="18" charset="0"/>
              </a:rPr>
              <a:t> </a:t>
            </a:r>
            <a:r>
              <a:rPr lang="en-US" sz="1800" dirty="0" err="1">
                <a:solidFill>
                  <a:srgbClr val="002060"/>
                </a:solidFill>
                <a:effectLst/>
                <a:latin typeface="Nunito" pitchFamily="2" charset="0"/>
                <a:ea typeface="Times New Roman" panose="02020603050405020304" pitchFamily="18" charset="0"/>
              </a:rPr>
              <a:t>điểm</a:t>
            </a:r>
            <a:r>
              <a:rPr lang="en-US" sz="1800" dirty="0">
                <a:solidFill>
                  <a:srgbClr val="002060"/>
                </a:solidFill>
                <a:effectLst/>
                <a:latin typeface="Nunito" pitchFamily="2" charset="0"/>
                <a:ea typeface="Times New Roman" panose="02020603050405020304" pitchFamily="18" charset="0"/>
              </a:rPr>
              <a:t> </a:t>
            </a:r>
            <a:r>
              <a:rPr lang="en-US" sz="1800" dirty="0" err="1">
                <a:solidFill>
                  <a:srgbClr val="002060"/>
                </a:solidFill>
                <a:effectLst/>
                <a:latin typeface="Nunito" pitchFamily="2" charset="0"/>
                <a:ea typeface="Times New Roman" panose="02020603050405020304" pitchFamily="18" charset="0"/>
              </a:rPr>
              <a:t>tương</a:t>
            </a:r>
            <a:r>
              <a:rPr lang="en-US" sz="1800" dirty="0">
                <a:solidFill>
                  <a:srgbClr val="002060"/>
                </a:solidFill>
                <a:effectLst/>
                <a:latin typeface="Nunito" pitchFamily="2" charset="0"/>
                <a:ea typeface="Times New Roman" panose="02020603050405020304" pitchFamily="18" charset="0"/>
              </a:rPr>
              <a:t> </a:t>
            </a:r>
            <a:r>
              <a:rPr lang="en-US" sz="1800" dirty="0" err="1">
                <a:solidFill>
                  <a:srgbClr val="002060"/>
                </a:solidFill>
                <a:effectLst/>
                <a:latin typeface="Nunito" pitchFamily="2" charset="0"/>
                <a:ea typeface="Times New Roman" panose="02020603050405020304" pitchFamily="18" charset="0"/>
              </a:rPr>
              <a:t>đồng</a:t>
            </a:r>
            <a:r>
              <a:rPr lang="en-US" sz="1800" dirty="0">
                <a:solidFill>
                  <a:srgbClr val="002060"/>
                </a:solidFill>
                <a:effectLst/>
                <a:latin typeface="Nunito" pitchFamily="2" charset="0"/>
                <a:ea typeface="Times New Roman" panose="02020603050405020304" pitchFamily="18" charset="0"/>
              </a:rPr>
              <a:t> </a:t>
            </a:r>
            <a:r>
              <a:rPr lang="en-US" sz="1800" dirty="0" err="1">
                <a:solidFill>
                  <a:srgbClr val="002060"/>
                </a:solidFill>
                <a:effectLst/>
                <a:latin typeface="Nunito" pitchFamily="2" charset="0"/>
                <a:ea typeface="Times New Roman" panose="02020603050405020304" pitchFamily="18" charset="0"/>
              </a:rPr>
              <a:t>và</a:t>
            </a:r>
            <a:r>
              <a:rPr lang="en-US" sz="1800" dirty="0">
                <a:solidFill>
                  <a:srgbClr val="002060"/>
                </a:solidFill>
                <a:effectLst/>
                <a:latin typeface="Nunito" pitchFamily="2" charset="0"/>
                <a:ea typeface="Times New Roman" panose="02020603050405020304" pitchFamily="18" charset="0"/>
              </a:rPr>
              <a:t> </a:t>
            </a:r>
            <a:r>
              <a:rPr lang="en-US" sz="1800" dirty="0" err="1">
                <a:solidFill>
                  <a:srgbClr val="002060"/>
                </a:solidFill>
                <a:effectLst/>
                <a:latin typeface="Nunito" pitchFamily="2" charset="0"/>
                <a:ea typeface="Times New Roman" panose="02020603050405020304" pitchFamily="18" charset="0"/>
              </a:rPr>
              <a:t>khác</a:t>
            </a:r>
            <a:r>
              <a:rPr lang="en-US" sz="1800" dirty="0">
                <a:solidFill>
                  <a:srgbClr val="002060"/>
                </a:solidFill>
                <a:effectLst/>
                <a:latin typeface="Nunito" pitchFamily="2" charset="0"/>
                <a:ea typeface="Times New Roman" panose="02020603050405020304" pitchFamily="18" charset="0"/>
              </a:rPr>
              <a:t> </a:t>
            </a:r>
            <a:r>
              <a:rPr lang="en-US" sz="1800" dirty="0" err="1">
                <a:solidFill>
                  <a:srgbClr val="002060"/>
                </a:solidFill>
                <a:effectLst/>
                <a:latin typeface="Nunito" pitchFamily="2" charset="0"/>
                <a:ea typeface="Times New Roman" panose="02020603050405020304" pitchFamily="18" charset="0"/>
              </a:rPr>
              <a:t>biệt</a:t>
            </a:r>
            <a:r>
              <a:rPr lang="en-US" sz="1800" dirty="0">
                <a:solidFill>
                  <a:srgbClr val="002060"/>
                </a:solidFill>
                <a:effectLst/>
                <a:latin typeface="Nunito" pitchFamily="2" charset="0"/>
                <a:ea typeface="Times New Roman" panose="02020603050405020304" pitchFamily="18" charset="0"/>
              </a:rPr>
              <a:t> </a:t>
            </a:r>
            <a:r>
              <a:rPr lang="en-US" sz="1800" dirty="0" err="1">
                <a:solidFill>
                  <a:srgbClr val="002060"/>
                </a:solidFill>
                <a:effectLst/>
                <a:latin typeface="Nunito" pitchFamily="2" charset="0"/>
                <a:ea typeface="Times New Roman" panose="02020603050405020304" pitchFamily="18" charset="0"/>
              </a:rPr>
              <a:t>giữa</a:t>
            </a:r>
            <a:r>
              <a:rPr lang="en-US" sz="1800" dirty="0">
                <a:solidFill>
                  <a:srgbClr val="002060"/>
                </a:solidFill>
                <a:effectLst/>
                <a:latin typeface="Nunito" pitchFamily="2" charset="0"/>
                <a:ea typeface="Times New Roman" panose="02020603050405020304" pitchFamily="18" charset="0"/>
              </a:rPr>
              <a:t> </a:t>
            </a:r>
            <a:r>
              <a:rPr lang="en-US" sz="1800" dirty="0" err="1">
                <a:solidFill>
                  <a:srgbClr val="002060"/>
                </a:solidFill>
                <a:effectLst/>
                <a:latin typeface="Nunito" pitchFamily="2" charset="0"/>
                <a:ea typeface="Times New Roman" panose="02020603050405020304" pitchFamily="18" charset="0"/>
              </a:rPr>
              <a:t>hai</a:t>
            </a:r>
            <a:r>
              <a:rPr lang="en-US" sz="1800" dirty="0">
                <a:solidFill>
                  <a:srgbClr val="002060"/>
                </a:solidFill>
                <a:effectLst/>
                <a:latin typeface="Nunito" pitchFamily="2" charset="0"/>
                <a:ea typeface="Times New Roman" panose="02020603050405020304" pitchFamily="18" charset="0"/>
              </a:rPr>
              <a:t> </a:t>
            </a:r>
            <a:r>
              <a:rPr lang="en-US" sz="1800" dirty="0" err="1">
                <a:solidFill>
                  <a:srgbClr val="002060"/>
                </a:solidFill>
                <a:effectLst/>
                <a:latin typeface="Nunito" pitchFamily="2" charset="0"/>
                <a:ea typeface="Times New Roman" panose="02020603050405020304" pitchFamily="18" charset="0"/>
              </a:rPr>
              <a:t>bài</a:t>
            </a:r>
            <a:r>
              <a:rPr lang="en-US" sz="1800" dirty="0">
                <a:solidFill>
                  <a:srgbClr val="002060"/>
                </a:solidFill>
                <a:effectLst/>
                <a:latin typeface="Nunito" pitchFamily="2" charset="0"/>
                <a:ea typeface="Times New Roman" panose="02020603050405020304" pitchFamily="18" charset="0"/>
              </a:rPr>
              <a:t> </a:t>
            </a:r>
            <a:r>
              <a:rPr lang="en-US" sz="1800" dirty="0" err="1">
                <a:solidFill>
                  <a:srgbClr val="002060"/>
                </a:solidFill>
                <a:effectLst/>
                <a:latin typeface="Nunito" pitchFamily="2" charset="0"/>
                <a:ea typeface="Times New Roman" panose="02020603050405020304" pitchFamily="18" charset="0"/>
              </a:rPr>
              <a:t>thơ</a:t>
            </a:r>
            <a:r>
              <a:rPr lang="en-US" sz="1800" dirty="0">
                <a:solidFill>
                  <a:srgbClr val="002060"/>
                </a:solidFill>
                <a:effectLst/>
                <a:latin typeface="Nunito" pitchFamily="2" charset="0"/>
                <a:ea typeface="Times New Roman" panose="02020603050405020304" pitchFamily="18" charset="0"/>
              </a:rPr>
              <a:t> </a:t>
            </a:r>
            <a:r>
              <a:rPr lang="en-US" sz="1800" dirty="0" err="1">
                <a:solidFill>
                  <a:srgbClr val="002060"/>
                </a:solidFill>
                <a:effectLst/>
                <a:latin typeface="Nunito" pitchFamily="2" charset="0"/>
                <a:ea typeface="Times New Roman" panose="02020603050405020304" pitchFamily="18" charset="0"/>
              </a:rPr>
              <a:t>được</a:t>
            </a:r>
            <a:r>
              <a:rPr lang="en-US" sz="1800" dirty="0">
                <a:solidFill>
                  <a:srgbClr val="002060"/>
                </a:solidFill>
                <a:effectLst/>
                <a:latin typeface="Nunito" pitchFamily="2" charset="0"/>
                <a:ea typeface="Times New Roman" panose="02020603050405020304" pitchFamily="18" charset="0"/>
              </a:rPr>
              <a:t> </a:t>
            </a:r>
            <a:r>
              <a:rPr lang="en-US" sz="1800" dirty="0" err="1">
                <a:solidFill>
                  <a:srgbClr val="002060"/>
                </a:solidFill>
                <a:effectLst/>
                <a:latin typeface="Nunito" pitchFamily="2" charset="0"/>
                <a:ea typeface="Times New Roman" panose="02020603050405020304" pitchFamily="18" charset="0"/>
              </a:rPr>
              <a:t>chọn</a:t>
            </a:r>
            <a:r>
              <a:rPr lang="en-US" sz="1800" dirty="0">
                <a:solidFill>
                  <a:srgbClr val="002060"/>
                </a:solidFill>
                <a:effectLst/>
                <a:latin typeface="Nunito" pitchFamily="2" charset="0"/>
                <a:ea typeface="Times New Roman" panose="02020603050405020304" pitchFamily="18" charset="0"/>
              </a:rPr>
              <a:t> </a:t>
            </a:r>
            <a:r>
              <a:rPr lang="en-US" sz="1800" dirty="0" err="1">
                <a:solidFill>
                  <a:srgbClr val="002060"/>
                </a:solidFill>
                <a:effectLst/>
                <a:latin typeface="Nunito" pitchFamily="2" charset="0"/>
                <a:ea typeface="Times New Roman" panose="02020603050405020304" pitchFamily="18" charset="0"/>
              </a:rPr>
              <a:t>để</a:t>
            </a:r>
            <a:r>
              <a:rPr lang="en-US" sz="1800" dirty="0">
                <a:solidFill>
                  <a:srgbClr val="002060"/>
                </a:solidFill>
                <a:effectLst/>
                <a:latin typeface="Nunito" pitchFamily="2" charset="0"/>
                <a:ea typeface="Times New Roman" panose="02020603050405020304" pitchFamily="18" charset="0"/>
              </a:rPr>
              <a:t> so </a:t>
            </a:r>
            <a:r>
              <a:rPr lang="en-US" sz="1800" dirty="0" err="1">
                <a:solidFill>
                  <a:srgbClr val="002060"/>
                </a:solidFill>
                <a:effectLst/>
                <a:latin typeface="Nunito" pitchFamily="2" charset="0"/>
                <a:ea typeface="Times New Roman" panose="02020603050405020304" pitchFamily="18" charset="0"/>
              </a:rPr>
              <a:t>sánh</a:t>
            </a:r>
            <a:r>
              <a:rPr lang="en-US" sz="1800" dirty="0">
                <a:solidFill>
                  <a:srgbClr val="002060"/>
                </a:solidFill>
                <a:effectLst/>
                <a:latin typeface="Nunito" pitchFamily="2" charset="0"/>
                <a:ea typeface="Times New Roman" panose="02020603050405020304" pitchFamily="18" charset="0"/>
              </a:rPr>
              <a:t>, </a:t>
            </a:r>
            <a:r>
              <a:rPr lang="en-US" sz="1800" dirty="0" err="1">
                <a:solidFill>
                  <a:srgbClr val="002060"/>
                </a:solidFill>
                <a:effectLst/>
                <a:latin typeface="Nunito" pitchFamily="2" charset="0"/>
                <a:ea typeface="Times New Roman" panose="02020603050405020304" pitchFamily="18" charset="0"/>
              </a:rPr>
              <a:t>có</a:t>
            </a:r>
            <a:r>
              <a:rPr lang="en-US" sz="1800" dirty="0">
                <a:solidFill>
                  <a:srgbClr val="002060"/>
                </a:solidFill>
                <a:effectLst/>
                <a:latin typeface="Nunito" pitchFamily="2" charset="0"/>
                <a:ea typeface="Times New Roman" panose="02020603050405020304" pitchFamily="18" charset="0"/>
              </a:rPr>
              <a:t> </a:t>
            </a:r>
            <a:r>
              <a:rPr lang="en-US" sz="1800" dirty="0" err="1">
                <a:solidFill>
                  <a:srgbClr val="002060"/>
                </a:solidFill>
                <a:effectLst/>
                <a:latin typeface="Nunito" pitchFamily="2" charset="0"/>
                <a:ea typeface="Times New Roman" panose="02020603050405020304" pitchFamily="18" charset="0"/>
              </a:rPr>
              <a:t>bằng</a:t>
            </a:r>
            <a:r>
              <a:rPr lang="en-US" sz="1800" dirty="0">
                <a:solidFill>
                  <a:srgbClr val="002060"/>
                </a:solidFill>
                <a:effectLst/>
                <a:latin typeface="Nunito" pitchFamily="2" charset="0"/>
                <a:ea typeface="Times New Roman" panose="02020603050405020304" pitchFamily="18" charset="0"/>
              </a:rPr>
              <a:t> </a:t>
            </a:r>
            <a:r>
              <a:rPr lang="en-US" sz="1800" dirty="0" err="1">
                <a:solidFill>
                  <a:srgbClr val="002060"/>
                </a:solidFill>
                <a:effectLst/>
                <a:latin typeface="Nunito" pitchFamily="2" charset="0"/>
                <a:ea typeface="Times New Roman" panose="02020603050405020304" pitchFamily="18" charset="0"/>
              </a:rPr>
              <a:t>chứng</a:t>
            </a:r>
            <a:r>
              <a:rPr lang="en-US" sz="1800" dirty="0">
                <a:solidFill>
                  <a:srgbClr val="002060"/>
                </a:solidFill>
                <a:effectLst/>
                <a:latin typeface="Nunito" pitchFamily="2" charset="0"/>
                <a:ea typeface="Times New Roman" panose="02020603050405020304" pitchFamily="18" charset="0"/>
              </a:rPr>
              <a:t> </a:t>
            </a:r>
            <a:r>
              <a:rPr lang="en-US" sz="1800" dirty="0" err="1">
                <a:solidFill>
                  <a:srgbClr val="002060"/>
                </a:solidFill>
                <a:effectLst/>
                <a:latin typeface="Nunito" pitchFamily="2" charset="0"/>
                <a:ea typeface="Times New Roman" panose="02020603050405020304" pitchFamily="18" charset="0"/>
              </a:rPr>
              <a:t>cụ</a:t>
            </a:r>
            <a:r>
              <a:rPr lang="en-US" sz="1800" dirty="0">
                <a:solidFill>
                  <a:srgbClr val="002060"/>
                </a:solidFill>
                <a:effectLst/>
                <a:latin typeface="Nunito" pitchFamily="2" charset="0"/>
                <a:ea typeface="Times New Roman" panose="02020603050405020304" pitchFamily="18" charset="0"/>
              </a:rPr>
              <a:t> </a:t>
            </a:r>
            <a:r>
              <a:rPr lang="en-US" sz="1800" dirty="0" err="1">
                <a:solidFill>
                  <a:srgbClr val="002060"/>
                </a:solidFill>
                <a:effectLst/>
                <a:latin typeface="Nunito" pitchFamily="2" charset="0"/>
                <a:ea typeface="Times New Roman" panose="02020603050405020304" pitchFamily="18" charset="0"/>
              </a:rPr>
              <a:t>thể</a:t>
            </a:r>
            <a:r>
              <a:rPr lang="en-US" sz="1800" dirty="0">
                <a:solidFill>
                  <a:srgbClr val="002060"/>
                </a:solidFill>
                <a:effectLst/>
                <a:latin typeface="Nunito" pitchFamily="2" charset="0"/>
                <a:ea typeface="Times New Roman" panose="02020603050405020304" pitchFamily="18" charset="0"/>
              </a:rPr>
              <a:t> , </a:t>
            </a:r>
            <a:r>
              <a:rPr lang="en-US" sz="1800" dirty="0" err="1">
                <a:solidFill>
                  <a:srgbClr val="002060"/>
                </a:solidFill>
                <a:effectLst/>
                <a:latin typeface="Nunito" pitchFamily="2" charset="0"/>
                <a:ea typeface="Times New Roman" panose="02020603050405020304" pitchFamily="18" charset="0"/>
              </a:rPr>
              <a:t>đa</a:t>
            </a:r>
            <a:r>
              <a:rPr lang="en-US" sz="1800" dirty="0">
                <a:solidFill>
                  <a:srgbClr val="002060"/>
                </a:solidFill>
                <a:effectLst/>
                <a:latin typeface="Nunito" pitchFamily="2" charset="0"/>
                <a:ea typeface="Times New Roman" panose="02020603050405020304" pitchFamily="18" charset="0"/>
              </a:rPr>
              <a:t> </a:t>
            </a:r>
            <a:r>
              <a:rPr lang="en-US" sz="1800" dirty="0" err="1">
                <a:solidFill>
                  <a:srgbClr val="002060"/>
                </a:solidFill>
                <a:effectLst/>
                <a:latin typeface="Nunito" pitchFamily="2" charset="0"/>
                <a:ea typeface="Times New Roman" panose="02020603050405020304" pitchFamily="18" charset="0"/>
              </a:rPr>
              <a:t>dạng</a:t>
            </a:r>
            <a:r>
              <a:rPr lang="en-US" sz="1800" dirty="0">
                <a:solidFill>
                  <a:srgbClr val="002060"/>
                </a:solidFill>
                <a:effectLst/>
                <a:latin typeface="Nunito" pitchFamily="2" charset="0"/>
                <a:ea typeface="Times New Roman" panose="02020603050405020304" pitchFamily="18" charset="0"/>
              </a:rPr>
              <a:t> </a:t>
            </a:r>
            <a:r>
              <a:rPr lang="en-US" sz="1800" dirty="0" err="1">
                <a:solidFill>
                  <a:srgbClr val="002060"/>
                </a:solidFill>
                <a:effectLst/>
                <a:latin typeface="Nunito" pitchFamily="2" charset="0"/>
                <a:ea typeface="Times New Roman" panose="02020603050405020304" pitchFamily="18" charset="0"/>
              </a:rPr>
              <a:t>từ</a:t>
            </a:r>
            <a:r>
              <a:rPr lang="en-US" sz="1800" dirty="0">
                <a:solidFill>
                  <a:srgbClr val="002060"/>
                </a:solidFill>
                <a:effectLst/>
                <a:latin typeface="Nunito" pitchFamily="2" charset="0"/>
                <a:ea typeface="Times New Roman" panose="02020603050405020304" pitchFamily="18" charset="0"/>
              </a:rPr>
              <a:t> </a:t>
            </a:r>
            <a:r>
              <a:rPr lang="en-US" sz="1800" dirty="0" err="1">
                <a:solidFill>
                  <a:srgbClr val="002060"/>
                </a:solidFill>
                <a:effectLst/>
                <a:latin typeface="Nunito" pitchFamily="2" charset="0"/>
                <a:ea typeface="Times New Roman" panose="02020603050405020304" pitchFamily="18" charset="0"/>
              </a:rPr>
              <a:t>hai</a:t>
            </a:r>
            <a:r>
              <a:rPr lang="en-US" sz="1800" dirty="0">
                <a:solidFill>
                  <a:srgbClr val="002060"/>
                </a:solidFill>
                <a:effectLst/>
                <a:latin typeface="Nunito" pitchFamily="2" charset="0"/>
                <a:ea typeface="Times New Roman" panose="02020603050405020304" pitchFamily="18" charset="0"/>
              </a:rPr>
              <a:t> </a:t>
            </a:r>
            <a:r>
              <a:rPr lang="en-US" sz="1800" dirty="0" err="1">
                <a:solidFill>
                  <a:srgbClr val="002060"/>
                </a:solidFill>
                <a:effectLst/>
                <a:latin typeface="Nunito" pitchFamily="2" charset="0"/>
                <a:ea typeface="Times New Roman" panose="02020603050405020304" pitchFamily="18" charset="0"/>
              </a:rPr>
              <a:t>tác</a:t>
            </a:r>
            <a:r>
              <a:rPr lang="en-US" sz="1800" dirty="0">
                <a:solidFill>
                  <a:srgbClr val="002060"/>
                </a:solidFill>
                <a:effectLst/>
                <a:latin typeface="Nunito" pitchFamily="2" charset="0"/>
                <a:ea typeface="Times New Roman" panose="02020603050405020304" pitchFamily="18" charset="0"/>
              </a:rPr>
              <a:t> </a:t>
            </a:r>
            <a:r>
              <a:rPr lang="en-US" sz="1800" dirty="0" err="1">
                <a:solidFill>
                  <a:srgbClr val="002060"/>
                </a:solidFill>
                <a:effectLst/>
                <a:latin typeface="Nunito" pitchFamily="2" charset="0"/>
                <a:ea typeface="Times New Roman" panose="02020603050405020304" pitchFamily="18" charset="0"/>
              </a:rPr>
              <a:t>phẩm</a:t>
            </a:r>
            <a:r>
              <a:rPr lang="en-US" sz="1800" dirty="0">
                <a:solidFill>
                  <a:srgbClr val="002060"/>
                </a:solidFill>
                <a:effectLst/>
                <a:latin typeface="Nunito" pitchFamily="2" charset="0"/>
                <a:ea typeface="Times New Roman" panose="02020603050405020304" pitchFamily="18" charset="0"/>
              </a:rPr>
              <a:t>.</a:t>
            </a:r>
            <a:endParaRPr lang="en-US" sz="1800" dirty="0">
              <a:solidFill>
                <a:srgbClr val="002060"/>
              </a:solidFill>
              <a:latin typeface="Nunito" pitchFamily="2" charset="0"/>
              <a:ea typeface="Times New Roman" panose="02020603050405020304" pitchFamily="18" charset="0"/>
            </a:endParaRPr>
          </a:p>
          <a:p>
            <a:pPr marL="171450" indent="-171450" algn="just">
              <a:lnSpc>
                <a:spcPct val="150000"/>
              </a:lnSpc>
            </a:pPr>
            <a:r>
              <a:rPr lang="en-US" sz="1800" dirty="0" err="1">
                <a:solidFill>
                  <a:srgbClr val="002060"/>
                </a:solidFill>
                <a:latin typeface="Nunito" pitchFamily="2" charset="0"/>
                <a:ea typeface="Calibri" panose="020F0502020204030204" pitchFamily="34" charset="0"/>
              </a:rPr>
              <a:t>Đưa</a:t>
            </a:r>
            <a:r>
              <a:rPr lang="en-US" sz="1800" dirty="0">
                <a:solidFill>
                  <a:srgbClr val="002060"/>
                </a:solidFill>
                <a:latin typeface="Nunito" pitchFamily="2" charset="0"/>
                <a:ea typeface="Calibri" panose="020F0502020204030204" pitchFamily="34" charset="0"/>
              </a:rPr>
              <a:t> </a:t>
            </a:r>
            <a:r>
              <a:rPr lang="en-US" sz="1800" dirty="0" err="1">
                <a:solidFill>
                  <a:srgbClr val="002060"/>
                </a:solidFill>
                <a:latin typeface="Nunito" pitchFamily="2" charset="0"/>
                <a:ea typeface="Calibri" panose="020F0502020204030204" pitchFamily="34" charset="0"/>
              </a:rPr>
              <a:t>ra</a:t>
            </a:r>
            <a:r>
              <a:rPr lang="en-US" sz="1800" dirty="0">
                <a:solidFill>
                  <a:srgbClr val="002060"/>
                </a:solidFill>
                <a:latin typeface="Nunito" pitchFamily="2" charset="0"/>
                <a:ea typeface="Calibri" panose="020F0502020204030204" pitchFamily="34" charset="0"/>
              </a:rPr>
              <a:t> </a:t>
            </a:r>
            <a:r>
              <a:rPr lang="en-US" sz="1800" dirty="0" err="1">
                <a:solidFill>
                  <a:srgbClr val="002060"/>
                </a:solidFill>
                <a:latin typeface="Nunito" pitchFamily="2" charset="0"/>
                <a:ea typeface="Calibri" panose="020F0502020204030204" pitchFamily="34" charset="0"/>
              </a:rPr>
              <a:t>những</a:t>
            </a:r>
            <a:r>
              <a:rPr lang="en-US" sz="1800" dirty="0">
                <a:solidFill>
                  <a:srgbClr val="002060"/>
                </a:solidFill>
                <a:latin typeface="Nunito" pitchFamily="2" charset="0"/>
                <a:ea typeface="Calibri" panose="020F0502020204030204" pitchFamily="34" charset="0"/>
              </a:rPr>
              <a:t> </a:t>
            </a:r>
            <a:r>
              <a:rPr lang="en-US" sz="1800" dirty="0" err="1">
                <a:solidFill>
                  <a:srgbClr val="002060"/>
                </a:solidFill>
                <a:latin typeface="Nunito" pitchFamily="2" charset="0"/>
                <a:ea typeface="Calibri" panose="020F0502020204030204" pitchFamily="34" charset="0"/>
              </a:rPr>
              <a:t>nhận</a:t>
            </a:r>
            <a:r>
              <a:rPr lang="en-US" sz="1800" dirty="0">
                <a:solidFill>
                  <a:srgbClr val="002060"/>
                </a:solidFill>
                <a:latin typeface="Nunito" pitchFamily="2" charset="0"/>
                <a:ea typeface="Calibri" panose="020F0502020204030204" pitchFamily="34" charset="0"/>
              </a:rPr>
              <a:t> </a:t>
            </a:r>
            <a:r>
              <a:rPr lang="en-US" sz="1800" dirty="0" err="1">
                <a:solidFill>
                  <a:srgbClr val="002060"/>
                </a:solidFill>
                <a:latin typeface="Nunito" pitchFamily="2" charset="0"/>
                <a:ea typeface="Calibri" panose="020F0502020204030204" pitchFamily="34" charset="0"/>
              </a:rPr>
              <a:t>xét</a:t>
            </a:r>
            <a:r>
              <a:rPr lang="en-US" sz="1800" dirty="0">
                <a:solidFill>
                  <a:srgbClr val="002060"/>
                </a:solidFill>
                <a:latin typeface="Nunito" pitchFamily="2" charset="0"/>
                <a:ea typeface="Calibri" panose="020F0502020204030204" pitchFamily="34" charset="0"/>
              </a:rPr>
              <a:t>, </a:t>
            </a:r>
            <a:r>
              <a:rPr lang="en-US" sz="1800" dirty="0" err="1">
                <a:solidFill>
                  <a:srgbClr val="002060"/>
                </a:solidFill>
                <a:latin typeface="Nunito" pitchFamily="2" charset="0"/>
                <a:ea typeface="Calibri" panose="020F0502020204030204" pitchFamily="34" charset="0"/>
              </a:rPr>
              <a:t>đánh</a:t>
            </a:r>
            <a:r>
              <a:rPr lang="en-US" sz="1800" dirty="0">
                <a:solidFill>
                  <a:srgbClr val="002060"/>
                </a:solidFill>
                <a:latin typeface="Nunito" pitchFamily="2" charset="0"/>
                <a:ea typeface="Calibri" panose="020F0502020204030204" pitchFamily="34" charset="0"/>
              </a:rPr>
              <a:t> </a:t>
            </a:r>
            <a:r>
              <a:rPr lang="en-US" sz="1800" dirty="0" err="1">
                <a:solidFill>
                  <a:srgbClr val="002060"/>
                </a:solidFill>
                <a:latin typeface="Nunito" pitchFamily="2" charset="0"/>
                <a:ea typeface="Calibri" panose="020F0502020204030204" pitchFamily="34" charset="0"/>
              </a:rPr>
              <a:t>giá</a:t>
            </a:r>
            <a:r>
              <a:rPr lang="en-US" sz="1800" dirty="0">
                <a:solidFill>
                  <a:srgbClr val="002060"/>
                </a:solidFill>
                <a:latin typeface="Nunito" pitchFamily="2" charset="0"/>
                <a:ea typeface="Calibri" panose="020F0502020204030204" pitchFamily="34" charset="0"/>
              </a:rPr>
              <a:t> </a:t>
            </a:r>
            <a:r>
              <a:rPr lang="en-US" sz="1800" dirty="0" err="1">
                <a:solidFill>
                  <a:srgbClr val="002060"/>
                </a:solidFill>
                <a:latin typeface="Nunito" pitchFamily="2" charset="0"/>
                <a:ea typeface="Calibri" panose="020F0502020204030204" pitchFamily="34" charset="0"/>
              </a:rPr>
              <a:t>thuyết</a:t>
            </a:r>
            <a:r>
              <a:rPr lang="en-US" sz="1800" dirty="0">
                <a:solidFill>
                  <a:srgbClr val="002060"/>
                </a:solidFill>
                <a:latin typeface="Nunito" pitchFamily="2" charset="0"/>
                <a:ea typeface="Calibri" panose="020F0502020204030204" pitchFamily="34" charset="0"/>
              </a:rPr>
              <a:t> </a:t>
            </a:r>
            <a:r>
              <a:rPr lang="en-US" sz="1800" dirty="0" err="1">
                <a:solidFill>
                  <a:srgbClr val="002060"/>
                </a:solidFill>
                <a:latin typeface="Nunito" pitchFamily="2" charset="0"/>
                <a:ea typeface="Calibri" panose="020F0502020204030204" pitchFamily="34" charset="0"/>
              </a:rPr>
              <a:t>phục</a:t>
            </a:r>
            <a:r>
              <a:rPr lang="en-US" sz="1800" dirty="0">
                <a:solidFill>
                  <a:srgbClr val="002060"/>
                </a:solidFill>
                <a:latin typeface="Nunito" pitchFamily="2" charset="0"/>
                <a:ea typeface="Calibri" panose="020F0502020204030204" pitchFamily="34" charset="0"/>
              </a:rPr>
              <a:t> </a:t>
            </a:r>
            <a:r>
              <a:rPr lang="en-US" sz="1800" dirty="0" err="1">
                <a:solidFill>
                  <a:srgbClr val="002060"/>
                </a:solidFill>
                <a:latin typeface="Nunito" pitchFamily="2" charset="0"/>
                <a:ea typeface="Calibri" panose="020F0502020204030204" pitchFamily="34" charset="0"/>
              </a:rPr>
              <a:t>về</a:t>
            </a:r>
            <a:r>
              <a:rPr lang="en-US" sz="1800" dirty="0">
                <a:solidFill>
                  <a:srgbClr val="002060"/>
                </a:solidFill>
                <a:latin typeface="Nunito" pitchFamily="2" charset="0"/>
                <a:ea typeface="Calibri" panose="020F0502020204030204" pitchFamily="34" charset="0"/>
              </a:rPr>
              <a:t> ý </a:t>
            </a:r>
            <a:r>
              <a:rPr lang="en-US" sz="1800" dirty="0" err="1">
                <a:solidFill>
                  <a:srgbClr val="002060"/>
                </a:solidFill>
                <a:latin typeface="Nunito" pitchFamily="2" charset="0"/>
                <a:ea typeface="Calibri" panose="020F0502020204030204" pitchFamily="34" charset="0"/>
              </a:rPr>
              <a:t>nghĩa</a:t>
            </a:r>
            <a:r>
              <a:rPr lang="en-US" sz="1800" dirty="0">
                <a:solidFill>
                  <a:srgbClr val="002060"/>
                </a:solidFill>
                <a:latin typeface="Nunito" pitchFamily="2" charset="0"/>
                <a:ea typeface="Calibri" panose="020F0502020204030204" pitchFamily="34" charset="0"/>
              </a:rPr>
              <a:t> </a:t>
            </a:r>
            <a:r>
              <a:rPr lang="en-US" sz="1800" dirty="0" err="1">
                <a:solidFill>
                  <a:srgbClr val="002060"/>
                </a:solidFill>
                <a:latin typeface="Nunito" pitchFamily="2" charset="0"/>
                <a:ea typeface="Calibri" panose="020F0502020204030204" pitchFamily="34" charset="0"/>
              </a:rPr>
              <a:t>và</a:t>
            </a:r>
            <a:r>
              <a:rPr lang="en-US" sz="1800" dirty="0">
                <a:solidFill>
                  <a:srgbClr val="002060"/>
                </a:solidFill>
                <a:latin typeface="Nunito" pitchFamily="2" charset="0"/>
                <a:ea typeface="Calibri" panose="020F0502020204030204" pitchFamily="34" charset="0"/>
              </a:rPr>
              <a:t> </a:t>
            </a:r>
            <a:r>
              <a:rPr lang="en-US" sz="1800" dirty="0" err="1">
                <a:solidFill>
                  <a:srgbClr val="002060"/>
                </a:solidFill>
                <a:latin typeface="Nunito" pitchFamily="2" charset="0"/>
                <a:ea typeface="Calibri" panose="020F0502020204030204" pitchFamily="34" charset="0"/>
              </a:rPr>
              <a:t>những</a:t>
            </a:r>
            <a:r>
              <a:rPr lang="en-US" sz="1800" dirty="0">
                <a:solidFill>
                  <a:srgbClr val="002060"/>
                </a:solidFill>
                <a:latin typeface="Nunito" pitchFamily="2" charset="0"/>
                <a:ea typeface="Calibri" panose="020F0502020204030204" pitchFamily="34" charset="0"/>
              </a:rPr>
              <a:t> </a:t>
            </a:r>
            <a:r>
              <a:rPr lang="en-US" sz="1800" dirty="0" err="1">
                <a:solidFill>
                  <a:srgbClr val="002060"/>
                </a:solidFill>
                <a:latin typeface="Nunito" pitchFamily="2" charset="0"/>
                <a:ea typeface="Calibri" panose="020F0502020204030204" pitchFamily="34" charset="0"/>
              </a:rPr>
              <a:t>đóng</a:t>
            </a:r>
            <a:r>
              <a:rPr lang="en-US" sz="1800" dirty="0">
                <a:solidFill>
                  <a:srgbClr val="002060"/>
                </a:solidFill>
                <a:latin typeface="Nunito" pitchFamily="2" charset="0"/>
                <a:ea typeface="Calibri" panose="020F0502020204030204" pitchFamily="34" charset="0"/>
              </a:rPr>
              <a:t> </a:t>
            </a:r>
            <a:r>
              <a:rPr lang="en-US" sz="1800" dirty="0" err="1">
                <a:solidFill>
                  <a:srgbClr val="002060"/>
                </a:solidFill>
                <a:latin typeface="Nunito" pitchFamily="2" charset="0"/>
                <a:ea typeface="Calibri" panose="020F0502020204030204" pitchFamily="34" charset="0"/>
              </a:rPr>
              <a:t>góp</a:t>
            </a:r>
            <a:r>
              <a:rPr lang="en-US" sz="1800" dirty="0">
                <a:solidFill>
                  <a:srgbClr val="002060"/>
                </a:solidFill>
                <a:latin typeface="Nunito" pitchFamily="2" charset="0"/>
                <a:ea typeface="Calibri" panose="020F0502020204030204" pitchFamily="34" charset="0"/>
              </a:rPr>
              <a:t> </a:t>
            </a:r>
            <a:r>
              <a:rPr lang="en-US" sz="1800" dirty="0" err="1">
                <a:solidFill>
                  <a:srgbClr val="002060"/>
                </a:solidFill>
                <a:latin typeface="Nunito" pitchFamily="2" charset="0"/>
                <a:ea typeface="Calibri" panose="020F0502020204030204" pitchFamily="34" charset="0"/>
              </a:rPr>
              <a:t>riêng</a:t>
            </a:r>
            <a:r>
              <a:rPr lang="en-US" sz="1800" dirty="0">
                <a:solidFill>
                  <a:srgbClr val="002060"/>
                </a:solidFill>
                <a:latin typeface="Nunito" pitchFamily="2" charset="0"/>
                <a:ea typeface="Calibri" panose="020F0502020204030204" pitchFamily="34" charset="0"/>
              </a:rPr>
              <a:t>, </a:t>
            </a:r>
            <a:r>
              <a:rPr lang="en-US" sz="1800" dirty="0" err="1">
                <a:solidFill>
                  <a:srgbClr val="002060"/>
                </a:solidFill>
                <a:latin typeface="Nunito" pitchFamily="2" charset="0"/>
                <a:ea typeface="Calibri" panose="020F0502020204030204" pitchFamily="34" charset="0"/>
              </a:rPr>
              <a:t>đặc</a:t>
            </a:r>
            <a:r>
              <a:rPr lang="en-US" sz="1800" dirty="0">
                <a:solidFill>
                  <a:srgbClr val="002060"/>
                </a:solidFill>
                <a:latin typeface="Nunito" pitchFamily="2" charset="0"/>
                <a:ea typeface="Calibri" panose="020F0502020204030204" pitchFamily="34" charset="0"/>
              </a:rPr>
              <a:t> </a:t>
            </a:r>
            <a:r>
              <a:rPr lang="en-US" sz="1800" dirty="0" err="1">
                <a:solidFill>
                  <a:srgbClr val="002060"/>
                </a:solidFill>
                <a:latin typeface="Nunito" pitchFamily="2" charset="0"/>
                <a:ea typeface="Calibri" panose="020F0502020204030204" pitchFamily="34" charset="0"/>
              </a:rPr>
              <a:t>sắc</a:t>
            </a:r>
            <a:r>
              <a:rPr lang="en-US" sz="1800" dirty="0">
                <a:solidFill>
                  <a:srgbClr val="002060"/>
                </a:solidFill>
                <a:latin typeface="Nunito" pitchFamily="2" charset="0"/>
                <a:ea typeface="Calibri" panose="020F0502020204030204" pitchFamily="34" charset="0"/>
              </a:rPr>
              <a:t> </a:t>
            </a:r>
            <a:r>
              <a:rPr lang="en-US" sz="1800" dirty="0" err="1">
                <a:solidFill>
                  <a:srgbClr val="002060"/>
                </a:solidFill>
                <a:latin typeface="Nunito" pitchFamily="2" charset="0"/>
                <a:ea typeface="Calibri" panose="020F0502020204030204" pitchFamily="34" charset="0"/>
              </a:rPr>
              <a:t>của</a:t>
            </a:r>
            <a:r>
              <a:rPr lang="en-US" sz="1800" dirty="0">
                <a:solidFill>
                  <a:srgbClr val="002060"/>
                </a:solidFill>
                <a:latin typeface="Nunito" pitchFamily="2" charset="0"/>
                <a:ea typeface="Calibri" panose="020F0502020204030204" pitchFamily="34" charset="0"/>
              </a:rPr>
              <a:t> </a:t>
            </a:r>
            <a:r>
              <a:rPr lang="en-US" sz="1800" dirty="0" err="1">
                <a:solidFill>
                  <a:srgbClr val="002060"/>
                </a:solidFill>
                <a:latin typeface="Nunito" pitchFamily="2" charset="0"/>
                <a:ea typeface="Calibri" panose="020F0502020204030204" pitchFamily="34" charset="0"/>
              </a:rPr>
              <a:t>mỗi</a:t>
            </a:r>
            <a:r>
              <a:rPr lang="en-US" sz="1800" dirty="0">
                <a:solidFill>
                  <a:srgbClr val="002060"/>
                </a:solidFill>
                <a:latin typeface="Nunito" pitchFamily="2" charset="0"/>
                <a:ea typeface="Calibri" panose="020F0502020204030204" pitchFamily="34" charset="0"/>
              </a:rPr>
              <a:t> </a:t>
            </a:r>
            <a:r>
              <a:rPr lang="en-US" sz="1800" dirty="0" err="1">
                <a:solidFill>
                  <a:srgbClr val="002060"/>
                </a:solidFill>
                <a:latin typeface="Nunito" pitchFamily="2" charset="0"/>
                <a:ea typeface="Calibri" panose="020F0502020204030204" pitchFamily="34" charset="0"/>
              </a:rPr>
              <a:t>tác</a:t>
            </a:r>
            <a:r>
              <a:rPr lang="en-US" sz="1800" dirty="0">
                <a:solidFill>
                  <a:srgbClr val="002060"/>
                </a:solidFill>
                <a:latin typeface="Nunito" pitchFamily="2" charset="0"/>
                <a:ea typeface="Calibri" panose="020F0502020204030204" pitchFamily="34" charset="0"/>
              </a:rPr>
              <a:t> </a:t>
            </a:r>
            <a:r>
              <a:rPr lang="en-US" sz="1800" dirty="0" err="1">
                <a:solidFill>
                  <a:srgbClr val="002060"/>
                </a:solidFill>
                <a:latin typeface="Nunito" pitchFamily="2" charset="0"/>
                <a:ea typeface="Calibri" panose="020F0502020204030204" pitchFamily="34" charset="0"/>
              </a:rPr>
              <a:t>phẩm</a:t>
            </a:r>
            <a:r>
              <a:rPr lang="en-US" sz="1800" dirty="0">
                <a:solidFill>
                  <a:srgbClr val="002060"/>
                </a:solidFill>
                <a:latin typeface="Nunito" pitchFamily="2" charset="0"/>
                <a:ea typeface="Calibri" panose="020F0502020204030204" pitchFamily="34" charset="0"/>
              </a:rPr>
              <a:t> </a:t>
            </a:r>
            <a:r>
              <a:rPr lang="en-US" sz="1800" dirty="0" err="1">
                <a:solidFill>
                  <a:srgbClr val="002060"/>
                </a:solidFill>
                <a:latin typeface="Nunito" pitchFamily="2" charset="0"/>
                <a:ea typeface="Calibri" panose="020F0502020204030204" pitchFamily="34" charset="0"/>
              </a:rPr>
              <a:t>thơ</a:t>
            </a:r>
            <a:r>
              <a:rPr lang="en-US" sz="1800" dirty="0">
                <a:solidFill>
                  <a:srgbClr val="002060"/>
                </a:solidFill>
                <a:latin typeface="Nunito" pitchFamily="2" charset="0"/>
                <a:ea typeface="Calibri" panose="020F0502020204030204" pitchFamily="34" charset="0"/>
              </a:rPr>
              <a:t> </a:t>
            </a:r>
            <a:r>
              <a:rPr lang="en-US" sz="1800" dirty="0" err="1">
                <a:solidFill>
                  <a:srgbClr val="002060"/>
                </a:solidFill>
                <a:latin typeface="Nunito" pitchFamily="2" charset="0"/>
                <a:ea typeface="Calibri" panose="020F0502020204030204" pitchFamily="34" charset="0"/>
              </a:rPr>
              <a:t>dựa</a:t>
            </a:r>
            <a:r>
              <a:rPr lang="en-US" sz="1800" dirty="0">
                <a:solidFill>
                  <a:srgbClr val="002060"/>
                </a:solidFill>
                <a:latin typeface="Nunito" pitchFamily="2" charset="0"/>
                <a:ea typeface="Calibri" panose="020F0502020204030204" pitchFamily="34" charset="0"/>
              </a:rPr>
              <a:t> </a:t>
            </a:r>
            <a:r>
              <a:rPr lang="en-US" sz="1800" dirty="0" err="1">
                <a:solidFill>
                  <a:srgbClr val="002060"/>
                </a:solidFill>
                <a:latin typeface="Nunito" pitchFamily="2" charset="0"/>
                <a:ea typeface="Calibri" panose="020F0502020204030204" pitchFamily="34" charset="0"/>
              </a:rPr>
              <a:t>trên</a:t>
            </a:r>
            <a:r>
              <a:rPr lang="en-US" sz="1800" dirty="0">
                <a:solidFill>
                  <a:srgbClr val="002060"/>
                </a:solidFill>
                <a:latin typeface="Nunito" pitchFamily="2" charset="0"/>
                <a:ea typeface="Calibri" panose="020F0502020204030204" pitchFamily="34" charset="0"/>
              </a:rPr>
              <a:t> </a:t>
            </a:r>
            <a:r>
              <a:rPr lang="en-US" sz="1800" dirty="0" err="1">
                <a:solidFill>
                  <a:srgbClr val="002060"/>
                </a:solidFill>
                <a:latin typeface="Nunito" pitchFamily="2" charset="0"/>
                <a:ea typeface="Calibri" panose="020F0502020204030204" pitchFamily="34" charset="0"/>
              </a:rPr>
              <a:t>các</a:t>
            </a:r>
            <a:r>
              <a:rPr lang="en-US" sz="1800" dirty="0">
                <a:solidFill>
                  <a:srgbClr val="002060"/>
                </a:solidFill>
                <a:latin typeface="Nunito" pitchFamily="2" charset="0"/>
                <a:ea typeface="Calibri" panose="020F0502020204030204" pitchFamily="34" charset="0"/>
              </a:rPr>
              <a:t> </a:t>
            </a:r>
            <a:r>
              <a:rPr lang="en-US" sz="1800" dirty="0" err="1">
                <a:solidFill>
                  <a:srgbClr val="002060"/>
                </a:solidFill>
                <a:latin typeface="Nunito" pitchFamily="2" charset="0"/>
                <a:ea typeface="Calibri" panose="020F0502020204030204" pitchFamily="34" charset="0"/>
              </a:rPr>
              <a:t>nội</a:t>
            </a:r>
            <a:r>
              <a:rPr lang="en-US" sz="1800" dirty="0">
                <a:solidFill>
                  <a:srgbClr val="002060"/>
                </a:solidFill>
                <a:latin typeface="Nunito" pitchFamily="2" charset="0"/>
                <a:ea typeface="Calibri" panose="020F0502020204030204" pitchFamily="34" charset="0"/>
              </a:rPr>
              <a:t> dung </a:t>
            </a:r>
            <a:r>
              <a:rPr lang="en-US" sz="1800" dirty="0" err="1">
                <a:solidFill>
                  <a:srgbClr val="002060"/>
                </a:solidFill>
                <a:latin typeface="Nunito" pitchFamily="2" charset="0"/>
                <a:ea typeface="Calibri" panose="020F0502020204030204" pitchFamily="34" charset="0"/>
              </a:rPr>
              <a:t>được</a:t>
            </a:r>
            <a:r>
              <a:rPr lang="en-US" sz="1800" dirty="0">
                <a:solidFill>
                  <a:srgbClr val="002060"/>
                </a:solidFill>
                <a:latin typeface="Nunito" pitchFamily="2" charset="0"/>
                <a:ea typeface="Calibri" panose="020F0502020204030204" pitchFamily="34" charset="0"/>
              </a:rPr>
              <a:t> so </a:t>
            </a:r>
            <a:r>
              <a:rPr lang="en-US" sz="1800" dirty="0" err="1">
                <a:solidFill>
                  <a:srgbClr val="002060"/>
                </a:solidFill>
                <a:latin typeface="Nunito" pitchFamily="2" charset="0"/>
                <a:ea typeface="Calibri" panose="020F0502020204030204" pitchFamily="34" charset="0"/>
              </a:rPr>
              <a:t>sánh</a:t>
            </a:r>
            <a:r>
              <a:rPr lang="en-US" sz="1800" dirty="0">
                <a:solidFill>
                  <a:srgbClr val="002060"/>
                </a:solidFill>
                <a:latin typeface="Nunito" pitchFamily="2" charset="0"/>
                <a:ea typeface="Calibri" panose="020F0502020204030204" pitchFamily="34" charset="0"/>
              </a:rPr>
              <a:t>.</a:t>
            </a:r>
          </a:p>
          <a:p>
            <a:pPr marL="171450" indent="-171450" algn="just">
              <a:lnSpc>
                <a:spcPct val="150000"/>
              </a:lnSpc>
            </a:pPr>
            <a:r>
              <a:rPr lang="en-US" sz="1800" dirty="0" err="1">
                <a:solidFill>
                  <a:srgbClr val="002060"/>
                </a:solidFill>
                <a:effectLst/>
                <a:latin typeface="Nunito" pitchFamily="2" charset="0"/>
                <a:ea typeface="Times New Roman" panose="02020603050405020304" pitchFamily="18" charset="0"/>
              </a:rPr>
              <a:t>Nêu</a:t>
            </a:r>
            <a:r>
              <a:rPr lang="en-US" sz="1800" dirty="0">
                <a:solidFill>
                  <a:srgbClr val="002060"/>
                </a:solidFill>
                <a:effectLst/>
                <a:latin typeface="Nunito" pitchFamily="2" charset="0"/>
                <a:ea typeface="Times New Roman" panose="02020603050405020304" pitchFamily="18" charset="0"/>
              </a:rPr>
              <a:t> </a:t>
            </a:r>
            <a:r>
              <a:rPr lang="en-US" sz="1800" dirty="0" err="1">
                <a:solidFill>
                  <a:srgbClr val="002060"/>
                </a:solidFill>
                <a:effectLst/>
                <a:latin typeface="Nunito" pitchFamily="2" charset="0"/>
                <a:ea typeface="Times New Roman" panose="02020603050405020304" pitchFamily="18" charset="0"/>
              </a:rPr>
              <a:t>Khái</a:t>
            </a:r>
            <a:r>
              <a:rPr lang="en-US" sz="1800" dirty="0">
                <a:solidFill>
                  <a:srgbClr val="002060"/>
                </a:solidFill>
                <a:effectLst/>
                <a:latin typeface="Nunito" pitchFamily="2" charset="0"/>
                <a:ea typeface="Times New Roman" panose="02020603050405020304" pitchFamily="18" charset="0"/>
              </a:rPr>
              <a:t> </a:t>
            </a:r>
            <a:r>
              <a:rPr lang="en-US" sz="1800" dirty="0" err="1">
                <a:solidFill>
                  <a:srgbClr val="002060"/>
                </a:solidFill>
                <a:effectLst/>
                <a:latin typeface="Nunito" pitchFamily="2" charset="0"/>
                <a:ea typeface="Times New Roman" panose="02020603050405020304" pitchFamily="18" charset="0"/>
              </a:rPr>
              <a:t>quát</a:t>
            </a:r>
            <a:r>
              <a:rPr lang="en-US" sz="1800" dirty="0">
                <a:solidFill>
                  <a:srgbClr val="002060"/>
                </a:solidFill>
                <a:effectLst/>
                <a:latin typeface="Nunito" pitchFamily="2" charset="0"/>
                <a:ea typeface="Times New Roman" panose="02020603050405020304" pitchFamily="18" charset="0"/>
              </a:rPr>
              <a:t> </a:t>
            </a:r>
            <a:r>
              <a:rPr lang="en-US" sz="1800" dirty="0" err="1">
                <a:solidFill>
                  <a:srgbClr val="002060"/>
                </a:solidFill>
                <a:latin typeface="Nunito" pitchFamily="2" charset="0"/>
                <a:ea typeface="Times New Roman" panose="02020603050405020304" pitchFamily="18" charset="0"/>
              </a:rPr>
              <a:t>kết</a:t>
            </a:r>
            <a:r>
              <a:rPr lang="en-US" sz="1800" dirty="0">
                <a:solidFill>
                  <a:srgbClr val="002060"/>
                </a:solidFill>
                <a:latin typeface="Nunito" pitchFamily="2" charset="0"/>
                <a:ea typeface="Times New Roman" panose="02020603050405020304" pitchFamily="18" charset="0"/>
              </a:rPr>
              <a:t> </a:t>
            </a:r>
            <a:r>
              <a:rPr lang="en-US" sz="1800" dirty="0" err="1">
                <a:solidFill>
                  <a:srgbClr val="002060"/>
                </a:solidFill>
                <a:latin typeface="Nunito" pitchFamily="2" charset="0"/>
                <a:ea typeface="Times New Roman" panose="02020603050405020304" pitchFamily="18" charset="0"/>
              </a:rPr>
              <a:t>quả</a:t>
            </a:r>
            <a:r>
              <a:rPr lang="en-US" sz="1800" dirty="0">
                <a:solidFill>
                  <a:srgbClr val="002060"/>
                </a:solidFill>
                <a:latin typeface="Nunito" pitchFamily="2" charset="0"/>
                <a:ea typeface="Times New Roman" panose="02020603050405020304" pitchFamily="18" charset="0"/>
              </a:rPr>
              <a:t>  </a:t>
            </a:r>
            <a:r>
              <a:rPr lang="en-US" sz="1800" dirty="0" err="1">
                <a:solidFill>
                  <a:srgbClr val="002060"/>
                </a:solidFill>
                <a:latin typeface="Nunito" pitchFamily="2" charset="0"/>
                <a:ea typeface="Times New Roman" panose="02020603050405020304" pitchFamily="18" charset="0"/>
              </a:rPr>
              <a:t>và</a:t>
            </a:r>
            <a:r>
              <a:rPr lang="en-US" sz="1800" dirty="0">
                <a:solidFill>
                  <a:srgbClr val="002060"/>
                </a:solidFill>
                <a:latin typeface="Nunito" pitchFamily="2" charset="0"/>
                <a:ea typeface="Times New Roman" panose="02020603050405020304" pitchFamily="18" charset="0"/>
              </a:rPr>
              <a:t> </a:t>
            </a:r>
            <a:r>
              <a:rPr lang="en-US" sz="1800" dirty="0">
                <a:solidFill>
                  <a:srgbClr val="002060"/>
                </a:solidFill>
                <a:effectLst/>
                <a:latin typeface="Nunito" pitchFamily="2" charset="0"/>
                <a:ea typeface="Times New Roman" panose="02020603050405020304" pitchFamily="18" charset="0"/>
              </a:rPr>
              <a:t>ý </a:t>
            </a:r>
            <a:r>
              <a:rPr lang="en-US" sz="1800" dirty="0" err="1">
                <a:solidFill>
                  <a:srgbClr val="002060"/>
                </a:solidFill>
                <a:effectLst/>
                <a:latin typeface="Nunito" pitchFamily="2" charset="0"/>
                <a:ea typeface="Times New Roman" panose="02020603050405020304" pitchFamily="18" charset="0"/>
              </a:rPr>
              <a:t>nghĩa</a:t>
            </a:r>
            <a:r>
              <a:rPr lang="en-US" sz="1800" dirty="0">
                <a:solidFill>
                  <a:srgbClr val="002060"/>
                </a:solidFill>
                <a:effectLst/>
                <a:latin typeface="Nunito" pitchFamily="2" charset="0"/>
                <a:ea typeface="Times New Roman" panose="02020603050405020304" pitchFamily="18" charset="0"/>
              </a:rPr>
              <a:t> </a:t>
            </a:r>
            <a:r>
              <a:rPr lang="en-US" sz="1800" dirty="0" err="1">
                <a:solidFill>
                  <a:srgbClr val="002060"/>
                </a:solidFill>
                <a:effectLst/>
                <a:latin typeface="Nunito" pitchFamily="2" charset="0"/>
                <a:ea typeface="Times New Roman" panose="02020603050405020304" pitchFamily="18" charset="0"/>
              </a:rPr>
              <a:t>của</a:t>
            </a:r>
            <a:r>
              <a:rPr lang="en-US" sz="1800" dirty="0">
                <a:solidFill>
                  <a:srgbClr val="002060"/>
                </a:solidFill>
                <a:effectLst/>
                <a:latin typeface="Nunito" pitchFamily="2" charset="0"/>
                <a:ea typeface="Times New Roman" panose="02020603050405020304" pitchFamily="18" charset="0"/>
              </a:rPr>
              <a:t> </a:t>
            </a:r>
            <a:r>
              <a:rPr lang="en-US" sz="1800" dirty="0" err="1">
                <a:solidFill>
                  <a:srgbClr val="002060"/>
                </a:solidFill>
                <a:effectLst/>
                <a:latin typeface="Nunito" pitchFamily="2" charset="0"/>
                <a:ea typeface="Times New Roman" panose="02020603050405020304" pitchFamily="18" charset="0"/>
              </a:rPr>
              <a:t>việc</a:t>
            </a:r>
            <a:r>
              <a:rPr lang="en-US" sz="1800" dirty="0">
                <a:solidFill>
                  <a:srgbClr val="002060"/>
                </a:solidFill>
                <a:effectLst/>
                <a:latin typeface="Nunito" pitchFamily="2" charset="0"/>
                <a:ea typeface="Times New Roman" panose="02020603050405020304" pitchFamily="18" charset="0"/>
              </a:rPr>
              <a:t> so </a:t>
            </a:r>
            <a:r>
              <a:rPr lang="en-US" sz="1800" dirty="0" err="1">
                <a:solidFill>
                  <a:srgbClr val="002060"/>
                </a:solidFill>
                <a:effectLst/>
                <a:latin typeface="Nunito" pitchFamily="2" charset="0"/>
                <a:ea typeface="Times New Roman" panose="02020603050405020304" pitchFamily="18" charset="0"/>
              </a:rPr>
              <a:t>sánh</a:t>
            </a:r>
            <a:r>
              <a:rPr lang="en-US" sz="1800" dirty="0">
                <a:solidFill>
                  <a:srgbClr val="002060"/>
                </a:solidFill>
                <a:effectLst/>
                <a:latin typeface="Nunito" pitchFamily="2" charset="0"/>
                <a:ea typeface="Times New Roman" panose="02020603050405020304" pitchFamily="18" charset="0"/>
              </a:rPr>
              <a:t>,  </a:t>
            </a:r>
            <a:r>
              <a:rPr lang="en-US" sz="1800" dirty="0" err="1">
                <a:solidFill>
                  <a:srgbClr val="002060"/>
                </a:solidFill>
                <a:effectLst/>
                <a:latin typeface="Nunito" pitchFamily="2" charset="0"/>
                <a:ea typeface="Times New Roman" panose="02020603050405020304" pitchFamily="18" charset="0"/>
              </a:rPr>
              <a:t>đánh</a:t>
            </a:r>
            <a:r>
              <a:rPr lang="en-US" sz="1800" dirty="0">
                <a:solidFill>
                  <a:srgbClr val="002060"/>
                </a:solidFill>
                <a:effectLst/>
                <a:latin typeface="Nunito" pitchFamily="2" charset="0"/>
                <a:ea typeface="Times New Roman" panose="02020603050405020304" pitchFamily="18" charset="0"/>
              </a:rPr>
              <a:t> </a:t>
            </a:r>
            <a:r>
              <a:rPr lang="en-US" sz="1800" dirty="0" err="1">
                <a:solidFill>
                  <a:srgbClr val="002060"/>
                </a:solidFill>
                <a:effectLst/>
                <a:latin typeface="Nunito" pitchFamily="2" charset="0"/>
                <a:ea typeface="Times New Roman" panose="02020603050405020304" pitchFamily="18" charset="0"/>
              </a:rPr>
              <a:t>giá</a:t>
            </a:r>
            <a:r>
              <a:rPr lang="en-US" sz="1800" dirty="0">
                <a:solidFill>
                  <a:srgbClr val="002060"/>
                </a:solidFill>
                <a:effectLst/>
                <a:latin typeface="Nunito" pitchFamily="2" charset="0"/>
                <a:ea typeface="Times New Roman" panose="02020603050405020304" pitchFamily="18" charset="0"/>
              </a:rPr>
              <a:t> </a:t>
            </a:r>
            <a:r>
              <a:rPr lang="en-US" sz="1800" dirty="0" err="1">
                <a:solidFill>
                  <a:srgbClr val="002060"/>
                </a:solidFill>
                <a:effectLst/>
                <a:latin typeface="Nunito" pitchFamily="2" charset="0"/>
                <a:ea typeface="Times New Roman" panose="02020603050405020304" pitchFamily="18" charset="0"/>
              </a:rPr>
              <a:t>hai</a:t>
            </a:r>
            <a:r>
              <a:rPr lang="en-US" sz="1800" dirty="0">
                <a:solidFill>
                  <a:srgbClr val="002060"/>
                </a:solidFill>
                <a:effectLst/>
                <a:latin typeface="Nunito" pitchFamily="2" charset="0"/>
                <a:ea typeface="Times New Roman" panose="02020603050405020304" pitchFamily="18" charset="0"/>
              </a:rPr>
              <a:t> </a:t>
            </a:r>
            <a:r>
              <a:rPr lang="en-US" sz="1800" dirty="0" err="1">
                <a:solidFill>
                  <a:srgbClr val="002060"/>
                </a:solidFill>
                <a:effectLst/>
                <a:latin typeface="Nunito" pitchFamily="2" charset="0"/>
                <a:ea typeface="Times New Roman" panose="02020603050405020304" pitchFamily="18" charset="0"/>
              </a:rPr>
              <a:t>tác</a:t>
            </a:r>
            <a:r>
              <a:rPr lang="en-US" sz="1800" dirty="0">
                <a:solidFill>
                  <a:srgbClr val="002060"/>
                </a:solidFill>
                <a:effectLst/>
                <a:latin typeface="Nunito" pitchFamily="2" charset="0"/>
                <a:ea typeface="Times New Roman" panose="02020603050405020304" pitchFamily="18" charset="0"/>
              </a:rPr>
              <a:t> </a:t>
            </a:r>
            <a:r>
              <a:rPr lang="en-US" sz="1800" dirty="0" err="1">
                <a:solidFill>
                  <a:srgbClr val="002060"/>
                </a:solidFill>
                <a:effectLst/>
                <a:latin typeface="Nunito" pitchFamily="2" charset="0"/>
                <a:ea typeface="Times New Roman" panose="02020603050405020304" pitchFamily="18" charset="0"/>
              </a:rPr>
              <a:t>phẩm</a:t>
            </a:r>
            <a:r>
              <a:rPr lang="en-US" sz="1800" dirty="0">
                <a:solidFill>
                  <a:srgbClr val="002060"/>
                </a:solidFill>
                <a:effectLst/>
                <a:latin typeface="Nunito" pitchFamily="2" charset="0"/>
                <a:ea typeface="Times New Roman" panose="02020603050405020304" pitchFamily="18" charset="0"/>
              </a:rPr>
              <a:t>.</a:t>
            </a:r>
            <a:endParaRPr dirty="0">
              <a:solidFill>
                <a:srgbClr val="002060"/>
              </a:solidFill>
              <a:latin typeface="Nunito" pitchFamily="2" charset="0"/>
            </a:endParaRPr>
          </a:p>
        </p:txBody>
      </p:sp>
      <p:pic>
        <p:nvPicPr>
          <p:cNvPr id="426" name="Google Shape;426;p44"/>
          <p:cNvPicPr preferRelativeResize="0"/>
          <p:nvPr/>
        </p:nvPicPr>
        <p:blipFill rotWithShape="1">
          <a:blip r:embed="rId3">
            <a:alphaModFix/>
          </a:blip>
          <a:srcRect t="34827" b="37814"/>
          <a:stretch/>
        </p:blipFill>
        <p:spPr>
          <a:xfrm>
            <a:off x="3736625" y="4564775"/>
            <a:ext cx="1670750" cy="4571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4">
                                            <p:txEl>
                                              <p:pRg st="0" end="0"/>
                                            </p:txEl>
                                          </p:spTgt>
                                        </p:tgtEl>
                                        <p:attrNameLst>
                                          <p:attrName>style.visibility</p:attrName>
                                        </p:attrNameLst>
                                      </p:cBhvr>
                                      <p:to>
                                        <p:strVal val="visible"/>
                                      </p:to>
                                    </p:set>
                                    <p:animEffect transition="in" filter="fade">
                                      <p:cBhvr>
                                        <p:cTn id="7" dur="500"/>
                                        <p:tgtEl>
                                          <p:spTgt spid="4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24">
                                            <p:txEl>
                                              <p:pRg st="1" end="1"/>
                                            </p:txEl>
                                          </p:spTgt>
                                        </p:tgtEl>
                                        <p:attrNameLst>
                                          <p:attrName>style.visibility</p:attrName>
                                        </p:attrNameLst>
                                      </p:cBhvr>
                                      <p:to>
                                        <p:strVal val="visible"/>
                                      </p:to>
                                    </p:set>
                                    <p:animEffect transition="in" filter="fade">
                                      <p:cBhvr>
                                        <p:cTn id="12" dur="500"/>
                                        <p:tgtEl>
                                          <p:spTgt spid="4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24">
                                            <p:txEl>
                                              <p:pRg st="2" end="2"/>
                                            </p:txEl>
                                          </p:spTgt>
                                        </p:tgtEl>
                                        <p:attrNameLst>
                                          <p:attrName>style.visibility</p:attrName>
                                        </p:attrNameLst>
                                      </p:cBhvr>
                                      <p:to>
                                        <p:strVal val="visible"/>
                                      </p:to>
                                    </p:set>
                                    <p:animEffect transition="in" filter="fade">
                                      <p:cBhvr>
                                        <p:cTn id="17" dur="500"/>
                                        <p:tgtEl>
                                          <p:spTgt spid="42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24">
                                            <p:txEl>
                                              <p:pRg st="3" end="3"/>
                                            </p:txEl>
                                          </p:spTgt>
                                        </p:tgtEl>
                                        <p:attrNameLst>
                                          <p:attrName>style.visibility</p:attrName>
                                        </p:attrNameLst>
                                      </p:cBhvr>
                                      <p:to>
                                        <p:strVal val="visible"/>
                                      </p:to>
                                    </p:set>
                                    <p:animEffect transition="in" filter="fade">
                                      <p:cBhvr>
                                        <p:cTn id="22" dur="500"/>
                                        <p:tgtEl>
                                          <p:spTgt spid="4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6" name="Google Shape;496;p50"/>
          <p:cNvSpPr txBox="1">
            <a:spLocks noGrp="1"/>
          </p:cNvSpPr>
          <p:nvPr>
            <p:ph type="title"/>
          </p:nvPr>
        </p:nvSpPr>
        <p:spPr>
          <a:xfrm>
            <a:off x="624499" y="2894243"/>
            <a:ext cx="5397610" cy="68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a:solidFill>
                  <a:srgbClr val="002060"/>
                </a:solidFill>
                <a:latin typeface="Playfair Display" pitchFamily="2" charset="0"/>
              </a:rPr>
              <a:t>ĐỌC – PHÂN TÍCH NGỮ LIỆU THAM KHẢO</a:t>
            </a:r>
            <a:endParaRPr sz="4000" dirty="0">
              <a:solidFill>
                <a:srgbClr val="002060"/>
              </a:solidFill>
              <a:latin typeface="Playfair Display" pitchFamily="2" charset="0"/>
            </a:endParaRPr>
          </a:p>
        </p:txBody>
      </p:sp>
      <p:sp>
        <p:nvSpPr>
          <p:cNvPr id="497" name="Google Shape;497;p50"/>
          <p:cNvSpPr txBox="1">
            <a:spLocks noGrp="1"/>
          </p:cNvSpPr>
          <p:nvPr>
            <p:ph type="title" idx="2"/>
          </p:nvPr>
        </p:nvSpPr>
        <p:spPr>
          <a:xfrm>
            <a:off x="1230677" y="1380236"/>
            <a:ext cx="30360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Playfair Display" pitchFamily="2" charset="0"/>
              </a:rPr>
              <a:t>II. </a:t>
            </a:r>
            <a:endParaRPr dirty="0">
              <a:latin typeface="Playfair Display" pitchFamily="2" charset="0"/>
            </a:endParaRPr>
          </a:p>
        </p:txBody>
      </p:sp>
    </p:spTree>
    <p:extLst>
      <p:ext uri="{BB962C8B-B14F-4D97-AF65-F5344CB8AC3E}">
        <p14:creationId xmlns:p14="http://schemas.microsoft.com/office/powerpoint/2010/main" val="12341337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theme/theme1.xml><?xml version="1.0" encoding="utf-8"?>
<a:theme xmlns:a="http://schemas.openxmlformats.org/drawingml/2006/main" name="English Literature History by Slidesgo">
  <a:themeElements>
    <a:clrScheme name="Simple Light">
      <a:dk1>
        <a:srgbClr val="4E4250"/>
      </a:dk1>
      <a:lt1>
        <a:srgbClr val="F3EBE1"/>
      </a:lt1>
      <a:dk2>
        <a:srgbClr val="690D18"/>
      </a:dk2>
      <a:lt2>
        <a:srgbClr val="55726C"/>
      </a:lt2>
      <a:accent1>
        <a:srgbClr val="E4A790"/>
      </a:accent1>
      <a:accent2>
        <a:srgbClr val="C1C7AB"/>
      </a:accent2>
      <a:accent3>
        <a:srgbClr val="85443A"/>
      </a:accent3>
      <a:accent4>
        <a:srgbClr val="ECB683"/>
      </a:accent4>
      <a:accent5>
        <a:srgbClr val="FFFFFF"/>
      </a:accent5>
      <a:accent6>
        <a:srgbClr val="FFFFFF"/>
      </a:accent6>
      <a:hlink>
        <a:srgbClr val="4E425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English Literature History by Slidesgo">
  <a:themeElements>
    <a:clrScheme name="Simple Light">
      <a:dk1>
        <a:srgbClr val="4E4250"/>
      </a:dk1>
      <a:lt1>
        <a:srgbClr val="F3EBE1"/>
      </a:lt1>
      <a:dk2>
        <a:srgbClr val="690D18"/>
      </a:dk2>
      <a:lt2>
        <a:srgbClr val="55726C"/>
      </a:lt2>
      <a:accent1>
        <a:srgbClr val="E4A790"/>
      </a:accent1>
      <a:accent2>
        <a:srgbClr val="C1C7AB"/>
      </a:accent2>
      <a:accent3>
        <a:srgbClr val="85443A"/>
      </a:accent3>
      <a:accent4>
        <a:srgbClr val="ECB683"/>
      </a:accent4>
      <a:accent5>
        <a:srgbClr val="FFFFFF"/>
      </a:accent5>
      <a:accent6>
        <a:srgbClr val="FFFFFF"/>
      </a:accent6>
      <a:hlink>
        <a:srgbClr val="4E425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432</TotalTime>
  <Words>1812</Words>
  <Application>Microsoft Office PowerPoint</Application>
  <PresentationFormat>On-screen Show (16:9)</PresentationFormat>
  <Paragraphs>168</Paragraphs>
  <Slides>31</Slides>
  <Notes>28</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31</vt:i4>
      </vt:variant>
    </vt:vector>
  </HeadingPairs>
  <TitlesOfParts>
    <vt:vector size="44" baseType="lpstr">
      <vt:lpstr>NUnito</vt:lpstr>
      <vt:lpstr>Times New Roman</vt:lpstr>
      <vt:lpstr>Bebas Neue</vt:lpstr>
      <vt:lpstr>DM Serif Display</vt:lpstr>
      <vt:lpstr>Open Sans</vt:lpstr>
      <vt:lpstr>Playfair Display</vt:lpstr>
      <vt:lpstr>Work Sans</vt:lpstr>
      <vt:lpstr>Volkhov</vt:lpstr>
      <vt:lpstr>Calibri</vt:lpstr>
      <vt:lpstr>Noto Sans Symbols</vt:lpstr>
      <vt:lpstr>Arial</vt:lpstr>
      <vt:lpstr>English Literature History by Slidesgo</vt:lpstr>
      <vt:lpstr>1_English Literature History by Slidesgo</vt:lpstr>
      <vt:lpstr>VIẾT BÀI VĂN NGHỊ LUẬN  SO SÁNH, ĐÁNH GIÁ  HAI TÁC PHẨM THƠ</vt:lpstr>
      <vt:lpstr>KHỞI ĐỘNG</vt:lpstr>
      <vt:lpstr>- Chỉ ra những điểm tương đồng và khác biệt giữa các đối tượng so sánh. - Nêu được những giá trị đặc sắc, các yếu tố cách tân và đóng góp mới mẻ của từng tác giả, tác phẩm.</vt:lpstr>
      <vt:lpstr>KHỞI ĐỘNG</vt:lpstr>
      <vt:lpstr>* Một số bài thơ cùng đề tài: - Đề tài người lính: Đồng chí (Chính Hữu), Nhớ (Hồng Nguyên), Tây Tiến (Quang Dũng), Hoan hô chiến sĩ Điện Biên (Tố Hữu), Tiểu đội xe không kính (Phạm Tiến Duật)… - Đề tài người mẹ: Mẹ và quả (Nguyễn Khoa Điềm), Trong lời mẹ hát (Trương Nam Hương),… *HS chia sẻ suy nghĩ cá nhân về sự cuốn hút của những bài thơ cùng đề tài, ví dụ: - Cùng đề tài nhưng mỗi bài thơ có những cách nhìn, cách cảm, cách thể hiện, cách giải quyết vấn đề khác nhau.   - Cùng đề tài nhưng mỗi  tác phẩm gửi gắm những thông điệp riêng, hàm chứa những ý nghĩa riêng với những phong cách không thể trộn lẫn.</vt:lpstr>
      <vt:lpstr>HÌNH THÀNH KIẾN THỨC</vt:lpstr>
      <vt:lpstr>YÊU CẦU BÀI VIẾT</vt:lpstr>
      <vt:lpstr>I. YÊU CẦU BÀI VIẾT</vt:lpstr>
      <vt:lpstr>ĐỌC – PHÂN TÍCH NGỮ LIỆU THAM KHẢO</vt:lpstr>
      <vt:lpstr>NHIỆM VỤ</vt:lpstr>
      <vt:lpstr>PowerPoint Presentation</vt:lpstr>
      <vt:lpstr>PowerPoint Presentation</vt:lpstr>
      <vt:lpstr>PowerPoint Presentation</vt:lpstr>
      <vt:lpstr>QUY TRÌNH VIẾT </vt:lpstr>
      <vt:lpstr>NHIỆM VỤ</vt:lpstr>
      <vt:lpstr>BƯỚC 1. CHUẨN BỊ VIẾT</vt:lpstr>
      <vt:lpstr>BƯỚC 2. TÌM Ý, LẬP DÀN Ý a. TÌM Ý </vt:lpstr>
      <vt:lpstr>b. LẬP DÀN Ý</vt:lpstr>
      <vt:lpstr>b. LẬP DÀN Ý</vt:lpstr>
      <vt:lpstr>b. LẬP DÀN Ý</vt:lpstr>
      <vt:lpstr>PowerPoint Presentation</vt:lpstr>
      <vt:lpstr>BƯỚC 4: KIỂM TRA, CHỈNH SỬA, HOÀN THIỆN</vt:lpstr>
      <vt:lpstr>(THỰC HÀNH VIẾT)</vt:lpstr>
      <vt:lpstr>- Chọn một trong các đề tài gợi ý trong SGK trang 56 làm đề tài cho bài viết của mình - Dựa vào quy trình viết bài so sánh, đánh giá hai tác phẩm thơ để tìm ý, lập dàn ý cho bài viết của mình. - Viết bài hoàn chỉnh. - Kiểm tra, chỉnh sửa, hoàn thiện. </vt:lpstr>
      <vt:lpstr>PowerPoint Presentation</vt:lpstr>
      <vt:lpstr>RUBIC ĐÁNH GIÁ BÀI VIẾT </vt:lpstr>
      <vt:lpstr>PowerPoint Presentation</vt:lpstr>
      <vt:lpstr>VẬN DỤNG</vt:lpstr>
      <vt:lpstr>PowerPoint Presentation</vt:lpstr>
      <vt:lpstr>Nhiệm vụ 2  Tự chọn viết 01 đề bài hoàn chỉnh so sánh, đánh giá hai tác phẩm thơ. - Gửi bài cho CLB Truyền thông nhà trường hoặc trang facebook cá nhân.  - Căn cứ đánh giá: Bài được chọn đăng và có số lượt chia sẻ, like nhiều nhất trong tuần đầu tiên.</vt:lpstr>
      <vt:lpstr>HƯỚNG DẪN HỌC Ở NHÀ HS hoàn thiện các bài tập còn lại. - Chuẩn bị nội dung nói và nghe: Trình bày kết quả so sánh, đánh giá hai tác phẩm thơ.</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VIẾT BÀI VĂN NGHỊ LUẬN  SO SÁNH, ĐÁNH GIÁ  HAI TÁC PHẨM TRUYỆN</dc:title>
  <dc:creator>KIET</dc:creator>
  <cp:lastModifiedBy>Admin</cp:lastModifiedBy>
  <cp:revision>44</cp:revision>
  <dcterms:modified xsi:type="dcterms:W3CDTF">2024-10-15T02:58:56Z</dcterms:modified>
</cp:coreProperties>
</file>