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5" r:id="rId2"/>
  </p:sldMasterIdLst>
  <p:notesMasterIdLst>
    <p:notesMasterId r:id="rId18"/>
  </p:notesMasterIdLst>
  <p:sldIdLst>
    <p:sldId id="2007577570" r:id="rId3"/>
    <p:sldId id="2007577573" r:id="rId4"/>
    <p:sldId id="2007577574" r:id="rId5"/>
    <p:sldId id="2007577530" r:id="rId6"/>
    <p:sldId id="2007577534" r:id="rId7"/>
    <p:sldId id="2007577571" r:id="rId8"/>
    <p:sldId id="2007577565" r:id="rId9"/>
    <p:sldId id="2007577566" r:id="rId10"/>
    <p:sldId id="2007577575" r:id="rId11"/>
    <p:sldId id="2007577576" r:id="rId12"/>
    <p:sldId id="2007577539" r:id="rId13"/>
    <p:sldId id="2007577555" r:id="rId14"/>
    <p:sldId id="2007577572" r:id="rId15"/>
    <p:sldId id="2007577561" r:id="rId16"/>
    <p:sldId id="301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#9Slide03 Encode SeEx Extrabold" panose="020B060402020202020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等线" panose="020B0604020202020204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B32"/>
    <a:srgbClr val="FF8B3F"/>
    <a:srgbClr val="D9465F"/>
    <a:srgbClr val="C32A20"/>
    <a:srgbClr val="D4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F380-3BAC-4C57-9430-E0CDF7205ABD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4585C-58E6-489B-9E65-6D3DA6CF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7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8556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1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087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54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172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4585C-58E6-489B-9E65-6D3DA6CF3B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1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389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7845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7845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4268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4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7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689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87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11BF-5BEE-43C2-9866-8A310B8DA91F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E803-8DAE-47E2-BE18-F71236307638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F2CB-7249-431A-97AA-452B6EE7A7B4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8555-E37C-47D3-A1AB-061C0157E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AAD10-DAEF-453F-BD94-253DDD376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B2F38-96FE-4193-BE17-8FA9CAE7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57F0A-B0C5-4815-B574-BC0572780106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C5410-8692-441E-9CE3-A23B6E6F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1171-59B0-420E-AA2F-C27D3EFB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1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82AF-8278-40C2-9610-F8C5DD72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DBE68-5313-4767-8CE8-8790528D0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BFFA4-3D90-49CE-A98C-B8F05824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C6EF9C2-25F4-47CB-9C3C-20FB253467BE}" type="datetime1">
              <a:rPr lang="en-US" altLang="zh-CN" kern="0" smtClean="0"/>
              <a:t>10/15/2024</a:t>
            </a:fld>
            <a:endParaRPr lang="zh-CN" altLang="en-US" kern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E0516-157B-4333-BAE3-CAEB23EA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/>
              <a:t>Sản phẩm của nhóm Zalo: NGỮ VĂN THPT (Nhóm cô Thu Huyền)_ DỰ ÁN CỘNG ĐỒNG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2289C-C81F-46D7-91C4-61857B1B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337351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D93E-EE7D-49CD-A7D5-C2B66A2C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4127E-CBBF-4DDF-A488-D9ED837CA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A6125-2BC6-4C90-938E-0D122C0A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C6EF9C2-25F4-47CB-9C3C-20FB253467BE}" type="datetime1">
              <a:rPr lang="en-US" altLang="zh-CN" kern="0" smtClean="0"/>
              <a:t>10/15/2024</a:t>
            </a:fld>
            <a:endParaRPr lang="zh-CN" altLang="en-US" kern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592CF-3BCC-4652-9EA2-212606C0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/>
              <a:t>Sản phẩm của nhóm Zalo: NGỮ VĂN THPT (Nhóm cô Thu Huyền)_ DỰ ÁN CỘNG ĐỒNG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60E8-6D48-4598-92D2-25F3EB45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29050002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0666-AE24-4D3A-87EC-14EE5EAE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4DC8-D528-4587-81D8-9F8CD2B3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9F84E-CE0B-4DF8-8B96-77733A4FC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9B765-EBCD-467E-978C-25B97381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DA58-3A0B-42BE-8865-5842DD5FC6C9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F402B-E279-4BAD-A32C-2BC1036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C0C91-369F-415C-A72E-1D81A2B9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73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8DC7-804C-443F-B9CA-140B8F41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32E97-2A79-4B35-9270-55CDBEF7E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2E9A7-68E6-4236-B461-DB9E1D6FA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19053-FEBE-43D2-897A-480A6C3B0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2D851-425F-4D85-80C5-81433ECF2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3E4CA3-F3F7-41D9-B697-8B7C32F7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87A8-D9CD-4CC4-929C-8FCB4880954A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97E53-7BF4-4A20-B857-937D5E6A6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8D8C7-2BA3-4E3F-B5DB-D2699CFC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9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28E4-6A0B-4F1E-96FF-1CF3040B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AE2C7-A74F-4FCF-A219-AC1012B4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5990-8267-4EC1-90C8-5CE48233AF94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0A2D6-76E5-488A-AA45-D1B02F36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27014-F26C-4B8F-AFFE-C8E114B2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5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29EE-FB05-4D14-BA04-EA1F6843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C6EF9C2-25F4-47CB-9C3C-20FB253467BE}" type="datetime1">
              <a:rPr lang="en-US" altLang="zh-CN" kern="0" smtClean="0"/>
              <a:t>10/15/2024</a:t>
            </a:fld>
            <a:endParaRPr lang="zh-CN" altLang="en-US" kern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E8253-F34F-4321-925F-3DDCBDF8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/>
              <a:t>Sản phẩm của nhóm Zalo: NGỮ VĂN THPT (Nhóm cô Thu Huyền)_ DỰ ÁN CỘNG ĐỒNG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EE630-CBC3-4735-A007-6760D963A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70808508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5F67-C812-4B60-BE76-F9D4E76D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1CD5-9069-4257-B8EA-CD7FF4D1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56B2A-232F-42F0-A453-4C9BF53D6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CE2A1-BB01-4D14-B1D7-FDEC233D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EDF-BA85-491D-9913-14D43C3A281D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F04FA-6DE4-4F7B-A3FA-D89F6CBA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A354A-5D57-4757-90F2-9DEF233B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91D4-E8E4-461B-A3D4-34E0A7A90DA3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DE80-BCC3-4154-B344-43F5F5AD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1FBC5-A859-4EC2-9E80-DD7B2F915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6BFFF-3C9B-4EE3-9D36-E514FE15C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16F89-39B4-4360-ABD2-D0030898B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1EE1-1360-4EBA-B730-1BDF1E5402A1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0B1A-895D-4159-A52B-67E2DF1C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F603D-E915-4D0F-A2A9-48FD343B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4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B109-E2E4-487B-84EE-9BB0FCAD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64748-8D44-4A38-9E0C-ACA4CD9C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FE80B-0E9F-4174-B12A-B215A834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FD2-5712-4CAB-B9D7-6EBB0538BA71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E0783-D4DA-48F9-9A2E-A79969F4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CC5F8-7757-45FC-BE54-D3DB3507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100DF-DF6A-4566-A895-C66BA5E7B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F3449-1C4B-463A-98AD-DC0E515D1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11B0B-71DF-4A5C-89A2-4D657F78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A75EE-AFC7-4168-9107-B8A6CE264DB2}" type="datetime1">
              <a:rPr lang="en-US" altLang="zh-CN" smtClean="0"/>
              <a:t>10/15/2024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1108B-649C-474E-B813-4B4202244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Sản phẩm của nhóm Zalo: NGỮ VĂN THPT (Nhóm cô Thu Huyền)_ DỰ ÁN CỘNG ĐỒNG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BB04A-06E2-4F25-9FBF-4DEE8814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80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15344"/>
      </p:ext>
    </p:extLst>
  </p:cSld>
  <p:clrMapOvr>
    <a:masterClrMapping/>
  </p:clrMapOvr>
  <p:transition spd="med" advClick="0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064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642335"/>
      </p:ext>
    </p:extLst>
  </p:cSld>
  <p:clrMapOvr>
    <a:masterClrMapping/>
  </p:clrMapOvr>
  <p:transition spd="med" advClick="0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201958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BFC0-300F-471A-8182-2EF0EA5940B0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206-47D8-4AB1-85E5-0908E5137FEC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0534-1BA1-4718-88CD-E5779F8BD5FA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1195-85A7-487C-8C6F-4CAB9F74F30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767-16C1-40F4-82D1-4F32D6AAAA64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8EC1-788F-4B9E-95BF-CDC75DDF3DA7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1925-0C5A-4AB0-BD58-7976D68BCF03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26F2F-A565-49B0-B6BA-5F5900939C90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7B528-EE7E-4309-937B-B8E5AB20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AEF51-BEED-4AD8-BEA1-98ABB028C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CAA8C-C5B9-495C-9615-9CE2D00B0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26F2F-A565-49B0-B6BA-5F5900939C90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31E5-058F-4F9F-ACCF-1BE78CE30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Sản phẩm của nhóm Zalo: NGỮ VĂN THPT (Nhóm cô Thu Huyền)_ DỰ ÁN CỘNG ĐỒNG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4307A-F716-4D49-863C-0ADBA8D5E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7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683" r:id="rId12"/>
    <p:sldLayoutId id="2147483684" r:id="rId13"/>
    <p:sldLayoutId id="2147483686" r:id="rId14"/>
    <p:sldLayoutId id="2147483673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828" y="937473"/>
            <a:ext cx="11178861" cy="3175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000" b="1" u="sng" dirty="0" err="1"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40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40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TRÌNH BÀY KẾT QUẢ SO SÁNH, ĐÁNH GIÁ HAI TÁC PHẨM THƠ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599" y="6334126"/>
            <a:ext cx="7191375" cy="387350"/>
          </a:xfrm>
        </p:spPr>
        <p:txBody>
          <a:bodyPr/>
          <a:lstStyle/>
          <a:p>
            <a:r>
              <a:rPr lang="en-US" altLang="zh-CN" dirty="0" err="1"/>
              <a:t>Sản</a:t>
            </a:r>
            <a:r>
              <a:rPr lang="en-US" altLang="zh-CN" dirty="0"/>
              <a:t> </a:t>
            </a:r>
            <a:r>
              <a:rPr lang="en-US" altLang="zh-CN" dirty="0" err="1"/>
              <a:t>phẩm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Zalo</a:t>
            </a:r>
            <a:r>
              <a:rPr lang="en-US" altLang="zh-CN" dirty="0"/>
              <a:t>: NGỮ VĂN THPT (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Thu </a:t>
            </a:r>
            <a:r>
              <a:rPr lang="en-US" altLang="zh-CN" dirty="0" err="1"/>
              <a:t>Huyền</a:t>
            </a:r>
            <a:r>
              <a:rPr lang="en-US" altLang="zh-CN" dirty="0"/>
              <a:t>)_ DỰ ÁN CỘNG ĐỒNG</a:t>
            </a:r>
            <a:endParaRPr lang="zh-CN" alt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703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5DD98-6F12-0868-E22E-BCD61973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10643"/>
            <a:ext cx="5686425" cy="310832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2722" y="782794"/>
            <a:ext cx="3867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latin typeface="Times New Roman"/>
                <a:ea typeface="Calibri"/>
                <a:cs typeface="Times New Roman"/>
              </a:rPr>
              <a:t> *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đổi</a:t>
            </a:r>
            <a:endParaRPr lang="en-US" sz="28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0900" y="1811933"/>
            <a:ext cx="7908438" cy="22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6" y="2272869"/>
            <a:ext cx="3321491" cy="249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1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E921-8D16-92F4-F76E-7666DAB3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81744"/>
            <a:ext cx="5889033" cy="439732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6161" y="173255"/>
            <a:ext cx="7411472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dirty="0">
                <a:latin typeface="Times New Roman"/>
                <a:ea typeface="Calibri"/>
                <a:cs typeface="Times New Roman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 ĐÁNH GIÁ HOẠT ĐỘNG NÓI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202123"/>
              </p:ext>
            </p:extLst>
          </p:nvPr>
        </p:nvGraphicFramePr>
        <p:xfrm>
          <a:off x="339866" y="663775"/>
          <a:ext cx="11598848" cy="5954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3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0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767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Nội dung đánh giá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Chưa đạt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Khá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Tốt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Mở đầu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Chào hỏi, tự giới thiệu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39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Triển khai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Cấu trúc đầy đủ, rõ ràng.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Nội dung chuẩn xác.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Suy nghĩ sâu sắc, cảm xúc chân thành.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Lập luận chặt chẽ, dẫn chứng thuyết phục .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Kết thúc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Khái quát lại nội dung đã trình bày 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Mời gọi sự phản hồi từ phía người nghe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Cảm ơn và chào kết thúc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239"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Kĩ năng trình bày, tương tác với người nghe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Cách sử dụng ngôn ngữ và yếu tố phi ngôn ngữ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Sự tương tác với người nghe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04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Việc giải đáp những thắc mắc của người nghe.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7D7B9115-EB11-426E-A319-87440354C7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47797" r="14286"/>
          <a:stretch/>
        </p:blipFill>
        <p:spPr>
          <a:xfrm>
            <a:off x="400432" y="1755083"/>
            <a:ext cx="1961483" cy="3771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A7783B-18FB-4A93-A5EA-84C3F4B7C7F6}"/>
              </a:ext>
            </a:extLst>
          </p:cNvPr>
          <p:cNvSpPr txBox="1">
            <a:spLocks/>
          </p:cNvSpPr>
          <p:nvPr/>
        </p:nvSpPr>
        <p:spPr>
          <a:xfrm>
            <a:off x="4042292" y="2346010"/>
            <a:ext cx="676555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endParaRPr lang="vi-VN" sz="2400" dirty="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-</a:t>
            </a:r>
            <a:endParaRPr lang="vi-VN" sz="2400" dirty="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604637D6-DDB8-49CB-B9F5-66E9779F2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15" y="2243382"/>
            <a:ext cx="650989" cy="673698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CCE5DF8-63BD-4BB0-B277-E48F8E2CA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020636" y="791137"/>
            <a:ext cx="1333548" cy="1208096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B7DB55E2-7509-4E53-BFD0-C11565EA9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98" y="4087704"/>
            <a:ext cx="951465" cy="10199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73614" y="325001"/>
            <a:ext cx="9928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nghe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B20C8-FAC0-84FD-5BB9-9D2525A3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1086"/>
            <a:ext cx="5829300" cy="490390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26535"/>
              </p:ext>
            </p:extLst>
          </p:nvPr>
        </p:nvGraphicFramePr>
        <p:xfrm>
          <a:off x="3375518" y="1125676"/>
          <a:ext cx="7683280" cy="4747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1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4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27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Nội dung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Họ và tên người nghe: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……………………………….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Đánh giá của GV về hoạt động nghe của HS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3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hệ thống ý được trình bày của bài nói.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3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Nhận xét ngắn gọn về bài nói.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2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 hỏi hoặc ý kiến trao đổi, bổ sung cho bài nói.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7D7B9115-EB11-426E-A319-87440354C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47797" r="14286"/>
          <a:stretch/>
        </p:blipFill>
        <p:spPr>
          <a:xfrm>
            <a:off x="400432" y="1755083"/>
            <a:ext cx="1961483" cy="3771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A7783B-18FB-4A93-A5EA-84C3F4B7C7F6}"/>
              </a:ext>
            </a:extLst>
          </p:cNvPr>
          <p:cNvSpPr txBox="1">
            <a:spLocks/>
          </p:cNvSpPr>
          <p:nvPr/>
        </p:nvSpPr>
        <p:spPr>
          <a:xfrm>
            <a:off x="3537467" y="1622055"/>
            <a:ext cx="770860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Quay video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so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</a:t>
            </a:r>
          </a:p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 – 5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endParaRPr lang="vi-VN" sz="3600" dirty="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604637D6-DDB8-49CB-B9F5-66E9779F2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15" y="2243382"/>
            <a:ext cx="650989" cy="673698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CCE5DF8-63BD-4BB0-B277-E48F8E2CA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020636" y="791137"/>
            <a:ext cx="1333548" cy="1208096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B7DB55E2-7509-4E53-BFD0-C11565EA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98" y="4087704"/>
            <a:ext cx="951465" cy="10199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1796" y="560184"/>
            <a:ext cx="9928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4: VẬN DỤNG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B20C8-FAC0-84FD-5BB9-9D2525A3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8524" y="6419851"/>
            <a:ext cx="6765551" cy="375462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22255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2"/>
            </p:par>
          </p:childTnLst>
        </p:cTn>
      </p:par>
    </p:tnLst>
    <p:bldLst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8" y="364322"/>
            <a:ext cx="13287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01476" y="989464"/>
            <a:ext cx="7590134" cy="317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Hướng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dẫn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vi-VN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HS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học</a:t>
            </a:r>
            <a:endParaRPr lang="vi-VN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nhiệm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vi-VN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800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28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Tagor</a:t>
            </a:r>
            <a:endParaRPr lang="vi-VN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ct val="20000"/>
              </a:spcBef>
            </a:pPr>
            <a:endParaRPr lang="vi-VN" sz="2800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7627"/>
            <a:ext cx="3995803" cy="249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D7474-5B4E-2B00-933B-0ABD69B7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9350"/>
            <a:ext cx="5734050" cy="492125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86222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6699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692877" y="-26699"/>
            <a:ext cx="7487471" cy="4883621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988277" y="1961660"/>
            <a:ext cx="539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#9Slide03 Encode SeEx Extrabold" panose="00000905000000000000" pitchFamily="2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6337B28C-23CD-02D3-D9C8-CD4BD73E9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3" y="1278835"/>
            <a:ext cx="6468716" cy="45645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C776A-096F-8F9A-A5CB-705017D9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91275"/>
            <a:ext cx="6715125" cy="330200"/>
          </a:xfrm>
        </p:spPr>
        <p:txBody>
          <a:bodyPr/>
          <a:lstStyle/>
          <a:p>
            <a:r>
              <a:rPr lang="en-US" altLang="zh-CN" dirty="0" err="1"/>
              <a:t>Sản</a:t>
            </a:r>
            <a:r>
              <a:rPr lang="en-US" altLang="zh-CN" dirty="0"/>
              <a:t> </a:t>
            </a:r>
            <a:r>
              <a:rPr lang="en-US" altLang="zh-CN" dirty="0" err="1"/>
              <a:t>phẩm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Zalo</a:t>
            </a:r>
            <a:r>
              <a:rPr lang="en-US" altLang="zh-CN" dirty="0"/>
              <a:t>: NGỮ VĂN THPT (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Thu </a:t>
            </a:r>
            <a:r>
              <a:rPr lang="en-US" altLang="zh-CN" dirty="0" err="1"/>
              <a:t>Huyền</a:t>
            </a:r>
            <a:r>
              <a:rPr lang="en-US" altLang="zh-CN" dirty="0"/>
              <a:t>)_ DỰ ÁN CỘNG ĐỒNG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1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0" y="4669982"/>
            <a:ext cx="1619435" cy="2402130"/>
          </a:xfrm>
          <a:prstGeom prst="rect">
            <a:avLst/>
          </a:prstGeom>
        </p:spPr>
      </p:pic>
      <p:pic>
        <p:nvPicPr>
          <p:cNvPr id="16" name="Picture 2" descr="E:\ôn đại học và HSG\Tài nguyên Địa lí\Tài liệu tham khảo trên internet\Tổng hợp\Giáo án\PPT\CÁC ICON HỖ TRỢ SOẠN GIẢNG PPT\Học cặp nhó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4" y="3429000"/>
            <a:ext cx="1810705" cy="15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699" y="177200"/>
            <a:ext cx="2027234" cy="1122980"/>
            <a:chOff x="438457" y="21019"/>
            <a:chExt cx="2027234" cy="1122980"/>
          </a:xfrm>
        </p:grpSpPr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1126020" y="516841"/>
              <a:ext cx="1339671" cy="627158"/>
            </a:xfrm>
            <a:custGeom>
              <a:avLst/>
              <a:gdLst>
                <a:gd name="T0" fmla="*/ 607 w 1587"/>
                <a:gd name="T1" fmla="*/ 941 h 1017"/>
                <a:gd name="T2" fmla="*/ 647 w 1587"/>
                <a:gd name="T3" fmla="*/ 905 h 1017"/>
                <a:gd name="T4" fmla="*/ 685 w 1587"/>
                <a:gd name="T5" fmla="*/ 947 h 1017"/>
                <a:gd name="T6" fmla="*/ 765 w 1587"/>
                <a:gd name="T7" fmla="*/ 989 h 1017"/>
                <a:gd name="T8" fmla="*/ 834 w 1587"/>
                <a:gd name="T9" fmla="*/ 1010 h 1017"/>
                <a:gd name="T10" fmla="*/ 941 w 1587"/>
                <a:gd name="T11" fmla="*/ 1009 h 1017"/>
                <a:gd name="T12" fmla="*/ 1003 w 1587"/>
                <a:gd name="T13" fmla="*/ 1001 h 1017"/>
                <a:gd name="T14" fmla="*/ 1070 w 1587"/>
                <a:gd name="T15" fmla="*/ 980 h 1017"/>
                <a:gd name="T16" fmla="*/ 1136 w 1587"/>
                <a:gd name="T17" fmla="*/ 940 h 1017"/>
                <a:gd name="T18" fmla="*/ 1202 w 1587"/>
                <a:gd name="T19" fmla="*/ 880 h 1017"/>
                <a:gd name="T20" fmla="*/ 1236 w 1587"/>
                <a:gd name="T21" fmla="*/ 815 h 1017"/>
                <a:gd name="T22" fmla="*/ 1288 w 1587"/>
                <a:gd name="T23" fmla="*/ 742 h 1017"/>
                <a:gd name="T24" fmla="*/ 1349 w 1587"/>
                <a:gd name="T25" fmla="*/ 751 h 1017"/>
                <a:gd name="T26" fmla="*/ 1421 w 1587"/>
                <a:gd name="T27" fmla="*/ 746 h 1017"/>
                <a:gd name="T28" fmla="*/ 1492 w 1587"/>
                <a:gd name="T29" fmla="*/ 725 h 1017"/>
                <a:gd name="T30" fmla="*/ 1562 w 1587"/>
                <a:gd name="T31" fmla="*/ 670 h 1017"/>
                <a:gd name="T32" fmla="*/ 1582 w 1587"/>
                <a:gd name="T33" fmla="*/ 583 h 1017"/>
                <a:gd name="T34" fmla="*/ 1581 w 1587"/>
                <a:gd name="T35" fmla="*/ 521 h 1017"/>
                <a:gd name="T36" fmla="*/ 1561 w 1587"/>
                <a:gd name="T37" fmla="*/ 451 h 1017"/>
                <a:gd name="T38" fmla="*/ 1496 w 1587"/>
                <a:gd name="T39" fmla="*/ 427 h 1017"/>
                <a:gd name="T40" fmla="*/ 1548 w 1587"/>
                <a:gd name="T41" fmla="*/ 358 h 1017"/>
                <a:gd name="T42" fmla="*/ 1537 w 1587"/>
                <a:gd name="T43" fmla="*/ 299 h 1017"/>
                <a:gd name="T44" fmla="*/ 1477 w 1587"/>
                <a:gd name="T45" fmla="*/ 259 h 1017"/>
                <a:gd name="T46" fmla="*/ 1448 w 1587"/>
                <a:gd name="T47" fmla="*/ 244 h 1017"/>
                <a:gd name="T48" fmla="*/ 1428 w 1587"/>
                <a:gd name="T49" fmla="*/ 175 h 1017"/>
                <a:gd name="T50" fmla="*/ 1384 w 1587"/>
                <a:gd name="T51" fmla="*/ 108 h 1017"/>
                <a:gd name="T52" fmla="*/ 1331 w 1587"/>
                <a:gd name="T53" fmla="*/ 59 h 1017"/>
                <a:gd name="T54" fmla="*/ 1243 w 1587"/>
                <a:gd name="T55" fmla="*/ 39 h 1017"/>
                <a:gd name="T56" fmla="*/ 1169 w 1587"/>
                <a:gd name="T57" fmla="*/ 41 h 1017"/>
                <a:gd name="T58" fmla="*/ 1080 w 1587"/>
                <a:gd name="T59" fmla="*/ 54 h 1017"/>
                <a:gd name="T60" fmla="*/ 1014 w 1587"/>
                <a:gd name="T61" fmla="*/ 85 h 1017"/>
                <a:gd name="T62" fmla="*/ 940 w 1587"/>
                <a:gd name="T63" fmla="*/ 160 h 1017"/>
                <a:gd name="T64" fmla="*/ 922 w 1587"/>
                <a:gd name="T65" fmla="*/ 219 h 1017"/>
                <a:gd name="T66" fmla="*/ 906 w 1587"/>
                <a:gd name="T67" fmla="*/ 219 h 1017"/>
                <a:gd name="T68" fmla="*/ 837 w 1587"/>
                <a:gd name="T69" fmla="*/ 198 h 1017"/>
                <a:gd name="T70" fmla="*/ 791 w 1587"/>
                <a:gd name="T71" fmla="*/ 166 h 1017"/>
                <a:gd name="T72" fmla="*/ 783 w 1587"/>
                <a:gd name="T73" fmla="*/ 122 h 1017"/>
                <a:gd name="T74" fmla="*/ 720 w 1587"/>
                <a:gd name="T75" fmla="*/ 58 h 1017"/>
                <a:gd name="T76" fmla="*/ 655 w 1587"/>
                <a:gd name="T77" fmla="*/ 23 h 1017"/>
                <a:gd name="T78" fmla="*/ 583 w 1587"/>
                <a:gd name="T79" fmla="*/ 1 h 1017"/>
                <a:gd name="T80" fmla="*/ 480 w 1587"/>
                <a:gd name="T81" fmla="*/ 19 h 1017"/>
                <a:gd name="T82" fmla="*/ 421 w 1587"/>
                <a:gd name="T83" fmla="*/ 39 h 1017"/>
                <a:gd name="T84" fmla="*/ 361 w 1587"/>
                <a:gd name="T85" fmla="*/ 80 h 1017"/>
                <a:gd name="T86" fmla="*/ 332 w 1587"/>
                <a:gd name="T87" fmla="*/ 162 h 1017"/>
                <a:gd name="T88" fmla="*/ 334 w 1587"/>
                <a:gd name="T89" fmla="*/ 194 h 1017"/>
                <a:gd name="T90" fmla="*/ 269 w 1587"/>
                <a:gd name="T91" fmla="*/ 164 h 1017"/>
                <a:gd name="T92" fmla="*/ 195 w 1587"/>
                <a:gd name="T93" fmla="*/ 170 h 1017"/>
                <a:gd name="T94" fmla="*/ 116 w 1587"/>
                <a:gd name="T95" fmla="*/ 211 h 1017"/>
                <a:gd name="T96" fmla="*/ 87 w 1587"/>
                <a:gd name="T97" fmla="*/ 278 h 1017"/>
                <a:gd name="T98" fmla="*/ 101 w 1587"/>
                <a:gd name="T99" fmla="*/ 382 h 1017"/>
                <a:gd name="T100" fmla="*/ 118 w 1587"/>
                <a:gd name="T101" fmla="*/ 421 h 1017"/>
                <a:gd name="T102" fmla="*/ 57 w 1587"/>
                <a:gd name="T103" fmla="*/ 460 h 1017"/>
                <a:gd name="T104" fmla="*/ 18 w 1587"/>
                <a:gd name="T105" fmla="*/ 521 h 1017"/>
                <a:gd name="T106" fmla="*/ 2 w 1587"/>
                <a:gd name="T107" fmla="*/ 599 h 1017"/>
                <a:gd name="T108" fmla="*/ 23 w 1587"/>
                <a:gd name="T109" fmla="*/ 668 h 1017"/>
                <a:gd name="T110" fmla="*/ 91 w 1587"/>
                <a:gd name="T111" fmla="*/ 726 h 1017"/>
                <a:gd name="T112" fmla="*/ 161 w 1587"/>
                <a:gd name="T113" fmla="*/ 749 h 1017"/>
                <a:gd name="T114" fmla="*/ 250 w 1587"/>
                <a:gd name="T115" fmla="*/ 749 h 1017"/>
                <a:gd name="T116" fmla="*/ 253 w 1587"/>
                <a:gd name="T117" fmla="*/ 824 h 1017"/>
                <a:gd name="T118" fmla="*/ 286 w 1587"/>
                <a:gd name="T119" fmla="*/ 876 h 1017"/>
                <a:gd name="T120" fmla="*/ 340 w 1587"/>
                <a:gd name="T121" fmla="*/ 925 h 1017"/>
                <a:gd name="T122" fmla="*/ 423 w 1587"/>
                <a:gd name="T123" fmla="*/ 959 h 1017"/>
                <a:gd name="T124" fmla="*/ 485 w 1587"/>
                <a:gd name="T125" fmla="*/ 9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7" h="1017">
                  <a:moveTo>
                    <a:pt x="555" y="958"/>
                  </a:moveTo>
                  <a:cubicBezTo>
                    <a:pt x="550" y="960"/>
                    <a:pt x="545" y="961"/>
                    <a:pt x="540" y="962"/>
                  </a:cubicBezTo>
                  <a:cubicBezTo>
                    <a:pt x="539" y="962"/>
                    <a:pt x="538" y="963"/>
                    <a:pt x="539" y="965"/>
                  </a:cubicBezTo>
                  <a:cubicBezTo>
                    <a:pt x="539" y="966"/>
                    <a:pt x="540" y="967"/>
                    <a:pt x="542" y="967"/>
                  </a:cubicBezTo>
                  <a:cubicBezTo>
                    <a:pt x="546" y="966"/>
                    <a:pt x="551" y="965"/>
                    <a:pt x="556" y="963"/>
                  </a:cubicBezTo>
                  <a:cubicBezTo>
                    <a:pt x="558" y="963"/>
                    <a:pt x="558" y="961"/>
                    <a:pt x="558" y="960"/>
                  </a:cubicBezTo>
                  <a:cubicBezTo>
                    <a:pt x="558" y="959"/>
                    <a:pt x="556" y="958"/>
                    <a:pt x="555" y="958"/>
                  </a:cubicBezTo>
                  <a:close/>
                  <a:moveTo>
                    <a:pt x="578" y="950"/>
                  </a:moveTo>
                  <a:cubicBezTo>
                    <a:pt x="573" y="952"/>
                    <a:pt x="569" y="954"/>
                    <a:pt x="564" y="956"/>
                  </a:cubicBezTo>
                  <a:cubicBezTo>
                    <a:pt x="563" y="956"/>
                    <a:pt x="562" y="957"/>
                    <a:pt x="563" y="959"/>
                  </a:cubicBezTo>
                  <a:cubicBezTo>
                    <a:pt x="563" y="960"/>
                    <a:pt x="564" y="961"/>
                    <a:pt x="566" y="960"/>
                  </a:cubicBezTo>
                  <a:cubicBezTo>
                    <a:pt x="571" y="959"/>
                    <a:pt x="575" y="957"/>
                    <a:pt x="580" y="955"/>
                  </a:cubicBezTo>
                  <a:cubicBezTo>
                    <a:pt x="581" y="955"/>
                    <a:pt x="582" y="953"/>
                    <a:pt x="581" y="952"/>
                  </a:cubicBezTo>
                  <a:cubicBezTo>
                    <a:pt x="581" y="950"/>
                    <a:pt x="579" y="950"/>
                    <a:pt x="578" y="950"/>
                  </a:cubicBezTo>
                  <a:close/>
                  <a:moveTo>
                    <a:pt x="604" y="937"/>
                  </a:moveTo>
                  <a:cubicBezTo>
                    <a:pt x="600" y="940"/>
                    <a:pt x="596" y="942"/>
                    <a:pt x="591" y="944"/>
                  </a:cubicBezTo>
                  <a:cubicBezTo>
                    <a:pt x="590" y="945"/>
                    <a:pt x="590" y="946"/>
                    <a:pt x="590" y="948"/>
                  </a:cubicBezTo>
                  <a:cubicBezTo>
                    <a:pt x="591" y="949"/>
                    <a:pt x="593" y="949"/>
                    <a:pt x="594" y="949"/>
                  </a:cubicBezTo>
                  <a:cubicBezTo>
                    <a:pt x="598" y="946"/>
                    <a:pt x="603" y="944"/>
                    <a:pt x="607" y="941"/>
                  </a:cubicBezTo>
                  <a:cubicBezTo>
                    <a:pt x="608" y="940"/>
                    <a:pt x="608" y="939"/>
                    <a:pt x="608" y="938"/>
                  </a:cubicBezTo>
                  <a:cubicBezTo>
                    <a:pt x="607" y="937"/>
                    <a:pt x="605" y="936"/>
                    <a:pt x="604" y="937"/>
                  </a:cubicBezTo>
                  <a:close/>
                  <a:moveTo>
                    <a:pt x="628" y="919"/>
                  </a:moveTo>
                  <a:cubicBezTo>
                    <a:pt x="624" y="922"/>
                    <a:pt x="620" y="925"/>
                    <a:pt x="616" y="928"/>
                  </a:cubicBezTo>
                  <a:cubicBezTo>
                    <a:pt x="615" y="929"/>
                    <a:pt x="615" y="931"/>
                    <a:pt x="616" y="932"/>
                  </a:cubicBezTo>
                  <a:cubicBezTo>
                    <a:pt x="617" y="933"/>
                    <a:pt x="618" y="933"/>
                    <a:pt x="619" y="932"/>
                  </a:cubicBezTo>
                  <a:cubicBezTo>
                    <a:pt x="623" y="929"/>
                    <a:pt x="627" y="926"/>
                    <a:pt x="631" y="922"/>
                  </a:cubicBezTo>
                  <a:cubicBezTo>
                    <a:pt x="632" y="921"/>
                    <a:pt x="632" y="920"/>
                    <a:pt x="631" y="919"/>
                  </a:cubicBezTo>
                  <a:cubicBezTo>
                    <a:pt x="630" y="918"/>
                    <a:pt x="629" y="918"/>
                    <a:pt x="628" y="919"/>
                  </a:cubicBezTo>
                  <a:close/>
                  <a:moveTo>
                    <a:pt x="645" y="909"/>
                  </a:moveTo>
                  <a:cubicBezTo>
                    <a:pt x="645" y="908"/>
                    <a:pt x="646" y="906"/>
                    <a:pt x="647" y="905"/>
                  </a:cubicBezTo>
                  <a:cubicBezTo>
                    <a:pt x="647" y="904"/>
                    <a:pt x="647" y="903"/>
                    <a:pt x="647" y="903"/>
                  </a:cubicBezTo>
                  <a:cubicBezTo>
                    <a:pt x="647" y="902"/>
                    <a:pt x="647" y="901"/>
                    <a:pt x="646" y="901"/>
                  </a:cubicBezTo>
                  <a:cubicBezTo>
                    <a:pt x="646" y="901"/>
                    <a:pt x="645" y="900"/>
                    <a:pt x="644" y="901"/>
                  </a:cubicBezTo>
                  <a:cubicBezTo>
                    <a:pt x="644" y="901"/>
                    <a:pt x="643" y="901"/>
                    <a:pt x="643" y="902"/>
                  </a:cubicBezTo>
                  <a:cubicBezTo>
                    <a:pt x="641" y="904"/>
                    <a:pt x="639" y="906"/>
                    <a:pt x="638" y="908"/>
                  </a:cubicBezTo>
                  <a:cubicBezTo>
                    <a:pt x="637" y="909"/>
                    <a:pt x="637" y="911"/>
                    <a:pt x="638" y="912"/>
                  </a:cubicBezTo>
                  <a:cubicBezTo>
                    <a:pt x="639" y="913"/>
                    <a:pt x="641" y="912"/>
                    <a:pt x="641" y="911"/>
                  </a:cubicBezTo>
                  <a:cubicBezTo>
                    <a:pt x="643" y="909"/>
                    <a:pt x="645" y="907"/>
                    <a:pt x="647" y="905"/>
                  </a:cubicBezTo>
                  <a:cubicBezTo>
                    <a:pt x="648" y="903"/>
                    <a:pt x="647" y="902"/>
                    <a:pt x="646" y="901"/>
                  </a:cubicBezTo>
                  <a:cubicBezTo>
                    <a:pt x="645" y="900"/>
                    <a:pt x="644" y="900"/>
                    <a:pt x="643" y="902"/>
                  </a:cubicBezTo>
                  <a:cubicBezTo>
                    <a:pt x="641" y="904"/>
                    <a:pt x="640" y="906"/>
                    <a:pt x="640" y="909"/>
                  </a:cubicBezTo>
                  <a:cubicBezTo>
                    <a:pt x="640" y="910"/>
                    <a:pt x="641" y="911"/>
                    <a:pt x="642" y="912"/>
                  </a:cubicBezTo>
                  <a:cubicBezTo>
                    <a:pt x="644" y="912"/>
                    <a:pt x="645" y="911"/>
                    <a:pt x="645" y="909"/>
                  </a:cubicBezTo>
                  <a:close/>
                  <a:moveTo>
                    <a:pt x="660" y="931"/>
                  </a:moveTo>
                  <a:cubicBezTo>
                    <a:pt x="656" y="928"/>
                    <a:pt x="652" y="924"/>
                    <a:pt x="650" y="921"/>
                  </a:cubicBezTo>
                  <a:cubicBezTo>
                    <a:pt x="649" y="920"/>
                    <a:pt x="647" y="920"/>
                    <a:pt x="646" y="921"/>
                  </a:cubicBezTo>
                  <a:cubicBezTo>
                    <a:pt x="645" y="921"/>
                    <a:pt x="645" y="923"/>
                    <a:pt x="646" y="924"/>
                  </a:cubicBezTo>
                  <a:cubicBezTo>
                    <a:pt x="649" y="928"/>
                    <a:pt x="652" y="931"/>
                    <a:pt x="657" y="935"/>
                  </a:cubicBezTo>
                  <a:cubicBezTo>
                    <a:pt x="658" y="936"/>
                    <a:pt x="660" y="936"/>
                    <a:pt x="660" y="935"/>
                  </a:cubicBezTo>
                  <a:cubicBezTo>
                    <a:pt x="661" y="933"/>
                    <a:pt x="661" y="932"/>
                    <a:pt x="660" y="931"/>
                  </a:cubicBezTo>
                  <a:close/>
                  <a:moveTo>
                    <a:pt x="685" y="947"/>
                  </a:moveTo>
                  <a:cubicBezTo>
                    <a:pt x="680" y="945"/>
                    <a:pt x="676" y="942"/>
                    <a:pt x="672" y="940"/>
                  </a:cubicBezTo>
                  <a:cubicBezTo>
                    <a:pt x="671" y="939"/>
                    <a:pt x="669" y="939"/>
                    <a:pt x="669" y="940"/>
                  </a:cubicBezTo>
                  <a:cubicBezTo>
                    <a:pt x="668" y="941"/>
                    <a:pt x="668" y="943"/>
                    <a:pt x="669" y="944"/>
                  </a:cubicBezTo>
                  <a:cubicBezTo>
                    <a:pt x="673" y="946"/>
                    <a:pt x="678" y="949"/>
                    <a:pt x="682" y="952"/>
                  </a:cubicBezTo>
                  <a:cubicBezTo>
                    <a:pt x="684" y="952"/>
                    <a:pt x="685" y="952"/>
                    <a:pt x="686" y="951"/>
                  </a:cubicBezTo>
                  <a:cubicBezTo>
                    <a:pt x="686" y="950"/>
                    <a:pt x="686" y="948"/>
                    <a:pt x="685" y="947"/>
                  </a:cubicBezTo>
                  <a:close/>
                  <a:moveTo>
                    <a:pt x="711" y="961"/>
                  </a:moveTo>
                  <a:cubicBezTo>
                    <a:pt x="707" y="959"/>
                    <a:pt x="702" y="957"/>
                    <a:pt x="698" y="954"/>
                  </a:cubicBezTo>
                  <a:cubicBezTo>
                    <a:pt x="697" y="954"/>
                    <a:pt x="695" y="954"/>
                    <a:pt x="695" y="955"/>
                  </a:cubicBezTo>
                  <a:cubicBezTo>
                    <a:pt x="694" y="957"/>
                    <a:pt x="694" y="958"/>
                    <a:pt x="696" y="959"/>
                  </a:cubicBezTo>
                  <a:cubicBezTo>
                    <a:pt x="700" y="961"/>
                    <a:pt x="705" y="963"/>
                    <a:pt x="709" y="966"/>
                  </a:cubicBezTo>
                  <a:cubicBezTo>
                    <a:pt x="710" y="966"/>
                    <a:pt x="712" y="966"/>
                    <a:pt x="713" y="964"/>
                  </a:cubicBezTo>
                  <a:cubicBezTo>
                    <a:pt x="713" y="963"/>
                    <a:pt x="713" y="962"/>
                    <a:pt x="711" y="961"/>
                  </a:cubicBezTo>
                  <a:close/>
                  <a:moveTo>
                    <a:pt x="739" y="973"/>
                  </a:moveTo>
                  <a:cubicBezTo>
                    <a:pt x="734" y="971"/>
                    <a:pt x="730" y="969"/>
                    <a:pt x="725" y="967"/>
                  </a:cubicBezTo>
                  <a:cubicBezTo>
                    <a:pt x="724" y="967"/>
                    <a:pt x="722" y="967"/>
                    <a:pt x="722" y="969"/>
                  </a:cubicBezTo>
                  <a:cubicBezTo>
                    <a:pt x="721" y="970"/>
                    <a:pt x="722" y="971"/>
                    <a:pt x="723" y="972"/>
                  </a:cubicBezTo>
                  <a:cubicBezTo>
                    <a:pt x="727" y="974"/>
                    <a:pt x="732" y="976"/>
                    <a:pt x="737" y="978"/>
                  </a:cubicBezTo>
                  <a:cubicBezTo>
                    <a:pt x="738" y="979"/>
                    <a:pt x="739" y="978"/>
                    <a:pt x="740" y="977"/>
                  </a:cubicBezTo>
                  <a:cubicBezTo>
                    <a:pt x="741" y="975"/>
                    <a:pt x="740" y="974"/>
                    <a:pt x="739" y="973"/>
                  </a:cubicBezTo>
                  <a:close/>
                  <a:moveTo>
                    <a:pt x="766" y="985"/>
                  </a:moveTo>
                  <a:cubicBezTo>
                    <a:pt x="762" y="983"/>
                    <a:pt x="757" y="981"/>
                    <a:pt x="753" y="979"/>
                  </a:cubicBezTo>
                  <a:cubicBezTo>
                    <a:pt x="751" y="979"/>
                    <a:pt x="750" y="979"/>
                    <a:pt x="749" y="981"/>
                  </a:cubicBezTo>
                  <a:cubicBezTo>
                    <a:pt x="749" y="982"/>
                    <a:pt x="749" y="983"/>
                    <a:pt x="751" y="984"/>
                  </a:cubicBezTo>
                  <a:cubicBezTo>
                    <a:pt x="755" y="986"/>
                    <a:pt x="760" y="988"/>
                    <a:pt x="765" y="989"/>
                  </a:cubicBezTo>
                  <a:cubicBezTo>
                    <a:pt x="766" y="990"/>
                    <a:pt x="767" y="989"/>
                    <a:pt x="768" y="988"/>
                  </a:cubicBezTo>
                  <a:cubicBezTo>
                    <a:pt x="768" y="987"/>
                    <a:pt x="768" y="985"/>
                    <a:pt x="766" y="985"/>
                  </a:cubicBezTo>
                  <a:close/>
                  <a:moveTo>
                    <a:pt x="795" y="995"/>
                  </a:moveTo>
                  <a:cubicBezTo>
                    <a:pt x="790" y="994"/>
                    <a:pt x="785" y="992"/>
                    <a:pt x="780" y="990"/>
                  </a:cubicBezTo>
                  <a:cubicBezTo>
                    <a:pt x="779" y="990"/>
                    <a:pt x="778" y="990"/>
                    <a:pt x="777" y="992"/>
                  </a:cubicBezTo>
                  <a:cubicBezTo>
                    <a:pt x="777" y="993"/>
                    <a:pt x="777" y="994"/>
                    <a:pt x="779" y="995"/>
                  </a:cubicBezTo>
                  <a:cubicBezTo>
                    <a:pt x="784" y="997"/>
                    <a:pt x="788" y="998"/>
                    <a:pt x="793" y="1000"/>
                  </a:cubicBezTo>
                  <a:cubicBezTo>
                    <a:pt x="794" y="1000"/>
                    <a:pt x="796" y="1000"/>
                    <a:pt x="796" y="998"/>
                  </a:cubicBezTo>
                  <a:cubicBezTo>
                    <a:pt x="797" y="997"/>
                    <a:pt x="796" y="996"/>
                    <a:pt x="795" y="995"/>
                  </a:cubicBezTo>
                  <a:close/>
                  <a:moveTo>
                    <a:pt x="823" y="1005"/>
                  </a:moveTo>
                  <a:cubicBezTo>
                    <a:pt x="819" y="1004"/>
                    <a:pt x="814" y="1002"/>
                    <a:pt x="809" y="1000"/>
                  </a:cubicBezTo>
                  <a:cubicBezTo>
                    <a:pt x="807" y="1000"/>
                    <a:pt x="806" y="1000"/>
                    <a:pt x="806" y="1002"/>
                  </a:cubicBezTo>
                  <a:cubicBezTo>
                    <a:pt x="805" y="1003"/>
                    <a:pt x="806" y="1004"/>
                    <a:pt x="807" y="1005"/>
                  </a:cubicBezTo>
                  <a:cubicBezTo>
                    <a:pt x="813" y="1007"/>
                    <a:pt x="817" y="1008"/>
                    <a:pt x="822" y="1010"/>
                  </a:cubicBezTo>
                  <a:cubicBezTo>
                    <a:pt x="823" y="1010"/>
                    <a:pt x="824" y="1009"/>
                    <a:pt x="825" y="1008"/>
                  </a:cubicBezTo>
                  <a:cubicBezTo>
                    <a:pt x="825" y="1007"/>
                    <a:pt x="824" y="1005"/>
                    <a:pt x="823" y="1005"/>
                  </a:cubicBezTo>
                  <a:close/>
                  <a:moveTo>
                    <a:pt x="852" y="1010"/>
                  </a:moveTo>
                  <a:cubicBezTo>
                    <a:pt x="847" y="1009"/>
                    <a:pt x="842" y="1009"/>
                    <a:pt x="837" y="1008"/>
                  </a:cubicBezTo>
                  <a:cubicBezTo>
                    <a:pt x="836" y="1008"/>
                    <a:pt x="835" y="1009"/>
                    <a:pt x="834" y="1010"/>
                  </a:cubicBezTo>
                  <a:cubicBezTo>
                    <a:pt x="834" y="1012"/>
                    <a:pt x="835" y="1013"/>
                    <a:pt x="837" y="1013"/>
                  </a:cubicBezTo>
                  <a:cubicBezTo>
                    <a:pt x="842" y="1014"/>
                    <a:pt x="847" y="1014"/>
                    <a:pt x="852" y="1015"/>
                  </a:cubicBezTo>
                  <a:cubicBezTo>
                    <a:pt x="853" y="1015"/>
                    <a:pt x="854" y="1014"/>
                    <a:pt x="854" y="1012"/>
                  </a:cubicBezTo>
                  <a:cubicBezTo>
                    <a:pt x="854" y="1011"/>
                    <a:pt x="853" y="1010"/>
                    <a:pt x="852" y="1010"/>
                  </a:cubicBezTo>
                  <a:close/>
                  <a:moveTo>
                    <a:pt x="882" y="1011"/>
                  </a:moveTo>
                  <a:cubicBezTo>
                    <a:pt x="877" y="1011"/>
                    <a:pt x="872" y="1011"/>
                    <a:pt x="867" y="1011"/>
                  </a:cubicBezTo>
                  <a:cubicBezTo>
                    <a:pt x="866" y="1011"/>
                    <a:pt x="864" y="1012"/>
                    <a:pt x="864" y="1013"/>
                  </a:cubicBezTo>
                  <a:cubicBezTo>
                    <a:pt x="864" y="1015"/>
                    <a:pt x="865" y="1016"/>
                    <a:pt x="867" y="1016"/>
                  </a:cubicBezTo>
                  <a:cubicBezTo>
                    <a:pt x="872" y="1016"/>
                    <a:pt x="877" y="1016"/>
                    <a:pt x="882" y="1016"/>
                  </a:cubicBezTo>
                  <a:cubicBezTo>
                    <a:pt x="883" y="1016"/>
                    <a:pt x="884" y="1015"/>
                    <a:pt x="884" y="1014"/>
                  </a:cubicBezTo>
                  <a:cubicBezTo>
                    <a:pt x="884" y="1013"/>
                    <a:pt x="883" y="1011"/>
                    <a:pt x="882" y="1011"/>
                  </a:cubicBezTo>
                  <a:close/>
                  <a:moveTo>
                    <a:pt x="912" y="1011"/>
                  </a:moveTo>
                  <a:cubicBezTo>
                    <a:pt x="907" y="1011"/>
                    <a:pt x="902" y="1011"/>
                    <a:pt x="897" y="1012"/>
                  </a:cubicBezTo>
                  <a:cubicBezTo>
                    <a:pt x="895" y="1012"/>
                    <a:pt x="894" y="1013"/>
                    <a:pt x="894" y="1014"/>
                  </a:cubicBezTo>
                  <a:cubicBezTo>
                    <a:pt x="894" y="1015"/>
                    <a:pt x="895" y="1017"/>
                    <a:pt x="897" y="1017"/>
                  </a:cubicBezTo>
                  <a:cubicBezTo>
                    <a:pt x="902" y="1016"/>
                    <a:pt x="907" y="1016"/>
                    <a:pt x="912" y="1016"/>
                  </a:cubicBezTo>
                  <a:cubicBezTo>
                    <a:pt x="913" y="1016"/>
                    <a:pt x="914" y="1015"/>
                    <a:pt x="914" y="1014"/>
                  </a:cubicBezTo>
                  <a:cubicBezTo>
                    <a:pt x="914" y="1012"/>
                    <a:pt x="913" y="1011"/>
                    <a:pt x="912" y="1011"/>
                  </a:cubicBezTo>
                  <a:close/>
                  <a:moveTo>
                    <a:pt x="941" y="1009"/>
                  </a:moveTo>
                  <a:cubicBezTo>
                    <a:pt x="936" y="1009"/>
                    <a:pt x="932" y="1010"/>
                    <a:pt x="927" y="1010"/>
                  </a:cubicBezTo>
                  <a:cubicBezTo>
                    <a:pt x="925" y="1010"/>
                    <a:pt x="924" y="1012"/>
                    <a:pt x="924" y="1013"/>
                  </a:cubicBezTo>
                  <a:cubicBezTo>
                    <a:pt x="924" y="1014"/>
                    <a:pt x="926" y="1015"/>
                    <a:pt x="927" y="1015"/>
                  </a:cubicBezTo>
                  <a:cubicBezTo>
                    <a:pt x="932" y="1015"/>
                    <a:pt x="937" y="1014"/>
                    <a:pt x="942" y="1014"/>
                  </a:cubicBezTo>
                  <a:cubicBezTo>
                    <a:pt x="943" y="1014"/>
                    <a:pt x="944" y="1013"/>
                    <a:pt x="944" y="1011"/>
                  </a:cubicBezTo>
                  <a:cubicBezTo>
                    <a:pt x="944" y="1010"/>
                    <a:pt x="943" y="1009"/>
                    <a:pt x="941" y="1009"/>
                  </a:cubicBezTo>
                  <a:close/>
                  <a:moveTo>
                    <a:pt x="971" y="1005"/>
                  </a:moveTo>
                  <a:cubicBezTo>
                    <a:pt x="966" y="1006"/>
                    <a:pt x="961" y="1006"/>
                    <a:pt x="956" y="1007"/>
                  </a:cubicBezTo>
                  <a:cubicBezTo>
                    <a:pt x="955" y="1007"/>
                    <a:pt x="954" y="1009"/>
                    <a:pt x="954" y="1010"/>
                  </a:cubicBezTo>
                  <a:cubicBezTo>
                    <a:pt x="954" y="1011"/>
                    <a:pt x="956" y="1012"/>
                    <a:pt x="957" y="1012"/>
                  </a:cubicBezTo>
                  <a:cubicBezTo>
                    <a:pt x="962" y="1011"/>
                    <a:pt x="967" y="1011"/>
                    <a:pt x="972" y="1010"/>
                  </a:cubicBezTo>
                  <a:cubicBezTo>
                    <a:pt x="973" y="1010"/>
                    <a:pt x="974" y="1008"/>
                    <a:pt x="974" y="1007"/>
                  </a:cubicBezTo>
                  <a:cubicBezTo>
                    <a:pt x="974" y="1006"/>
                    <a:pt x="972" y="1005"/>
                    <a:pt x="971" y="1005"/>
                  </a:cubicBezTo>
                  <a:close/>
                  <a:moveTo>
                    <a:pt x="1000" y="999"/>
                  </a:moveTo>
                  <a:cubicBezTo>
                    <a:pt x="995" y="1000"/>
                    <a:pt x="991" y="1001"/>
                    <a:pt x="986" y="1002"/>
                  </a:cubicBezTo>
                  <a:cubicBezTo>
                    <a:pt x="984" y="1002"/>
                    <a:pt x="983" y="1004"/>
                    <a:pt x="984" y="1005"/>
                  </a:cubicBezTo>
                  <a:cubicBezTo>
                    <a:pt x="984" y="1006"/>
                    <a:pt x="985" y="1007"/>
                    <a:pt x="987" y="1007"/>
                  </a:cubicBezTo>
                  <a:cubicBezTo>
                    <a:pt x="992" y="1006"/>
                    <a:pt x="997" y="1005"/>
                    <a:pt x="1001" y="1004"/>
                  </a:cubicBezTo>
                  <a:cubicBezTo>
                    <a:pt x="1003" y="1004"/>
                    <a:pt x="1004" y="1002"/>
                    <a:pt x="1003" y="1001"/>
                  </a:cubicBezTo>
                  <a:cubicBezTo>
                    <a:pt x="1003" y="1000"/>
                    <a:pt x="1002" y="999"/>
                    <a:pt x="1000" y="999"/>
                  </a:cubicBezTo>
                  <a:close/>
                  <a:moveTo>
                    <a:pt x="1029" y="991"/>
                  </a:moveTo>
                  <a:cubicBezTo>
                    <a:pt x="1024" y="993"/>
                    <a:pt x="1020" y="994"/>
                    <a:pt x="1015" y="995"/>
                  </a:cubicBezTo>
                  <a:cubicBezTo>
                    <a:pt x="1013" y="996"/>
                    <a:pt x="1013" y="997"/>
                    <a:pt x="1013" y="998"/>
                  </a:cubicBezTo>
                  <a:cubicBezTo>
                    <a:pt x="1013" y="1000"/>
                    <a:pt x="1015" y="1001"/>
                    <a:pt x="1016" y="1000"/>
                  </a:cubicBezTo>
                  <a:cubicBezTo>
                    <a:pt x="1021" y="999"/>
                    <a:pt x="1026" y="998"/>
                    <a:pt x="1031" y="996"/>
                  </a:cubicBezTo>
                  <a:cubicBezTo>
                    <a:pt x="1032" y="996"/>
                    <a:pt x="1033" y="994"/>
                    <a:pt x="1032" y="993"/>
                  </a:cubicBezTo>
                  <a:cubicBezTo>
                    <a:pt x="1032" y="992"/>
                    <a:pt x="1030" y="991"/>
                    <a:pt x="1029" y="991"/>
                  </a:cubicBezTo>
                  <a:close/>
                  <a:moveTo>
                    <a:pt x="1057" y="982"/>
                  </a:moveTo>
                  <a:cubicBezTo>
                    <a:pt x="1053" y="983"/>
                    <a:pt x="1048" y="985"/>
                    <a:pt x="1043" y="987"/>
                  </a:cubicBezTo>
                  <a:cubicBezTo>
                    <a:pt x="1042" y="987"/>
                    <a:pt x="1041" y="989"/>
                    <a:pt x="1042" y="990"/>
                  </a:cubicBezTo>
                  <a:cubicBezTo>
                    <a:pt x="1042" y="991"/>
                    <a:pt x="1044" y="992"/>
                    <a:pt x="1045" y="991"/>
                  </a:cubicBezTo>
                  <a:cubicBezTo>
                    <a:pt x="1050" y="990"/>
                    <a:pt x="1054" y="988"/>
                    <a:pt x="1059" y="986"/>
                  </a:cubicBezTo>
                  <a:cubicBezTo>
                    <a:pt x="1060" y="986"/>
                    <a:pt x="1061" y="984"/>
                    <a:pt x="1061" y="983"/>
                  </a:cubicBezTo>
                  <a:cubicBezTo>
                    <a:pt x="1060" y="982"/>
                    <a:pt x="1059" y="981"/>
                    <a:pt x="1057" y="982"/>
                  </a:cubicBezTo>
                  <a:close/>
                  <a:moveTo>
                    <a:pt x="1085" y="970"/>
                  </a:moveTo>
                  <a:cubicBezTo>
                    <a:pt x="1080" y="972"/>
                    <a:pt x="1076" y="974"/>
                    <a:pt x="1072" y="976"/>
                  </a:cubicBezTo>
                  <a:cubicBezTo>
                    <a:pt x="1071" y="976"/>
                    <a:pt x="1071" y="976"/>
                    <a:pt x="1071" y="976"/>
                  </a:cubicBezTo>
                  <a:cubicBezTo>
                    <a:pt x="1070" y="977"/>
                    <a:pt x="1069" y="978"/>
                    <a:pt x="1070" y="980"/>
                  </a:cubicBezTo>
                  <a:cubicBezTo>
                    <a:pt x="1070" y="981"/>
                    <a:pt x="1072" y="981"/>
                    <a:pt x="1073" y="981"/>
                  </a:cubicBezTo>
                  <a:cubicBezTo>
                    <a:pt x="1073" y="981"/>
                    <a:pt x="1073" y="981"/>
                    <a:pt x="1073" y="981"/>
                  </a:cubicBezTo>
                  <a:cubicBezTo>
                    <a:pt x="1078" y="979"/>
                    <a:pt x="1083" y="977"/>
                    <a:pt x="1087" y="975"/>
                  </a:cubicBezTo>
                  <a:cubicBezTo>
                    <a:pt x="1088" y="974"/>
                    <a:pt x="1089" y="973"/>
                    <a:pt x="1088" y="971"/>
                  </a:cubicBezTo>
                  <a:cubicBezTo>
                    <a:pt x="1088" y="970"/>
                    <a:pt x="1086" y="970"/>
                    <a:pt x="1085" y="970"/>
                  </a:cubicBezTo>
                  <a:close/>
                  <a:moveTo>
                    <a:pt x="1111" y="956"/>
                  </a:moveTo>
                  <a:cubicBezTo>
                    <a:pt x="1107" y="959"/>
                    <a:pt x="1103" y="961"/>
                    <a:pt x="1098" y="964"/>
                  </a:cubicBezTo>
                  <a:cubicBezTo>
                    <a:pt x="1097" y="964"/>
                    <a:pt x="1096" y="966"/>
                    <a:pt x="1097" y="967"/>
                  </a:cubicBezTo>
                  <a:cubicBezTo>
                    <a:pt x="1098" y="968"/>
                    <a:pt x="1099" y="969"/>
                    <a:pt x="1100" y="968"/>
                  </a:cubicBezTo>
                  <a:cubicBezTo>
                    <a:pt x="1105" y="966"/>
                    <a:pt x="1109" y="963"/>
                    <a:pt x="1114" y="961"/>
                  </a:cubicBezTo>
                  <a:cubicBezTo>
                    <a:pt x="1115" y="960"/>
                    <a:pt x="1115" y="958"/>
                    <a:pt x="1114" y="957"/>
                  </a:cubicBezTo>
                  <a:cubicBezTo>
                    <a:pt x="1114" y="956"/>
                    <a:pt x="1112" y="956"/>
                    <a:pt x="1111" y="956"/>
                  </a:cubicBezTo>
                  <a:close/>
                  <a:moveTo>
                    <a:pt x="1136" y="940"/>
                  </a:moveTo>
                  <a:cubicBezTo>
                    <a:pt x="1132" y="943"/>
                    <a:pt x="1128" y="946"/>
                    <a:pt x="1124" y="948"/>
                  </a:cubicBezTo>
                  <a:cubicBezTo>
                    <a:pt x="1123" y="949"/>
                    <a:pt x="1122" y="951"/>
                    <a:pt x="1123" y="952"/>
                  </a:cubicBezTo>
                  <a:cubicBezTo>
                    <a:pt x="1124" y="953"/>
                    <a:pt x="1125" y="953"/>
                    <a:pt x="1126" y="953"/>
                  </a:cubicBezTo>
                  <a:cubicBezTo>
                    <a:pt x="1131" y="950"/>
                    <a:pt x="1135" y="947"/>
                    <a:pt x="1139" y="944"/>
                  </a:cubicBezTo>
                  <a:cubicBezTo>
                    <a:pt x="1140" y="943"/>
                    <a:pt x="1140" y="942"/>
                    <a:pt x="1139" y="940"/>
                  </a:cubicBezTo>
                  <a:cubicBezTo>
                    <a:pt x="1139" y="939"/>
                    <a:pt x="1137" y="939"/>
                    <a:pt x="1136" y="940"/>
                  </a:cubicBezTo>
                  <a:close/>
                  <a:moveTo>
                    <a:pt x="1159" y="921"/>
                  </a:moveTo>
                  <a:cubicBezTo>
                    <a:pt x="1155" y="924"/>
                    <a:pt x="1151" y="928"/>
                    <a:pt x="1148" y="931"/>
                  </a:cubicBezTo>
                  <a:cubicBezTo>
                    <a:pt x="1147" y="932"/>
                    <a:pt x="1146" y="933"/>
                    <a:pt x="1147" y="934"/>
                  </a:cubicBezTo>
                  <a:cubicBezTo>
                    <a:pt x="1148" y="935"/>
                    <a:pt x="1150" y="935"/>
                    <a:pt x="1151" y="935"/>
                  </a:cubicBezTo>
                  <a:cubicBezTo>
                    <a:pt x="1155" y="931"/>
                    <a:pt x="1158" y="928"/>
                    <a:pt x="1162" y="925"/>
                  </a:cubicBezTo>
                  <a:cubicBezTo>
                    <a:pt x="1163" y="924"/>
                    <a:pt x="1163" y="922"/>
                    <a:pt x="1162" y="921"/>
                  </a:cubicBezTo>
                  <a:cubicBezTo>
                    <a:pt x="1161" y="920"/>
                    <a:pt x="1160" y="920"/>
                    <a:pt x="1159" y="921"/>
                  </a:cubicBezTo>
                  <a:close/>
                  <a:moveTo>
                    <a:pt x="1180" y="900"/>
                  </a:moveTo>
                  <a:cubicBezTo>
                    <a:pt x="1176" y="904"/>
                    <a:pt x="1173" y="907"/>
                    <a:pt x="1169" y="911"/>
                  </a:cubicBezTo>
                  <a:cubicBezTo>
                    <a:pt x="1169" y="912"/>
                    <a:pt x="1169" y="913"/>
                    <a:pt x="1170" y="914"/>
                  </a:cubicBezTo>
                  <a:cubicBezTo>
                    <a:pt x="1170" y="915"/>
                    <a:pt x="1172" y="915"/>
                    <a:pt x="1173" y="914"/>
                  </a:cubicBezTo>
                  <a:cubicBezTo>
                    <a:pt x="1177" y="911"/>
                    <a:pt x="1180" y="907"/>
                    <a:pt x="1183" y="903"/>
                  </a:cubicBezTo>
                  <a:cubicBezTo>
                    <a:pt x="1184" y="902"/>
                    <a:pt x="1184" y="901"/>
                    <a:pt x="1183" y="900"/>
                  </a:cubicBezTo>
                  <a:cubicBezTo>
                    <a:pt x="1182" y="899"/>
                    <a:pt x="1181" y="899"/>
                    <a:pt x="1180" y="900"/>
                  </a:cubicBezTo>
                  <a:close/>
                  <a:moveTo>
                    <a:pt x="1198" y="877"/>
                  </a:moveTo>
                  <a:cubicBezTo>
                    <a:pt x="1195" y="881"/>
                    <a:pt x="1192" y="885"/>
                    <a:pt x="1189" y="888"/>
                  </a:cubicBezTo>
                  <a:cubicBezTo>
                    <a:pt x="1188" y="890"/>
                    <a:pt x="1189" y="891"/>
                    <a:pt x="1190" y="892"/>
                  </a:cubicBezTo>
                  <a:cubicBezTo>
                    <a:pt x="1191" y="893"/>
                    <a:pt x="1192" y="893"/>
                    <a:pt x="1193" y="892"/>
                  </a:cubicBezTo>
                  <a:cubicBezTo>
                    <a:pt x="1196" y="888"/>
                    <a:pt x="1199" y="884"/>
                    <a:pt x="1202" y="880"/>
                  </a:cubicBezTo>
                  <a:cubicBezTo>
                    <a:pt x="1203" y="878"/>
                    <a:pt x="1203" y="877"/>
                    <a:pt x="1202" y="876"/>
                  </a:cubicBezTo>
                  <a:cubicBezTo>
                    <a:pt x="1201" y="875"/>
                    <a:pt x="1199" y="876"/>
                    <a:pt x="1198" y="877"/>
                  </a:cubicBezTo>
                  <a:close/>
                  <a:moveTo>
                    <a:pt x="1214" y="852"/>
                  </a:moveTo>
                  <a:cubicBezTo>
                    <a:pt x="1212" y="856"/>
                    <a:pt x="1209" y="860"/>
                    <a:pt x="1207" y="864"/>
                  </a:cubicBezTo>
                  <a:cubicBezTo>
                    <a:pt x="1206" y="865"/>
                    <a:pt x="1206" y="867"/>
                    <a:pt x="1207" y="868"/>
                  </a:cubicBezTo>
                  <a:cubicBezTo>
                    <a:pt x="1208" y="869"/>
                    <a:pt x="1210" y="868"/>
                    <a:pt x="1211" y="867"/>
                  </a:cubicBezTo>
                  <a:cubicBezTo>
                    <a:pt x="1213" y="863"/>
                    <a:pt x="1216" y="859"/>
                    <a:pt x="1219" y="854"/>
                  </a:cubicBezTo>
                  <a:cubicBezTo>
                    <a:pt x="1219" y="853"/>
                    <a:pt x="1219" y="851"/>
                    <a:pt x="1218" y="851"/>
                  </a:cubicBezTo>
                  <a:cubicBezTo>
                    <a:pt x="1217" y="850"/>
                    <a:pt x="1215" y="850"/>
                    <a:pt x="1214" y="852"/>
                  </a:cubicBezTo>
                  <a:close/>
                  <a:moveTo>
                    <a:pt x="1228" y="825"/>
                  </a:moveTo>
                  <a:cubicBezTo>
                    <a:pt x="1226" y="830"/>
                    <a:pt x="1224" y="834"/>
                    <a:pt x="1222" y="839"/>
                  </a:cubicBezTo>
                  <a:cubicBezTo>
                    <a:pt x="1221" y="840"/>
                    <a:pt x="1221" y="841"/>
                    <a:pt x="1223" y="842"/>
                  </a:cubicBezTo>
                  <a:cubicBezTo>
                    <a:pt x="1224" y="843"/>
                    <a:pt x="1225" y="842"/>
                    <a:pt x="1226" y="841"/>
                  </a:cubicBezTo>
                  <a:cubicBezTo>
                    <a:pt x="1228" y="836"/>
                    <a:pt x="1231" y="832"/>
                    <a:pt x="1233" y="827"/>
                  </a:cubicBezTo>
                  <a:cubicBezTo>
                    <a:pt x="1233" y="826"/>
                    <a:pt x="1233" y="825"/>
                    <a:pt x="1231" y="824"/>
                  </a:cubicBezTo>
                  <a:cubicBezTo>
                    <a:pt x="1230" y="823"/>
                    <a:pt x="1229" y="824"/>
                    <a:pt x="1228" y="825"/>
                  </a:cubicBezTo>
                  <a:close/>
                  <a:moveTo>
                    <a:pt x="1240" y="798"/>
                  </a:moveTo>
                  <a:cubicBezTo>
                    <a:pt x="1238" y="802"/>
                    <a:pt x="1236" y="807"/>
                    <a:pt x="1234" y="812"/>
                  </a:cubicBezTo>
                  <a:cubicBezTo>
                    <a:pt x="1234" y="813"/>
                    <a:pt x="1234" y="814"/>
                    <a:pt x="1236" y="815"/>
                  </a:cubicBezTo>
                  <a:cubicBezTo>
                    <a:pt x="1237" y="815"/>
                    <a:pt x="1238" y="815"/>
                    <a:pt x="1239" y="814"/>
                  </a:cubicBezTo>
                  <a:cubicBezTo>
                    <a:pt x="1241" y="809"/>
                    <a:pt x="1243" y="804"/>
                    <a:pt x="1244" y="800"/>
                  </a:cubicBezTo>
                  <a:cubicBezTo>
                    <a:pt x="1245" y="798"/>
                    <a:pt x="1244" y="797"/>
                    <a:pt x="1243" y="796"/>
                  </a:cubicBezTo>
                  <a:cubicBezTo>
                    <a:pt x="1242" y="796"/>
                    <a:pt x="1240" y="796"/>
                    <a:pt x="1240" y="798"/>
                  </a:cubicBezTo>
                  <a:close/>
                  <a:moveTo>
                    <a:pt x="1249" y="769"/>
                  </a:moveTo>
                  <a:cubicBezTo>
                    <a:pt x="1248" y="774"/>
                    <a:pt x="1246" y="779"/>
                    <a:pt x="1245" y="784"/>
                  </a:cubicBezTo>
                  <a:cubicBezTo>
                    <a:pt x="1244" y="785"/>
                    <a:pt x="1245" y="786"/>
                    <a:pt x="1246" y="787"/>
                  </a:cubicBezTo>
                  <a:cubicBezTo>
                    <a:pt x="1247" y="787"/>
                    <a:pt x="1249" y="787"/>
                    <a:pt x="1249" y="785"/>
                  </a:cubicBezTo>
                  <a:cubicBezTo>
                    <a:pt x="1251" y="781"/>
                    <a:pt x="1252" y="776"/>
                    <a:pt x="1254" y="771"/>
                  </a:cubicBezTo>
                  <a:cubicBezTo>
                    <a:pt x="1254" y="770"/>
                    <a:pt x="1253" y="768"/>
                    <a:pt x="1252" y="768"/>
                  </a:cubicBezTo>
                  <a:cubicBezTo>
                    <a:pt x="1251" y="767"/>
                    <a:pt x="1249" y="768"/>
                    <a:pt x="1249" y="769"/>
                  </a:cubicBezTo>
                  <a:close/>
                  <a:moveTo>
                    <a:pt x="1256" y="741"/>
                  </a:moveTo>
                  <a:cubicBezTo>
                    <a:pt x="1255" y="745"/>
                    <a:pt x="1254" y="750"/>
                    <a:pt x="1253" y="755"/>
                  </a:cubicBezTo>
                  <a:cubicBezTo>
                    <a:pt x="1253" y="756"/>
                    <a:pt x="1253" y="758"/>
                    <a:pt x="1255" y="758"/>
                  </a:cubicBezTo>
                  <a:cubicBezTo>
                    <a:pt x="1256" y="758"/>
                    <a:pt x="1257" y="758"/>
                    <a:pt x="1258" y="756"/>
                  </a:cubicBezTo>
                  <a:cubicBezTo>
                    <a:pt x="1259" y="751"/>
                    <a:pt x="1260" y="747"/>
                    <a:pt x="1261" y="742"/>
                  </a:cubicBezTo>
                  <a:cubicBezTo>
                    <a:pt x="1262" y="740"/>
                    <a:pt x="1261" y="739"/>
                    <a:pt x="1259" y="739"/>
                  </a:cubicBezTo>
                  <a:cubicBezTo>
                    <a:pt x="1258" y="738"/>
                    <a:pt x="1257" y="739"/>
                    <a:pt x="1256" y="741"/>
                  </a:cubicBezTo>
                  <a:close/>
                  <a:moveTo>
                    <a:pt x="1288" y="742"/>
                  </a:moveTo>
                  <a:cubicBezTo>
                    <a:pt x="1283" y="742"/>
                    <a:pt x="1278" y="741"/>
                    <a:pt x="1273" y="740"/>
                  </a:cubicBezTo>
                  <a:cubicBezTo>
                    <a:pt x="1272" y="740"/>
                    <a:pt x="1270" y="741"/>
                    <a:pt x="1270" y="742"/>
                  </a:cubicBezTo>
                  <a:cubicBezTo>
                    <a:pt x="1270" y="743"/>
                    <a:pt x="1271" y="745"/>
                    <a:pt x="1272" y="745"/>
                  </a:cubicBezTo>
                  <a:cubicBezTo>
                    <a:pt x="1277" y="746"/>
                    <a:pt x="1282" y="747"/>
                    <a:pt x="1287" y="747"/>
                  </a:cubicBezTo>
                  <a:cubicBezTo>
                    <a:pt x="1288" y="748"/>
                    <a:pt x="1290" y="747"/>
                    <a:pt x="1290" y="745"/>
                  </a:cubicBezTo>
                  <a:cubicBezTo>
                    <a:pt x="1290" y="744"/>
                    <a:pt x="1289" y="743"/>
                    <a:pt x="1288" y="742"/>
                  </a:cubicBezTo>
                  <a:close/>
                  <a:moveTo>
                    <a:pt x="1317" y="746"/>
                  </a:moveTo>
                  <a:cubicBezTo>
                    <a:pt x="1312" y="746"/>
                    <a:pt x="1307" y="745"/>
                    <a:pt x="1302" y="745"/>
                  </a:cubicBezTo>
                  <a:cubicBezTo>
                    <a:pt x="1301" y="744"/>
                    <a:pt x="1300" y="745"/>
                    <a:pt x="1300" y="747"/>
                  </a:cubicBezTo>
                  <a:cubicBezTo>
                    <a:pt x="1299" y="748"/>
                    <a:pt x="1300" y="749"/>
                    <a:pt x="1302" y="750"/>
                  </a:cubicBezTo>
                  <a:cubicBezTo>
                    <a:pt x="1307" y="750"/>
                    <a:pt x="1312" y="751"/>
                    <a:pt x="1317" y="751"/>
                  </a:cubicBezTo>
                  <a:cubicBezTo>
                    <a:pt x="1318" y="752"/>
                    <a:pt x="1319" y="751"/>
                    <a:pt x="1320" y="749"/>
                  </a:cubicBezTo>
                  <a:cubicBezTo>
                    <a:pt x="1320" y="748"/>
                    <a:pt x="1319" y="747"/>
                    <a:pt x="1317" y="746"/>
                  </a:cubicBezTo>
                  <a:close/>
                  <a:moveTo>
                    <a:pt x="1347" y="749"/>
                  </a:moveTo>
                  <a:cubicBezTo>
                    <a:pt x="1342" y="749"/>
                    <a:pt x="1337" y="748"/>
                    <a:pt x="1332" y="748"/>
                  </a:cubicBezTo>
                  <a:cubicBezTo>
                    <a:pt x="1331" y="748"/>
                    <a:pt x="1330" y="749"/>
                    <a:pt x="1329" y="750"/>
                  </a:cubicBezTo>
                  <a:cubicBezTo>
                    <a:pt x="1329" y="751"/>
                    <a:pt x="1330" y="753"/>
                    <a:pt x="1332" y="753"/>
                  </a:cubicBezTo>
                  <a:cubicBezTo>
                    <a:pt x="1337" y="753"/>
                    <a:pt x="1342" y="754"/>
                    <a:pt x="1347" y="754"/>
                  </a:cubicBezTo>
                  <a:cubicBezTo>
                    <a:pt x="1348" y="754"/>
                    <a:pt x="1349" y="753"/>
                    <a:pt x="1349" y="751"/>
                  </a:cubicBezTo>
                  <a:cubicBezTo>
                    <a:pt x="1350" y="750"/>
                    <a:pt x="1348" y="749"/>
                    <a:pt x="1347" y="749"/>
                  </a:cubicBezTo>
                  <a:close/>
                  <a:moveTo>
                    <a:pt x="1377" y="749"/>
                  </a:moveTo>
                  <a:cubicBezTo>
                    <a:pt x="1375" y="749"/>
                    <a:pt x="1373" y="749"/>
                    <a:pt x="1371" y="749"/>
                  </a:cubicBezTo>
                  <a:cubicBezTo>
                    <a:pt x="1368" y="749"/>
                    <a:pt x="1365" y="749"/>
                    <a:pt x="1362" y="749"/>
                  </a:cubicBezTo>
                  <a:cubicBezTo>
                    <a:pt x="1361" y="749"/>
                    <a:pt x="1359" y="750"/>
                    <a:pt x="1359" y="752"/>
                  </a:cubicBezTo>
                  <a:cubicBezTo>
                    <a:pt x="1359" y="753"/>
                    <a:pt x="1361" y="754"/>
                    <a:pt x="1362" y="754"/>
                  </a:cubicBezTo>
                  <a:cubicBezTo>
                    <a:pt x="1365" y="754"/>
                    <a:pt x="1368" y="754"/>
                    <a:pt x="1371" y="754"/>
                  </a:cubicBezTo>
                  <a:cubicBezTo>
                    <a:pt x="1373" y="754"/>
                    <a:pt x="1375" y="754"/>
                    <a:pt x="1377" y="754"/>
                  </a:cubicBezTo>
                  <a:cubicBezTo>
                    <a:pt x="1378" y="754"/>
                    <a:pt x="1379" y="753"/>
                    <a:pt x="1379" y="752"/>
                  </a:cubicBezTo>
                  <a:cubicBezTo>
                    <a:pt x="1379" y="751"/>
                    <a:pt x="1378" y="749"/>
                    <a:pt x="1377" y="749"/>
                  </a:cubicBezTo>
                  <a:close/>
                  <a:moveTo>
                    <a:pt x="1407" y="748"/>
                  </a:moveTo>
                  <a:cubicBezTo>
                    <a:pt x="1402" y="748"/>
                    <a:pt x="1397" y="749"/>
                    <a:pt x="1392" y="749"/>
                  </a:cubicBezTo>
                  <a:cubicBezTo>
                    <a:pt x="1390" y="749"/>
                    <a:pt x="1389" y="750"/>
                    <a:pt x="1389" y="752"/>
                  </a:cubicBezTo>
                  <a:cubicBezTo>
                    <a:pt x="1389" y="753"/>
                    <a:pt x="1391" y="754"/>
                    <a:pt x="1392" y="754"/>
                  </a:cubicBezTo>
                  <a:cubicBezTo>
                    <a:pt x="1397" y="754"/>
                    <a:pt x="1402" y="753"/>
                    <a:pt x="1407" y="753"/>
                  </a:cubicBezTo>
                  <a:cubicBezTo>
                    <a:pt x="1408" y="753"/>
                    <a:pt x="1410" y="752"/>
                    <a:pt x="1409" y="750"/>
                  </a:cubicBezTo>
                  <a:cubicBezTo>
                    <a:pt x="1409" y="749"/>
                    <a:pt x="1408" y="748"/>
                    <a:pt x="1407" y="748"/>
                  </a:cubicBezTo>
                  <a:close/>
                  <a:moveTo>
                    <a:pt x="1436" y="744"/>
                  </a:moveTo>
                  <a:cubicBezTo>
                    <a:pt x="1431" y="745"/>
                    <a:pt x="1426" y="745"/>
                    <a:pt x="1421" y="746"/>
                  </a:cubicBezTo>
                  <a:cubicBezTo>
                    <a:pt x="1420" y="746"/>
                    <a:pt x="1419" y="748"/>
                    <a:pt x="1419" y="749"/>
                  </a:cubicBezTo>
                  <a:cubicBezTo>
                    <a:pt x="1420" y="750"/>
                    <a:pt x="1421" y="751"/>
                    <a:pt x="1422" y="751"/>
                  </a:cubicBezTo>
                  <a:cubicBezTo>
                    <a:pt x="1427" y="750"/>
                    <a:pt x="1432" y="750"/>
                    <a:pt x="1437" y="749"/>
                  </a:cubicBezTo>
                  <a:cubicBezTo>
                    <a:pt x="1438" y="748"/>
                    <a:pt x="1439" y="747"/>
                    <a:pt x="1439" y="746"/>
                  </a:cubicBezTo>
                  <a:cubicBezTo>
                    <a:pt x="1439" y="744"/>
                    <a:pt x="1437" y="743"/>
                    <a:pt x="1436" y="744"/>
                  </a:cubicBezTo>
                  <a:close/>
                  <a:moveTo>
                    <a:pt x="1465" y="736"/>
                  </a:moveTo>
                  <a:cubicBezTo>
                    <a:pt x="1460" y="738"/>
                    <a:pt x="1455" y="739"/>
                    <a:pt x="1451" y="740"/>
                  </a:cubicBezTo>
                  <a:cubicBezTo>
                    <a:pt x="1449" y="741"/>
                    <a:pt x="1448" y="742"/>
                    <a:pt x="1449" y="744"/>
                  </a:cubicBezTo>
                  <a:cubicBezTo>
                    <a:pt x="1449" y="745"/>
                    <a:pt x="1451" y="746"/>
                    <a:pt x="1452" y="745"/>
                  </a:cubicBezTo>
                  <a:cubicBezTo>
                    <a:pt x="1457" y="744"/>
                    <a:pt x="1462" y="743"/>
                    <a:pt x="1466" y="741"/>
                  </a:cubicBezTo>
                  <a:cubicBezTo>
                    <a:pt x="1468" y="741"/>
                    <a:pt x="1468" y="739"/>
                    <a:pt x="1468" y="738"/>
                  </a:cubicBezTo>
                  <a:cubicBezTo>
                    <a:pt x="1468" y="737"/>
                    <a:pt x="1466" y="736"/>
                    <a:pt x="1465" y="736"/>
                  </a:cubicBezTo>
                  <a:close/>
                  <a:moveTo>
                    <a:pt x="1492" y="725"/>
                  </a:moveTo>
                  <a:cubicBezTo>
                    <a:pt x="1488" y="728"/>
                    <a:pt x="1483" y="730"/>
                    <a:pt x="1479" y="731"/>
                  </a:cubicBezTo>
                  <a:cubicBezTo>
                    <a:pt x="1478" y="732"/>
                    <a:pt x="1477" y="733"/>
                    <a:pt x="1477" y="735"/>
                  </a:cubicBezTo>
                  <a:cubicBezTo>
                    <a:pt x="1478" y="736"/>
                    <a:pt x="1479" y="737"/>
                    <a:pt x="1481" y="736"/>
                  </a:cubicBezTo>
                  <a:cubicBezTo>
                    <a:pt x="1485" y="734"/>
                    <a:pt x="1490" y="732"/>
                    <a:pt x="1495" y="730"/>
                  </a:cubicBezTo>
                  <a:cubicBezTo>
                    <a:pt x="1496" y="729"/>
                    <a:pt x="1496" y="728"/>
                    <a:pt x="1496" y="726"/>
                  </a:cubicBezTo>
                  <a:cubicBezTo>
                    <a:pt x="1495" y="725"/>
                    <a:pt x="1494" y="725"/>
                    <a:pt x="1492" y="725"/>
                  </a:cubicBezTo>
                  <a:close/>
                  <a:moveTo>
                    <a:pt x="1518" y="710"/>
                  </a:moveTo>
                  <a:cubicBezTo>
                    <a:pt x="1514" y="713"/>
                    <a:pt x="1509" y="716"/>
                    <a:pt x="1505" y="718"/>
                  </a:cubicBezTo>
                  <a:cubicBezTo>
                    <a:pt x="1504" y="719"/>
                    <a:pt x="1504" y="720"/>
                    <a:pt x="1504" y="722"/>
                  </a:cubicBezTo>
                  <a:cubicBezTo>
                    <a:pt x="1505" y="723"/>
                    <a:pt x="1507" y="723"/>
                    <a:pt x="1508" y="723"/>
                  </a:cubicBezTo>
                  <a:cubicBezTo>
                    <a:pt x="1512" y="720"/>
                    <a:pt x="1516" y="717"/>
                    <a:pt x="1521" y="714"/>
                  </a:cubicBezTo>
                  <a:cubicBezTo>
                    <a:pt x="1522" y="713"/>
                    <a:pt x="1522" y="712"/>
                    <a:pt x="1521" y="711"/>
                  </a:cubicBezTo>
                  <a:cubicBezTo>
                    <a:pt x="1520" y="709"/>
                    <a:pt x="1519" y="709"/>
                    <a:pt x="1518" y="710"/>
                  </a:cubicBezTo>
                  <a:close/>
                  <a:moveTo>
                    <a:pt x="1539" y="690"/>
                  </a:moveTo>
                  <a:cubicBezTo>
                    <a:pt x="1536" y="694"/>
                    <a:pt x="1533" y="697"/>
                    <a:pt x="1529" y="701"/>
                  </a:cubicBezTo>
                  <a:cubicBezTo>
                    <a:pt x="1528" y="702"/>
                    <a:pt x="1528" y="703"/>
                    <a:pt x="1529" y="704"/>
                  </a:cubicBezTo>
                  <a:cubicBezTo>
                    <a:pt x="1530" y="705"/>
                    <a:pt x="1531" y="705"/>
                    <a:pt x="1532" y="704"/>
                  </a:cubicBezTo>
                  <a:cubicBezTo>
                    <a:pt x="1536" y="701"/>
                    <a:pt x="1540" y="698"/>
                    <a:pt x="1543" y="694"/>
                  </a:cubicBezTo>
                  <a:cubicBezTo>
                    <a:pt x="1544" y="693"/>
                    <a:pt x="1544" y="691"/>
                    <a:pt x="1543" y="690"/>
                  </a:cubicBezTo>
                  <a:cubicBezTo>
                    <a:pt x="1542" y="689"/>
                    <a:pt x="1540" y="689"/>
                    <a:pt x="1539" y="690"/>
                  </a:cubicBezTo>
                  <a:close/>
                  <a:moveTo>
                    <a:pt x="1557" y="667"/>
                  </a:moveTo>
                  <a:cubicBezTo>
                    <a:pt x="1555" y="671"/>
                    <a:pt x="1552" y="675"/>
                    <a:pt x="1549" y="679"/>
                  </a:cubicBezTo>
                  <a:cubicBezTo>
                    <a:pt x="1548" y="680"/>
                    <a:pt x="1548" y="682"/>
                    <a:pt x="1549" y="683"/>
                  </a:cubicBezTo>
                  <a:cubicBezTo>
                    <a:pt x="1551" y="683"/>
                    <a:pt x="1552" y="683"/>
                    <a:pt x="1553" y="682"/>
                  </a:cubicBezTo>
                  <a:cubicBezTo>
                    <a:pt x="1556" y="678"/>
                    <a:pt x="1559" y="674"/>
                    <a:pt x="1562" y="670"/>
                  </a:cubicBezTo>
                  <a:cubicBezTo>
                    <a:pt x="1562" y="668"/>
                    <a:pt x="1562" y="667"/>
                    <a:pt x="1561" y="666"/>
                  </a:cubicBezTo>
                  <a:cubicBezTo>
                    <a:pt x="1560" y="665"/>
                    <a:pt x="1558" y="666"/>
                    <a:pt x="1557" y="667"/>
                  </a:cubicBezTo>
                  <a:close/>
                  <a:moveTo>
                    <a:pt x="1570" y="641"/>
                  </a:moveTo>
                  <a:cubicBezTo>
                    <a:pt x="1569" y="645"/>
                    <a:pt x="1567" y="650"/>
                    <a:pt x="1564" y="654"/>
                  </a:cubicBezTo>
                  <a:cubicBezTo>
                    <a:pt x="1564" y="655"/>
                    <a:pt x="1564" y="657"/>
                    <a:pt x="1566" y="657"/>
                  </a:cubicBezTo>
                  <a:cubicBezTo>
                    <a:pt x="1567" y="658"/>
                    <a:pt x="1568" y="657"/>
                    <a:pt x="1569" y="656"/>
                  </a:cubicBezTo>
                  <a:cubicBezTo>
                    <a:pt x="1571" y="652"/>
                    <a:pt x="1573" y="647"/>
                    <a:pt x="1575" y="642"/>
                  </a:cubicBezTo>
                  <a:cubicBezTo>
                    <a:pt x="1576" y="641"/>
                    <a:pt x="1575" y="640"/>
                    <a:pt x="1574" y="639"/>
                  </a:cubicBezTo>
                  <a:cubicBezTo>
                    <a:pt x="1572" y="639"/>
                    <a:pt x="1571" y="639"/>
                    <a:pt x="1570" y="641"/>
                  </a:cubicBezTo>
                  <a:close/>
                  <a:moveTo>
                    <a:pt x="1579" y="612"/>
                  </a:moveTo>
                  <a:cubicBezTo>
                    <a:pt x="1578" y="616"/>
                    <a:pt x="1578" y="618"/>
                    <a:pt x="1577" y="621"/>
                  </a:cubicBezTo>
                  <a:cubicBezTo>
                    <a:pt x="1577" y="623"/>
                    <a:pt x="1576" y="625"/>
                    <a:pt x="1575" y="627"/>
                  </a:cubicBezTo>
                  <a:cubicBezTo>
                    <a:pt x="1575" y="628"/>
                    <a:pt x="1576" y="629"/>
                    <a:pt x="1577" y="630"/>
                  </a:cubicBezTo>
                  <a:cubicBezTo>
                    <a:pt x="1578" y="630"/>
                    <a:pt x="1580" y="629"/>
                    <a:pt x="1580" y="628"/>
                  </a:cubicBezTo>
                  <a:cubicBezTo>
                    <a:pt x="1581" y="626"/>
                    <a:pt x="1581" y="624"/>
                    <a:pt x="1582" y="622"/>
                  </a:cubicBezTo>
                  <a:cubicBezTo>
                    <a:pt x="1583" y="619"/>
                    <a:pt x="1583" y="617"/>
                    <a:pt x="1584" y="613"/>
                  </a:cubicBezTo>
                  <a:cubicBezTo>
                    <a:pt x="1584" y="612"/>
                    <a:pt x="1583" y="611"/>
                    <a:pt x="1582" y="610"/>
                  </a:cubicBezTo>
                  <a:cubicBezTo>
                    <a:pt x="1581" y="610"/>
                    <a:pt x="1579" y="611"/>
                    <a:pt x="1579" y="612"/>
                  </a:cubicBezTo>
                  <a:close/>
                  <a:moveTo>
                    <a:pt x="1582" y="583"/>
                  </a:moveTo>
                  <a:cubicBezTo>
                    <a:pt x="1581" y="588"/>
                    <a:pt x="1581" y="593"/>
                    <a:pt x="1581" y="598"/>
                  </a:cubicBezTo>
                  <a:cubicBezTo>
                    <a:pt x="1581" y="599"/>
                    <a:pt x="1582" y="600"/>
                    <a:pt x="1583" y="600"/>
                  </a:cubicBezTo>
                  <a:cubicBezTo>
                    <a:pt x="1584" y="601"/>
                    <a:pt x="1586" y="600"/>
                    <a:pt x="1586" y="598"/>
                  </a:cubicBezTo>
                  <a:cubicBezTo>
                    <a:pt x="1586" y="593"/>
                    <a:pt x="1586" y="588"/>
                    <a:pt x="1587" y="583"/>
                  </a:cubicBezTo>
                  <a:cubicBezTo>
                    <a:pt x="1587" y="582"/>
                    <a:pt x="1586" y="580"/>
                    <a:pt x="1584" y="580"/>
                  </a:cubicBezTo>
                  <a:cubicBezTo>
                    <a:pt x="1583" y="580"/>
                    <a:pt x="1582" y="581"/>
                    <a:pt x="1582" y="583"/>
                  </a:cubicBezTo>
                  <a:close/>
                  <a:moveTo>
                    <a:pt x="1581" y="553"/>
                  </a:moveTo>
                  <a:cubicBezTo>
                    <a:pt x="1582" y="558"/>
                    <a:pt x="1582" y="563"/>
                    <a:pt x="1582" y="568"/>
                  </a:cubicBezTo>
                  <a:cubicBezTo>
                    <a:pt x="1582" y="569"/>
                    <a:pt x="1583" y="570"/>
                    <a:pt x="1584" y="570"/>
                  </a:cubicBezTo>
                  <a:cubicBezTo>
                    <a:pt x="1586" y="570"/>
                    <a:pt x="1587" y="569"/>
                    <a:pt x="1587" y="568"/>
                  </a:cubicBezTo>
                  <a:cubicBezTo>
                    <a:pt x="1587" y="563"/>
                    <a:pt x="1587" y="558"/>
                    <a:pt x="1586" y="553"/>
                  </a:cubicBezTo>
                  <a:cubicBezTo>
                    <a:pt x="1586" y="551"/>
                    <a:pt x="1585" y="550"/>
                    <a:pt x="1584" y="550"/>
                  </a:cubicBezTo>
                  <a:cubicBezTo>
                    <a:pt x="1582" y="551"/>
                    <a:pt x="1581" y="552"/>
                    <a:pt x="1581" y="553"/>
                  </a:cubicBezTo>
                  <a:close/>
                  <a:moveTo>
                    <a:pt x="1579" y="523"/>
                  </a:moveTo>
                  <a:cubicBezTo>
                    <a:pt x="1579" y="528"/>
                    <a:pt x="1580" y="533"/>
                    <a:pt x="1580" y="538"/>
                  </a:cubicBezTo>
                  <a:cubicBezTo>
                    <a:pt x="1580" y="540"/>
                    <a:pt x="1582" y="541"/>
                    <a:pt x="1583" y="540"/>
                  </a:cubicBezTo>
                  <a:cubicBezTo>
                    <a:pt x="1584" y="540"/>
                    <a:pt x="1585" y="539"/>
                    <a:pt x="1585" y="538"/>
                  </a:cubicBezTo>
                  <a:cubicBezTo>
                    <a:pt x="1585" y="533"/>
                    <a:pt x="1584" y="528"/>
                    <a:pt x="1584" y="523"/>
                  </a:cubicBezTo>
                  <a:cubicBezTo>
                    <a:pt x="1583" y="521"/>
                    <a:pt x="1582" y="520"/>
                    <a:pt x="1581" y="521"/>
                  </a:cubicBezTo>
                  <a:cubicBezTo>
                    <a:pt x="1579" y="521"/>
                    <a:pt x="1578" y="522"/>
                    <a:pt x="1579" y="523"/>
                  </a:cubicBezTo>
                  <a:close/>
                  <a:moveTo>
                    <a:pt x="1573" y="494"/>
                  </a:moveTo>
                  <a:cubicBezTo>
                    <a:pt x="1574" y="499"/>
                    <a:pt x="1575" y="504"/>
                    <a:pt x="1576" y="509"/>
                  </a:cubicBezTo>
                  <a:cubicBezTo>
                    <a:pt x="1577" y="510"/>
                    <a:pt x="1578" y="511"/>
                    <a:pt x="1579" y="511"/>
                  </a:cubicBezTo>
                  <a:cubicBezTo>
                    <a:pt x="1581" y="510"/>
                    <a:pt x="1581" y="509"/>
                    <a:pt x="1581" y="508"/>
                  </a:cubicBezTo>
                  <a:cubicBezTo>
                    <a:pt x="1580" y="503"/>
                    <a:pt x="1579" y="498"/>
                    <a:pt x="1578" y="493"/>
                  </a:cubicBezTo>
                  <a:cubicBezTo>
                    <a:pt x="1578" y="492"/>
                    <a:pt x="1576" y="491"/>
                    <a:pt x="1575" y="491"/>
                  </a:cubicBezTo>
                  <a:cubicBezTo>
                    <a:pt x="1574" y="491"/>
                    <a:pt x="1573" y="493"/>
                    <a:pt x="1573" y="494"/>
                  </a:cubicBezTo>
                  <a:close/>
                  <a:moveTo>
                    <a:pt x="1564" y="466"/>
                  </a:moveTo>
                  <a:cubicBezTo>
                    <a:pt x="1566" y="471"/>
                    <a:pt x="1567" y="475"/>
                    <a:pt x="1569" y="480"/>
                  </a:cubicBezTo>
                  <a:cubicBezTo>
                    <a:pt x="1569" y="481"/>
                    <a:pt x="1571" y="482"/>
                    <a:pt x="1572" y="482"/>
                  </a:cubicBezTo>
                  <a:cubicBezTo>
                    <a:pt x="1573" y="481"/>
                    <a:pt x="1574" y="480"/>
                    <a:pt x="1574" y="478"/>
                  </a:cubicBezTo>
                  <a:cubicBezTo>
                    <a:pt x="1572" y="473"/>
                    <a:pt x="1570" y="469"/>
                    <a:pt x="1568" y="464"/>
                  </a:cubicBezTo>
                  <a:cubicBezTo>
                    <a:pt x="1568" y="463"/>
                    <a:pt x="1566" y="462"/>
                    <a:pt x="1565" y="463"/>
                  </a:cubicBezTo>
                  <a:cubicBezTo>
                    <a:pt x="1564" y="463"/>
                    <a:pt x="1563" y="465"/>
                    <a:pt x="1564" y="466"/>
                  </a:cubicBezTo>
                  <a:close/>
                  <a:moveTo>
                    <a:pt x="1548" y="442"/>
                  </a:moveTo>
                  <a:cubicBezTo>
                    <a:pt x="1551" y="445"/>
                    <a:pt x="1554" y="449"/>
                    <a:pt x="1557" y="453"/>
                  </a:cubicBezTo>
                  <a:cubicBezTo>
                    <a:pt x="1557" y="454"/>
                    <a:pt x="1559" y="455"/>
                    <a:pt x="1560" y="454"/>
                  </a:cubicBezTo>
                  <a:cubicBezTo>
                    <a:pt x="1561" y="453"/>
                    <a:pt x="1562" y="452"/>
                    <a:pt x="1561" y="451"/>
                  </a:cubicBezTo>
                  <a:cubicBezTo>
                    <a:pt x="1558" y="446"/>
                    <a:pt x="1555" y="442"/>
                    <a:pt x="1552" y="438"/>
                  </a:cubicBezTo>
                  <a:cubicBezTo>
                    <a:pt x="1551" y="437"/>
                    <a:pt x="1549" y="437"/>
                    <a:pt x="1548" y="438"/>
                  </a:cubicBezTo>
                  <a:cubicBezTo>
                    <a:pt x="1547" y="439"/>
                    <a:pt x="1547" y="441"/>
                    <a:pt x="1548" y="442"/>
                  </a:cubicBezTo>
                  <a:close/>
                  <a:moveTo>
                    <a:pt x="1524" y="428"/>
                  </a:moveTo>
                  <a:cubicBezTo>
                    <a:pt x="1529" y="429"/>
                    <a:pt x="1533" y="430"/>
                    <a:pt x="1537" y="433"/>
                  </a:cubicBezTo>
                  <a:cubicBezTo>
                    <a:pt x="1538" y="433"/>
                    <a:pt x="1540" y="433"/>
                    <a:pt x="1540" y="432"/>
                  </a:cubicBezTo>
                  <a:cubicBezTo>
                    <a:pt x="1541" y="431"/>
                    <a:pt x="1541" y="429"/>
                    <a:pt x="1540" y="428"/>
                  </a:cubicBezTo>
                  <a:cubicBezTo>
                    <a:pt x="1535" y="426"/>
                    <a:pt x="1530" y="424"/>
                    <a:pt x="1525" y="423"/>
                  </a:cubicBezTo>
                  <a:cubicBezTo>
                    <a:pt x="1524" y="422"/>
                    <a:pt x="1522" y="423"/>
                    <a:pt x="1522" y="425"/>
                  </a:cubicBezTo>
                  <a:cubicBezTo>
                    <a:pt x="1522" y="426"/>
                    <a:pt x="1523" y="427"/>
                    <a:pt x="1524" y="428"/>
                  </a:cubicBezTo>
                  <a:close/>
                  <a:moveTo>
                    <a:pt x="1501" y="423"/>
                  </a:moveTo>
                  <a:cubicBezTo>
                    <a:pt x="1500" y="423"/>
                    <a:pt x="1499" y="424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3" y="428"/>
                    <a:pt x="1506" y="427"/>
                    <a:pt x="1510" y="427"/>
                  </a:cubicBezTo>
                  <a:cubicBezTo>
                    <a:pt x="1511" y="427"/>
                    <a:pt x="1512" y="425"/>
                    <a:pt x="1512" y="424"/>
                  </a:cubicBezTo>
                  <a:cubicBezTo>
                    <a:pt x="1512" y="423"/>
                    <a:pt x="1511" y="422"/>
                    <a:pt x="1509" y="422"/>
                  </a:cubicBezTo>
                  <a:cubicBezTo>
                    <a:pt x="1506" y="422"/>
                    <a:pt x="1502" y="423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0" y="428"/>
                    <a:pt x="1501" y="428"/>
                    <a:pt x="1502" y="428"/>
                  </a:cubicBezTo>
                  <a:cubicBezTo>
                    <a:pt x="1504" y="427"/>
                    <a:pt x="1504" y="426"/>
                    <a:pt x="1504" y="425"/>
                  </a:cubicBezTo>
                  <a:cubicBezTo>
                    <a:pt x="1504" y="423"/>
                    <a:pt x="1502" y="423"/>
                    <a:pt x="1501" y="423"/>
                  </a:cubicBezTo>
                  <a:close/>
                  <a:moveTo>
                    <a:pt x="1526" y="409"/>
                  </a:moveTo>
                  <a:cubicBezTo>
                    <a:pt x="1523" y="412"/>
                    <a:pt x="1519" y="415"/>
                    <a:pt x="1514" y="417"/>
                  </a:cubicBezTo>
                  <a:cubicBezTo>
                    <a:pt x="1513" y="418"/>
                    <a:pt x="1513" y="420"/>
                    <a:pt x="1513" y="421"/>
                  </a:cubicBezTo>
                  <a:cubicBezTo>
                    <a:pt x="1514" y="422"/>
                    <a:pt x="1515" y="422"/>
                    <a:pt x="1517" y="422"/>
                  </a:cubicBezTo>
                  <a:cubicBezTo>
                    <a:pt x="1521" y="419"/>
                    <a:pt x="1526" y="416"/>
                    <a:pt x="1529" y="413"/>
                  </a:cubicBezTo>
                  <a:cubicBezTo>
                    <a:pt x="1531" y="412"/>
                    <a:pt x="1531" y="411"/>
                    <a:pt x="1530" y="410"/>
                  </a:cubicBezTo>
                  <a:cubicBezTo>
                    <a:pt x="1529" y="409"/>
                    <a:pt x="1527" y="408"/>
                    <a:pt x="1526" y="409"/>
                  </a:cubicBezTo>
                  <a:close/>
                  <a:moveTo>
                    <a:pt x="1543" y="386"/>
                  </a:moveTo>
                  <a:cubicBezTo>
                    <a:pt x="1541" y="391"/>
                    <a:pt x="1539" y="395"/>
                    <a:pt x="1536" y="399"/>
                  </a:cubicBezTo>
                  <a:cubicBezTo>
                    <a:pt x="1535" y="400"/>
                    <a:pt x="1535" y="401"/>
                    <a:pt x="1537" y="402"/>
                  </a:cubicBezTo>
                  <a:cubicBezTo>
                    <a:pt x="1538" y="403"/>
                    <a:pt x="1539" y="403"/>
                    <a:pt x="1540" y="402"/>
                  </a:cubicBezTo>
                  <a:cubicBezTo>
                    <a:pt x="1543" y="397"/>
                    <a:pt x="1546" y="393"/>
                    <a:pt x="1548" y="388"/>
                  </a:cubicBezTo>
                  <a:cubicBezTo>
                    <a:pt x="1548" y="387"/>
                    <a:pt x="1547" y="385"/>
                    <a:pt x="1546" y="385"/>
                  </a:cubicBezTo>
                  <a:cubicBezTo>
                    <a:pt x="1545" y="384"/>
                    <a:pt x="1543" y="385"/>
                    <a:pt x="1543" y="386"/>
                  </a:cubicBezTo>
                  <a:close/>
                  <a:moveTo>
                    <a:pt x="1548" y="358"/>
                  </a:moveTo>
                  <a:cubicBezTo>
                    <a:pt x="1548" y="363"/>
                    <a:pt x="1548" y="368"/>
                    <a:pt x="1547" y="372"/>
                  </a:cubicBezTo>
                  <a:cubicBezTo>
                    <a:pt x="1547" y="374"/>
                    <a:pt x="1548" y="375"/>
                    <a:pt x="1549" y="375"/>
                  </a:cubicBezTo>
                  <a:cubicBezTo>
                    <a:pt x="1550" y="375"/>
                    <a:pt x="1552" y="375"/>
                    <a:pt x="1552" y="373"/>
                  </a:cubicBezTo>
                  <a:cubicBezTo>
                    <a:pt x="1552" y="373"/>
                    <a:pt x="1552" y="373"/>
                    <a:pt x="1552" y="373"/>
                  </a:cubicBezTo>
                  <a:cubicBezTo>
                    <a:pt x="1553" y="368"/>
                    <a:pt x="1553" y="363"/>
                    <a:pt x="1553" y="358"/>
                  </a:cubicBezTo>
                  <a:cubicBezTo>
                    <a:pt x="1553" y="356"/>
                    <a:pt x="1552" y="355"/>
                    <a:pt x="1551" y="355"/>
                  </a:cubicBezTo>
                  <a:cubicBezTo>
                    <a:pt x="1549" y="355"/>
                    <a:pt x="1548" y="356"/>
                    <a:pt x="1548" y="358"/>
                  </a:cubicBezTo>
                  <a:close/>
                  <a:moveTo>
                    <a:pt x="1544" y="329"/>
                  </a:moveTo>
                  <a:cubicBezTo>
                    <a:pt x="1546" y="334"/>
                    <a:pt x="1547" y="338"/>
                    <a:pt x="1547" y="343"/>
                  </a:cubicBezTo>
                  <a:cubicBezTo>
                    <a:pt x="1547" y="345"/>
                    <a:pt x="1549" y="346"/>
                    <a:pt x="1550" y="345"/>
                  </a:cubicBezTo>
                  <a:cubicBezTo>
                    <a:pt x="1551" y="345"/>
                    <a:pt x="1552" y="344"/>
                    <a:pt x="1552" y="343"/>
                  </a:cubicBezTo>
                  <a:cubicBezTo>
                    <a:pt x="1551" y="337"/>
                    <a:pt x="1550" y="332"/>
                    <a:pt x="1549" y="328"/>
                  </a:cubicBezTo>
                  <a:cubicBezTo>
                    <a:pt x="1549" y="326"/>
                    <a:pt x="1547" y="325"/>
                    <a:pt x="1546" y="326"/>
                  </a:cubicBezTo>
                  <a:cubicBezTo>
                    <a:pt x="1545" y="326"/>
                    <a:pt x="1544" y="328"/>
                    <a:pt x="1544" y="329"/>
                  </a:cubicBezTo>
                  <a:close/>
                  <a:moveTo>
                    <a:pt x="1533" y="302"/>
                  </a:moveTo>
                  <a:cubicBezTo>
                    <a:pt x="1535" y="306"/>
                    <a:pt x="1537" y="311"/>
                    <a:pt x="1539" y="315"/>
                  </a:cubicBezTo>
                  <a:cubicBezTo>
                    <a:pt x="1540" y="316"/>
                    <a:pt x="1541" y="317"/>
                    <a:pt x="1542" y="316"/>
                  </a:cubicBezTo>
                  <a:cubicBezTo>
                    <a:pt x="1544" y="316"/>
                    <a:pt x="1544" y="314"/>
                    <a:pt x="1544" y="313"/>
                  </a:cubicBezTo>
                  <a:cubicBezTo>
                    <a:pt x="1542" y="308"/>
                    <a:pt x="1539" y="304"/>
                    <a:pt x="1537" y="299"/>
                  </a:cubicBezTo>
                  <a:cubicBezTo>
                    <a:pt x="1536" y="298"/>
                    <a:pt x="1535" y="298"/>
                    <a:pt x="1533" y="299"/>
                  </a:cubicBezTo>
                  <a:cubicBezTo>
                    <a:pt x="1532" y="299"/>
                    <a:pt x="1532" y="301"/>
                    <a:pt x="1533" y="302"/>
                  </a:cubicBezTo>
                  <a:close/>
                  <a:moveTo>
                    <a:pt x="1514" y="279"/>
                  </a:moveTo>
                  <a:cubicBezTo>
                    <a:pt x="1518" y="282"/>
                    <a:pt x="1521" y="286"/>
                    <a:pt x="1524" y="290"/>
                  </a:cubicBezTo>
                  <a:cubicBezTo>
                    <a:pt x="1525" y="291"/>
                    <a:pt x="1527" y="291"/>
                    <a:pt x="1528" y="290"/>
                  </a:cubicBezTo>
                  <a:cubicBezTo>
                    <a:pt x="1529" y="289"/>
                    <a:pt x="1529" y="288"/>
                    <a:pt x="1528" y="287"/>
                  </a:cubicBezTo>
                  <a:cubicBezTo>
                    <a:pt x="1525" y="283"/>
                    <a:pt x="1522" y="279"/>
                    <a:pt x="1518" y="275"/>
                  </a:cubicBezTo>
                  <a:cubicBezTo>
                    <a:pt x="1517" y="275"/>
                    <a:pt x="1515" y="275"/>
                    <a:pt x="1514" y="276"/>
                  </a:cubicBezTo>
                  <a:cubicBezTo>
                    <a:pt x="1513" y="277"/>
                    <a:pt x="1513" y="278"/>
                    <a:pt x="1514" y="279"/>
                  </a:cubicBezTo>
                  <a:close/>
                  <a:moveTo>
                    <a:pt x="1490" y="263"/>
                  </a:moveTo>
                  <a:cubicBezTo>
                    <a:pt x="1495" y="265"/>
                    <a:pt x="1499" y="267"/>
                    <a:pt x="1503" y="270"/>
                  </a:cubicBezTo>
                  <a:cubicBezTo>
                    <a:pt x="1504" y="271"/>
                    <a:pt x="1506" y="270"/>
                    <a:pt x="1507" y="269"/>
                  </a:cubicBezTo>
                  <a:cubicBezTo>
                    <a:pt x="1507" y="268"/>
                    <a:pt x="1507" y="267"/>
                    <a:pt x="1506" y="266"/>
                  </a:cubicBezTo>
                  <a:cubicBezTo>
                    <a:pt x="1502" y="263"/>
                    <a:pt x="1497" y="260"/>
                    <a:pt x="1492" y="258"/>
                  </a:cubicBezTo>
                  <a:cubicBezTo>
                    <a:pt x="1491" y="258"/>
                    <a:pt x="1490" y="258"/>
                    <a:pt x="1489" y="260"/>
                  </a:cubicBezTo>
                  <a:cubicBezTo>
                    <a:pt x="1489" y="261"/>
                    <a:pt x="1489" y="262"/>
                    <a:pt x="1490" y="263"/>
                  </a:cubicBezTo>
                  <a:close/>
                  <a:moveTo>
                    <a:pt x="1462" y="257"/>
                  </a:moveTo>
                  <a:cubicBezTo>
                    <a:pt x="1463" y="257"/>
                    <a:pt x="1463" y="257"/>
                    <a:pt x="1463" y="257"/>
                  </a:cubicBezTo>
                  <a:cubicBezTo>
                    <a:pt x="1468" y="257"/>
                    <a:pt x="1472" y="258"/>
                    <a:pt x="1477" y="259"/>
                  </a:cubicBezTo>
                  <a:cubicBezTo>
                    <a:pt x="1478" y="259"/>
                    <a:pt x="1479" y="258"/>
                    <a:pt x="1480" y="257"/>
                  </a:cubicBezTo>
                  <a:cubicBezTo>
                    <a:pt x="1480" y="255"/>
                    <a:pt x="1479" y="254"/>
                    <a:pt x="1478" y="254"/>
                  </a:cubicBezTo>
                  <a:cubicBezTo>
                    <a:pt x="1473" y="253"/>
                    <a:pt x="1468" y="252"/>
                    <a:pt x="1463" y="252"/>
                  </a:cubicBezTo>
                  <a:cubicBezTo>
                    <a:pt x="1463" y="252"/>
                    <a:pt x="1463" y="252"/>
                    <a:pt x="1462" y="252"/>
                  </a:cubicBezTo>
                  <a:cubicBezTo>
                    <a:pt x="1461" y="252"/>
                    <a:pt x="1460" y="253"/>
                    <a:pt x="1460" y="255"/>
                  </a:cubicBezTo>
                  <a:cubicBezTo>
                    <a:pt x="1460" y="256"/>
                    <a:pt x="1461" y="257"/>
                    <a:pt x="1462" y="257"/>
                  </a:cubicBezTo>
                  <a:close/>
                  <a:moveTo>
                    <a:pt x="1443" y="244"/>
                  </a:moveTo>
                  <a:cubicBezTo>
                    <a:pt x="1443" y="246"/>
                    <a:pt x="1443" y="247"/>
                    <a:pt x="1443" y="249"/>
                  </a:cubicBezTo>
                  <a:cubicBezTo>
                    <a:pt x="1443" y="251"/>
                    <a:pt x="1443" y="254"/>
                    <a:pt x="1443" y="257"/>
                  </a:cubicBezTo>
                  <a:cubicBezTo>
                    <a:pt x="1443" y="258"/>
                    <a:pt x="1443" y="258"/>
                    <a:pt x="1444" y="259"/>
                  </a:cubicBezTo>
                  <a:cubicBezTo>
                    <a:pt x="1444" y="260"/>
                    <a:pt x="1445" y="260"/>
                    <a:pt x="1446" y="259"/>
                  </a:cubicBezTo>
                  <a:cubicBezTo>
                    <a:pt x="1447" y="259"/>
                    <a:pt x="1447" y="259"/>
                    <a:pt x="1448" y="259"/>
                  </a:cubicBezTo>
                  <a:cubicBezTo>
                    <a:pt x="1449" y="259"/>
                    <a:pt x="1450" y="257"/>
                    <a:pt x="1450" y="256"/>
                  </a:cubicBezTo>
                  <a:cubicBezTo>
                    <a:pt x="1449" y="255"/>
                    <a:pt x="1448" y="254"/>
                    <a:pt x="1447" y="254"/>
                  </a:cubicBezTo>
                  <a:cubicBezTo>
                    <a:pt x="1446" y="254"/>
                    <a:pt x="1445" y="254"/>
                    <a:pt x="1445" y="255"/>
                  </a:cubicBezTo>
                  <a:cubicBezTo>
                    <a:pt x="1445" y="257"/>
                    <a:pt x="1445" y="257"/>
                    <a:pt x="1445" y="257"/>
                  </a:cubicBezTo>
                  <a:cubicBezTo>
                    <a:pt x="1448" y="257"/>
                    <a:pt x="1448" y="257"/>
                    <a:pt x="1448" y="257"/>
                  </a:cubicBezTo>
                  <a:cubicBezTo>
                    <a:pt x="1448" y="254"/>
                    <a:pt x="1448" y="252"/>
                    <a:pt x="1448" y="249"/>
                  </a:cubicBezTo>
                  <a:cubicBezTo>
                    <a:pt x="1448" y="247"/>
                    <a:pt x="1448" y="246"/>
                    <a:pt x="1448" y="244"/>
                  </a:cubicBezTo>
                  <a:cubicBezTo>
                    <a:pt x="1448" y="243"/>
                    <a:pt x="1447" y="242"/>
                    <a:pt x="1445" y="242"/>
                  </a:cubicBezTo>
                  <a:cubicBezTo>
                    <a:pt x="1444" y="242"/>
                    <a:pt x="1443" y="243"/>
                    <a:pt x="1443" y="244"/>
                  </a:cubicBezTo>
                  <a:close/>
                  <a:moveTo>
                    <a:pt x="1439" y="215"/>
                  </a:moveTo>
                  <a:cubicBezTo>
                    <a:pt x="1440" y="220"/>
                    <a:pt x="1441" y="225"/>
                    <a:pt x="1442" y="230"/>
                  </a:cubicBezTo>
                  <a:cubicBezTo>
                    <a:pt x="1442" y="231"/>
                    <a:pt x="1443" y="232"/>
                    <a:pt x="1445" y="232"/>
                  </a:cubicBezTo>
                  <a:cubicBezTo>
                    <a:pt x="1446" y="232"/>
                    <a:pt x="1447" y="230"/>
                    <a:pt x="1447" y="229"/>
                  </a:cubicBezTo>
                  <a:cubicBezTo>
                    <a:pt x="1446" y="224"/>
                    <a:pt x="1445" y="219"/>
                    <a:pt x="1444" y="214"/>
                  </a:cubicBezTo>
                  <a:cubicBezTo>
                    <a:pt x="1444" y="213"/>
                    <a:pt x="1442" y="212"/>
                    <a:pt x="1441" y="212"/>
                  </a:cubicBezTo>
                  <a:cubicBezTo>
                    <a:pt x="1440" y="212"/>
                    <a:pt x="1439" y="214"/>
                    <a:pt x="1439" y="215"/>
                  </a:cubicBezTo>
                  <a:close/>
                  <a:moveTo>
                    <a:pt x="1430" y="187"/>
                  </a:moveTo>
                  <a:cubicBezTo>
                    <a:pt x="1432" y="192"/>
                    <a:pt x="1434" y="196"/>
                    <a:pt x="1435" y="201"/>
                  </a:cubicBezTo>
                  <a:cubicBezTo>
                    <a:pt x="1436" y="202"/>
                    <a:pt x="1437" y="203"/>
                    <a:pt x="1438" y="203"/>
                  </a:cubicBezTo>
                  <a:cubicBezTo>
                    <a:pt x="1440" y="202"/>
                    <a:pt x="1441" y="201"/>
                    <a:pt x="1440" y="199"/>
                  </a:cubicBezTo>
                  <a:cubicBezTo>
                    <a:pt x="1439" y="195"/>
                    <a:pt x="1437" y="190"/>
                    <a:pt x="1435" y="185"/>
                  </a:cubicBezTo>
                  <a:cubicBezTo>
                    <a:pt x="1435" y="184"/>
                    <a:pt x="1433" y="183"/>
                    <a:pt x="1432" y="184"/>
                  </a:cubicBezTo>
                  <a:cubicBezTo>
                    <a:pt x="1431" y="184"/>
                    <a:pt x="1430" y="186"/>
                    <a:pt x="1430" y="187"/>
                  </a:cubicBezTo>
                  <a:close/>
                  <a:moveTo>
                    <a:pt x="1418" y="160"/>
                  </a:moveTo>
                  <a:cubicBezTo>
                    <a:pt x="1420" y="165"/>
                    <a:pt x="1422" y="169"/>
                    <a:pt x="1424" y="173"/>
                  </a:cubicBezTo>
                  <a:cubicBezTo>
                    <a:pt x="1425" y="175"/>
                    <a:pt x="1427" y="175"/>
                    <a:pt x="1428" y="175"/>
                  </a:cubicBezTo>
                  <a:cubicBezTo>
                    <a:pt x="1429" y="174"/>
                    <a:pt x="1430" y="172"/>
                    <a:pt x="1429" y="171"/>
                  </a:cubicBezTo>
                  <a:cubicBezTo>
                    <a:pt x="1427" y="167"/>
                    <a:pt x="1424" y="162"/>
                    <a:pt x="1422" y="158"/>
                  </a:cubicBezTo>
                  <a:cubicBezTo>
                    <a:pt x="1421" y="157"/>
                    <a:pt x="1420" y="156"/>
                    <a:pt x="1419" y="157"/>
                  </a:cubicBezTo>
                  <a:cubicBezTo>
                    <a:pt x="1417" y="157"/>
                    <a:pt x="1417" y="159"/>
                    <a:pt x="1418" y="160"/>
                  </a:cubicBezTo>
                  <a:close/>
                  <a:moveTo>
                    <a:pt x="1402" y="135"/>
                  </a:moveTo>
                  <a:cubicBezTo>
                    <a:pt x="1405" y="139"/>
                    <a:pt x="1407" y="143"/>
                    <a:pt x="1410" y="147"/>
                  </a:cubicBezTo>
                  <a:cubicBezTo>
                    <a:pt x="1411" y="149"/>
                    <a:pt x="1412" y="149"/>
                    <a:pt x="1413" y="148"/>
                  </a:cubicBezTo>
                  <a:cubicBezTo>
                    <a:pt x="1415" y="147"/>
                    <a:pt x="1415" y="146"/>
                    <a:pt x="1414" y="145"/>
                  </a:cubicBezTo>
                  <a:cubicBezTo>
                    <a:pt x="1412" y="140"/>
                    <a:pt x="1409" y="136"/>
                    <a:pt x="1406" y="132"/>
                  </a:cubicBezTo>
                  <a:cubicBezTo>
                    <a:pt x="1405" y="131"/>
                    <a:pt x="1404" y="131"/>
                    <a:pt x="1402" y="132"/>
                  </a:cubicBezTo>
                  <a:cubicBezTo>
                    <a:pt x="1401" y="132"/>
                    <a:pt x="1401" y="134"/>
                    <a:pt x="1402" y="135"/>
                  </a:cubicBezTo>
                  <a:close/>
                  <a:moveTo>
                    <a:pt x="1384" y="111"/>
                  </a:moveTo>
                  <a:cubicBezTo>
                    <a:pt x="1386" y="114"/>
                    <a:pt x="1388" y="117"/>
                    <a:pt x="1391" y="120"/>
                  </a:cubicBezTo>
                  <a:cubicBezTo>
                    <a:pt x="1391" y="121"/>
                    <a:pt x="1392" y="122"/>
                    <a:pt x="1393" y="123"/>
                  </a:cubicBezTo>
                  <a:cubicBezTo>
                    <a:pt x="1394" y="124"/>
                    <a:pt x="1395" y="124"/>
                    <a:pt x="1396" y="123"/>
                  </a:cubicBezTo>
                  <a:cubicBezTo>
                    <a:pt x="1398" y="123"/>
                    <a:pt x="1398" y="121"/>
                    <a:pt x="1397" y="120"/>
                  </a:cubicBezTo>
                  <a:cubicBezTo>
                    <a:pt x="1396" y="119"/>
                    <a:pt x="1395" y="118"/>
                    <a:pt x="1395" y="117"/>
                  </a:cubicBezTo>
                  <a:cubicBezTo>
                    <a:pt x="1392" y="114"/>
                    <a:pt x="1390" y="111"/>
                    <a:pt x="1388" y="108"/>
                  </a:cubicBezTo>
                  <a:cubicBezTo>
                    <a:pt x="1387" y="107"/>
                    <a:pt x="1385" y="107"/>
                    <a:pt x="1384" y="108"/>
                  </a:cubicBezTo>
                  <a:cubicBezTo>
                    <a:pt x="1383" y="109"/>
                    <a:pt x="1383" y="110"/>
                    <a:pt x="1384" y="111"/>
                  </a:cubicBezTo>
                  <a:close/>
                  <a:moveTo>
                    <a:pt x="1364" y="90"/>
                  </a:moveTo>
                  <a:cubicBezTo>
                    <a:pt x="1367" y="93"/>
                    <a:pt x="1371" y="96"/>
                    <a:pt x="1374" y="100"/>
                  </a:cubicBezTo>
                  <a:cubicBezTo>
                    <a:pt x="1375" y="101"/>
                    <a:pt x="1376" y="101"/>
                    <a:pt x="1377" y="100"/>
                  </a:cubicBezTo>
                  <a:cubicBezTo>
                    <a:pt x="1379" y="99"/>
                    <a:pt x="1379" y="98"/>
                    <a:pt x="1378" y="97"/>
                  </a:cubicBezTo>
                  <a:cubicBezTo>
                    <a:pt x="1374" y="93"/>
                    <a:pt x="1371" y="89"/>
                    <a:pt x="1367" y="86"/>
                  </a:cubicBezTo>
                  <a:cubicBezTo>
                    <a:pt x="1366" y="85"/>
                    <a:pt x="1364" y="85"/>
                    <a:pt x="1363" y="86"/>
                  </a:cubicBezTo>
                  <a:cubicBezTo>
                    <a:pt x="1363" y="87"/>
                    <a:pt x="1363" y="89"/>
                    <a:pt x="1364" y="90"/>
                  </a:cubicBezTo>
                  <a:close/>
                  <a:moveTo>
                    <a:pt x="1341" y="71"/>
                  </a:moveTo>
                  <a:cubicBezTo>
                    <a:pt x="1345" y="74"/>
                    <a:pt x="1349" y="77"/>
                    <a:pt x="1352" y="80"/>
                  </a:cubicBezTo>
                  <a:cubicBezTo>
                    <a:pt x="1354" y="81"/>
                    <a:pt x="1355" y="80"/>
                    <a:pt x="1356" y="79"/>
                  </a:cubicBezTo>
                  <a:cubicBezTo>
                    <a:pt x="1357" y="78"/>
                    <a:pt x="1357" y="77"/>
                    <a:pt x="1356" y="76"/>
                  </a:cubicBezTo>
                  <a:cubicBezTo>
                    <a:pt x="1352" y="73"/>
                    <a:pt x="1348" y="70"/>
                    <a:pt x="1343" y="67"/>
                  </a:cubicBezTo>
                  <a:cubicBezTo>
                    <a:pt x="1342" y="66"/>
                    <a:pt x="1341" y="66"/>
                    <a:pt x="1340" y="67"/>
                  </a:cubicBezTo>
                  <a:cubicBezTo>
                    <a:pt x="1339" y="69"/>
                    <a:pt x="1339" y="70"/>
                    <a:pt x="1341" y="71"/>
                  </a:cubicBezTo>
                  <a:close/>
                  <a:moveTo>
                    <a:pt x="1315" y="56"/>
                  </a:moveTo>
                  <a:cubicBezTo>
                    <a:pt x="1319" y="58"/>
                    <a:pt x="1324" y="61"/>
                    <a:pt x="1328" y="63"/>
                  </a:cubicBezTo>
                  <a:cubicBezTo>
                    <a:pt x="1329" y="64"/>
                    <a:pt x="1331" y="63"/>
                    <a:pt x="1332" y="62"/>
                  </a:cubicBezTo>
                  <a:cubicBezTo>
                    <a:pt x="1332" y="61"/>
                    <a:pt x="1332" y="59"/>
                    <a:pt x="1331" y="59"/>
                  </a:cubicBezTo>
                  <a:cubicBezTo>
                    <a:pt x="1326" y="56"/>
                    <a:pt x="1322" y="54"/>
                    <a:pt x="1317" y="52"/>
                  </a:cubicBezTo>
                  <a:cubicBezTo>
                    <a:pt x="1316" y="51"/>
                    <a:pt x="1314" y="52"/>
                    <a:pt x="1314" y="53"/>
                  </a:cubicBezTo>
                  <a:cubicBezTo>
                    <a:pt x="1313" y="54"/>
                    <a:pt x="1314" y="56"/>
                    <a:pt x="1315" y="56"/>
                  </a:cubicBezTo>
                  <a:close/>
                  <a:moveTo>
                    <a:pt x="1287" y="47"/>
                  </a:moveTo>
                  <a:cubicBezTo>
                    <a:pt x="1292" y="48"/>
                    <a:pt x="1297" y="49"/>
                    <a:pt x="1301" y="51"/>
                  </a:cubicBezTo>
                  <a:cubicBezTo>
                    <a:pt x="1303" y="51"/>
                    <a:pt x="1304" y="51"/>
                    <a:pt x="1304" y="49"/>
                  </a:cubicBezTo>
                  <a:cubicBezTo>
                    <a:pt x="1305" y="48"/>
                    <a:pt x="1304" y="47"/>
                    <a:pt x="1303" y="46"/>
                  </a:cubicBezTo>
                  <a:cubicBezTo>
                    <a:pt x="1298" y="45"/>
                    <a:pt x="1293" y="43"/>
                    <a:pt x="1288" y="42"/>
                  </a:cubicBezTo>
                  <a:cubicBezTo>
                    <a:pt x="1287" y="41"/>
                    <a:pt x="1286" y="42"/>
                    <a:pt x="1285" y="44"/>
                  </a:cubicBezTo>
                  <a:cubicBezTo>
                    <a:pt x="1285" y="45"/>
                    <a:pt x="1286" y="46"/>
                    <a:pt x="1287" y="47"/>
                  </a:cubicBezTo>
                  <a:close/>
                  <a:moveTo>
                    <a:pt x="1258" y="41"/>
                  </a:moveTo>
                  <a:cubicBezTo>
                    <a:pt x="1263" y="42"/>
                    <a:pt x="1268" y="42"/>
                    <a:pt x="1273" y="43"/>
                  </a:cubicBezTo>
                  <a:cubicBezTo>
                    <a:pt x="1274" y="44"/>
                    <a:pt x="1275" y="43"/>
                    <a:pt x="1276" y="41"/>
                  </a:cubicBezTo>
                  <a:cubicBezTo>
                    <a:pt x="1276" y="40"/>
                    <a:pt x="1275" y="39"/>
                    <a:pt x="1274" y="38"/>
                  </a:cubicBezTo>
                  <a:cubicBezTo>
                    <a:pt x="1269" y="37"/>
                    <a:pt x="1264" y="37"/>
                    <a:pt x="1259" y="36"/>
                  </a:cubicBezTo>
                  <a:cubicBezTo>
                    <a:pt x="1257" y="36"/>
                    <a:pt x="1256" y="37"/>
                    <a:pt x="1256" y="38"/>
                  </a:cubicBezTo>
                  <a:cubicBezTo>
                    <a:pt x="1256" y="39"/>
                    <a:pt x="1257" y="41"/>
                    <a:pt x="1258" y="41"/>
                  </a:cubicBezTo>
                  <a:close/>
                  <a:moveTo>
                    <a:pt x="1228" y="38"/>
                  </a:moveTo>
                  <a:cubicBezTo>
                    <a:pt x="1233" y="39"/>
                    <a:pt x="1238" y="39"/>
                    <a:pt x="1243" y="39"/>
                  </a:cubicBezTo>
                  <a:cubicBezTo>
                    <a:pt x="1245" y="39"/>
                    <a:pt x="1246" y="38"/>
                    <a:pt x="1246" y="37"/>
                  </a:cubicBezTo>
                  <a:cubicBezTo>
                    <a:pt x="1246" y="36"/>
                    <a:pt x="1245" y="34"/>
                    <a:pt x="1244" y="34"/>
                  </a:cubicBezTo>
                  <a:cubicBezTo>
                    <a:pt x="1239" y="34"/>
                    <a:pt x="1234" y="34"/>
                    <a:pt x="1229" y="33"/>
                  </a:cubicBezTo>
                  <a:cubicBezTo>
                    <a:pt x="1227" y="33"/>
                    <a:pt x="1226" y="34"/>
                    <a:pt x="1226" y="36"/>
                  </a:cubicBezTo>
                  <a:cubicBezTo>
                    <a:pt x="1226" y="37"/>
                    <a:pt x="1227" y="38"/>
                    <a:pt x="1228" y="38"/>
                  </a:cubicBezTo>
                  <a:close/>
                  <a:moveTo>
                    <a:pt x="1199" y="38"/>
                  </a:moveTo>
                  <a:cubicBezTo>
                    <a:pt x="1204" y="38"/>
                    <a:pt x="1209" y="38"/>
                    <a:pt x="1213" y="38"/>
                  </a:cubicBezTo>
                  <a:cubicBezTo>
                    <a:pt x="1215" y="38"/>
                    <a:pt x="1216" y="37"/>
                    <a:pt x="1216" y="36"/>
                  </a:cubicBezTo>
                  <a:cubicBezTo>
                    <a:pt x="1216" y="34"/>
                    <a:pt x="1215" y="33"/>
                    <a:pt x="1213" y="33"/>
                  </a:cubicBezTo>
                  <a:cubicBezTo>
                    <a:pt x="1208" y="33"/>
                    <a:pt x="1203" y="33"/>
                    <a:pt x="1198" y="33"/>
                  </a:cubicBezTo>
                  <a:cubicBezTo>
                    <a:pt x="1197" y="34"/>
                    <a:pt x="1196" y="35"/>
                    <a:pt x="1196" y="36"/>
                  </a:cubicBezTo>
                  <a:cubicBezTo>
                    <a:pt x="1196" y="37"/>
                    <a:pt x="1197" y="39"/>
                    <a:pt x="1199" y="38"/>
                  </a:cubicBezTo>
                  <a:close/>
                  <a:moveTo>
                    <a:pt x="1169" y="41"/>
                  </a:moveTo>
                  <a:cubicBezTo>
                    <a:pt x="1174" y="40"/>
                    <a:pt x="1179" y="40"/>
                    <a:pt x="1184" y="39"/>
                  </a:cubicBezTo>
                  <a:cubicBezTo>
                    <a:pt x="1185" y="39"/>
                    <a:pt x="1186" y="38"/>
                    <a:pt x="1186" y="37"/>
                  </a:cubicBezTo>
                  <a:cubicBezTo>
                    <a:pt x="1186" y="35"/>
                    <a:pt x="1185" y="34"/>
                    <a:pt x="1183" y="34"/>
                  </a:cubicBezTo>
                  <a:cubicBezTo>
                    <a:pt x="1178" y="35"/>
                    <a:pt x="1173" y="35"/>
                    <a:pt x="1168" y="36"/>
                  </a:cubicBezTo>
                  <a:cubicBezTo>
                    <a:pt x="1167" y="36"/>
                    <a:pt x="1166" y="37"/>
                    <a:pt x="1166" y="38"/>
                  </a:cubicBezTo>
                  <a:cubicBezTo>
                    <a:pt x="1166" y="40"/>
                    <a:pt x="1167" y="41"/>
                    <a:pt x="1169" y="41"/>
                  </a:cubicBezTo>
                  <a:close/>
                  <a:moveTo>
                    <a:pt x="1139" y="45"/>
                  </a:moveTo>
                  <a:cubicBezTo>
                    <a:pt x="1144" y="44"/>
                    <a:pt x="1149" y="43"/>
                    <a:pt x="1154" y="42"/>
                  </a:cubicBezTo>
                  <a:cubicBezTo>
                    <a:pt x="1155" y="42"/>
                    <a:pt x="1156" y="41"/>
                    <a:pt x="1156" y="40"/>
                  </a:cubicBezTo>
                  <a:cubicBezTo>
                    <a:pt x="1156" y="38"/>
                    <a:pt x="1155" y="37"/>
                    <a:pt x="1153" y="37"/>
                  </a:cubicBezTo>
                  <a:cubicBezTo>
                    <a:pt x="1148" y="38"/>
                    <a:pt x="1143" y="39"/>
                    <a:pt x="1138" y="40"/>
                  </a:cubicBezTo>
                  <a:cubicBezTo>
                    <a:pt x="1137" y="40"/>
                    <a:pt x="1136" y="41"/>
                    <a:pt x="1136" y="43"/>
                  </a:cubicBezTo>
                  <a:cubicBezTo>
                    <a:pt x="1136" y="44"/>
                    <a:pt x="1138" y="45"/>
                    <a:pt x="1139" y="45"/>
                  </a:cubicBezTo>
                  <a:close/>
                  <a:moveTo>
                    <a:pt x="1110" y="51"/>
                  </a:moveTo>
                  <a:cubicBezTo>
                    <a:pt x="1115" y="50"/>
                    <a:pt x="1120" y="48"/>
                    <a:pt x="1124" y="47"/>
                  </a:cubicBezTo>
                  <a:cubicBezTo>
                    <a:pt x="1126" y="47"/>
                    <a:pt x="1127" y="46"/>
                    <a:pt x="1126" y="45"/>
                  </a:cubicBezTo>
                  <a:cubicBezTo>
                    <a:pt x="1126" y="43"/>
                    <a:pt x="1125" y="42"/>
                    <a:pt x="1123" y="43"/>
                  </a:cubicBezTo>
                  <a:cubicBezTo>
                    <a:pt x="1119" y="44"/>
                    <a:pt x="1114" y="45"/>
                    <a:pt x="1109" y="46"/>
                  </a:cubicBezTo>
                  <a:cubicBezTo>
                    <a:pt x="1107" y="46"/>
                    <a:pt x="1107" y="48"/>
                    <a:pt x="1107" y="49"/>
                  </a:cubicBezTo>
                  <a:cubicBezTo>
                    <a:pt x="1107" y="50"/>
                    <a:pt x="1109" y="51"/>
                    <a:pt x="1110" y="51"/>
                  </a:cubicBezTo>
                  <a:close/>
                  <a:moveTo>
                    <a:pt x="1081" y="59"/>
                  </a:moveTo>
                  <a:cubicBezTo>
                    <a:pt x="1086" y="57"/>
                    <a:pt x="1091" y="56"/>
                    <a:pt x="1095" y="54"/>
                  </a:cubicBezTo>
                  <a:cubicBezTo>
                    <a:pt x="1097" y="54"/>
                    <a:pt x="1098" y="53"/>
                    <a:pt x="1097" y="51"/>
                  </a:cubicBezTo>
                  <a:cubicBezTo>
                    <a:pt x="1097" y="50"/>
                    <a:pt x="1095" y="49"/>
                    <a:pt x="1094" y="50"/>
                  </a:cubicBezTo>
                  <a:cubicBezTo>
                    <a:pt x="1089" y="51"/>
                    <a:pt x="1084" y="52"/>
                    <a:pt x="1080" y="54"/>
                  </a:cubicBezTo>
                  <a:cubicBezTo>
                    <a:pt x="1078" y="54"/>
                    <a:pt x="1078" y="56"/>
                    <a:pt x="1078" y="57"/>
                  </a:cubicBezTo>
                  <a:cubicBezTo>
                    <a:pt x="1078" y="58"/>
                    <a:pt x="1080" y="59"/>
                    <a:pt x="1081" y="59"/>
                  </a:cubicBezTo>
                  <a:close/>
                  <a:moveTo>
                    <a:pt x="1053" y="69"/>
                  </a:moveTo>
                  <a:cubicBezTo>
                    <a:pt x="1058" y="67"/>
                    <a:pt x="1062" y="65"/>
                    <a:pt x="1067" y="63"/>
                  </a:cubicBezTo>
                  <a:cubicBezTo>
                    <a:pt x="1068" y="63"/>
                    <a:pt x="1069" y="62"/>
                    <a:pt x="1068" y="60"/>
                  </a:cubicBezTo>
                  <a:cubicBezTo>
                    <a:pt x="1068" y="59"/>
                    <a:pt x="1067" y="58"/>
                    <a:pt x="1065" y="59"/>
                  </a:cubicBezTo>
                  <a:cubicBezTo>
                    <a:pt x="1061" y="60"/>
                    <a:pt x="1056" y="62"/>
                    <a:pt x="1051" y="64"/>
                  </a:cubicBezTo>
                  <a:cubicBezTo>
                    <a:pt x="1050" y="65"/>
                    <a:pt x="1049" y="66"/>
                    <a:pt x="1050" y="67"/>
                  </a:cubicBezTo>
                  <a:cubicBezTo>
                    <a:pt x="1050" y="69"/>
                    <a:pt x="1052" y="69"/>
                    <a:pt x="1053" y="69"/>
                  </a:cubicBezTo>
                  <a:close/>
                  <a:moveTo>
                    <a:pt x="1026" y="81"/>
                  </a:moveTo>
                  <a:cubicBezTo>
                    <a:pt x="1030" y="79"/>
                    <a:pt x="1035" y="77"/>
                    <a:pt x="1039" y="75"/>
                  </a:cubicBezTo>
                  <a:cubicBezTo>
                    <a:pt x="1041" y="74"/>
                    <a:pt x="1041" y="73"/>
                    <a:pt x="1041" y="71"/>
                  </a:cubicBezTo>
                  <a:cubicBezTo>
                    <a:pt x="1040" y="70"/>
                    <a:pt x="1039" y="70"/>
                    <a:pt x="1037" y="70"/>
                  </a:cubicBezTo>
                  <a:cubicBezTo>
                    <a:pt x="1033" y="72"/>
                    <a:pt x="1028" y="74"/>
                    <a:pt x="1024" y="77"/>
                  </a:cubicBezTo>
                  <a:cubicBezTo>
                    <a:pt x="1022" y="77"/>
                    <a:pt x="1022" y="79"/>
                    <a:pt x="1023" y="80"/>
                  </a:cubicBezTo>
                  <a:cubicBezTo>
                    <a:pt x="1023" y="81"/>
                    <a:pt x="1025" y="82"/>
                    <a:pt x="1026" y="81"/>
                  </a:cubicBezTo>
                  <a:close/>
                  <a:moveTo>
                    <a:pt x="1000" y="96"/>
                  </a:moveTo>
                  <a:cubicBezTo>
                    <a:pt x="1004" y="94"/>
                    <a:pt x="1009" y="91"/>
                    <a:pt x="1013" y="88"/>
                  </a:cubicBezTo>
                  <a:cubicBezTo>
                    <a:pt x="1014" y="88"/>
                    <a:pt x="1015" y="86"/>
                    <a:pt x="1014" y="85"/>
                  </a:cubicBezTo>
                  <a:cubicBezTo>
                    <a:pt x="1013" y="84"/>
                    <a:pt x="1012" y="83"/>
                    <a:pt x="1010" y="84"/>
                  </a:cubicBezTo>
                  <a:cubicBezTo>
                    <a:pt x="1006" y="87"/>
                    <a:pt x="1002" y="89"/>
                    <a:pt x="998" y="92"/>
                  </a:cubicBezTo>
                  <a:cubicBezTo>
                    <a:pt x="996" y="93"/>
                    <a:pt x="996" y="94"/>
                    <a:pt x="997" y="96"/>
                  </a:cubicBezTo>
                  <a:cubicBezTo>
                    <a:pt x="998" y="97"/>
                    <a:pt x="999" y="97"/>
                    <a:pt x="1000" y="96"/>
                  </a:cubicBezTo>
                  <a:close/>
                  <a:moveTo>
                    <a:pt x="977" y="114"/>
                  </a:moveTo>
                  <a:cubicBezTo>
                    <a:pt x="981" y="111"/>
                    <a:pt x="984" y="108"/>
                    <a:pt x="988" y="105"/>
                  </a:cubicBezTo>
                  <a:cubicBezTo>
                    <a:pt x="989" y="104"/>
                    <a:pt x="990" y="102"/>
                    <a:pt x="989" y="101"/>
                  </a:cubicBezTo>
                  <a:cubicBezTo>
                    <a:pt x="988" y="100"/>
                    <a:pt x="986" y="100"/>
                    <a:pt x="985" y="101"/>
                  </a:cubicBezTo>
                  <a:cubicBezTo>
                    <a:pt x="981" y="104"/>
                    <a:pt x="977" y="107"/>
                    <a:pt x="974" y="111"/>
                  </a:cubicBezTo>
                  <a:cubicBezTo>
                    <a:pt x="973" y="111"/>
                    <a:pt x="972" y="113"/>
                    <a:pt x="973" y="114"/>
                  </a:cubicBezTo>
                  <a:cubicBezTo>
                    <a:pt x="974" y="115"/>
                    <a:pt x="976" y="115"/>
                    <a:pt x="977" y="114"/>
                  </a:cubicBezTo>
                  <a:close/>
                  <a:moveTo>
                    <a:pt x="956" y="136"/>
                  </a:moveTo>
                  <a:cubicBezTo>
                    <a:pt x="960" y="132"/>
                    <a:pt x="963" y="128"/>
                    <a:pt x="966" y="125"/>
                  </a:cubicBezTo>
                  <a:cubicBezTo>
                    <a:pt x="967" y="124"/>
                    <a:pt x="967" y="122"/>
                    <a:pt x="966" y="121"/>
                  </a:cubicBezTo>
                  <a:cubicBezTo>
                    <a:pt x="965" y="120"/>
                    <a:pt x="964" y="120"/>
                    <a:pt x="963" y="121"/>
                  </a:cubicBezTo>
                  <a:cubicBezTo>
                    <a:pt x="959" y="125"/>
                    <a:pt x="956" y="129"/>
                    <a:pt x="953" y="133"/>
                  </a:cubicBezTo>
                  <a:cubicBezTo>
                    <a:pt x="952" y="134"/>
                    <a:pt x="952" y="135"/>
                    <a:pt x="953" y="136"/>
                  </a:cubicBezTo>
                  <a:cubicBezTo>
                    <a:pt x="954" y="137"/>
                    <a:pt x="956" y="137"/>
                    <a:pt x="956" y="136"/>
                  </a:cubicBezTo>
                  <a:close/>
                  <a:moveTo>
                    <a:pt x="940" y="160"/>
                  </a:moveTo>
                  <a:cubicBezTo>
                    <a:pt x="943" y="156"/>
                    <a:pt x="945" y="152"/>
                    <a:pt x="948" y="148"/>
                  </a:cubicBezTo>
                  <a:cubicBezTo>
                    <a:pt x="949" y="146"/>
                    <a:pt x="948" y="145"/>
                    <a:pt x="947" y="144"/>
                  </a:cubicBezTo>
                  <a:cubicBezTo>
                    <a:pt x="946" y="143"/>
                    <a:pt x="944" y="144"/>
                    <a:pt x="944" y="145"/>
                  </a:cubicBezTo>
                  <a:cubicBezTo>
                    <a:pt x="941" y="149"/>
                    <a:pt x="938" y="153"/>
                    <a:pt x="936" y="158"/>
                  </a:cubicBezTo>
                  <a:cubicBezTo>
                    <a:pt x="935" y="159"/>
                    <a:pt x="936" y="161"/>
                    <a:pt x="937" y="161"/>
                  </a:cubicBezTo>
                  <a:cubicBezTo>
                    <a:pt x="938" y="162"/>
                    <a:pt x="940" y="161"/>
                    <a:pt x="940" y="160"/>
                  </a:cubicBezTo>
                  <a:close/>
                  <a:moveTo>
                    <a:pt x="930" y="188"/>
                  </a:moveTo>
                  <a:cubicBezTo>
                    <a:pt x="931" y="183"/>
                    <a:pt x="933" y="178"/>
                    <a:pt x="934" y="174"/>
                  </a:cubicBezTo>
                  <a:cubicBezTo>
                    <a:pt x="935" y="172"/>
                    <a:pt x="934" y="171"/>
                    <a:pt x="933" y="170"/>
                  </a:cubicBezTo>
                  <a:cubicBezTo>
                    <a:pt x="932" y="170"/>
                    <a:pt x="930" y="171"/>
                    <a:pt x="930" y="172"/>
                  </a:cubicBezTo>
                  <a:cubicBezTo>
                    <a:pt x="928" y="177"/>
                    <a:pt x="926" y="181"/>
                    <a:pt x="925" y="186"/>
                  </a:cubicBezTo>
                  <a:cubicBezTo>
                    <a:pt x="925" y="188"/>
                    <a:pt x="925" y="189"/>
                    <a:pt x="927" y="189"/>
                  </a:cubicBezTo>
                  <a:cubicBezTo>
                    <a:pt x="928" y="190"/>
                    <a:pt x="929" y="189"/>
                    <a:pt x="930" y="188"/>
                  </a:cubicBezTo>
                  <a:close/>
                  <a:moveTo>
                    <a:pt x="925" y="217"/>
                  </a:moveTo>
                  <a:cubicBezTo>
                    <a:pt x="925" y="212"/>
                    <a:pt x="926" y="207"/>
                    <a:pt x="927" y="202"/>
                  </a:cubicBezTo>
                  <a:cubicBezTo>
                    <a:pt x="927" y="201"/>
                    <a:pt x="926" y="199"/>
                    <a:pt x="925" y="199"/>
                  </a:cubicBezTo>
                  <a:cubicBezTo>
                    <a:pt x="923" y="199"/>
                    <a:pt x="922" y="200"/>
                    <a:pt x="922" y="201"/>
                  </a:cubicBezTo>
                  <a:cubicBezTo>
                    <a:pt x="921" y="206"/>
                    <a:pt x="920" y="211"/>
                    <a:pt x="920" y="216"/>
                  </a:cubicBezTo>
                  <a:cubicBezTo>
                    <a:pt x="920" y="218"/>
                    <a:pt x="921" y="219"/>
                    <a:pt x="922" y="219"/>
                  </a:cubicBezTo>
                  <a:cubicBezTo>
                    <a:pt x="924" y="219"/>
                    <a:pt x="925" y="218"/>
                    <a:pt x="925" y="217"/>
                  </a:cubicBezTo>
                  <a:close/>
                  <a:moveTo>
                    <a:pt x="921" y="245"/>
                  </a:moveTo>
                  <a:cubicBezTo>
                    <a:pt x="921" y="245"/>
                    <a:pt x="921" y="246"/>
                    <a:pt x="921" y="246"/>
                  </a:cubicBezTo>
                  <a:cubicBezTo>
                    <a:pt x="922" y="247"/>
                    <a:pt x="923" y="248"/>
                    <a:pt x="924" y="247"/>
                  </a:cubicBezTo>
                  <a:cubicBezTo>
                    <a:pt x="925" y="247"/>
                    <a:pt x="926" y="246"/>
                    <a:pt x="926" y="245"/>
                  </a:cubicBezTo>
                  <a:cubicBezTo>
                    <a:pt x="925" y="240"/>
                    <a:pt x="925" y="236"/>
                    <a:pt x="925" y="231"/>
                  </a:cubicBezTo>
                  <a:cubicBezTo>
                    <a:pt x="925" y="230"/>
                    <a:pt x="924" y="229"/>
                    <a:pt x="922" y="229"/>
                  </a:cubicBezTo>
                  <a:cubicBezTo>
                    <a:pt x="921" y="229"/>
                    <a:pt x="920" y="230"/>
                    <a:pt x="920" y="232"/>
                  </a:cubicBezTo>
                  <a:cubicBezTo>
                    <a:pt x="920" y="236"/>
                    <a:pt x="921" y="241"/>
                    <a:pt x="921" y="245"/>
                  </a:cubicBezTo>
                  <a:cubicBezTo>
                    <a:pt x="924" y="245"/>
                    <a:pt x="924" y="245"/>
                    <a:pt x="924" y="245"/>
                  </a:cubicBezTo>
                  <a:cubicBezTo>
                    <a:pt x="926" y="244"/>
                    <a:pt x="926" y="244"/>
                    <a:pt x="926" y="244"/>
                  </a:cubicBezTo>
                  <a:cubicBezTo>
                    <a:pt x="926" y="243"/>
                    <a:pt x="925" y="243"/>
                    <a:pt x="925" y="243"/>
                  </a:cubicBezTo>
                  <a:cubicBezTo>
                    <a:pt x="924" y="241"/>
                    <a:pt x="923" y="241"/>
                    <a:pt x="922" y="241"/>
                  </a:cubicBezTo>
                  <a:cubicBezTo>
                    <a:pt x="921" y="242"/>
                    <a:pt x="920" y="244"/>
                    <a:pt x="921" y="245"/>
                  </a:cubicBezTo>
                  <a:close/>
                  <a:moveTo>
                    <a:pt x="902" y="223"/>
                  </a:moveTo>
                  <a:cubicBezTo>
                    <a:pt x="906" y="226"/>
                    <a:pt x="910" y="229"/>
                    <a:pt x="913" y="233"/>
                  </a:cubicBezTo>
                  <a:cubicBezTo>
                    <a:pt x="914" y="234"/>
                    <a:pt x="915" y="234"/>
                    <a:pt x="916" y="233"/>
                  </a:cubicBezTo>
                  <a:cubicBezTo>
                    <a:pt x="917" y="232"/>
                    <a:pt x="917" y="231"/>
                    <a:pt x="917" y="230"/>
                  </a:cubicBezTo>
                  <a:cubicBezTo>
                    <a:pt x="913" y="226"/>
                    <a:pt x="910" y="222"/>
                    <a:pt x="906" y="219"/>
                  </a:cubicBezTo>
                  <a:cubicBezTo>
                    <a:pt x="905" y="218"/>
                    <a:pt x="903" y="218"/>
                    <a:pt x="902" y="219"/>
                  </a:cubicBezTo>
                  <a:cubicBezTo>
                    <a:pt x="901" y="220"/>
                    <a:pt x="901" y="222"/>
                    <a:pt x="902" y="223"/>
                  </a:cubicBezTo>
                  <a:close/>
                  <a:moveTo>
                    <a:pt x="877" y="208"/>
                  </a:moveTo>
                  <a:cubicBezTo>
                    <a:pt x="882" y="209"/>
                    <a:pt x="886" y="212"/>
                    <a:pt x="891" y="214"/>
                  </a:cubicBezTo>
                  <a:cubicBezTo>
                    <a:pt x="892" y="215"/>
                    <a:pt x="893" y="214"/>
                    <a:pt x="894" y="213"/>
                  </a:cubicBezTo>
                  <a:cubicBezTo>
                    <a:pt x="895" y="212"/>
                    <a:pt x="894" y="211"/>
                    <a:pt x="893" y="210"/>
                  </a:cubicBezTo>
                  <a:cubicBezTo>
                    <a:pt x="889" y="207"/>
                    <a:pt x="884" y="205"/>
                    <a:pt x="879" y="203"/>
                  </a:cubicBezTo>
                  <a:cubicBezTo>
                    <a:pt x="878" y="202"/>
                    <a:pt x="877" y="203"/>
                    <a:pt x="876" y="204"/>
                  </a:cubicBezTo>
                  <a:cubicBezTo>
                    <a:pt x="876" y="206"/>
                    <a:pt x="876" y="207"/>
                    <a:pt x="877" y="208"/>
                  </a:cubicBezTo>
                  <a:close/>
                  <a:moveTo>
                    <a:pt x="849" y="201"/>
                  </a:moveTo>
                  <a:cubicBezTo>
                    <a:pt x="854" y="201"/>
                    <a:pt x="859" y="202"/>
                    <a:pt x="864" y="203"/>
                  </a:cubicBezTo>
                  <a:cubicBezTo>
                    <a:pt x="865" y="203"/>
                    <a:pt x="866" y="203"/>
                    <a:pt x="867" y="201"/>
                  </a:cubicBezTo>
                  <a:cubicBezTo>
                    <a:pt x="867" y="200"/>
                    <a:pt x="866" y="199"/>
                    <a:pt x="865" y="198"/>
                  </a:cubicBezTo>
                  <a:cubicBezTo>
                    <a:pt x="860" y="197"/>
                    <a:pt x="855" y="196"/>
                    <a:pt x="850" y="196"/>
                  </a:cubicBezTo>
                  <a:cubicBezTo>
                    <a:pt x="848" y="195"/>
                    <a:pt x="847" y="196"/>
                    <a:pt x="847" y="198"/>
                  </a:cubicBezTo>
                  <a:cubicBezTo>
                    <a:pt x="847" y="199"/>
                    <a:pt x="848" y="200"/>
                    <a:pt x="849" y="201"/>
                  </a:cubicBezTo>
                  <a:close/>
                  <a:moveTo>
                    <a:pt x="820" y="203"/>
                  </a:moveTo>
                  <a:cubicBezTo>
                    <a:pt x="825" y="202"/>
                    <a:pt x="830" y="201"/>
                    <a:pt x="835" y="200"/>
                  </a:cubicBezTo>
                  <a:cubicBezTo>
                    <a:pt x="836" y="200"/>
                    <a:pt x="837" y="199"/>
                    <a:pt x="837" y="198"/>
                  </a:cubicBezTo>
                  <a:cubicBezTo>
                    <a:pt x="837" y="196"/>
                    <a:pt x="836" y="195"/>
                    <a:pt x="834" y="195"/>
                  </a:cubicBezTo>
                  <a:cubicBezTo>
                    <a:pt x="829" y="196"/>
                    <a:pt x="824" y="197"/>
                    <a:pt x="819" y="198"/>
                  </a:cubicBezTo>
                  <a:cubicBezTo>
                    <a:pt x="818" y="198"/>
                    <a:pt x="817" y="200"/>
                    <a:pt x="817" y="201"/>
                  </a:cubicBezTo>
                  <a:cubicBezTo>
                    <a:pt x="818" y="202"/>
                    <a:pt x="819" y="203"/>
                    <a:pt x="820" y="203"/>
                  </a:cubicBezTo>
                  <a:close/>
                  <a:moveTo>
                    <a:pt x="795" y="216"/>
                  </a:moveTo>
                  <a:cubicBezTo>
                    <a:pt x="799" y="213"/>
                    <a:pt x="803" y="210"/>
                    <a:pt x="807" y="208"/>
                  </a:cubicBezTo>
                  <a:cubicBezTo>
                    <a:pt x="808" y="208"/>
                    <a:pt x="809" y="206"/>
                    <a:pt x="808" y="205"/>
                  </a:cubicBezTo>
                  <a:cubicBezTo>
                    <a:pt x="807" y="204"/>
                    <a:pt x="806" y="203"/>
                    <a:pt x="805" y="204"/>
                  </a:cubicBezTo>
                  <a:cubicBezTo>
                    <a:pt x="800" y="206"/>
                    <a:pt x="796" y="209"/>
                    <a:pt x="792" y="212"/>
                  </a:cubicBezTo>
                  <a:cubicBezTo>
                    <a:pt x="791" y="213"/>
                    <a:pt x="791" y="215"/>
                    <a:pt x="791" y="216"/>
                  </a:cubicBezTo>
                  <a:cubicBezTo>
                    <a:pt x="792" y="217"/>
                    <a:pt x="794" y="217"/>
                    <a:pt x="795" y="216"/>
                  </a:cubicBezTo>
                  <a:close/>
                  <a:moveTo>
                    <a:pt x="791" y="195"/>
                  </a:moveTo>
                  <a:cubicBezTo>
                    <a:pt x="790" y="200"/>
                    <a:pt x="790" y="205"/>
                    <a:pt x="789" y="210"/>
                  </a:cubicBezTo>
                  <a:cubicBezTo>
                    <a:pt x="788" y="211"/>
                    <a:pt x="789" y="212"/>
                    <a:pt x="790" y="213"/>
                  </a:cubicBezTo>
                  <a:cubicBezTo>
                    <a:pt x="792" y="213"/>
                    <a:pt x="793" y="212"/>
                    <a:pt x="793" y="211"/>
                  </a:cubicBezTo>
                  <a:cubicBezTo>
                    <a:pt x="795" y="206"/>
                    <a:pt x="795" y="201"/>
                    <a:pt x="796" y="196"/>
                  </a:cubicBezTo>
                  <a:cubicBezTo>
                    <a:pt x="796" y="194"/>
                    <a:pt x="795" y="193"/>
                    <a:pt x="794" y="193"/>
                  </a:cubicBezTo>
                  <a:cubicBezTo>
                    <a:pt x="792" y="193"/>
                    <a:pt x="791" y="194"/>
                    <a:pt x="791" y="195"/>
                  </a:cubicBezTo>
                  <a:close/>
                  <a:moveTo>
                    <a:pt x="791" y="166"/>
                  </a:moveTo>
                  <a:cubicBezTo>
                    <a:pt x="792" y="171"/>
                    <a:pt x="792" y="176"/>
                    <a:pt x="792" y="180"/>
                  </a:cubicBezTo>
                  <a:cubicBezTo>
                    <a:pt x="792" y="181"/>
                    <a:pt x="792" y="181"/>
                    <a:pt x="792" y="181"/>
                  </a:cubicBezTo>
                  <a:cubicBezTo>
                    <a:pt x="792" y="182"/>
                    <a:pt x="793" y="183"/>
                    <a:pt x="794" y="183"/>
                  </a:cubicBezTo>
                  <a:cubicBezTo>
                    <a:pt x="796" y="183"/>
                    <a:pt x="797" y="182"/>
                    <a:pt x="797" y="181"/>
                  </a:cubicBezTo>
                  <a:cubicBezTo>
                    <a:pt x="797" y="180"/>
                    <a:pt x="797" y="180"/>
                    <a:pt x="797" y="180"/>
                  </a:cubicBezTo>
                  <a:cubicBezTo>
                    <a:pt x="797" y="175"/>
                    <a:pt x="797" y="170"/>
                    <a:pt x="796" y="165"/>
                  </a:cubicBezTo>
                  <a:cubicBezTo>
                    <a:pt x="796" y="164"/>
                    <a:pt x="795" y="163"/>
                    <a:pt x="793" y="163"/>
                  </a:cubicBezTo>
                  <a:cubicBezTo>
                    <a:pt x="792" y="163"/>
                    <a:pt x="791" y="165"/>
                    <a:pt x="791" y="166"/>
                  </a:cubicBezTo>
                  <a:close/>
                  <a:moveTo>
                    <a:pt x="784" y="137"/>
                  </a:moveTo>
                  <a:cubicBezTo>
                    <a:pt x="786" y="142"/>
                    <a:pt x="787" y="147"/>
                    <a:pt x="788" y="152"/>
                  </a:cubicBezTo>
                  <a:cubicBezTo>
                    <a:pt x="789" y="153"/>
                    <a:pt x="790" y="154"/>
                    <a:pt x="791" y="153"/>
                  </a:cubicBezTo>
                  <a:cubicBezTo>
                    <a:pt x="793" y="153"/>
                    <a:pt x="794" y="152"/>
                    <a:pt x="793" y="150"/>
                  </a:cubicBezTo>
                  <a:cubicBezTo>
                    <a:pt x="792" y="145"/>
                    <a:pt x="791" y="141"/>
                    <a:pt x="789" y="136"/>
                  </a:cubicBezTo>
                  <a:cubicBezTo>
                    <a:pt x="788" y="134"/>
                    <a:pt x="787" y="134"/>
                    <a:pt x="786" y="134"/>
                  </a:cubicBezTo>
                  <a:cubicBezTo>
                    <a:pt x="784" y="135"/>
                    <a:pt x="784" y="136"/>
                    <a:pt x="784" y="137"/>
                  </a:cubicBezTo>
                  <a:close/>
                  <a:moveTo>
                    <a:pt x="771" y="111"/>
                  </a:moveTo>
                  <a:cubicBezTo>
                    <a:pt x="774" y="115"/>
                    <a:pt x="776" y="120"/>
                    <a:pt x="778" y="124"/>
                  </a:cubicBezTo>
                  <a:cubicBezTo>
                    <a:pt x="779" y="125"/>
                    <a:pt x="780" y="126"/>
                    <a:pt x="782" y="125"/>
                  </a:cubicBezTo>
                  <a:cubicBezTo>
                    <a:pt x="783" y="124"/>
                    <a:pt x="783" y="123"/>
                    <a:pt x="783" y="122"/>
                  </a:cubicBezTo>
                  <a:cubicBezTo>
                    <a:pt x="781" y="117"/>
                    <a:pt x="778" y="113"/>
                    <a:pt x="775" y="108"/>
                  </a:cubicBezTo>
                  <a:cubicBezTo>
                    <a:pt x="775" y="107"/>
                    <a:pt x="773" y="107"/>
                    <a:pt x="772" y="108"/>
                  </a:cubicBezTo>
                  <a:cubicBezTo>
                    <a:pt x="771" y="108"/>
                    <a:pt x="770" y="110"/>
                    <a:pt x="771" y="111"/>
                  </a:cubicBezTo>
                  <a:close/>
                  <a:moveTo>
                    <a:pt x="753" y="88"/>
                  </a:moveTo>
                  <a:cubicBezTo>
                    <a:pt x="757" y="91"/>
                    <a:pt x="760" y="95"/>
                    <a:pt x="763" y="99"/>
                  </a:cubicBezTo>
                  <a:cubicBezTo>
                    <a:pt x="764" y="100"/>
                    <a:pt x="765" y="100"/>
                    <a:pt x="766" y="99"/>
                  </a:cubicBezTo>
                  <a:cubicBezTo>
                    <a:pt x="767" y="99"/>
                    <a:pt x="768" y="97"/>
                    <a:pt x="767" y="96"/>
                  </a:cubicBezTo>
                  <a:cubicBezTo>
                    <a:pt x="764" y="92"/>
                    <a:pt x="760" y="88"/>
                    <a:pt x="757" y="84"/>
                  </a:cubicBezTo>
                  <a:cubicBezTo>
                    <a:pt x="756" y="83"/>
                    <a:pt x="755" y="83"/>
                    <a:pt x="753" y="84"/>
                  </a:cubicBezTo>
                  <a:cubicBezTo>
                    <a:pt x="752" y="85"/>
                    <a:pt x="752" y="87"/>
                    <a:pt x="753" y="88"/>
                  </a:cubicBezTo>
                  <a:close/>
                  <a:moveTo>
                    <a:pt x="732" y="67"/>
                  </a:moveTo>
                  <a:cubicBezTo>
                    <a:pt x="736" y="70"/>
                    <a:pt x="739" y="74"/>
                    <a:pt x="743" y="77"/>
                  </a:cubicBezTo>
                  <a:cubicBezTo>
                    <a:pt x="744" y="78"/>
                    <a:pt x="746" y="78"/>
                    <a:pt x="747" y="77"/>
                  </a:cubicBezTo>
                  <a:cubicBezTo>
                    <a:pt x="747" y="76"/>
                    <a:pt x="747" y="74"/>
                    <a:pt x="746" y="73"/>
                  </a:cubicBezTo>
                  <a:cubicBezTo>
                    <a:pt x="743" y="70"/>
                    <a:pt x="739" y="67"/>
                    <a:pt x="735" y="63"/>
                  </a:cubicBezTo>
                  <a:cubicBezTo>
                    <a:pt x="734" y="62"/>
                    <a:pt x="733" y="62"/>
                    <a:pt x="732" y="64"/>
                  </a:cubicBezTo>
                  <a:cubicBezTo>
                    <a:pt x="731" y="65"/>
                    <a:pt x="731" y="66"/>
                    <a:pt x="732" y="67"/>
                  </a:cubicBezTo>
                  <a:close/>
                  <a:moveTo>
                    <a:pt x="708" y="49"/>
                  </a:moveTo>
                  <a:cubicBezTo>
                    <a:pt x="712" y="52"/>
                    <a:pt x="716" y="55"/>
                    <a:pt x="720" y="58"/>
                  </a:cubicBezTo>
                  <a:cubicBezTo>
                    <a:pt x="721" y="59"/>
                    <a:pt x="723" y="59"/>
                    <a:pt x="724" y="57"/>
                  </a:cubicBezTo>
                  <a:cubicBezTo>
                    <a:pt x="725" y="56"/>
                    <a:pt x="724" y="55"/>
                    <a:pt x="723" y="54"/>
                  </a:cubicBezTo>
                  <a:cubicBezTo>
                    <a:pt x="719" y="51"/>
                    <a:pt x="715" y="48"/>
                    <a:pt x="711" y="45"/>
                  </a:cubicBezTo>
                  <a:cubicBezTo>
                    <a:pt x="710" y="45"/>
                    <a:pt x="708" y="45"/>
                    <a:pt x="707" y="46"/>
                  </a:cubicBezTo>
                  <a:cubicBezTo>
                    <a:pt x="707" y="47"/>
                    <a:pt x="707" y="49"/>
                    <a:pt x="708" y="49"/>
                  </a:cubicBezTo>
                  <a:close/>
                  <a:moveTo>
                    <a:pt x="682" y="35"/>
                  </a:moveTo>
                  <a:cubicBezTo>
                    <a:pt x="687" y="37"/>
                    <a:pt x="691" y="39"/>
                    <a:pt x="695" y="42"/>
                  </a:cubicBezTo>
                  <a:cubicBezTo>
                    <a:pt x="696" y="42"/>
                    <a:pt x="698" y="42"/>
                    <a:pt x="699" y="41"/>
                  </a:cubicBezTo>
                  <a:cubicBezTo>
                    <a:pt x="699" y="40"/>
                    <a:pt x="699" y="38"/>
                    <a:pt x="698" y="37"/>
                  </a:cubicBezTo>
                  <a:cubicBezTo>
                    <a:pt x="693" y="35"/>
                    <a:pt x="689" y="33"/>
                    <a:pt x="684" y="30"/>
                  </a:cubicBezTo>
                  <a:cubicBezTo>
                    <a:pt x="683" y="30"/>
                    <a:pt x="682" y="30"/>
                    <a:pt x="681" y="31"/>
                  </a:cubicBezTo>
                  <a:cubicBezTo>
                    <a:pt x="680" y="33"/>
                    <a:pt x="681" y="34"/>
                    <a:pt x="682" y="35"/>
                  </a:cubicBezTo>
                  <a:close/>
                  <a:moveTo>
                    <a:pt x="655" y="23"/>
                  </a:moveTo>
                  <a:cubicBezTo>
                    <a:pt x="660" y="24"/>
                    <a:pt x="664" y="26"/>
                    <a:pt x="669" y="28"/>
                  </a:cubicBezTo>
                  <a:cubicBezTo>
                    <a:pt x="670" y="29"/>
                    <a:pt x="671" y="28"/>
                    <a:pt x="672" y="27"/>
                  </a:cubicBezTo>
                  <a:cubicBezTo>
                    <a:pt x="673" y="26"/>
                    <a:pt x="672" y="24"/>
                    <a:pt x="671" y="24"/>
                  </a:cubicBezTo>
                  <a:cubicBezTo>
                    <a:pt x="666" y="22"/>
                    <a:pt x="661" y="20"/>
                    <a:pt x="657" y="18"/>
                  </a:cubicBezTo>
                  <a:cubicBezTo>
                    <a:pt x="655" y="17"/>
                    <a:pt x="654" y="18"/>
                    <a:pt x="654" y="19"/>
                  </a:cubicBezTo>
                  <a:cubicBezTo>
                    <a:pt x="653" y="21"/>
                    <a:pt x="654" y="22"/>
                    <a:pt x="655" y="23"/>
                  </a:cubicBezTo>
                  <a:close/>
                  <a:moveTo>
                    <a:pt x="627" y="13"/>
                  </a:moveTo>
                  <a:cubicBezTo>
                    <a:pt x="631" y="15"/>
                    <a:pt x="636" y="16"/>
                    <a:pt x="641" y="18"/>
                  </a:cubicBezTo>
                  <a:cubicBezTo>
                    <a:pt x="642" y="18"/>
                    <a:pt x="644" y="17"/>
                    <a:pt x="644" y="16"/>
                  </a:cubicBezTo>
                  <a:cubicBezTo>
                    <a:pt x="645" y="15"/>
                    <a:pt x="644" y="13"/>
                    <a:pt x="643" y="13"/>
                  </a:cubicBezTo>
                  <a:cubicBezTo>
                    <a:pt x="638" y="11"/>
                    <a:pt x="633" y="10"/>
                    <a:pt x="628" y="9"/>
                  </a:cubicBezTo>
                  <a:cubicBezTo>
                    <a:pt x="627" y="8"/>
                    <a:pt x="625" y="9"/>
                    <a:pt x="625" y="10"/>
                  </a:cubicBezTo>
                  <a:cubicBezTo>
                    <a:pt x="625" y="12"/>
                    <a:pt x="625" y="13"/>
                    <a:pt x="627" y="13"/>
                  </a:cubicBezTo>
                  <a:close/>
                  <a:moveTo>
                    <a:pt x="598" y="7"/>
                  </a:moveTo>
                  <a:cubicBezTo>
                    <a:pt x="602" y="8"/>
                    <a:pt x="607" y="9"/>
                    <a:pt x="612" y="10"/>
                  </a:cubicBezTo>
                  <a:cubicBezTo>
                    <a:pt x="614" y="10"/>
                    <a:pt x="615" y="9"/>
                    <a:pt x="615" y="8"/>
                  </a:cubicBezTo>
                  <a:cubicBezTo>
                    <a:pt x="615" y="7"/>
                    <a:pt x="615" y="5"/>
                    <a:pt x="613" y="5"/>
                  </a:cubicBezTo>
                  <a:cubicBezTo>
                    <a:pt x="608" y="4"/>
                    <a:pt x="603" y="3"/>
                    <a:pt x="598" y="2"/>
                  </a:cubicBezTo>
                  <a:cubicBezTo>
                    <a:pt x="597" y="2"/>
                    <a:pt x="596" y="3"/>
                    <a:pt x="596" y="4"/>
                  </a:cubicBezTo>
                  <a:cubicBezTo>
                    <a:pt x="595" y="6"/>
                    <a:pt x="596" y="7"/>
                    <a:pt x="598" y="7"/>
                  </a:cubicBezTo>
                  <a:close/>
                  <a:moveTo>
                    <a:pt x="568" y="5"/>
                  </a:moveTo>
                  <a:cubicBezTo>
                    <a:pt x="570" y="5"/>
                    <a:pt x="572" y="5"/>
                    <a:pt x="574" y="5"/>
                  </a:cubicBezTo>
                  <a:cubicBezTo>
                    <a:pt x="577" y="5"/>
                    <a:pt x="580" y="5"/>
                    <a:pt x="583" y="6"/>
                  </a:cubicBezTo>
                  <a:cubicBezTo>
                    <a:pt x="584" y="6"/>
                    <a:pt x="585" y="5"/>
                    <a:pt x="586" y="3"/>
                  </a:cubicBezTo>
                  <a:cubicBezTo>
                    <a:pt x="586" y="2"/>
                    <a:pt x="585" y="1"/>
                    <a:pt x="583" y="1"/>
                  </a:cubicBezTo>
                  <a:cubicBezTo>
                    <a:pt x="580" y="0"/>
                    <a:pt x="577" y="0"/>
                    <a:pt x="575" y="0"/>
                  </a:cubicBezTo>
                  <a:cubicBezTo>
                    <a:pt x="572" y="0"/>
                    <a:pt x="570" y="0"/>
                    <a:pt x="568" y="0"/>
                  </a:cubicBezTo>
                  <a:cubicBezTo>
                    <a:pt x="567" y="0"/>
                    <a:pt x="566" y="1"/>
                    <a:pt x="566" y="2"/>
                  </a:cubicBezTo>
                  <a:cubicBezTo>
                    <a:pt x="566" y="4"/>
                    <a:pt x="567" y="5"/>
                    <a:pt x="568" y="5"/>
                  </a:cubicBezTo>
                  <a:close/>
                  <a:moveTo>
                    <a:pt x="538" y="7"/>
                  </a:moveTo>
                  <a:cubicBezTo>
                    <a:pt x="543" y="6"/>
                    <a:pt x="548" y="6"/>
                    <a:pt x="553" y="5"/>
                  </a:cubicBezTo>
                  <a:cubicBezTo>
                    <a:pt x="555" y="5"/>
                    <a:pt x="556" y="4"/>
                    <a:pt x="556" y="3"/>
                  </a:cubicBezTo>
                  <a:cubicBezTo>
                    <a:pt x="556" y="1"/>
                    <a:pt x="554" y="0"/>
                    <a:pt x="553" y="0"/>
                  </a:cubicBezTo>
                  <a:cubicBezTo>
                    <a:pt x="548" y="1"/>
                    <a:pt x="543" y="1"/>
                    <a:pt x="538" y="2"/>
                  </a:cubicBezTo>
                  <a:cubicBezTo>
                    <a:pt x="536" y="2"/>
                    <a:pt x="536" y="3"/>
                    <a:pt x="536" y="4"/>
                  </a:cubicBezTo>
                  <a:cubicBezTo>
                    <a:pt x="536" y="6"/>
                    <a:pt x="537" y="7"/>
                    <a:pt x="538" y="7"/>
                  </a:cubicBezTo>
                  <a:close/>
                  <a:moveTo>
                    <a:pt x="509" y="11"/>
                  </a:moveTo>
                  <a:cubicBezTo>
                    <a:pt x="514" y="10"/>
                    <a:pt x="519" y="9"/>
                    <a:pt x="524" y="9"/>
                  </a:cubicBezTo>
                  <a:cubicBezTo>
                    <a:pt x="525" y="8"/>
                    <a:pt x="526" y="7"/>
                    <a:pt x="526" y="6"/>
                  </a:cubicBezTo>
                  <a:cubicBezTo>
                    <a:pt x="526" y="4"/>
                    <a:pt x="524" y="3"/>
                    <a:pt x="523" y="4"/>
                  </a:cubicBezTo>
                  <a:cubicBezTo>
                    <a:pt x="518" y="4"/>
                    <a:pt x="513" y="5"/>
                    <a:pt x="508" y="6"/>
                  </a:cubicBezTo>
                  <a:cubicBezTo>
                    <a:pt x="507" y="7"/>
                    <a:pt x="506" y="8"/>
                    <a:pt x="506" y="9"/>
                  </a:cubicBezTo>
                  <a:cubicBezTo>
                    <a:pt x="506" y="11"/>
                    <a:pt x="508" y="12"/>
                    <a:pt x="509" y="11"/>
                  </a:cubicBezTo>
                  <a:close/>
                  <a:moveTo>
                    <a:pt x="480" y="19"/>
                  </a:moveTo>
                  <a:cubicBezTo>
                    <a:pt x="485" y="17"/>
                    <a:pt x="490" y="16"/>
                    <a:pt x="494" y="15"/>
                  </a:cubicBezTo>
                  <a:cubicBezTo>
                    <a:pt x="496" y="14"/>
                    <a:pt x="497" y="13"/>
                    <a:pt x="496" y="12"/>
                  </a:cubicBezTo>
                  <a:cubicBezTo>
                    <a:pt x="496" y="10"/>
                    <a:pt x="495" y="9"/>
                    <a:pt x="493" y="10"/>
                  </a:cubicBezTo>
                  <a:cubicBezTo>
                    <a:pt x="488" y="11"/>
                    <a:pt x="484" y="12"/>
                    <a:pt x="479" y="14"/>
                  </a:cubicBezTo>
                  <a:cubicBezTo>
                    <a:pt x="477" y="14"/>
                    <a:pt x="477" y="16"/>
                    <a:pt x="477" y="17"/>
                  </a:cubicBezTo>
                  <a:cubicBezTo>
                    <a:pt x="477" y="18"/>
                    <a:pt x="479" y="19"/>
                    <a:pt x="480" y="19"/>
                  </a:cubicBezTo>
                  <a:close/>
                  <a:moveTo>
                    <a:pt x="452" y="28"/>
                  </a:moveTo>
                  <a:cubicBezTo>
                    <a:pt x="457" y="26"/>
                    <a:pt x="461" y="25"/>
                    <a:pt x="466" y="23"/>
                  </a:cubicBezTo>
                  <a:cubicBezTo>
                    <a:pt x="467" y="23"/>
                    <a:pt x="468" y="21"/>
                    <a:pt x="467" y="20"/>
                  </a:cubicBezTo>
                  <a:cubicBezTo>
                    <a:pt x="467" y="19"/>
                    <a:pt x="466" y="18"/>
                    <a:pt x="464" y="18"/>
                  </a:cubicBezTo>
                  <a:cubicBezTo>
                    <a:pt x="459" y="20"/>
                    <a:pt x="455" y="22"/>
                    <a:pt x="450" y="24"/>
                  </a:cubicBezTo>
                  <a:cubicBezTo>
                    <a:pt x="449" y="24"/>
                    <a:pt x="448" y="25"/>
                    <a:pt x="449" y="27"/>
                  </a:cubicBezTo>
                  <a:cubicBezTo>
                    <a:pt x="449" y="28"/>
                    <a:pt x="451" y="29"/>
                    <a:pt x="452" y="28"/>
                  </a:cubicBezTo>
                  <a:close/>
                  <a:moveTo>
                    <a:pt x="425" y="40"/>
                  </a:moveTo>
                  <a:cubicBezTo>
                    <a:pt x="429" y="38"/>
                    <a:pt x="434" y="36"/>
                    <a:pt x="438" y="34"/>
                  </a:cubicBezTo>
                  <a:cubicBezTo>
                    <a:pt x="439" y="33"/>
                    <a:pt x="440" y="32"/>
                    <a:pt x="439" y="31"/>
                  </a:cubicBezTo>
                  <a:cubicBezTo>
                    <a:pt x="439" y="29"/>
                    <a:pt x="437" y="29"/>
                    <a:pt x="436" y="29"/>
                  </a:cubicBezTo>
                  <a:cubicBezTo>
                    <a:pt x="431" y="31"/>
                    <a:pt x="427" y="34"/>
                    <a:pt x="422" y="36"/>
                  </a:cubicBezTo>
                  <a:cubicBezTo>
                    <a:pt x="421" y="36"/>
                    <a:pt x="421" y="38"/>
                    <a:pt x="421" y="39"/>
                  </a:cubicBezTo>
                  <a:cubicBezTo>
                    <a:pt x="422" y="40"/>
                    <a:pt x="423" y="41"/>
                    <a:pt x="425" y="40"/>
                  </a:cubicBezTo>
                  <a:close/>
                  <a:moveTo>
                    <a:pt x="399" y="55"/>
                  </a:moveTo>
                  <a:cubicBezTo>
                    <a:pt x="403" y="52"/>
                    <a:pt x="407" y="50"/>
                    <a:pt x="412" y="47"/>
                  </a:cubicBezTo>
                  <a:cubicBezTo>
                    <a:pt x="413" y="47"/>
                    <a:pt x="413" y="45"/>
                    <a:pt x="412" y="44"/>
                  </a:cubicBezTo>
                  <a:cubicBezTo>
                    <a:pt x="412" y="43"/>
                    <a:pt x="410" y="42"/>
                    <a:pt x="409" y="43"/>
                  </a:cubicBezTo>
                  <a:cubicBezTo>
                    <a:pt x="405" y="46"/>
                    <a:pt x="400" y="48"/>
                    <a:pt x="396" y="51"/>
                  </a:cubicBezTo>
                  <a:cubicBezTo>
                    <a:pt x="395" y="52"/>
                    <a:pt x="395" y="53"/>
                    <a:pt x="395" y="54"/>
                  </a:cubicBezTo>
                  <a:cubicBezTo>
                    <a:pt x="396" y="56"/>
                    <a:pt x="398" y="56"/>
                    <a:pt x="399" y="55"/>
                  </a:cubicBezTo>
                  <a:close/>
                  <a:moveTo>
                    <a:pt x="375" y="73"/>
                  </a:moveTo>
                  <a:cubicBezTo>
                    <a:pt x="379" y="70"/>
                    <a:pt x="383" y="67"/>
                    <a:pt x="387" y="64"/>
                  </a:cubicBezTo>
                  <a:cubicBezTo>
                    <a:pt x="388" y="63"/>
                    <a:pt x="388" y="61"/>
                    <a:pt x="387" y="60"/>
                  </a:cubicBezTo>
                  <a:cubicBezTo>
                    <a:pt x="386" y="59"/>
                    <a:pt x="385" y="59"/>
                    <a:pt x="384" y="60"/>
                  </a:cubicBezTo>
                  <a:cubicBezTo>
                    <a:pt x="380" y="63"/>
                    <a:pt x="376" y="66"/>
                    <a:pt x="372" y="69"/>
                  </a:cubicBezTo>
                  <a:cubicBezTo>
                    <a:pt x="371" y="70"/>
                    <a:pt x="371" y="72"/>
                    <a:pt x="372" y="73"/>
                  </a:cubicBezTo>
                  <a:cubicBezTo>
                    <a:pt x="373" y="74"/>
                    <a:pt x="374" y="74"/>
                    <a:pt x="375" y="73"/>
                  </a:cubicBezTo>
                  <a:close/>
                  <a:moveTo>
                    <a:pt x="355" y="95"/>
                  </a:moveTo>
                  <a:cubicBezTo>
                    <a:pt x="358" y="91"/>
                    <a:pt x="361" y="87"/>
                    <a:pt x="365" y="83"/>
                  </a:cubicBezTo>
                  <a:cubicBezTo>
                    <a:pt x="366" y="82"/>
                    <a:pt x="366" y="81"/>
                    <a:pt x="365" y="80"/>
                  </a:cubicBezTo>
                  <a:cubicBezTo>
                    <a:pt x="364" y="79"/>
                    <a:pt x="362" y="79"/>
                    <a:pt x="361" y="80"/>
                  </a:cubicBezTo>
                  <a:cubicBezTo>
                    <a:pt x="358" y="84"/>
                    <a:pt x="354" y="87"/>
                    <a:pt x="351" y="91"/>
                  </a:cubicBezTo>
                  <a:cubicBezTo>
                    <a:pt x="350" y="93"/>
                    <a:pt x="351" y="94"/>
                    <a:pt x="352" y="95"/>
                  </a:cubicBezTo>
                  <a:cubicBezTo>
                    <a:pt x="353" y="96"/>
                    <a:pt x="354" y="96"/>
                    <a:pt x="355" y="95"/>
                  </a:cubicBezTo>
                  <a:close/>
                  <a:moveTo>
                    <a:pt x="340" y="120"/>
                  </a:moveTo>
                  <a:cubicBezTo>
                    <a:pt x="342" y="115"/>
                    <a:pt x="344" y="111"/>
                    <a:pt x="347" y="107"/>
                  </a:cubicBezTo>
                  <a:cubicBezTo>
                    <a:pt x="348" y="105"/>
                    <a:pt x="347" y="104"/>
                    <a:pt x="346" y="103"/>
                  </a:cubicBezTo>
                  <a:cubicBezTo>
                    <a:pt x="345" y="103"/>
                    <a:pt x="343" y="103"/>
                    <a:pt x="343" y="104"/>
                  </a:cubicBezTo>
                  <a:cubicBezTo>
                    <a:pt x="340" y="109"/>
                    <a:pt x="338" y="113"/>
                    <a:pt x="336" y="118"/>
                  </a:cubicBezTo>
                  <a:cubicBezTo>
                    <a:pt x="335" y="119"/>
                    <a:pt x="336" y="120"/>
                    <a:pt x="337" y="121"/>
                  </a:cubicBezTo>
                  <a:cubicBezTo>
                    <a:pt x="338" y="122"/>
                    <a:pt x="340" y="121"/>
                    <a:pt x="340" y="120"/>
                  </a:cubicBezTo>
                  <a:close/>
                  <a:moveTo>
                    <a:pt x="333" y="148"/>
                  </a:moveTo>
                  <a:cubicBezTo>
                    <a:pt x="333" y="143"/>
                    <a:pt x="334" y="138"/>
                    <a:pt x="336" y="134"/>
                  </a:cubicBezTo>
                  <a:cubicBezTo>
                    <a:pt x="336" y="132"/>
                    <a:pt x="335" y="131"/>
                    <a:pt x="334" y="130"/>
                  </a:cubicBezTo>
                  <a:cubicBezTo>
                    <a:pt x="332" y="130"/>
                    <a:pt x="331" y="131"/>
                    <a:pt x="331" y="132"/>
                  </a:cubicBezTo>
                  <a:cubicBezTo>
                    <a:pt x="329" y="137"/>
                    <a:pt x="328" y="142"/>
                    <a:pt x="328" y="147"/>
                  </a:cubicBezTo>
                  <a:cubicBezTo>
                    <a:pt x="328" y="149"/>
                    <a:pt x="329" y="150"/>
                    <a:pt x="330" y="150"/>
                  </a:cubicBezTo>
                  <a:cubicBezTo>
                    <a:pt x="331" y="150"/>
                    <a:pt x="333" y="149"/>
                    <a:pt x="333" y="148"/>
                  </a:cubicBezTo>
                  <a:close/>
                  <a:moveTo>
                    <a:pt x="334" y="177"/>
                  </a:moveTo>
                  <a:cubicBezTo>
                    <a:pt x="333" y="172"/>
                    <a:pt x="333" y="167"/>
                    <a:pt x="332" y="162"/>
                  </a:cubicBezTo>
                  <a:cubicBezTo>
                    <a:pt x="332" y="161"/>
                    <a:pt x="331" y="160"/>
                    <a:pt x="330" y="160"/>
                  </a:cubicBezTo>
                  <a:cubicBezTo>
                    <a:pt x="328" y="160"/>
                    <a:pt x="327" y="161"/>
                    <a:pt x="327" y="163"/>
                  </a:cubicBezTo>
                  <a:cubicBezTo>
                    <a:pt x="328" y="168"/>
                    <a:pt x="328" y="173"/>
                    <a:pt x="329" y="178"/>
                  </a:cubicBezTo>
                  <a:cubicBezTo>
                    <a:pt x="329" y="179"/>
                    <a:pt x="330" y="180"/>
                    <a:pt x="332" y="180"/>
                  </a:cubicBezTo>
                  <a:cubicBezTo>
                    <a:pt x="333" y="180"/>
                    <a:pt x="334" y="178"/>
                    <a:pt x="334" y="177"/>
                  </a:cubicBezTo>
                  <a:close/>
                  <a:moveTo>
                    <a:pt x="333" y="197"/>
                  </a:moveTo>
                  <a:cubicBezTo>
                    <a:pt x="334" y="199"/>
                    <a:pt x="335" y="200"/>
                    <a:pt x="335" y="202"/>
                  </a:cubicBezTo>
                  <a:cubicBezTo>
                    <a:pt x="336" y="203"/>
                    <a:pt x="337" y="204"/>
                    <a:pt x="339" y="203"/>
                  </a:cubicBezTo>
                  <a:cubicBezTo>
                    <a:pt x="340" y="203"/>
                    <a:pt x="341" y="201"/>
                    <a:pt x="340" y="200"/>
                  </a:cubicBezTo>
                  <a:cubicBezTo>
                    <a:pt x="339" y="197"/>
                    <a:pt x="338" y="194"/>
                    <a:pt x="337" y="191"/>
                  </a:cubicBezTo>
                  <a:cubicBezTo>
                    <a:pt x="337" y="190"/>
                    <a:pt x="335" y="189"/>
                    <a:pt x="334" y="190"/>
                  </a:cubicBezTo>
                  <a:cubicBezTo>
                    <a:pt x="333" y="190"/>
                    <a:pt x="332" y="191"/>
                    <a:pt x="332" y="193"/>
                  </a:cubicBezTo>
                  <a:cubicBezTo>
                    <a:pt x="333" y="196"/>
                    <a:pt x="334" y="199"/>
                    <a:pt x="335" y="202"/>
                  </a:cubicBezTo>
                  <a:cubicBezTo>
                    <a:pt x="336" y="202"/>
                    <a:pt x="336" y="203"/>
                    <a:pt x="337" y="203"/>
                  </a:cubicBezTo>
                  <a:cubicBezTo>
                    <a:pt x="337" y="203"/>
                    <a:pt x="338" y="203"/>
                    <a:pt x="339" y="203"/>
                  </a:cubicBezTo>
                  <a:cubicBezTo>
                    <a:pt x="339" y="203"/>
                    <a:pt x="340" y="203"/>
                    <a:pt x="340" y="202"/>
                  </a:cubicBezTo>
                  <a:cubicBezTo>
                    <a:pt x="340" y="201"/>
                    <a:pt x="340" y="201"/>
                    <a:pt x="340" y="200"/>
                  </a:cubicBezTo>
                  <a:cubicBezTo>
                    <a:pt x="339" y="198"/>
                    <a:pt x="339" y="196"/>
                    <a:pt x="337" y="195"/>
                  </a:cubicBezTo>
                  <a:cubicBezTo>
                    <a:pt x="337" y="193"/>
                    <a:pt x="335" y="193"/>
                    <a:pt x="334" y="194"/>
                  </a:cubicBezTo>
                  <a:cubicBezTo>
                    <a:pt x="333" y="194"/>
                    <a:pt x="332" y="196"/>
                    <a:pt x="333" y="197"/>
                  </a:cubicBezTo>
                  <a:close/>
                  <a:moveTo>
                    <a:pt x="311" y="180"/>
                  </a:moveTo>
                  <a:cubicBezTo>
                    <a:pt x="316" y="182"/>
                    <a:pt x="320" y="184"/>
                    <a:pt x="324" y="187"/>
                  </a:cubicBezTo>
                  <a:cubicBezTo>
                    <a:pt x="325" y="188"/>
                    <a:pt x="326" y="188"/>
                    <a:pt x="327" y="187"/>
                  </a:cubicBezTo>
                  <a:cubicBezTo>
                    <a:pt x="328" y="185"/>
                    <a:pt x="328" y="184"/>
                    <a:pt x="327" y="183"/>
                  </a:cubicBezTo>
                  <a:cubicBezTo>
                    <a:pt x="323" y="180"/>
                    <a:pt x="318" y="177"/>
                    <a:pt x="313" y="175"/>
                  </a:cubicBezTo>
                  <a:cubicBezTo>
                    <a:pt x="312" y="175"/>
                    <a:pt x="310" y="175"/>
                    <a:pt x="310" y="177"/>
                  </a:cubicBezTo>
                  <a:cubicBezTo>
                    <a:pt x="309" y="178"/>
                    <a:pt x="310" y="179"/>
                    <a:pt x="311" y="180"/>
                  </a:cubicBezTo>
                  <a:close/>
                  <a:moveTo>
                    <a:pt x="283" y="171"/>
                  </a:moveTo>
                  <a:cubicBezTo>
                    <a:pt x="288" y="172"/>
                    <a:pt x="293" y="173"/>
                    <a:pt x="297" y="175"/>
                  </a:cubicBezTo>
                  <a:cubicBezTo>
                    <a:pt x="299" y="175"/>
                    <a:pt x="300" y="174"/>
                    <a:pt x="300" y="173"/>
                  </a:cubicBezTo>
                  <a:cubicBezTo>
                    <a:pt x="301" y="172"/>
                    <a:pt x="300" y="170"/>
                    <a:pt x="299" y="170"/>
                  </a:cubicBezTo>
                  <a:cubicBezTo>
                    <a:pt x="294" y="169"/>
                    <a:pt x="289" y="167"/>
                    <a:pt x="284" y="166"/>
                  </a:cubicBezTo>
                  <a:cubicBezTo>
                    <a:pt x="283" y="166"/>
                    <a:pt x="281" y="167"/>
                    <a:pt x="281" y="168"/>
                  </a:cubicBezTo>
                  <a:cubicBezTo>
                    <a:pt x="281" y="170"/>
                    <a:pt x="282" y="171"/>
                    <a:pt x="283" y="171"/>
                  </a:cubicBezTo>
                  <a:close/>
                  <a:moveTo>
                    <a:pt x="254" y="167"/>
                  </a:moveTo>
                  <a:cubicBezTo>
                    <a:pt x="259" y="168"/>
                    <a:pt x="263" y="168"/>
                    <a:pt x="268" y="169"/>
                  </a:cubicBezTo>
                  <a:cubicBezTo>
                    <a:pt x="270" y="169"/>
                    <a:pt x="271" y="168"/>
                    <a:pt x="271" y="167"/>
                  </a:cubicBezTo>
                  <a:cubicBezTo>
                    <a:pt x="271" y="165"/>
                    <a:pt x="270" y="164"/>
                    <a:pt x="269" y="164"/>
                  </a:cubicBezTo>
                  <a:cubicBezTo>
                    <a:pt x="264" y="163"/>
                    <a:pt x="259" y="163"/>
                    <a:pt x="254" y="162"/>
                  </a:cubicBezTo>
                  <a:cubicBezTo>
                    <a:pt x="253" y="162"/>
                    <a:pt x="251" y="163"/>
                    <a:pt x="251" y="165"/>
                  </a:cubicBezTo>
                  <a:cubicBezTo>
                    <a:pt x="251" y="166"/>
                    <a:pt x="252" y="167"/>
                    <a:pt x="254" y="167"/>
                  </a:cubicBezTo>
                  <a:close/>
                  <a:moveTo>
                    <a:pt x="224" y="167"/>
                  </a:moveTo>
                  <a:cubicBezTo>
                    <a:pt x="227" y="167"/>
                    <a:pt x="230" y="167"/>
                    <a:pt x="234" y="167"/>
                  </a:cubicBezTo>
                  <a:cubicBezTo>
                    <a:pt x="235" y="167"/>
                    <a:pt x="237" y="167"/>
                    <a:pt x="239" y="167"/>
                  </a:cubicBezTo>
                  <a:cubicBezTo>
                    <a:pt x="240" y="167"/>
                    <a:pt x="241" y="166"/>
                    <a:pt x="241" y="164"/>
                  </a:cubicBezTo>
                  <a:cubicBezTo>
                    <a:pt x="241" y="163"/>
                    <a:pt x="240" y="162"/>
                    <a:pt x="239" y="162"/>
                  </a:cubicBezTo>
                  <a:cubicBezTo>
                    <a:pt x="237" y="162"/>
                    <a:pt x="235" y="162"/>
                    <a:pt x="234" y="162"/>
                  </a:cubicBezTo>
                  <a:cubicBezTo>
                    <a:pt x="230" y="162"/>
                    <a:pt x="227" y="162"/>
                    <a:pt x="224" y="162"/>
                  </a:cubicBezTo>
                  <a:cubicBezTo>
                    <a:pt x="222" y="162"/>
                    <a:pt x="221" y="163"/>
                    <a:pt x="221" y="164"/>
                  </a:cubicBezTo>
                  <a:cubicBezTo>
                    <a:pt x="221" y="166"/>
                    <a:pt x="222" y="167"/>
                    <a:pt x="224" y="167"/>
                  </a:cubicBezTo>
                  <a:close/>
                  <a:moveTo>
                    <a:pt x="195" y="170"/>
                  </a:moveTo>
                  <a:cubicBezTo>
                    <a:pt x="199" y="169"/>
                    <a:pt x="203" y="168"/>
                    <a:pt x="209" y="168"/>
                  </a:cubicBezTo>
                  <a:cubicBezTo>
                    <a:pt x="210" y="168"/>
                    <a:pt x="211" y="166"/>
                    <a:pt x="211" y="165"/>
                  </a:cubicBezTo>
                  <a:cubicBezTo>
                    <a:pt x="211" y="164"/>
                    <a:pt x="210" y="163"/>
                    <a:pt x="209" y="163"/>
                  </a:cubicBezTo>
                  <a:cubicBezTo>
                    <a:pt x="203" y="163"/>
                    <a:pt x="198" y="164"/>
                    <a:pt x="193" y="165"/>
                  </a:cubicBezTo>
                  <a:cubicBezTo>
                    <a:pt x="192" y="166"/>
                    <a:pt x="191" y="167"/>
                    <a:pt x="192" y="168"/>
                  </a:cubicBezTo>
                  <a:cubicBezTo>
                    <a:pt x="192" y="170"/>
                    <a:pt x="193" y="170"/>
                    <a:pt x="195" y="170"/>
                  </a:cubicBezTo>
                  <a:close/>
                  <a:moveTo>
                    <a:pt x="167" y="180"/>
                  </a:moveTo>
                  <a:cubicBezTo>
                    <a:pt x="171" y="178"/>
                    <a:pt x="176" y="176"/>
                    <a:pt x="181" y="174"/>
                  </a:cubicBezTo>
                  <a:cubicBezTo>
                    <a:pt x="182" y="174"/>
                    <a:pt x="182" y="173"/>
                    <a:pt x="182" y="171"/>
                  </a:cubicBezTo>
                  <a:cubicBezTo>
                    <a:pt x="182" y="170"/>
                    <a:pt x="180" y="169"/>
                    <a:pt x="179" y="170"/>
                  </a:cubicBezTo>
                  <a:cubicBezTo>
                    <a:pt x="174" y="171"/>
                    <a:pt x="169" y="173"/>
                    <a:pt x="165" y="175"/>
                  </a:cubicBezTo>
                  <a:cubicBezTo>
                    <a:pt x="163" y="176"/>
                    <a:pt x="163" y="177"/>
                    <a:pt x="164" y="179"/>
                  </a:cubicBezTo>
                  <a:cubicBezTo>
                    <a:pt x="164" y="180"/>
                    <a:pt x="166" y="181"/>
                    <a:pt x="167" y="180"/>
                  </a:cubicBezTo>
                  <a:close/>
                  <a:moveTo>
                    <a:pt x="141" y="195"/>
                  </a:moveTo>
                  <a:cubicBezTo>
                    <a:pt x="145" y="192"/>
                    <a:pt x="149" y="189"/>
                    <a:pt x="154" y="187"/>
                  </a:cubicBezTo>
                  <a:cubicBezTo>
                    <a:pt x="155" y="186"/>
                    <a:pt x="155" y="185"/>
                    <a:pt x="155" y="183"/>
                  </a:cubicBezTo>
                  <a:cubicBezTo>
                    <a:pt x="154" y="182"/>
                    <a:pt x="152" y="182"/>
                    <a:pt x="151" y="182"/>
                  </a:cubicBezTo>
                  <a:cubicBezTo>
                    <a:pt x="147" y="185"/>
                    <a:pt x="142" y="188"/>
                    <a:pt x="138" y="191"/>
                  </a:cubicBezTo>
                  <a:cubicBezTo>
                    <a:pt x="137" y="192"/>
                    <a:pt x="137" y="193"/>
                    <a:pt x="138" y="194"/>
                  </a:cubicBezTo>
                  <a:cubicBezTo>
                    <a:pt x="139" y="195"/>
                    <a:pt x="140" y="196"/>
                    <a:pt x="141" y="195"/>
                  </a:cubicBezTo>
                  <a:close/>
                  <a:moveTo>
                    <a:pt x="120" y="215"/>
                  </a:moveTo>
                  <a:cubicBezTo>
                    <a:pt x="123" y="211"/>
                    <a:pt x="126" y="207"/>
                    <a:pt x="130" y="204"/>
                  </a:cubicBezTo>
                  <a:cubicBezTo>
                    <a:pt x="131" y="203"/>
                    <a:pt x="131" y="202"/>
                    <a:pt x="130" y="201"/>
                  </a:cubicBezTo>
                  <a:cubicBezTo>
                    <a:pt x="129" y="200"/>
                    <a:pt x="128" y="199"/>
                    <a:pt x="127" y="200"/>
                  </a:cubicBezTo>
                  <a:cubicBezTo>
                    <a:pt x="123" y="204"/>
                    <a:pt x="119" y="207"/>
                    <a:pt x="116" y="211"/>
                  </a:cubicBezTo>
                  <a:cubicBezTo>
                    <a:pt x="115" y="212"/>
                    <a:pt x="115" y="214"/>
                    <a:pt x="116" y="215"/>
                  </a:cubicBezTo>
                  <a:cubicBezTo>
                    <a:pt x="117" y="216"/>
                    <a:pt x="119" y="216"/>
                    <a:pt x="120" y="215"/>
                  </a:cubicBezTo>
                  <a:close/>
                  <a:moveTo>
                    <a:pt x="103" y="239"/>
                  </a:moveTo>
                  <a:cubicBezTo>
                    <a:pt x="105" y="234"/>
                    <a:pt x="108" y="230"/>
                    <a:pt x="111" y="226"/>
                  </a:cubicBezTo>
                  <a:cubicBezTo>
                    <a:pt x="111" y="225"/>
                    <a:pt x="111" y="223"/>
                    <a:pt x="110" y="223"/>
                  </a:cubicBezTo>
                  <a:cubicBezTo>
                    <a:pt x="109" y="222"/>
                    <a:pt x="107" y="222"/>
                    <a:pt x="107" y="223"/>
                  </a:cubicBezTo>
                  <a:cubicBezTo>
                    <a:pt x="104" y="228"/>
                    <a:pt x="101" y="232"/>
                    <a:pt x="99" y="236"/>
                  </a:cubicBezTo>
                  <a:cubicBezTo>
                    <a:pt x="98" y="238"/>
                    <a:pt x="98" y="239"/>
                    <a:pt x="100" y="240"/>
                  </a:cubicBezTo>
                  <a:cubicBezTo>
                    <a:pt x="101" y="240"/>
                    <a:pt x="102" y="240"/>
                    <a:pt x="103" y="239"/>
                  </a:cubicBezTo>
                  <a:close/>
                  <a:moveTo>
                    <a:pt x="92" y="266"/>
                  </a:moveTo>
                  <a:cubicBezTo>
                    <a:pt x="94" y="261"/>
                    <a:pt x="95" y="257"/>
                    <a:pt x="97" y="252"/>
                  </a:cubicBezTo>
                  <a:cubicBezTo>
                    <a:pt x="97" y="251"/>
                    <a:pt x="97" y="249"/>
                    <a:pt x="96" y="249"/>
                  </a:cubicBezTo>
                  <a:cubicBezTo>
                    <a:pt x="94" y="248"/>
                    <a:pt x="93" y="249"/>
                    <a:pt x="92" y="250"/>
                  </a:cubicBezTo>
                  <a:cubicBezTo>
                    <a:pt x="90" y="255"/>
                    <a:pt x="89" y="260"/>
                    <a:pt x="87" y="265"/>
                  </a:cubicBezTo>
                  <a:cubicBezTo>
                    <a:pt x="87" y="266"/>
                    <a:pt x="88" y="267"/>
                    <a:pt x="89" y="268"/>
                  </a:cubicBezTo>
                  <a:cubicBezTo>
                    <a:pt x="90" y="268"/>
                    <a:pt x="92" y="267"/>
                    <a:pt x="92" y="266"/>
                  </a:cubicBezTo>
                  <a:close/>
                  <a:moveTo>
                    <a:pt x="87" y="295"/>
                  </a:moveTo>
                  <a:cubicBezTo>
                    <a:pt x="88" y="290"/>
                    <a:pt x="88" y="285"/>
                    <a:pt x="89" y="280"/>
                  </a:cubicBezTo>
                  <a:cubicBezTo>
                    <a:pt x="89" y="279"/>
                    <a:pt x="88" y="278"/>
                    <a:pt x="87" y="278"/>
                  </a:cubicBezTo>
                  <a:cubicBezTo>
                    <a:pt x="86" y="277"/>
                    <a:pt x="84" y="278"/>
                    <a:pt x="84" y="280"/>
                  </a:cubicBezTo>
                  <a:cubicBezTo>
                    <a:pt x="83" y="285"/>
                    <a:pt x="83" y="290"/>
                    <a:pt x="82" y="295"/>
                  </a:cubicBezTo>
                  <a:cubicBezTo>
                    <a:pt x="82" y="296"/>
                    <a:pt x="83" y="297"/>
                    <a:pt x="84" y="297"/>
                  </a:cubicBezTo>
                  <a:cubicBezTo>
                    <a:pt x="86" y="298"/>
                    <a:pt x="87" y="296"/>
                    <a:pt x="87" y="295"/>
                  </a:cubicBezTo>
                  <a:close/>
                  <a:moveTo>
                    <a:pt x="87" y="325"/>
                  </a:moveTo>
                  <a:cubicBezTo>
                    <a:pt x="87" y="320"/>
                    <a:pt x="87" y="315"/>
                    <a:pt x="87" y="310"/>
                  </a:cubicBezTo>
                  <a:cubicBezTo>
                    <a:pt x="87" y="309"/>
                    <a:pt x="85" y="307"/>
                    <a:pt x="84" y="307"/>
                  </a:cubicBezTo>
                  <a:cubicBezTo>
                    <a:pt x="83" y="307"/>
                    <a:pt x="82" y="309"/>
                    <a:pt x="82" y="310"/>
                  </a:cubicBezTo>
                  <a:cubicBezTo>
                    <a:pt x="82" y="315"/>
                    <a:pt x="82" y="320"/>
                    <a:pt x="82" y="325"/>
                  </a:cubicBezTo>
                  <a:cubicBezTo>
                    <a:pt x="82" y="326"/>
                    <a:pt x="84" y="327"/>
                    <a:pt x="85" y="327"/>
                  </a:cubicBezTo>
                  <a:cubicBezTo>
                    <a:pt x="86" y="327"/>
                    <a:pt x="87" y="326"/>
                    <a:pt x="87" y="325"/>
                  </a:cubicBezTo>
                  <a:close/>
                  <a:moveTo>
                    <a:pt x="92" y="354"/>
                  </a:moveTo>
                  <a:cubicBezTo>
                    <a:pt x="91" y="349"/>
                    <a:pt x="90" y="344"/>
                    <a:pt x="89" y="339"/>
                  </a:cubicBezTo>
                  <a:cubicBezTo>
                    <a:pt x="89" y="338"/>
                    <a:pt x="88" y="337"/>
                    <a:pt x="86" y="337"/>
                  </a:cubicBezTo>
                  <a:cubicBezTo>
                    <a:pt x="85" y="338"/>
                    <a:pt x="84" y="339"/>
                    <a:pt x="84" y="340"/>
                  </a:cubicBezTo>
                  <a:cubicBezTo>
                    <a:pt x="85" y="345"/>
                    <a:pt x="86" y="350"/>
                    <a:pt x="87" y="355"/>
                  </a:cubicBezTo>
                  <a:cubicBezTo>
                    <a:pt x="88" y="356"/>
                    <a:pt x="89" y="357"/>
                    <a:pt x="90" y="357"/>
                  </a:cubicBezTo>
                  <a:cubicBezTo>
                    <a:pt x="92" y="357"/>
                    <a:pt x="92" y="355"/>
                    <a:pt x="92" y="354"/>
                  </a:cubicBezTo>
                  <a:close/>
                  <a:moveTo>
                    <a:pt x="101" y="382"/>
                  </a:moveTo>
                  <a:cubicBezTo>
                    <a:pt x="99" y="377"/>
                    <a:pt x="98" y="373"/>
                    <a:pt x="96" y="368"/>
                  </a:cubicBezTo>
                  <a:cubicBezTo>
                    <a:pt x="96" y="367"/>
                    <a:pt x="94" y="366"/>
                    <a:pt x="93" y="367"/>
                  </a:cubicBezTo>
                  <a:cubicBezTo>
                    <a:pt x="92" y="367"/>
                    <a:pt x="91" y="368"/>
                    <a:pt x="91" y="370"/>
                  </a:cubicBezTo>
                  <a:cubicBezTo>
                    <a:pt x="93" y="374"/>
                    <a:pt x="95" y="379"/>
                    <a:pt x="96" y="384"/>
                  </a:cubicBezTo>
                  <a:cubicBezTo>
                    <a:pt x="97" y="385"/>
                    <a:pt x="98" y="386"/>
                    <a:pt x="100" y="385"/>
                  </a:cubicBezTo>
                  <a:cubicBezTo>
                    <a:pt x="101" y="385"/>
                    <a:pt x="102" y="383"/>
                    <a:pt x="101" y="382"/>
                  </a:cubicBezTo>
                  <a:close/>
                  <a:moveTo>
                    <a:pt x="114" y="409"/>
                  </a:moveTo>
                  <a:cubicBezTo>
                    <a:pt x="111" y="405"/>
                    <a:pt x="109" y="400"/>
                    <a:pt x="107" y="396"/>
                  </a:cubicBezTo>
                  <a:cubicBezTo>
                    <a:pt x="106" y="395"/>
                    <a:pt x="105" y="394"/>
                    <a:pt x="104" y="395"/>
                  </a:cubicBezTo>
                  <a:cubicBezTo>
                    <a:pt x="102" y="395"/>
                    <a:pt x="102" y="397"/>
                    <a:pt x="102" y="398"/>
                  </a:cubicBezTo>
                  <a:cubicBezTo>
                    <a:pt x="104" y="402"/>
                    <a:pt x="107" y="407"/>
                    <a:pt x="109" y="411"/>
                  </a:cubicBezTo>
                  <a:cubicBezTo>
                    <a:pt x="110" y="413"/>
                    <a:pt x="111" y="413"/>
                    <a:pt x="113" y="412"/>
                  </a:cubicBezTo>
                  <a:cubicBezTo>
                    <a:pt x="114" y="412"/>
                    <a:pt x="114" y="410"/>
                    <a:pt x="114" y="409"/>
                  </a:cubicBezTo>
                  <a:close/>
                  <a:moveTo>
                    <a:pt x="110" y="432"/>
                  </a:moveTo>
                  <a:cubicBezTo>
                    <a:pt x="114" y="430"/>
                    <a:pt x="117" y="429"/>
                    <a:pt x="121" y="428"/>
                  </a:cubicBezTo>
                  <a:cubicBezTo>
                    <a:pt x="122" y="428"/>
                    <a:pt x="123" y="427"/>
                    <a:pt x="123" y="426"/>
                  </a:cubicBezTo>
                  <a:cubicBezTo>
                    <a:pt x="123" y="426"/>
                    <a:pt x="123" y="425"/>
                    <a:pt x="123" y="424"/>
                  </a:cubicBezTo>
                  <a:cubicBezTo>
                    <a:pt x="122" y="423"/>
                    <a:pt x="122" y="423"/>
                    <a:pt x="121" y="422"/>
                  </a:cubicBezTo>
                  <a:cubicBezTo>
                    <a:pt x="120" y="421"/>
                    <a:pt x="119" y="420"/>
                    <a:pt x="118" y="421"/>
                  </a:cubicBezTo>
                  <a:cubicBezTo>
                    <a:pt x="117" y="422"/>
                    <a:pt x="116" y="423"/>
                    <a:pt x="117" y="424"/>
                  </a:cubicBezTo>
                  <a:cubicBezTo>
                    <a:pt x="117" y="425"/>
                    <a:pt x="118" y="426"/>
                    <a:pt x="118" y="427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6" y="424"/>
                    <a:pt x="112" y="426"/>
                    <a:pt x="108" y="427"/>
                  </a:cubicBezTo>
                  <a:cubicBezTo>
                    <a:pt x="107" y="428"/>
                    <a:pt x="106" y="429"/>
                    <a:pt x="107" y="430"/>
                  </a:cubicBezTo>
                  <a:cubicBezTo>
                    <a:pt x="107" y="432"/>
                    <a:pt x="109" y="432"/>
                    <a:pt x="110" y="432"/>
                  </a:cubicBezTo>
                  <a:close/>
                  <a:moveTo>
                    <a:pt x="84" y="445"/>
                  </a:moveTo>
                  <a:cubicBezTo>
                    <a:pt x="88" y="443"/>
                    <a:pt x="92" y="440"/>
                    <a:pt x="96" y="438"/>
                  </a:cubicBezTo>
                  <a:cubicBezTo>
                    <a:pt x="98" y="437"/>
                    <a:pt x="98" y="436"/>
                    <a:pt x="97" y="434"/>
                  </a:cubicBezTo>
                  <a:cubicBezTo>
                    <a:pt x="97" y="433"/>
                    <a:pt x="95" y="433"/>
                    <a:pt x="94" y="433"/>
                  </a:cubicBezTo>
                  <a:cubicBezTo>
                    <a:pt x="90" y="436"/>
                    <a:pt x="85" y="438"/>
                    <a:pt x="81" y="441"/>
                  </a:cubicBezTo>
                  <a:cubicBezTo>
                    <a:pt x="80" y="442"/>
                    <a:pt x="79" y="443"/>
                    <a:pt x="80" y="445"/>
                  </a:cubicBezTo>
                  <a:cubicBezTo>
                    <a:pt x="81" y="446"/>
                    <a:pt x="83" y="446"/>
                    <a:pt x="84" y="445"/>
                  </a:cubicBezTo>
                  <a:close/>
                  <a:moveTo>
                    <a:pt x="61" y="464"/>
                  </a:moveTo>
                  <a:cubicBezTo>
                    <a:pt x="64" y="460"/>
                    <a:pt x="68" y="457"/>
                    <a:pt x="72" y="454"/>
                  </a:cubicBezTo>
                  <a:cubicBezTo>
                    <a:pt x="73" y="453"/>
                    <a:pt x="73" y="452"/>
                    <a:pt x="72" y="450"/>
                  </a:cubicBezTo>
                  <a:cubicBezTo>
                    <a:pt x="71" y="449"/>
                    <a:pt x="70" y="449"/>
                    <a:pt x="69" y="450"/>
                  </a:cubicBezTo>
                  <a:cubicBezTo>
                    <a:pt x="65" y="453"/>
                    <a:pt x="61" y="457"/>
                    <a:pt x="57" y="460"/>
                  </a:cubicBezTo>
                  <a:cubicBezTo>
                    <a:pt x="56" y="461"/>
                    <a:pt x="56" y="463"/>
                    <a:pt x="57" y="464"/>
                  </a:cubicBezTo>
                  <a:cubicBezTo>
                    <a:pt x="58" y="465"/>
                    <a:pt x="60" y="465"/>
                    <a:pt x="61" y="464"/>
                  </a:cubicBezTo>
                  <a:close/>
                  <a:moveTo>
                    <a:pt x="41" y="486"/>
                  </a:moveTo>
                  <a:cubicBezTo>
                    <a:pt x="44" y="482"/>
                    <a:pt x="47" y="478"/>
                    <a:pt x="50" y="474"/>
                  </a:cubicBezTo>
                  <a:cubicBezTo>
                    <a:pt x="51" y="473"/>
                    <a:pt x="51" y="472"/>
                    <a:pt x="50" y="471"/>
                  </a:cubicBezTo>
                  <a:cubicBezTo>
                    <a:pt x="49" y="470"/>
                    <a:pt x="48" y="470"/>
                    <a:pt x="47" y="471"/>
                  </a:cubicBezTo>
                  <a:cubicBezTo>
                    <a:pt x="43" y="475"/>
                    <a:pt x="40" y="479"/>
                    <a:pt x="37" y="483"/>
                  </a:cubicBezTo>
                  <a:cubicBezTo>
                    <a:pt x="36" y="484"/>
                    <a:pt x="36" y="486"/>
                    <a:pt x="38" y="486"/>
                  </a:cubicBezTo>
                  <a:cubicBezTo>
                    <a:pt x="39" y="487"/>
                    <a:pt x="40" y="487"/>
                    <a:pt x="41" y="486"/>
                  </a:cubicBezTo>
                  <a:close/>
                  <a:moveTo>
                    <a:pt x="25" y="511"/>
                  </a:moveTo>
                  <a:cubicBezTo>
                    <a:pt x="28" y="507"/>
                    <a:pt x="30" y="502"/>
                    <a:pt x="33" y="498"/>
                  </a:cubicBezTo>
                  <a:cubicBezTo>
                    <a:pt x="33" y="497"/>
                    <a:pt x="33" y="495"/>
                    <a:pt x="32" y="495"/>
                  </a:cubicBezTo>
                  <a:cubicBezTo>
                    <a:pt x="31" y="494"/>
                    <a:pt x="29" y="494"/>
                    <a:pt x="28" y="495"/>
                  </a:cubicBezTo>
                  <a:cubicBezTo>
                    <a:pt x="26" y="500"/>
                    <a:pt x="23" y="504"/>
                    <a:pt x="21" y="509"/>
                  </a:cubicBezTo>
                  <a:cubicBezTo>
                    <a:pt x="20" y="510"/>
                    <a:pt x="21" y="511"/>
                    <a:pt x="22" y="512"/>
                  </a:cubicBezTo>
                  <a:cubicBezTo>
                    <a:pt x="23" y="513"/>
                    <a:pt x="25" y="512"/>
                    <a:pt x="25" y="511"/>
                  </a:cubicBezTo>
                  <a:close/>
                  <a:moveTo>
                    <a:pt x="14" y="538"/>
                  </a:moveTo>
                  <a:cubicBezTo>
                    <a:pt x="15" y="533"/>
                    <a:pt x="17" y="529"/>
                    <a:pt x="19" y="524"/>
                  </a:cubicBezTo>
                  <a:cubicBezTo>
                    <a:pt x="19" y="523"/>
                    <a:pt x="19" y="522"/>
                    <a:pt x="18" y="521"/>
                  </a:cubicBezTo>
                  <a:cubicBezTo>
                    <a:pt x="16" y="520"/>
                    <a:pt x="15" y="521"/>
                    <a:pt x="14" y="522"/>
                  </a:cubicBezTo>
                  <a:cubicBezTo>
                    <a:pt x="12" y="527"/>
                    <a:pt x="10" y="532"/>
                    <a:pt x="9" y="536"/>
                  </a:cubicBezTo>
                  <a:cubicBezTo>
                    <a:pt x="8" y="538"/>
                    <a:pt x="9" y="539"/>
                    <a:pt x="10" y="540"/>
                  </a:cubicBezTo>
                  <a:cubicBezTo>
                    <a:pt x="12" y="540"/>
                    <a:pt x="13" y="539"/>
                    <a:pt x="14" y="538"/>
                  </a:cubicBezTo>
                  <a:close/>
                  <a:moveTo>
                    <a:pt x="7" y="567"/>
                  </a:moveTo>
                  <a:cubicBezTo>
                    <a:pt x="7" y="562"/>
                    <a:pt x="8" y="557"/>
                    <a:pt x="9" y="552"/>
                  </a:cubicBezTo>
                  <a:cubicBezTo>
                    <a:pt x="10" y="551"/>
                    <a:pt x="9" y="550"/>
                    <a:pt x="8" y="549"/>
                  </a:cubicBezTo>
                  <a:cubicBezTo>
                    <a:pt x="6" y="549"/>
                    <a:pt x="5" y="550"/>
                    <a:pt x="5" y="551"/>
                  </a:cubicBezTo>
                  <a:cubicBezTo>
                    <a:pt x="3" y="556"/>
                    <a:pt x="2" y="561"/>
                    <a:pt x="2" y="566"/>
                  </a:cubicBezTo>
                  <a:cubicBezTo>
                    <a:pt x="1" y="567"/>
                    <a:pt x="2" y="569"/>
                    <a:pt x="4" y="569"/>
                  </a:cubicBezTo>
                  <a:cubicBezTo>
                    <a:pt x="5" y="569"/>
                    <a:pt x="6" y="568"/>
                    <a:pt x="7" y="567"/>
                  </a:cubicBezTo>
                  <a:close/>
                  <a:moveTo>
                    <a:pt x="5" y="596"/>
                  </a:moveTo>
                  <a:cubicBezTo>
                    <a:pt x="5" y="594"/>
                    <a:pt x="5" y="592"/>
                    <a:pt x="5" y="590"/>
                  </a:cubicBezTo>
                  <a:cubicBezTo>
                    <a:pt x="5" y="587"/>
                    <a:pt x="5" y="584"/>
                    <a:pt x="5" y="581"/>
                  </a:cubicBezTo>
                  <a:cubicBezTo>
                    <a:pt x="5" y="580"/>
                    <a:pt x="4" y="579"/>
                    <a:pt x="3" y="579"/>
                  </a:cubicBezTo>
                  <a:cubicBezTo>
                    <a:pt x="1" y="579"/>
                    <a:pt x="0" y="580"/>
                    <a:pt x="0" y="581"/>
                  </a:cubicBezTo>
                  <a:cubicBezTo>
                    <a:pt x="0" y="584"/>
                    <a:pt x="0" y="587"/>
                    <a:pt x="0" y="590"/>
                  </a:cubicBezTo>
                  <a:cubicBezTo>
                    <a:pt x="0" y="592"/>
                    <a:pt x="0" y="594"/>
                    <a:pt x="0" y="596"/>
                  </a:cubicBezTo>
                  <a:cubicBezTo>
                    <a:pt x="0" y="598"/>
                    <a:pt x="1" y="599"/>
                    <a:pt x="2" y="599"/>
                  </a:cubicBezTo>
                  <a:cubicBezTo>
                    <a:pt x="4" y="599"/>
                    <a:pt x="5" y="598"/>
                    <a:pt x="5" y="596"/>
                  </a:cubicBezTo>
                  <a:close/>
                  <a:moveTo>
                    <a:pt x="10" y="625"/>
                  </a:moveTo>
                  <a:cubicBezTo>
                    <a:pt x="8" y="620"/>
                    <a:pt x="7" y="616"/>
                    <a:pt x="6" y="611"/>
                  </a:cubicBezTo>
                  <a:cubicBezTo>
                    <a:pt x="6" y="609"/>
                    <a:pt x="5" y="608"/>
                    <a:pt x="3" y="609"/>
                  </a:cubicBezTo>
                  <a:cubicBezTo>
                    <a:pt x="2" y="609"/>
                    <a:pt x="1" y="610"/>
                    <a:pt x="1" y="612"/>
                  </a:cubicBezTo>
                  <a:cubicBezTo>
                    <a:pt x="2" y="617"/>
                    <a:pt x="3" y="622"/>
                    <a:pt x="5" y="627"/>
                  </a:cubicBezTo>
                  <a:cubicBezTo>
                    <a:pt x="5" y="628"/>
                    <a:pt x="6" y="629"/>
                    <a:pt x="8" y="628"/>
                  </a:cubicBezTo>
                  <a:cubicBezTo>
                    <a:pt x="9" y="628"/>
                    <a:pt x="10" y="626"/>
                    <a:pt x="10" y="625"/>
                  </a:cubicBezTo>
                  <a:close/>
                  <a:moveTo>
                    <a:pt x="20" y="653"/>
                  </a:moveTo>
                  <a:cubicBezTo>
                    <a:pt x="18" y="648"/>
                    <a:pt x="16" y="644"/>
                    <a:pt x="14" y="639"/>
                  </a:cubicBezTo>
                  <a:cubicBezTo>
                    <a:pt x="14" y="638"/>
                    <a:pt x="12" y="637"/>
                    <a:pt x="11" y="638"/>
                  </a:cubicBezTo>
                  <a:cubicBezTo>
                    <a:pt x="10" y="638"/>
                    <a:pt x="9" y="640"/>
                    <a:pt x="10" y="641"/>
                  </a:cubicBezTo>
                  <a:cubicBezTo>
                    <a:pt x="12" y="646"/>
                    <a:pt x="14" y="650"/>
                    <a:pt x="16" y="655"/>
                  </a:cubicBezTo>
                  <a:cubicBezTo>
                    <a:pt x="16" y="656"/>
                    <a:pt x="18" y="657"/>
                    <a:pt x="19" y="656"/>
                  </a:cubicBezTo>
                  <a:cubicBezTo>
                    <a:pt x="20" y="655"/>
                    <a:pt x="21" y="654"/>
                    <a:pt x="20" y="653"/>
                  </a:cubicBezTo>
                  <a:close/>
                  <a:moveTo>
                    <a:pt x="36" y="678"/>
                  </a:moveTo>
                  <a:cubicBezTo>
                    <a:pt x="33" y="674"/>
                    <a:pt x="30" y="670"/>
                    <a:pt x="27" y="666"/>
                  </a:cubicBezTo>
                  <a:cubicBezTo>
                    <a:pt x="27" y="664"/>
                    <a:pt x="25" y="664"/>
                    <a:pt x="24" y="665"/>
                  </a:cubicBezTo>
                  <a:cubicBezTo>
                    <a:pt x="23" y="665"/>
                    <a:pt x="22" y="667"/>
                    <a:pt x="23" y="668"/>
                  </a:cubicBezTo>
                  <a:cubicBezTo>
                    <a:pt x="26" y="673"/>
                    <a:pt x="29" y="677"/>
                    <a:pt x="32" y="681"/>
                  </a:cubicBezTo>
                  <a:cubicBezTo>
                    <a:pt x="32" y="682"/>
                    <a:pt x="34" y="682"/>
                    <a:pt x="35" y="681"/>
                  </a:cubicBezTo>
                  <a:cubicBezTo>
                    <a:pt x="36" y="681"/>
                    <a:pt x="36" y="679"/>
                    <a:pt x="36" y="678"/>
                  </a:cubicBezTo>
                  <a:close/>
                  <a:moveTo>
                    <a:pt x="55" y="700"/>
                  </a:moveTo>
                  <a:cubicBezTo>
                    <a:pt x="51" y="697"/>
                    <a:pt x="48" y="693"/>
                    <a:pt x="45" y="689"/>
                  </a:cubicBezTo>
                  <a:cubicBezTo>
                    <a:pt x="44" y="688"/>
                    <a:pt x="42" y="688"/>
                    <a:pt x="41" y="689"/>
                  </a:cubicBezTo>
                  <a:cubicBezTo>
                    <a:pt x="40" y="690"/>
                    <a:pt x="40" y="692"/>
                    <a:pt x="41" y="693"/>
                  </a:cubicBezTo>
                  <a:cubicBezTo>
                    <a:pt x="44" y="697"/>
                    <a:pt x="48" y="700"/>
                    <a:pt x="52" y="704"/>
                  </a:cubicBezTo>
                  <a:cubicBezTo>
                    <a:pt x="53" y="705"/>
                    <a:pt x="54" y="705"/>
                    <a:pt x="55" y="704"/>
                  </a:cubicBezTo>
                  <a:cubicBezTo>
                    <a:pt x="56" y="703"/>
                    <a:pt x="56" y="701"/>
                    <a:pt x="55" y="700"/>
                  </a:cubicBezTo>
                  <a:close/>
                  <a:moveTo>
                    <a:pt x="78" y="718"/>
                  </a:moveTo>
                  <a:cubicBezTo>
                    <a:pt x="74" y="716"/>
                    <a:pt x="70" y="713"/>
                    <a:pt x="66" y="710"/>
                  </a:cubicBezTo>
                  <a:cubicBezTo>
                    <a:pt x="65" y="709"/>
                    <a:pt x="63" y="709"/>
                    <a:pt x="63" y="710"/>
                  </a:cubicBezTo>
                  <a:cubicBezTo>
                    <a:pt x="62" y="711"/>
                    <a:pt x="62" y="713"/>
                    <a:pt x="63" y="714"/>
                  </a:cubicBezTo>
                  <a:cubicBezTo>
                    <a:pt x="67" y="717"/>
                    <a:pt x="71" y="720"/>
                    <a:pt x="75" y="723"/>
                  </a:cubicBezTo>
                  <a:cubicBezTo>
                    <a:pt x="76" y="723"/>
                    <a:pt x="78" y="723"/>
                    <a:pt x="79" y="722"/>
                  </a:cubicBezTo>
                  <a:cubicBezTo>
                    <a:pt x="80" y="721"/>
                    <a:pt x="79" y="719"/>
                    <a:pt x="78" y="718"/>
                  </a:cubicBezTo>
                  <a:close/>
                  <a:moveTo>
                    <a:pt x="104" y="733"/>
                  </a:moveTo>
                  <a:cubicBezTo>
                    <a:pt x="99" y="731"/>
                    <a:pt x="95" y="729"/>
                    <a:pt x="91" y="726"/>
                  </a:cubicBezTo>
                  <a:cubicBezTo>
                    <a:pt x="89" y="726"/>
                    <a:pt x="88" y="726"/>
                    <a:pt x="87" y="727"/>
                  </a:cubicBezTo>
                  <a:cubicBezTo>
                    <a:pt x="87" y="728"/>
                    <a:pt x="87" y="730"/>
                    <a:pt x="88" y="731"/>
                  </a:cubicBezTo>
                  <a:cubicBezTo>
                    <a:pt x="93" y="733"/>
                    <a:pt x="97" y="735"/>
                    <a:pt x="102" y="737"/>
                  </a:cubicBezTo>
                  <a:cubicBezTo>
                    <a:pt x="103" y="738"/>
                    <a:pt x="105" y="737"/>
                    <a:pt x="105" y="736"/>
                  </a:cubicBezTo>
                  <a:cubicBezTo>
                    <a:pt x="106" y="735"/>
                    <a:pt x="105" y="733"/>
                    <a:pt x="104" y="733"/>
                  </a:cubicBezTo>
                  <a:close/>
                  <a:moveTo>
                    <a:pt x="132" y="743"/>
                  </a:moveTo>
                  <a:cubicBezTo>
                    <a:pt x="127" y="742"/>
                    <a:pt x="122" y="740"/>
                    <a:pt x="118" y="738"/>
                  </a:cubicBezTo>
                  <a:cubicBezTo>
                    <a:pt x="116" y="738"/>
                    <a:pt x="115" y="739"/>
                    <a:pt x="114" y="740"/>
                  </a:cubicBezTo>
                  <a:cubicBezTo>
                    <a:pt x="114" y="741"/>
                    <a:pt x="115" y="743"/>
                    <a:pt x="116" y="743"/>
                  </a:cubicBezTo>
                  <a:cubicBezTo>
                    <a:pt x="121" y="745"/>
                    <a:pt x="125" y="746"/>
                    <a:pt x="130" y="748"/>
                  </a:cubicBezTo>
                  <a:cubicBezTo>
                    <a:pt x="132" y="748"/>
                    <a:pt x="133" y="747"/>
                    <a:pt x="133" y="746"/>
                  </a:cubicBezTo>
                  <a:cubicBezTo>
                    <a:pt x="134" y="745"/>
                    <a:pt x="133" y="743"/>
                    <a:pt x="132" y="743"/>
                  </a:cubicBezTo>
                  <a:close/>
                  <a:moveTo>
                    <a:pt x="161" y="749"/>
                  </a:moveTo>
                  <a:cubicBezTo>
                    <a:pt x="156" y="748"/>
                    <a:pt x="151" y="748"/>
                    <a:pt x="146" y="747"/>
                  </a:cubicBezTo>
                  <a:cubicBezTo>
                    <a:pt x="145" y="746"/>
                    <a:pt x="143" y="747"/>
                    <a:pt x="143" y="748"/>
                  </a:cubicBezTo>
                  <a:cubicBezTo>
                    <a:pt x="143" y="750"/>
                    <a:pt x="144" y="751"/>
                    <a:pt x="145" y="751"/>
                  </a:cubicBezTo>
                  <a:cubicBezTo>
                    <a:pt x="150" y="752"/>
                    <a:pt x="155" y="753"/>
                    <a:pt x="160" y="754"/>
                  </a:cubicBezTo>
                  <a:cubicBezTo>
                    <a:pt x="161" y="754"/>
                    <a:pt x="163" y="753"/>
                    <a:pt x="163" y="752"/>
                  </a:cubicBezTo>
                  <a:cubicBezTo>
                    <a:pt x="163" y="750"/>
                    <a:pt x="162" y="749"/>
                    <a:pt x="161" y="749"/>
                  </a:cubicBezTo>
                  <a:close/>
                  <a:moveTo>
                    <a:pt x="190" y="751"/>
                  </a:moveTo>
                  <a:cubicBezTo>
                    <a:pt x="185" y="751"/>
                    <a:pt x="180" y="751"/>
                    <a:pt x="175" y="751"/>
                  </a:cubicBezTo>
                  <a:cubicBezTo>
                    <a:pt x="174" y="750"/>
                    <a:pt x="173" y="751"/>
                    <a:pt x="173" y="753"/>
                  </a:cubicBezTo>
                  <a:cubicBezTo>
                    <a:pt x="173" y="754"/>
                    <a:pt x="174" y="755"/>
                    <a:pt x="175" y="756"/>
                  </a:cubicBezTo>
                  <a:cubicBezTo>
                    <a:pt x="180" y="756"/>
                    <a:pt x="185" y="756"/>
                    <a:pt x="190" y="756"/>
                  </a:cubicBezTo>
                  <a:cubicBezTo>
                    <a:pt x="192" y="756"/>
                    <a:pt x="193" y="755"/>
                    <a:pt x="193" y="754"/>
                  </a:cubicBezTo>
                  <a:cubicBezTo>
                    <a:pt x="193" y="752"/>
                    <a:pt x="192" y="751"/>
                    <a:pt x="190" y="751"/>
                  </a:cubicBezTo>
                  <a:close/>
                  <a:moveTo>
                    <a:pt x="220" y="749"/>
                  </a:moveTo>
                  <a:cubicBezTo>
                    <a:pt x="215" y="750"/>
                    <a:pt x="210" y="750"/>
                    <a:pt x="205" y="751"/>
                  </a:cubicBezTo>
                  <a:cubicBezTo>
                    <a:pt x="204" y="751"/>
                    <a:pt x="203" y="752"/>
                    <a:pt x="203" y="753"/>
                  </a:cubicBezTo>
                  <a:cubicBezTo>
                    <a:pt x="203" y="755"/>
                    <a:pt x="204" y="756"/>
                    <a:pt x="205" y="756"/>
                  </a:cubicBezTo>
                  <a:cubicBezTo>
                    <a:pt x="210" y="755"/>
                    <a:pt x="215" y="755"/>
                    <a:pt x="221" y="754"/>
                  </a:cubicBezTo>
                  <a:cubicBezTo>
                    <a:pt x="222" y="754"/>
                    <a:pt x="223" y="753"/>
                    <a:pt x="223" y="751"/>
                  </a:cubicBezTo>
                  <a:cubicBezTo>
                    <a:pt x="223" y="750"/>
                    <a:pt x="221" y="749"/>
                    <a:pt x="220" y="749"/>
                  </a:cubicBezTo>
                  <a:close/>
                  <a:moveTo>
                    <a:pt x="249" y="744"/>
                  </a:moveTo>
                  <a:cubicBezTo>
                    <a:pt x="244" y="745"/>
                    <a:pt x="239" y="746"/>
                    <a:pt x="235" y="747"/>
                  </a:cubicBezTo>
                  <a:cubicBezTo>
                    <a:pt x="233" y="747"/>
                    <a:pt x="232" y="749"/>
                    <a:pt x="233" y="750"/>
                  </a:cubicBezTo>
                  <a:cubicBezTo>
                    <a:pt x="233" y="751"/>
                    <a:pt x="234" y="752"/>
                    <a:pt x="235" y="752"/>
                  </a:cubicBezTo>
                  <a:cubicBezTo>
                    <a:pt x="240" y="751"/>
                    <a:pt x="245" y="750"/>
                    <a:pt x="250" y="749"/>
                  </a:cubicBezTo>
                  <a:cubicBezTo>
                    <a:pt x="252" y="748"/>
                    <a:pt x="252" y="747"/>
                    <a:pt x="252" y="745"/>
                  </a:cubicBezTo>
                  <a:cubicBezTo>
                    <a:pt x="252" y="744"/>
                    <a:pt x="250" y="743"/>
                    <a:pt x="249" y="744"/>
                  </a:cubicBezTo>
                  <a:close/>
                  <a:moveTo>
                    <a:pt x="245" y="767"/>
                  </a:moveTo>
                  <a:cubicBezTo>
                    <a:pt x="246" y="763"/>
                    <a:pt x="248" y="758"/>
                    <a:pt x="251" y="754"/>
                  </a:cubicBezTo>
                  <a:cubicBezTo>
                    <a:pt x="252" y="753"/>
                    <a:pt x="251" y="751"/>
                    <a:pt x="250" y="751"/>
                  </a:cubicBezTo>
                  <a:cubicBezTo>
                    <a:pt x="249" y="750"/>
                    <a:pt x="247" y="750"/>
                    <a:pt x="247" y="751"/>
                  </a:cubicBezTo>
                  <a:cubicBezTo>
                    <a:pt x="244" y="756"/>
                    <a:pt x="242" y="761"/>
                    <a:pt x="240" y="766"/>
                  </a:cubicBezTo>
                  <a:cubicBezTo>
                    <a:pt x="240" y="767"/>
                    <a:pt x="241" y="768"/>
                    <a:pt x="242" y="769"/>
                  </a:cubicBezTo>
                  <a:cubicBezTo>
                    <a:pt x="243" y="769"/>
                    <a:pt x="245" y="768"/>
                    <a:pt x="245" y="767"/>
                  </a:cubicBezTo>
                  <a:close/>
                  <a:moveTo>
                    <a:pt x="244" y="796"/>
                  </a:moveTo>
                  <a:cubicBezTo>
                    <a:pt x="243" y="791"/>
                    <a:pt x="243" y="787"/>
                    <a:pt x="243" y="783"/>
                  </a:cubicBezTo>
                  <a:cubicBezTo>
                    <a:pt x="243" y="782"/>
                    <a:pt x="243" y="782"/>
                    <a:pt x="243" y="781"/>
                  </a:cubicBezTo>
                  <a:cubicBezTo>
                    <a:pt x="243" y="780"/>
                    <a:pt x="242" y="779"/>
                    <a:pt x="241" y="779"/>
                  </a:cubicBezTo>
                  <a:cubicBezTo>
                    <a:pt x="239" y="779"/>
                    <a:pt x="238" y="780"/>
                    <a:pt x="238" y="781"/>
                  </a:cubicBezTo>
                  <a:cubicBezTo>
                    <a:pt x="238" y="782"/>
                    <a:pt x="238" y="782"/>
                    <a:pt x="238" y="783"/>
                  </a:cubicBezTo>
                  <a:cubicBezTo>
                    <a:pt x="238" y="787"/>
                    <a:pt x="238" y="792"/>
                    <a:pt x="239" y="797"/>
                  </a:cubicBezTo>
                  <a:cubicBezTo>
                    <a:pt x="239" y="798"/>
                    <a:pt x="241" y="799"/>
                    <a:pt x="242" y="799"/>
                  </a:cubicBezTo>
                  <a:cubicBezTo>
                    <a:pt x="243" y="798"/>
                    <a:pt x="244" y="797"/>
                    <a:pt x="244" y="796"/>
                  </a:cubicBezTo>
                  <a:close/>
                  <a:moveTo>
                    <a:pt x="253" y="824"/>
                  </a:moveTo>
                  <a:cubicBezTo>
                    <a:pt x="251" y="819"/>
                    <a:pt x="249" y="814"/>
                    <a:pt x="248" y="810"/>
                  </a:cubicBezTo>
                  <a:cubicBezTo>
                    <a:pt x="247" y="809"/>
                    <a:pt x="246" y="808"/>
                    <a:pt x="245" y="808"/>
                  </a:cubicBezTo>
                  <a:cubicBezTo>
                    <a:pt x="243" y="809"/>
                    <a:pt x="243" y="810"/>
                    <a:pt x="243" y="811"/>
                  </a:cubicBezTo>
                  <a:cubicBezTo>
                    <a:pt x="245" y="816"/>
                    <a:pt x="247" y="821"/>
                    <a:pt x="249" y="826"/>
                  </a:cubicBezTo>
                  <a:cubicBezTo>
                    <a:pt x="249" y="827"/>
                    <a:pt x="251" y="827"/>
                    <a:pt x="252" y="827"/>
                  </a:cubicBezTo>
                  <a:cubicBezTo>
                    <a:pt x="253" y="826"/>
                    <a:pt x="254" y="825"/>
                    <a:pt x="253" y="824"/>
                  </a:cubicBezTo>
                  <a:close/>
                  <a:moveTo>
                    <a:pt x="268" y="849"/>
                  </a:moveTo>
                  <a:cubicBezTo>
                    <a:pt x="265" y="845"/>
                    <a:pt x="263" y="841"/>
                    <a:pt x="260" y="837"/>
                  </a:cubicBezTo>
                  <a:cubicBezTo>
                    <a:pt x="259" y="835"/>
                    <a:pt x="258" y="835"/>
                    <a:pt x="257" y="836"/>
                  </a:cubicBezTo>
                  <a:cubicBezTo>
                    <a:pt x="256" y="836"/>
                    <a:pt x="255" y="838"/>
                    <a:pt x="256" y="839"/>
                  </a:cubicBezTo>
                  <a:cubicBezTo>
                    <a:pt x="258" y="844"/>
                    <a:pt x="261" y="848"/>
                    <a:pt x="264" y="852"/>
                  </a:cubicBezTo>
                  <a:cubicBezTo>
                    <a:pt x="265" y="853"/>
                    <a:pt x="266" y="853"/>
                    <a:pt x="267" y="853"/>
                  </a:cubicBezTo>
                  <a:cubicBezTo>
                    <a:pt x="269" y="852"/>
                    <a:pt x="269" y="850"/>
                    <a:pt x="268" y="849"/>
                  </a:cubicBezTo>
                  <a:close/>
                  <a:moveTo>
                    <a:pt x="286" y="873"/>
                  </a:moveTo>
                  <a:cubicBezTo>
                    <a:pt x="283" y="869"/>
                    <a:pt x="280" y="865"/>
                    <a:pt x="277" y="861"/>
                  </a:cubicBezTo>
                  <a:cubicBezTo>
                    <a:pt x="276" y="860"/>
                    <a:pt x="274" y="860"/>
                    <a:pt x="273" y="861"/>
                  </a:cubicBezTo>
                  <a:cubicBezTo>
                    <a:pt x="272" y="862"/>
                    <a:pt x="272" y="863"/>
                    <a:pt x="273" y="864"/>
                  </a:cubicBezTo>
                  <a:cubicBezTo>
                    <a:pt x="276" y="868"/>
                    <a:pt x="279" y="872"/>
                    <a:pt x="282" y="876"/>
                  </a:cubicBezTo>
                  <a:cubicBezTo>
                    <a:pt x="283" y="877"/>
                    <a:pt x="285" y="877"/>
                    <a:pt x="286" y="876"/>
                  </a:cubicBezTo>
                  <a:cubicBezTo>
                    <a:pt x="287" y="875"/>
                    <a:pt x="287" y="874"/>
                    <a:pt x="286" y="873"/>
                  </a:cubicBezTo>
                  <a:close/>
                  <a:moveTo>
                    <a:pt x="307" y="894"/>
                  </a:moveTo>
                  <a:cubicBezTo>
                    <a:pt x="303" y="891"/>
                    <a:pt x="300" y="887"/>
                    <a:pt x="296" y="884"/>
                  </a:cubicBezTo>
                  <a:cubicBezTo>
                    <a:pt x="295" y="883"/>
                    <a:pt x="294" y="883"/>
                    <a:pt x="293" y="884"/>
                  </a:cubicBezTo>
                  <a:cubicBezTo>
                    <a:pt x="292" y="885"/>
                    <a:pt x="292" y="886"/>
                    <a:pt x="293" y="887"/>
                  </a:cubicBezTo>
                  <a:cubicBezTo>
                    <a:pt x="296" y="891"/>
                    <a:pt x="300" y="895"/>
                    <a:pt x="303" y="898"/>
                  </a:cubicBezTo>
                  <a:cubicBezTo>
                    <a:pt x="305" y="899"/>
                    <a:pt x="306" y="899"/>
                    <a:pt x="307" y="898"/>
                  </a:cubicBezTo>
                  <a:cubicBezTo>
                    <a:pt x="308" y="897"/>
                    <a:pt x="308" y="895"/>
                    <a:pt x="307" y="894"/>
                  </a:cubicBezTo>
                  <a:close/>
                  <a:moveTo>
                    <a:pt x="330" y="913"/>
                  </a:moveTo>
                  <a:cubicBezTo>
                    <a:pt x="326" y="910"/>
                    <a:pt x="322" y="907"/>
                    <a:pt x="318" y="904"/>
                  </a:cubicBezTo>
                  <a:cubicBezTo>
                    <a:pt x="317" y="903"/>
                    <a:pt x="316" y="903"/>
                    <a:pt x="315" y="904"/>
                  </a:cubicBezTo>
                  <a:cubicBezTo>
                    <a:pt x="314" y="905"/>
                    <a:pt x="314" y="907"/>
                    <a:pt x="315" y="908"/>
                  </a:cubicBezTo>
                  <a:cubicBezTo>
                    <a:pt x="319" y="911"/>
                    <a:pt x="323" y="914"/>
                    <a:pt x="327" y="917"/>
                  </a:cubicBezTo>
                  <a:cubicBezTo>
                    <a:pt x="328" y="918"/>
                    <a:pt x="330" y="917"/>
                    <a:pt x="331" y="916"/>
                  </a:cubicBezTo>
                  <a:cubicBezTo>
                    <a:pt x="331" y="915"/>
                    <a:pt x="331" y="914"/>
                    <a:pt x="330" y="913"/>
                  </a:cubicBezTo>
                  <a:close/>
                  <a:moveTo>
                    <a:pt x="355" y="929"/>
                  </a:moveTo>
                  <a:cubicBezTo>
                    <a:pt x="351" y="926"/>
                    <a:pt x="346" y="924"/>
                    <a:pt x="342" y="921"/>
                  </a:cubicBezTo>
                  <a:cubicBezTo>
                    <a:pt x="341" y="920"/>
                    <a:pt x="340" y="921"/>
                    <a:pt x="339" y="922"/>
                  </a:cubicBezTo>
                  <a:cubicBezTo>
                    <a:pt x="338" y="923"/>
                    <a:pt x="338" y="925"/>
                    <a:pt x="340" y="925"/>
                  </a:cubicBezTo>
                  <a:cubicBezTo>
                    <a:pt x="344" y="928"/>
                    <a:pt x="348" y="931"/>
                    <a:pt x="352" y="933"/>
                  </a:cubicBezTo>
                  <a:cubicBezTo>
                    <a:pt x="354" y="934"/>
                    <a:pt x="355" y="934"/>
                    <a:pt x="356" y="932"/>
                  </a:cubicBezTo>
                  <a:cubicBezTo>
                    <a:pt x="357" y="931"/>
                    <a:pt x="356" y="930"/>
                    <a:pt x="355" y="929"/>
                  </a:cubicBezTo>
                  <a:close/>
                  <a:moveTo>
                    <a:pt x="381" y="943"/>
                  </a:moveTo>
                  <a:cubicBezTo>
                    <a:pt x="377" y="941"/>
                    <a:pt x="372" y="939"/>
                    <a:pt x="368" y="936"/>
                  </a:cubicBezTo>
                  <a:cubicBezTo>
                    <a:pt x="367" y="936"/>
                    <a:pt x="365" y="936"/>
                    <a:pt x="365" y="937"/>
                  </a:cubicBezTo>
                  <a:cubicBezTo>
                    <a:pt x="364" y="939"/>
                    <a:pt x="364" y="940"/>
                    <a:pt x="366" y="941"/>
                  </a:cubicBezTo>
                  <a:cubicBezTo>
                    <a:pt x="370" y="943"/>
                    <a:pt x="375" y="945"/>
                    <a:pt x="379" y="947"/>
                  </a:cubicBezTo>
                  <a:cubicBezTo>
                    <a:pt x="380" y="948"/>
                    <a:pt x="382" y="947"/>
                    <a:pt x="382" y="946"/>
                  </a:cubicBezTo>
                  <a:cubicBezTo>
                    <a:pt x="383" y="945"/>
                    <a:pt x="383" y="943"/>
                    <a:pt x="381" y="943"/>
                  </a:cubicBezTo>
                  <a:close/>
                  <a:moveTo>
                    <a:pt x="409" y="954"/>
                  </a:moveTo>
                  <a:cubicBezTo>
                    <a:pt x="404" y="952"/>
                    <a:pt x="400" y="951"/>
                    <a:pt x="395" y="949"/>
                  </a:cubicBezTo>
                  <a:cubicBezTo>
                    <a:pt x="394" y="948"/>
                    <a:pt x="392" y="949"/>
                    <a:pt x="392" y="950"/>
                  </a:cubicBezTo>
                  <a:cubicBezTo>
                    <a:pt x="391" y="951"/>
                    <a:pt x="392" y="953"/>
                    <a:pt x="393" y="953"/>
                  </a:cubicBezTo>
                  <a:cubicBezTo>
                    <a:pt x="398" y="955"/>
                    <a:pt x="402" y="957"/>
                    <a:pt x="407" y="959"/>
                  </a:cubicBezTo>
                  <a:cubicBezTo>
                    <a:pt x="408" y="959"/>
                    <a:pt x="410" y="959"/>
                    <a:pt x="410" y="957"/>
                  </a:cubicBezTo>
                  <a:cubicBezTo>
                    <a:pt x="411" y="956"/>
                    <a:pt x="410" y="955"/>
                    <a:pt x="409" y="954"/>
                  </a:cubicBezTo>
                  <a:close/>
                  <a:moveTo>
                    <a:pt x="437" y="962"/>
                  </a:moveTo>
                  <a:cubicBezTo>
                    <a:pt x="433" y="961"/>
                    <a:pt x="428" y="960"/>
                    <a:pt x="423" y="959"/>
                  </a:cubicBezTo>
                  <a:cubicBezTo>
                    <a:pt x="422" y="958"/>
                    <a:pt x="420" y="959"/>
                    <a:pt x="420" y="960"/>
                  </a:cubicBezTo>
                  <a:cubicBezTo>
                    <a:pt x="420" y="962"/>
                    <a:pt x="420" y="963"/>
                    <a:pt x="422" y="963"/>
                  </a:cubicBezTo>
                  <a:cubicBezTo>
                    <a:pt x="426" y="965"/>
                    <a:pt x="431" y="966"/>
                    <a:pt x="436" y="967"/>
                  </a:cubicBezTo>
                  <a:cubicBezTo>
                    <a:pt x="438" y="967"/>
                    <a:pt x="439" y="967"/>
                    <a:pt x="439" y="965"/>
                  </a:cubicBezTo>
                  <a:cubicBezTo>
                    <a:pt x="440" y="964"/>
                    <a:pt x="439" y="963"/>
                    <a:pt x="437" y="962"/>
                  </a:cubicBezTo>
                  <a:close/>
                  <a:moveTo>
                    <a:pt x="467" y="967"/>
                  </a:moveTo>
                  <a:cubicBezTo>
                    <a:pt x="462" y="966"/>
                    <a:pt x="457" y="966"/>
                    <a:pt x="452" y="965"/>
                  </a:cubicBezTo>
                  <a:cubicBezTo>
                    <a:pt x="451" y="965"/>
                    <a:pt x="449" y="966"/>
                    <a:pt x="449" y="967"/>
                  </a:cubicBezTo>
                  <a:cubicBezTo>
                    <a:pt x="449" y="968"/>
                    <a:pt x="450" y="970"/>
                    <a:pt x="451" y="970"/>
                  </a:cubicBezTo>
                  <a:cubicBezTo>
                    <a:pt x="456" y="971"/>
                    <a:pt x="461" y="971"/>
                    <a:pt x="466" y="972"/>
                  </a:cubicBezTo>
                  <a:cubicBezTo>
                    <a:pt x="468" y="972"/>
                    <a:pt x="469" y="971"/>
                    <a:pt x="469" y="970"/>
                  </a:cubicBezTo>
                  <a:cubicBezTo>
                    <a:pt x="469" y="968"/>
                    <a:pt x="468" y="967"/>
                    <a:pt x="467" y="967"/>
                  </a:cubicBezTo>
                  <a:close/>
                  <a:moveTo>
                    <a:pt x="496" y="967"/>
                  </a:moveTo>
                  <a:cubicBezTo>
                    <a:pt x="494" y="968"/>
                    <a:pt x="491" y="968"/>
                    <a:pt x="488" y="968"/>
                  </a:cubicBezTo>
                  <a:cubicBezTo>
                    <a:pt x="487" y="968"/>
                    <a:pt x="486" y="968"/>
                    <a:pt x="485" y="968"/>
                  </a:cubicBezTo>
                  <a:cubicBezTo>
                    <a:pt x="483" y="968"/>
                    <a:pt x="482" y="968"/>
                    <a:pt x="481" y="968"/>
                  </a:cubicBezTo>
                  <a:cubicBezTo>
                    <a:pt x="480" y="968"/>
                    <a:pt x="479" y="969"/>
                    <a:pt x="479" y="970"/>
                  </a:cubicBezTo>
                  <a:cubicBezTo>
                    <a:pt x="479" y="971"/>
                    <a:pt x="480" y="973"/>
                    <a:pt x="481" y="973"/>
                  </a:cubicBezTo>
                  <a:cubicBezTo>
                    <a:pt x="482" y="973"/>
                    <a:pt x="483" y="973"/>
                    <a:pt x="485" y="973"/>
                  </a:cubicBezTo>
                  <a:cubicBezTo>
                    <a:pt x="486" y="973"/>
                    <a:pt x="487" y="973"/>
                    <a:pt x="489" y="973"/>
                  </a:cubicBezTo>
                  <a:cubicBezTo>
                    <a:pt x="491" y="973"/>
                    <a:pt x="494" y="972"/>
                    <a:pt x="496" y="972"/>
                  </a:cubicBezTo>
                  <a:cubicBezTo>
                    <a:pt x="498" y="972"/>
                    <a:pt x="499" y="971"/>
                    <a:pt x="499" y="970"/>
                  </a:cubicBezTo>
                  <a:cubicBezTo>
                    <a:pt x="499" y="968"/>
                    <a:pt x="498" y="967"/>
                    <a:pt x="496" y="967"/>
                  </a:cubicBezTo>
                  <a:close/>
                  <a:moveTo>
                    <a:pt x="526" y="965"/>
                  </a:moveTo>
                  <a:cubicBezTo>
                    <a:pt x="521" y="965"/>
                    <a:pt x="516" y="966"/>
                    <a:pt x="511" y="966"/>
                  </a:cubicBezTo>
                  <a:cubicBezTo>
                    <a:pt x="510" y="966"/>
                    <a:pt x="509" y="968"/>
                    <a:pt x="509" y="969"/>
                  </a:cubicBezTo>
                  <a:cubicBezTo>
                    <a:pt x="509" y="970"/>
                    <a:pt x="510" y="971"/>
                    <a:pt x="512" y="971"/>
                  </a:cubicBezTo>
                  <a:cubicBezTo>
                    <a:pt x="517" y="971"/>
                    <a:pt x="522" y="970"/>
                    <a:pt x="527" y="969"/>
                  </a:cubicBezTo>
                  <a:cubicBezTo>
                    <a:pt x="528" y="969"/>
                    <a:pt x="529" y="968"/>
                    <a:pt x="529" y="967"/>
                  </a:cubicBezTo>
                  <a:cubicBezTo>
                    <a:pt x="528" y="965"/>
                    <a:pt x="527" y="964"/>
                    <a:pt x="526" y="9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loud Callout 33"/>
          <p:cNvSpPr/>
          <p:nvPr/>
        </p:nvSpPr>
        <p:spPr>
          <a:xfrm>
            <a:off x="3360100" y="1732816"/>
            <a:ext cx="7068791" cy="3014397"/>
          </a:xfrm>
          <a:prstGeom prst="cloudCallout">
            <a:avLst>
              <a:gd name="adj1" fmla="val -92904"/>
              <a:gd name="adj2" fmla="val 2948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yeeuddđ</a:t>
            </a:r>
            <a:r>
              <a:rPr lang="en-US" sz="2400" dirty="0"/>
              <a:t>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69D07-18D3-5EA1-1E00-9CE54CC7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54412"/>
            <a:ext cx="5711795" cy="467063"/>
          </a:xfrm>
        </p:spPr>
        <p:txBody>
          <a:bodyPr/>
          <a:lstStyle/>
          <a:p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Sản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phẩm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của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Zalo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: NGỮ VĂN THPT (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cô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Thu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Huyền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)_ DỰ ÁN CỘNG ĐỒNG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599" y="2421200"/>
            <a:ext cx="5829914" cy="1637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2097" y="1007792"/>
            <a:ext cx="8724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HOẠT ĐỘNG 1: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047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34" grpId="0" animBg="1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697777"/>
            <a:ext cx="1619435" cy="2402130"/>
          </a:xfrm>
          <a:prstGeom prst="rect">
            <a:avLst/>
          </a:prstGeom>
        </p:spPr>
      </p:pic>
      <p:pic>
        <p:nvPicPr>
          <p:cNvPr id="16" name="Picture 2" descr="E:\ôn đại học và HSG\Tài nguyên Địa lí\Tài liệu tham khảo trên internet\Tổng hợp\Giáo án\PPT\CÁC ICON HỖ TRỢ SOẠN GIẢNG PPT\Học cặp nhó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3" y="1191847"/>
            <a:ext cx="1810705" cy="15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ôn đại học và HSG\Tài nguyên Địa lí\Tài liệu tham khảo trên internet\Tổng hợp\Giáo án\PPT\CÁC ICON HỖ TRỢ SOẠN GIẢNG PPT\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38" y="2731171"/>
            <a:ext cx="609605" cy="60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72197" y="2346727"/>
            <a:ext cx="9269258" cy="1082273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E:\ôn đại học và HSG\Tài nguyên Địa lí\Tài liệu tham khảo trên internet\Tổng hợp\Giáo án\PPT\CÁC ICON HỖ TRỢ SOẠN GIẢNG PPT\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72" y="4001448"/>
            <a:ext cx="609605" cy="60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472197" y="3697421"/>
            <a:ext cx="9269258" cy="1019859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E:\ôn đại học và HSG\Tài nguyên Địa lí\Tài liệu tham khảo trên internet\Tổng hợp\Giáo án\PPT\CÁC ICON HỖ TRỢ SOẠN GIẢNG PPT\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38" y="5156055"/>
            <a:ext cx="609605" cy="60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472196" y="4926777"/>
            <a:ext cx="9269259" cy="1068163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video, clip…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2027234" cy="1122980"/>
            <a:chOff x="438457" y="21019"/>
            <a:chExt cx="2027234" cy="1122980"/>
          </a:xfrm>
        </p:grpSpPr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1126020" y="516841"/>
              <a:ext cx="1339671" cy="627158"/>
            </a:xfrm>
            <a:custGeom>
              <a:avLst/>
              <a:gdLst>
                <a:gd name="T0" fmla="*/ 607 w 1587"/>
                <a:gd name="T1" fmla="*/ 941 h 1017"/>
                <a:gd name="T2" fmla="*/ 647 w 1587"/>
                <a:gd name="T3" fmla="*/ 905 h 1017"/>
                <a:gd name="T4" fmla="*/ 685 w 1587"/>
                <a:gd name="T5" fmla="*/ 947 h 1017"/>
                <a:gd name="T6" fmla="*/ 765 w 1587"/>
                <a:gd name="T7" fmla="*/ 989 h 1017"/>
                <a:gd name="T8" fmla="*/ 834 w 1587"/>
                <a:gd name="T9" fmla="*/ 1010 h 1017"/>
                <a:gd name="T10" fmla="*/ 941 w 1587"/>
                <a:gd name="T11" fmla="*/ 1009 h 1017"/>
                <a:gd name="T12" fmla="*/ 1003 w 1587"/>
                <a:gd name="T13" fmla="*/ 1001 h 1017"/>
                <a:gd name="T14" fmla="*/ 1070 w 1587"/>
                <a:gd name="T15" fmla="*/ 980 h 1017"/>
                <a:gd name="T16" fmla="*/ 1136 w 1587"/>
                <a:gd name="T17" fmla="*/ 940 h 1017"/>
                <a:gd name="T18" fmla="*/ 1202 w 1587"/>
                <a:gd name="T19" fmla="*/ 880 h 1017"/>
                <a:gd name="T20" fmla="*/ 1236 w 1587"/>
                <a:gd name="T21" fmla="*/ 815 h 1017"/>
                <a:gd name="T22" fmla="*/ 1288 w 1587"/>
                <a:gd name="T23" fmla="*/ 742 h 1017"/>
                <a:gd name="T24" fmla="*/ 1349 w 1587"/>
                <a:gd name="T25" fmla="*/ 751 h 1017"/>
                <a:gd name="T26" fmla="*/ 1421 w 1587"/>
                <a:gd name="T27" fmla="*/ 746 h 1017"/>
                <a:gd name="T28" fmla="*/ 1492 w 1587"/>
                <a:gd name="T29" fmla="*/ 725 h 1017"/>
                <a:gd name="T30" fmla="*/ 1562 w 1587"/>
                <a:gd name="T31" fmla="*/ 670 h 1017"/>
                <a:gd name="T32" fmla="*/ 1582 w 1587"/>
                <a:gd name="T33" fmla="*/ 583 h 1017"/>
                <a:gd name="T34" fmla="*/ 1581 w 1587"/>
                <a:gd name="T35" fmla="*/ 521 h 1017"/>
                <a:gd name="T36" fmla="*/ 1561 w 1587"/>
                <a:gd name="T37" fmla="*/ 451 h 1017"/>
                <a:gd name="T38" fmla="*/ 1496 w 1587"/>
                <a:gd name="T39" fmla="*/ 427 h 1017"/>
                <a:gd name="T40" fmla="*/ 1548 w 1587"/>
                <a:gd name="T41" fmla="*/ 358 h 1017"/>
                <a:gd name="T42" fmla="*/ 1537 w 1587"/>
                <a:gd name="T43" fmla="*/ 299 h 1017"/>
                <a:gd name="T44" fmla="*/ 1477 w 1587"/>
                <a:gd name="T45" fmla="*/ 259 h 1017"/>
                <a:gd name="T46" fmla="*/ 1448 w 1587"/>
                <a:gd name="T47" fmla="*/ 244 h 1017"/>
                <a:gd name="T48" fmla="*/ 1428 w 1587"/>
                <a:gd name="T49" fmla="*/ 175 h 1017"/>
                <a:gd name="T50" fmla="*/ 1384 w 1587"/>
                <a:gd name="T51" fmla="*/ 108 h 1017"/>
                <a:gd name="T52" fmla="*/ 1331 w 1587"/>
                <a:gd name="T53" fmla="*/ 59 h 1017"/>
                <a:gd name="T54" fmla="*/ 1243 w 1587"/>
                <a:gd name="T55" fmla="*/ 39 h 1017"/>
                <a:gd name="T56" fmla="*/ 1169 w 1587"/>
                <a:gd name="T57" fmla="*/ 41 h 1017"/>
                <a:gd name="T58" fmla="*/ 1080 w 1587"/>
                <a:gd name="T59" fmla="*/ 54 h 1017"/>
                <a:gd name="T60" fmla="*/ 1014 w 1587"/>
                <a:gd name="T61" fmla="*/ 85 h 1017"/>
                <a:gd name="T62" fmla="*/ 940 w 1587"/>
                <a:gd name="T63" fmla="*/ 160 h 1017"/>
                <a:gd name="T64" fmla="*/ 922 w 1587"/>
                <a:gd name="T65" fmla="*/ 219 h 1017"/>
                <a:gd name="T66" fmla="*/ 906 w 1587"/>
                <a:gd name="T67" fmla="*/ 219 h 1017"/>
                <a:gd name="T68" fmla="*/ 837 w 1587"/>
                <a:gd name="T69" fmla="*/ 198 h 1017"/>
                <a:gd name="T70" fmla="*/ 791 w 1587"/>
                <a:gd name="T71" fmla="*/ 166 h 1017"/>
                <a:gd name="T72" fmla="*/ 783 w 1587"/>
                <a:gd name="T73" fmla="*/ 122 h 1017"/>
                <a:gd name="T74" fmla="*/ 720 w 1587"/>
                <a:gd name="T75" fmla="*/ 58 h 1017"/>
                <a:gd name="T76" fmla="*/ 655 w 1587"/>
                <a:gd name="T77" fmla="*/ 23 h 1017"/>
                <a:gd name="T78" fmla="*/ 583 w 1587"/>
                <a:gd name="T79" fmla="*/ 1 h 1017"/>
                <a:gd name="T80" fmla="*/ 480 w 1587"/>
                <a:gd name="T81" fmla="*/ 19 h 1017"/>
                <a:gd name="T82" fmla="*/ 421 w 1587"/>
                <a:gd name="T83" fmla="*/ 39 h 1017"/>
                <a:gd name="T84" fmla="*/ 361 w 1587"/>
                <a:gd name="T85" fmla="*/ 80 h 1017"/>
                <a:gd name="T86" fmla="*/ 332 w 1587"/>
                <a:gd name="T87" fmla="*/ 162 h 1017"/>
                <a:gd name="T88" fmla="*/ 334 w 1587"/>
                <a:gd name="T89" fmla="*/ 194 h 1017"/>
                <a:gd name="T90" fmla="*/ 269 w 1587"/>
                <a:gd name="T91" fmla="*/ 164 h 1017"/>
                <a:gd name="T92" fmla="*/ 195 w 1587"/>
                <a:gd name="T93" fmla="*/ 170 h 1017"/>
                <a:gd name="T94" fmla="*/ 116 w 1587"/>
                <a:gd name="T95" fmla="*/ 211 h 1017"/>
                <a:gd name="T96" fmla="*/ 87 w 1587"/>
                <a:gd name="T97" fmla="*/ 278 h 1017"/>
                <a:gd name="T98" fmla="*/ 101 w 1587"/>
                <a:gd name="T99" fmla="*/ 382 h 1017"/>
                <a:gd name="T100" fmla="*/ 118 w 1587"/>
                <a:gd name="T101" fmla="*/ 421 h 1017"/>
                <a:gd name="T102" fmla="*/ 57 w 1587"/>
                <a:gd name="T103" fmla="*/ 460 h 1017"/>
                <a:gd name="T104" fmla="*/ 18 w 1587"/>
                <a:gd name="T105" fmla="*/ 521 h 1017"/>
                <a:gd name="T106" fmla="*/ 2 w 1587"/>
                <a:gd name="T107" fmla="*/ 599 h 1017"/>
                <a:gd name="T108" fmla="*/ 23 w 1587"/>
                <a:gd name="T109" fmla="*/ 668 h 1017"/>
                <a:gd name="T110" fmla="*/ 91 w 1587"/>
                <a:gd name="T111" fmla="*/ 726 h 1017"/>
                <a:gd name="T112" fmla="*/ 161 w 1587"/>
                <a:gd name="T113" fmla="*/ 749 h 1017"/>
                <a:gd name="T114" fmla="*/ 250 w 1587"/>
                <a:gd name="T115" fmla="*/ 749 h 1017"/>
                <a:gd name="T116" fmla="*/ 253 w 1587"/>
                <a:gd name="T117" fmla="*/ 824 h 1017"/>
                <a:gd name="T118" fmla="*/ 286 w 1587"/>
                <a:gd name="T119" fmla="*/ 876 h 1017"/>
                <a:gd name="T120" fmla="*/ 340 w 1587"/>
                <a:gd name="T121" fmla="*/ 925 h 1017"/>
                <a:gd name="T122" fmla="*/ 423 w 1587"/>
                <a:gd name="T123" fmla="*/ 959 h 1017"/>
                <a:gd name="T124" fmla="*/ 485 w 1587"/>
                <a:gd name="T125" fmla="*/ 9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7" h="1017">
                  <a:moveTo>
                    <a:pt x="555" y="958"/>
                  </a:moveTo>
                  <a:cubicBezTo>
                    <a:pt x="550" y="960"/>
                    <a:pt x="545" y="961"/>
                    <a:pt x="540" y="962"/>
                  </a:cubicBezTo>
                  <a:cubicBezTo>
                    <a:pt x="539" y="962"/>
                    <a:pt x="538" y="963"/>
                    <a:pt x="539" y="965"/>
                  </a:cubicBezTo>
                  <a:cubicBezTo>
                    <a:pt x="539" y="966"/>
                    <a:pt x="540" y="967"/>
                    <a:pt x="542" y="967"/>
                  </a:cubicBezTo>
                  <a:cubicBezTo>
                    <a:pt x="546" y="966"/>
                    <a:pt x="551" y="965"/>
                    <a:pt x="556" y="963"/>
                  </a:cubicBezTo>
                  <a:cubicBezTo>
                    <a:pt x="558" y="963"/>
                    <a:pt x="558" y="961"/>
                    <a:pt x="558" y="960"/>
                  </a:cubicBezTo>
                  <a:cubicBezTo>
                    <a:pt x="558" y="959"/>
                    <a:pt x="556" y="958"/>
                    <a:pt x="555" y="958"/>
                  </a:cubicBezTo>
                  <a:close/>
                  <a:moveTo>
                    <a:pt x="578" y="950"/>
                  </a:moveTo>
                  <a:cubicBezTo>
                    <a:pt x="573" y="952"/>
                    <a:pt x="569" y="954"/>
                    <a:pt x="564" y="956"/>
                  </a:cubicBezTo>
                  <a:cubicBezTo>
                    <a:pt x="563" y="956"/>
                    <a:pt x="562" y="957"/>
                    <a:pt x="563" y="959"/>
                  </a:cubicBezTo>
                  <a:cubicBezTo>
                    <a:pt x="563" y="960"/>
                    <a:pt x="564" y="961"/>
                    <a:pt x="566" y="960"/>
                  </a:cubicBezTo>
                  <a:cubicBezTo>
                    <a:pt x="571" y="959"/>
                    <a:pt x="575" y="957"/>
                    <a:pt x="580" y="955"/>
                  </a:cubicBezTo>
                  <a:cubicBezTo>
                    <a:pt x="581" y="955"/>
                    <a:pt x="582" y="953"/>
                    <a:pt x="581" y="952"/>
                  </a:cubicBezTo>
                  <a:cubicBezTo>
                    <a:pt x="581" y="950"/>
                    <a:pt x="579" y="950"/>
                    <a:pt x="578" y="950"/>
                  </a:cubicBezTo>
                  <a:close/>
                  <a:moveTo>
                    <a:pt x="604" y="937"/>
                  </a:moveTo>
                  <a:cubicBezTo>
                    <a:pt x="600" y="940"/>
                    <a:pt x="596" y="942"/>
                    <a:pt x="591" y="944"/>
                  </a:cubicBezTo>
                  <a:cubicBezTo>
                    <a:pt x="590" y="945"/>
                    <a:pt x="590" y="946"/>
                    <a:pt x="590" y="948"/>
                  </a:cubicBezTo>
                  <a:cubicBezTo>
                    <a:pt x="591" y="949"/>
                    <a:pt x="593" y="949"/>
                    <a:pt x="594" y="949"/>
                  </a:cubicBezTo>
                  <a:cubicBezTo>
                    <a:pt x="598" y="946"/>
                    <a:pt x="603" y="944"/>
                    <a:pt x="607" y="941"/>
                  </a:cubicBezTo>
                  <a:cubicBezTo>
                    <a:pt x="608" y="940"/>
                    <a:pt x="608" y="939"/>
                    <a:pt x="608" y="938"/>
                  </a:cubicBezTo>
                  <a:cubicBezTo>
                    <a:pt x="607" y="937"/>
                    <a:pt x="605" y="936"/>
                    <a:pt x="604" y="937"/>
                  </a:cubicBezTo>
                  <a:close/>
                  <a:moveTo>
                    <a:pt x="628" y="919"/>
                  </a:moveTo>
                  <a:cubicBezTo>
                    <a:pt x="624" y="922"/>
                    <a:pt x="620" y="925"/>
                    <a:pt x="616" y="928"/>
                  </a:cubicBezTo>
                  <a:cubicBezTo>
                    <a:pt x="615" y="929"/>
                    <a:pt x="615" y="931"/>
                    <a:pt x="616" y="932"/>
                  </a:cubicBezTo>
                  <a:cubicBezTo>
                    <a:pt x="617" y="933"/>
                    <a:pt x="618" y="933"/>
                    <a:pt x="619" y="932"/>
                  </a:cubicBezTo>
                  <a:cubicBezTo>
                    <a:pt x="623" y="929"/>
                    <a:pt x="627" y="926"/>
                    <a:pt x="631" y="922"/>
                  </a:cubicBezTo>
                  <a:cubicBezTo>
                    <a:pt x="632" y="921"/>
                    <a:pt x="632" y="920"/>
                    <a:pt x="631" y="919"/>
                  </a:cubicBezTo>
                  <a:cubicBezTo>
                    <a:pt x="630" y="918"/>
                    <a:pt x="629" y="918"/>
                    <a:pt x="628" y="919"/>
                  </a:cubicBezTo>
                  <a:close/>
                  <a:moveTo>
                    <a:pt x="645" y="909"/>
                  </a:moveTo>
                  <a:cubicBezTo>
                    <a:pt x="645" y="908"/>
                    <a:pt x="646" y="906"/>
                    <a:pt x="647" y="905"/>
                  </a:cubicBezTo>
                  <a:cubicBezTo>
                    <a:pt x="647" y="904"/>
                    <a:pt x="647" y="903"/>
                    <a:pt x="647" y="903"/>
                  </a:cubicBezTo>
                  <a:cubicBezTo>
                    <a:pt x="647" y="902"/>
                    <a:pt x="647" y="901"/>
                    <a:pt x="646" y="901"/>
                  </a:cubicBezTo>
                  <a:cubicBezTo>
                    <a:pt x="646" y="901"/>
                    <a:pt x="645" y="900"/>
                    <a:pt x="644" y="901"/>
                  </a:cubicBezTo>
                  <a:cubicBezTo>
                    <a:pt x="644" y="901"/>
                    <a:pt x="643" y="901"/>
                    <a:pt x="643" y="902"/>
                  </a:cubicBezTo>
                  <a:cubicBezTo>
                    <a:pt x="641" y="904"/>
                    <a:pt x="639" y="906"/>
                    <a:pt x="638" y="908"/>
                  </a:cubicBezTo>
                  <a:cubicBezTo>
                    <a:pt x="637" y="909"/>
                    <a:pt x="637" y="911"/>
                    <a:pt x="638" y="912"/>
                  </a:cubicBezTo>
                  <a:cubicBezTo>
                    <a:pt x="639" y="913"/>
                    <a:pt x="641" y="912"/>
                    <a:pt x="641" y="911"/>
                  </a:cubicBezTo>
                  <a:cubicBezTo>
                    <a:pt x="643" y="909"/>
                    <a:pt x="645" y="907"/>
                    <a:pt x="647" y="905"/>
                  </a:cubicBezTo>
                  <a:cubicBezTo>
                    <a:pt x="648" y="903"/>
                    <a:pt x="647" y="902"/>
                    <a:pt x="646" y="901"/>
                  </a:cubicBezTo>
                  <a:cubicBezTo>
                    <a:pt x="645" y="900"/>
                    <a:pt x="644" y="900"/>
                    <a:pt x="643" y="902"/>
                  </a:cubicBezTo>
                  <a:cubicBezTo>
                    <a:pt x="641" y="904"/>
                    <a:pt x="640" y="906"/>
                    <a:pt x="640" y="909"/>
                  </a:cubicBezTo>
                  <a:cubicBezTo>
                    <a:pt x="640" y="910"/>
                    <a:pt x="641" y="911"/>
                    <a:pt x="642" y="912"/>
                  </a:cubicBezTo>
                  <a:cubicBezTo>
                    <a:pt x="644" y="912"/>
                    <a:pt x="645" y="911"/>
                    <a:pt x="645" y="909"/>
                  </a:cubicBezTo>
                  <a:close/>
                  <a:moveTo>
                    <a:pt x="660" y="931"/>
                  </a:moveTo>
                  <a:cubicBezTo>
                    <a:pt x="656" y="928"/>
                    <a:pt x="652" y="924"/>
                    <a:pt x="650" y="921"/>
                  </a:cubicBezTo>
                  <a:cubicBezTo>
                    <a:pt x="649" y="920"/>
                    <a:pt x="647" y="920"/>
                    <a:pt x="646" y="921"/>
                  </a:cubicBezTo>
                  <a:cubicBezTo>
                    <a:pt x="645" y="921"/>
                    <a:pt x="645" y="923"/>
                    <a:pt x="646" y="924"/>
                  </a:cubicBezTo>
                  <a:cubicBezTo>
                    <a:pt x="649" y="928"/>
                    <a:pt x="652" y="931"/>
                    <a:pt x="657" y="935"/>
                  </a:cubicBezTo>
                  <a:cubicBezTo>
                    <a:pt x="658" y="936"/>
                    <a:pt x="660" y="936"/>
                    <a:pt x="660" y="935"/>
                  </a:cubicBezTo>
                  <a:cubicBezTo>
                    <a:pt x="661" y="933"/>
                    <a:pt x="661" y="932"/>
                    <a:pt x="660" y="931"/>
                  </a:cubicBezTo>
                  <a:close/>
                  <a:moveTo>
                    <a:pt x="685" y="947"/>
                  </a:moveTo>
                  <a:cubicBezTo>
                    <a:pt x="680" y="945"/>
                    <a:pt x="676" y="942"/>
                    <a:pt x="672" y="940"/>
                  </a:cubicBezTo>
                  <a:cubicBezTo>
                    <a:pt x="671" y="939"/>
                    <a:pt x="669" y="939"/>
                    <a:pt x="669" y="940"/>
                  </a:cubicBezTo>
                  <a:cubicBezTo>
                    <a:pt x="668" y="941"/>
                    <a:pt x="668" y="943"/>
                    <a:pt x="669" y="944"/>
                  </a:cubicBezTo>
                  <a:cubicBezTo>
                    <a:pt x="673" y="946"/>
                    <a:pt x="678" y="949"/>
                    <a:pt x="682" y="952"/>
                  </a:cubicBezTo>
                  <a:cubicBezTo>
                    <a:pt x="684" y="952"/>
                    <a:pt x="685" y="952"/>
                    <a:pt x="686" y="951"/>
                  </a:cubicBezTo>
                  <a:cubicBezTo>
                    <a:pt x="686" y="950"/>
                    <a:pt x="686" y="948"/>
                    <a:pt x="685" y="947"/>
                  </a:cubicBezTo>
                  <a:close/>
                  <a:moveTo>
                    <a:pt x="711" y="961"/>
                  </a:moveTo>
                  <a:cubicBezTo>
                    <a:pt x="707" y="959"/>
                    <a:pt x="702" y="957"/>
                    <a:pt x="698" y="954"/>
                  </a:cubicBezTo>
                  <a:cubicBezTo>
                    <a:pt x="697" y="954"/>
                    <a:pt x="695" y="954"/>
                    <a:pt x="695" y="955"/>
                  </a:cubicBezTo>
                  <a:cubicBezTo>
                    <a:pt x="694" y="957"/>
                    <a:pt x="694" y="958"/>
                    <a:pt x="696" y="959"/>
                  </a:cubicBezTo>
                  <a:cubicBezTo>
                    <a:pt x="700" y="961"/>
                    <a:pt x="705" y="963"/>
                    <a:pt x="709" y="966"/>
                  </a:cubicBezTo>
                  <a:cubicBezTo>
                    <a:pt x="710" y="966"/>
                    <a:pt x="712" y="966"/>
                    <a:pt x="713" y="964"/>
                  </a:cubicBezTo>
                  <a:cubicBezTo>
                    <a:pt x="713" y="963"/>
                    <a:pt x="713" y="962"/>
                    <a:pt x="711" y="961"/>
                  </a:cubicBezTo>
                  <a:close/>
                  <a:moveTo>
                    <a:pt x="739" y="973"/>
                  </a:moveTo>
                  <a:cubicBezTo>
                    <a:pt x="734" y="971"/>
                    <a:pt x="730" y="969"/>
                    <a:pt x="725" y="967"/>
                  </a:cubicBezTo>
                  <a:cubicBezTo>
                    <a:pt x="724" y="967"/>
                    <a:pt x="722" y="967"/>
                    <a:pt x="722" y="969"/>
                  </a:cubicBezTo>
                  <a:cubicBezTo>
                    <a:pt x="721" y="970"/>
                    <a:pt x="722" y="971"/>
                    <a:pt x="723" y="972"/>
                  </a:cubicBezTo>
                  <a:cubicBezTo>
                    <a:pt x="727" y="974"/>
                    <a:pt x="732" y="976"/>
                    <a:pt x="737" y="978"/>
                  </a:cubicBezTo>
                  <a:cubicBezTo>
                    <a:pt x="738" y="979"/>
                    <a:pt x="739" y="978"/>
                    <a:pt x="740" y="977"/>
                  </a:cubicBezTo>
                  <a:cubicBezTo>
                    <a:pt x="741" y="975"/>
                    <a:pt x="740" y="974"/>
                    <a:pt x="739" y="973"/>
                  </a:cubicBezTo>
                  <a:close/>
                  <a:moveTo>
                    <a:pt x="766" y="985"/>
                  </a:moveTo>
                  <a:cubicBezTo>
                    <a:pt x="762" y="983"/>
                    <a:pt x="757" y="981"/>
                    <a:pt x="753" y="979"/>
                  </a:cubicBezTo>
                  <a:cubicBezTo>
                    <a:pt x="751" y="979"/>
                    <a:pt x="750" y="979"/>
                    <a:pt x="749" y="981"/>
                  </a:cubicBezTo>
                  <a:cubicBezTo>
                    <a:pt x="749" y="982"/>
                    <a:pt x="749" y="983"/>
                    <a:pt x="751" y="984"/>
                  </a:cubicBezTo>
                  <a:cubicBezTo>
                    <a:pt x="755" y="986"/>
                    <a:pt x="760" y="988"/>
                    <a:pt x="765" y="989"/>
                  </a:cubicBezTo>
                  <a:cubicBezTo>
                    <a:pt x="766" y="990"/>
                    <a:pt x="767" y="989"/>
                    <a:pt x="768" y="988"/>
                  </a:cubicBezTo>
                  <a:cubicBezTo>
                    <a:pt x="768" y="987"/>
                    <a:pt x="768" y="985"/>
                    <a:pt x="766" y="985"/>
                  </a:cubicBezTo>
                  <a:close/>
                  <a:moveTo>
                    <a:pt x="795" y="995"/>
                  </a:moveTo>
                  <a:cubicBezTo>
                    <a:pt x="790" y="994"/>
                    <a:pt x="785" y="992"/>
                    <a:pt x="780" y="990"/>
                  </a:cubicBezTo>
                  <a:cubicBezTo>
                    <a:pt x="779" y="990"/>
                    <a:pt x="778" y="990"/>
                    <a:pt x="777" y="992"/>
                  </a:cubicBezTo>
                  <a:cubicBezTo>
                    <a:pt x="777" y="993"/>
                    <a:pt x="777" y="994"/>
                    <a:pt x="779" y="995"/>
                  </a:cubicBezTo>
                  <a:cubicBezTo>
                    <a:pt x="784" y="997"/>
                    <a:pt x="788" y="998"/>
                    <a:pt x="793" y="1000"/>
                  </a:cubicBezTo>
                  <a:cubicBezTo>
                    <a:pt x="794" y="1000"/>
                    <a:pt x="796" y="1000"/>
                    <a:pt x="796" y="998"/>
                  </a:cubicBezTo>
                  <a:cubicBezTo>
                    <a:pt x="797" y="997"/>
                    <a:pt x="796" y="996"/>
                    <a:pt x="795" y="995"/>
                  </a:cubicBezTo>
                  <a:close/>
                  <a:moveTo>
                    <a:pt x="823" y="1005"/>
                  </a:moveTo>
                  <a:cubicBezTo>
                    <a:pt x="819" y="1004"/>
                    <a:pt x="814" y="1002"/>
                    <a:pt x="809" y="1000"/>
                  </a:cubicBezTo>
                  <a:cubicBezTo>
                    <a:pt x="807" y="1000"/>
                    <a:pt x="806" y="1000"/>
                    <a:pt x="806" y="1002"/>
                  </a:cubicBezTo>
                  <a:cubicBezTo>
                    <a:pt x="805" y="1003"/>
                    <a:pt x="806" y="1004"/>
                    <a:pt x="807" y="1005"/>
                  </a:cubicBezTo>
                  <a:cubicBezTo>
                    <a:pt x="813" y="1007"/>
                    <a:pt x="817" y="1008"/>
                    <a:pt x="822" y="1010"/>
                  </a:cubicBezTo>
                  <a:cubicBezTo>
                    <a:pt x="823" y="1010"/>
                    <a:pt x="824" y="1009"/>
                    <a:pt x="825" y="1008"/>
                  </a:cubicBezTo>
                  <a:cubicBezTo>
                    <a:pt x="825" y="1007"/>
                    <a:pt x="824" y="1005"/>
                    <a:pt x="823" y="1005"/>
                  </a:cubicBezTo>
                  <a:close/>
                  <a:moveTo>
                    <a:pt x="852" y="1010"/>
                  </a:moveTo>
                  <a:cubicBezTo>
                    <a:pt x="847" y="1009"/>
                    <a:pt x="842" y="1009"/>
                    <a:pt x="837" y="1008"/>
                  </a:cubicBezTo>
                  <a:cubicBezTo>
                    <a:pt x="836" y="1008"/>
                    <a:pt x="835" y="1009"/>
                    <a:pt x="834" y="1010"/>
                  </a:cubicBezTo>
                  <a:cubicBezTo>
                    <a:pt x="834" y="1012"/>
                    <a:pt x="835" y="1013"/>
                    <a:pt x="837" y="1013"/>
                  </a:cubicBezTo>
                  <a:cubicBezTo>
                    <a:pt x="842" y="1014"/>
                    <a:pt x="847" y="1014"/>
                    <a:pt x="852" y="1015"/>
                  </a:cubicBezTo>
                  <a:cubicBezTo>
                    <a:pt x="853" y="1015"/>
                    <a:pt x="854" y="1014"/>
                    <a:pt x="854" y="1012"/>
                  </a:cubicBezTo>
                  <a:cubicBezTo>
                    <a:pt x="854" y="1011"/>
                    <a:pt x="853" y="1010"/>
                    <a:pt x="852" y="1010"/>
                  </a:cubicBezTo>
                  <a:close/>
                  <a:moveTo>
                    <a:pt x="882" y="1011"/>
                  </a:moveTo>
                  <a:cubicBezTo>
                    <a:pt x="877" y="1011"/>
                    <a:pt x="872" y="1011"/>
                    <a:pt x="867" y="1011"/>
                  </a:cubicBezTo>
                  <a:cubicBezTo>
                    <a:pt x="866" y="1011"/>
                    <a:pt x="864" y="1012"/>
                    <a:pt x="864" y="1013"/>
                  </a:cubicBezTo>
                  <a:cubicBezTo>
                    <a:pt x="864" y="1015"/>
                    <a:pt x="865" y="1016"/>
                    <a:pt x="867" y="1016"/>
                  </a:cubicBezTo>
                  <a:cubicBezTo>
                    <a:pt x="872" y="1016"/>
                    <a:pt x="877" y="1016"/>
                    <a:pt x="882" y="1016"/>
                  </a:cubicBezTo>
                  <a:cubicBezTo>
                    <a:pt x="883" y="1016"/>
                    <a:pt x="884" y="1015"/>
                    <a:pt x="884" y="1014"/>
                  </a:cubicBezTo>
                  <a:cubicBezTo>
                    <a:pt x="884" y="1013"/>
                    <a:pt x="883" y="1011"/>
                    <a:pt x="882" y="1011"/>
                  </a:cubicBezTo>
                  <a:close/>
                  <a:moveTo>
                    <a:pt x="912" y="1011"/>
                  </a:moveTo>
                  <a:cubicBezTo>
                    <a:pt x="907" y="1011"/>
                    <a:pt x="902" y="1011"/>
                    <a:pt x="897" y="1012"/>
                  </a:cubicBezTo>
                  <a:cubicBezTo>
                    <a:pt x="895" y="1012"/>
                    <a:pt x="894" y="1013"/>
                    <a:pt x="894" y="1014"/>
                  </a:cubicBezTo>
                  <a:cubicBezTo>
                    <a:pt x="894" y="1015"/>
                    <a:pt x="895" y="1017"/>
                    <a:pt x="897" y="1017"/>
                  </a:cubicBezTo>
                  <a:cubicBezTo>
                    <a:pt x="902" y="1016"/>
                    <a:pt x="907" y="1016"/>
                    <a:pt x="912" y="1016"/>
                  </a:cubicBezTo>
                  <a:cubicBezTo>
                    <a:pt x="913" y="1016"/>
                    <a:pt x="914" y="1015"/>
                    <a:pt x="914" y="1014"/>
                  </a:cubicBezTo>
                  <a:cubicBezTo>
                    <a:pt x="914" y="1012"/>
                    <a:pt x="913" y="1011"/>
                    <a:pt x="912" y="1011"/>
                  </a:cubicBezTo>
                  <a:close/>
                  <a:moveTo>
                    <a:pt x="941" y="1009"/>
                  </a:moveTo>
                  <a:cubicBezTo>
                    <a:pt x="936" y="1009"/>
                    <a:pt x="932" y="1010"/>
                    <a:pt x="927" y="1010"/>
                  </a:cubicBezTo>
                  <a:cubicBezTo>
                    <a:pt x="925" y="1010"/>
                    <a:pt x="924" y="1012"/>
                    <a:pt x="924" y="1013"/>
                  </a:cubicBezTo>
                  <a:cubicBezTo>
                    <a:pt x="924" y="1014"/>
                    <a:pt x="926" y="1015"/>
                    <a:pt x="927" y="1015"/>
                  </a:cubicBezTo>
                  <a:cubicBezTo>
                    <a:pt x="932" y="1015"/>
                    <a:pt x="937" y="1014"/>
                    <a:pt x="942" y="1014"/>
                  </a:cubicBezTo>
                  <a:cubicBezTo>
                    <a:pt x="943" y="1014"/>
                    <a:pt x="944" y="1013"/>
                    <a:pt x="944" y="1011"/>
                  </a:cubicBezTo>
                  <a:cubicBezTo>
                    <a:pt x="944" y="1010"/>
                    <a:pt x="943" y="1009"/>
                    <a:pt x="941" y="1009"/>
                  </a:cubicBezTo>
                  <a:close/>
                  <a:moveTo>
                    <a:pt x="971" y="1005"/>
                  </a:moveTo>
                  <a:cubicBezTo>
                    <a:pt x="966" y="1006"/>
                    <a:pt x="961" y="1006"/>
                    <a:pt x="956" y="1007"/>
                  </a:cubicBezTo>
                  <a:cubicBezTo>
                    <a:pt x="955" y="1007"/>
                    <a:pt x="954" y="1009"/>
                    <a:pt x="954" y="1010"/>
                  </a:cubicBezTo>
                  <a:cubicBezTo>
                    <a:pt x="954" y="1011"/>
                    <a:pt x="956" y="1012"/>
                    <a:pt x="957" y="1012"/>
                  </a:cubicBezTo>
                  <a:cubicBezTo>
                    <a:pt x="962" y="1011"/>
                    <a:pt x="967" y="1011"/>
                    <a:pt x="972" y="1010"/>
                  </a:cubicBezTo>
                  <a:cubicBezTo>
                    <a:pt x="973" y="1010"/>
                    <a:pt x="974" y="1008"/>
                    <a:pt x="974" y="1007"/>
                  </a:cubicBezTo>
                  <a:cubicBezTo>
                    <a:pt x="974" y="1006"/>
                    <a:pt x="972" y="1005"/>
                    <a:pt x="971" y="1005"/>
                  </a:cubicBezTo>
                  <a:close/>
                  <a:moveTo>
                    <a:pt x="1000" y="999"/>
                  </a:moveTo>
                  <a:cubicBezTo>
                    <a:pt x="995" y="1000"/>
                    <a:pt x="991" y="1001"/>
                    <a:pt x="986" y="1002"/>
                  </a:cubicBezTo>
                  <a:cubicBezTo>
                    <a:pt x="984" y="1002"/>
                    <a:pt x="983" y="1004"/>
                    <a:pt x="984" y="1005"/>
                  </a:cubicBezTo>
                  <a:cubicBezTo>
                    <a:pt x="984" y="1006"/>
                    <a:pt x="985" y="1007"/>
                    <a:pt x="987" y="1007"/>
                  </a:cubicBezTo>
                  <a:cubicBezTo>
                    <a:pt x="992" y="1006"/>
                    <a:pt x="997" y="1005"/>
                    <a:pt x="1001" y="1004"/>
                  </a:cubicBezTo>
                  <a:cubicBezTo>
                    <a:pt x="1003" y="1004"/>
                    <a:pt x="1004" y="1002"/>
                    <a:pt x="1003" y="1001"/>
                  </a:cubicBezTo>
                  <a:cubicBezTo>
                    <a:pt x="1003" y="1000"/>
                    <a:pt x="1002" y="999"/>
                    <a:pt x="1000" y="999"/>
                  </a:cubicBezTo>
                  <a:close/>
                  <a:moveTo>
                    <a:pt x="1029" y="991"/>
                  </a:moveTo>
                  <a:cubicBezTo>
                    <a:pt x="1024" y="993"/>
                    <a:pt x="1020" y="994"/>
                    <a:pt x="1015" y="995"/>
                  </a:cubicBezTo>
                  <a:cubicBezTo>
                    <a:pt x="1013" y="996"/>
                    <a:pt x="1013" y="997"/>
                    <a:pt x="1013" y="998"/>
                  </a:cubicBezTo>
                  <a:cubicBezTo>
                    <a:pt x="1013" y="1000"/>
                    <a:pt x="1015" y="1001"/>
                    <a:pt x="1016" y="1000"/>
                  </a:cubicBezTo>
                  <a:cubicBezTo>
                    <a:pt x="1021" y="999"/>
                    <a:pt x="1026" y="998"/>
                    <a:pt x="1031" y="996"/>
                  </a:cubicBezTo>
                  <a:cubicBezTo>
                    <a:pt x="1032" y="996"/>
                    <a:pt x="1033" y="994"/>
                    <a:pt x="1032" y="993"/>
                  </a:cubicBezTo>
                  <a:cubicBezTo>
                    <a:pt x="1032" y="992"/>
                    <a:pt x="1030" y="991"/>
                    <a:pt x="1029" y="991"/>
                  </a:cubicBezTo>
                  <a:close/>
                  <a:moveTo>
                    <a:pt x="1057" y="982"/>
                  </a:moveTo>
                  <a:cubicBezTo>
                    <a:pt x="1053" y="983"/>
                    <a:pt x="1048" y="985"/>
                    <a:pt x="1043" y="987"/>
                  </a:cubicBezTo>
                  <a:cubicBezTo>
                    <a:pt x="1042" y="987"/>
                    <a:pt x="1041" y="989"/>
                    <a:pt x="1042" y="990"/>
                  </a:cubicBezTo>
                  <a:cubicBezTo>
                    <a:pt x="1042" y="991"/>
                    <a:pt x="1044" y="992"/>
                    <a:pt x="1045" y="991"/>
                  </a:cubicBezTo>
                  <a:cubicBezTo>
                    <a:pt x="1050" y="990"/>
                    <a:pt x="1054" y="988"/>
                    <a:pt x="1059" y="986"/>
                  </a:cubicBezTo>
                  <a:cubicBezTo>
                    <a:pt x="1060" y="986"/>
                    <a:pt x="1061" y="984"/>
                    <a:pt x="1061" y="983"/>
                  </a:cubicBezTo>
                  <a:cubicBezTo>
                    <a:pt x="1060" y="982"/>
                    <a:pt x="1059" y="981"/>
                    <a:pt x="1057" y="982"/>
                  </a:cubicBezTo>
                  <a:close/>
                  <a:moveTo>
                    <a:pt x="1085" y="970"/>
                  </a:moveTo>
                  <a:cubicBezTo>
                    <a:pt x="1080" y="972"/>
                    <a:pt x="1076" y="974"/>
                    <a:pt x="1072" y="976"/>
                  </a:cubicBezTo>
                  <a:cubicBezTo>
                    <a:pt x="1071" y="976"/>
                    <a:pt x="1071" y="976"/>
                    <a:pt x="1071" y="976"/>
                  </a:cubicBezTo>
                  <a:cubicBezTo>
                    <a:pt x="1070" y="977"/>
                    <a:pt x="1069" y="978"/>
                    <a:pt x="1070" y="980"/>
                  </a:cubicBezTo>
                  <a:cubicBezTo>
                    <a:pt x="1070" y="981"/>
                    <a:pt x="1072" y="981"/>
                    <a:pt x="1073" y="981"/>
                  </a:cubicBezTo>
                  <a:cubicBezTo>
                    <a:pt x="1073" y="981"/>
                    <a:pt x="1073" y="981"/>
                    <a:pt x="1073" y="981"/>
                  </a:cubicBezTo>
                  <a:cubicBezTo>
                    <a:pt x="1078" y="979"/>
                    <a:pt x="1083" y="977"/>
                    <a:pt x="1087" y="975"/>
                  </a:cubicBezTo>
                  <a:cubicBezTo>
                    <a:pt x="1088" y="974"/>
                    <a:pt x="1089" y="973"/>
                    <a:pt x="1088" y="971"/>
                  </a:cubicBezTo>
                  <a:cubicBezTo>
                    <a:pt x="1088" y="970"/>
                    <a:pt x="1086" y="970"/>
                    <a:pt x="1085" y="970"/>
                  </a:cubicBezTo>
                  <a:close/>
                  <a:moveTo>
                    <a:pt x="1111" y="956"/>
                  </a:moveTo>
                  <a:cubicBezTo>
                    <a:pt x="1107" y="959"/>
                    <a:pt x="1103" y="961"/>
                    <a:pt x="1098" y="964"/>
                  </a:cubicBezTo>
                  <a:cubicBezTo>
                    <a:pt x="1097" y="964"/>
                    <a:pt x="1096" y="966"/>
                    <a:pt x="1097" y="967"/>
                  </a:cubicBezTo>
                  <a:cubicBezTo>
                    <a:pt x="1098" y="968"/>
                    <a:pt x="1099" y="969"/>
                    <a:pt x="1100" y="968"/>
                  </a:cubicBezTo>
                  <a:cubicBezTo>
                    <a:pt x="1105" y="966"/>
                    <a:pt x="1109" y="963"/>
                    <a:pt x="1114" y="961"/>
                  </a:cubicBezTo>
                  <a:cubicBezTo>
                    <a:pt x="1115" y="960"/>
                    <a:pt x="1115" y="958"/>
                    <a:pt x="1114" y="957"/>
                  </a:cubicBezTo>
                  <a:cubicBezTo>
                    <a:pt x="1114" y="956"/>
                    <a:pt x="1112" y="956"/>
                    <a:pt x="1111" y="956"/>
                  </a:cubicBezTo>
                  <a:close/>
                  <a:moveTo>
                    <a:pt x="1136" y="940"/>
                  </a:moveTo>
                  <a:cubicBezTo>
                    <a:pt x="1132" y="943"/>
                    <a:pt x="1128" y="946"/>
                    <a:pt x="1124" y="948"/>
                  </a:cubicBezTo>
                  <a:cubicBezTo>
                    <a:pt x="1123" y="949"/>
                    <a:pt x="1122" y="951"/>
                    <a:pt x="1123" y="952"/>
                  </a:cubicBezTo>
                  <a:cubicBezTo>
                    <a:pt x="1124" y="953"/>
                    <a:pt x="1125" y="953"/>
                    <a:pt x="1126" y="953"/>
                  </a:cubicBezTo>
                  <a:cubicBezTo>
                    <a:pt x="1131" y="950"/>
                    <a:pt x="1135" y="947"/>
                    <a:pt x="1139" y="944"/>
                  </a:cubicBezTo>
                  <a:cubicBezTo>
                    <a:pt x="1140" y="943"/>
                    <a:pt x="1140" y="942"/>
                    <a:pt x="1139" y="940"/>
                  </a:cubicBezTo>
                  <a:cubicBezTo>
                    <a:pt x="1139" y="939"/>
                    <a:pt x="1137" y="939"/>
                    <a:pt x="1136" y="940"/>
                  </a:cubicBezTo>
                  <a:close/>
                  <a:moveTo>
                    <a:pt x="1159" y="921"/>
                  </a:moveTo>
                  <a:cubicBezTo>
                    <a:pt x="1155" y="924"/>
                    <a:pt x="1151" y="928"/>
                    <a:pt x="1148" y="931"/>
                  </a:cubicBezTo>
                  <a:cubicBezTo>
                    <a:pt x="1147" y="932"/>
                    <a:pt x="1146" y="933"/>
                    <a:pt x="1147" y="934"/>
                  </a:cubicBezTo>
                  <a:cubicBezTo>
                    <a:pt x="1148" y="935"/>
                    <a:pt x="1150" y="935"/>
                    <a:pt x="1151" y="935"/>
                  </a:cubicBezTo>
                  <a:cubicBezTo>
                    <a:pt x="1155" y="931"/>
                    <a:pt x="1158" y="928"/>
                    <a:pt x="1162" y="925"/>
                  </a:cubicBezTo>
                  <a:cubicBezTo>
                    <a:pt x="1163" y="924"/>
                    <a:pt x="1163" y="922"/>
                    <a:pt x="1162" y="921"/>
                  </a:cubicBezTo>
                  <a:cubicBezTo>
                    <a:pt x="1161" y="920"/>
                    <a:pt x="1160" y="920"/>
                    <a:pt x="1159" y="921"/>
                  </a:cubicBezTo>
                  <a:close/>
                  <a:moveTo>
                    <a:pt x="1180" y="900"/>
                  </a:moveTo>
                  <a:cubicBezTo>
                    <a:pt x="1176" y="904"/>
                    <a:pt x="1173" y="907"/>
                    <a:pt x="1169" y="911"/>
                  </a:cubicBezTo>
                  <a:cubicBezTo>
                    <a:pt x="1169" y="912"/>
                    <a:pt x="1169" y="913"/>
                    <a:pt x="1170" y="914"/>
                  </a:cubicBezTo>
                  <a:cubicBezTo>
                    <a:pt x="1170" y="915"/>
                    <a:pt x="1172" y="915"/>
                    <a:pt x="1173" y="914"/>
                  </a:cubicBezTo>
                  <a:cubicBezTo>
                    <a:pt x="1177" y="911"/>
                    <a:pt x="1180" y="907"/>
                    <a:pt x="1183" y="903"/>
                  </a:cubicBezTo>
                  <a:cubicBezTo>
                    <a:pt x="1184" y="902"/>
                    <a:pt x="1184" y="901"/>
                    <a:pt x="1183" y="900"/>
                  </a:cubicBezTo>
                  <a:cubicBezTo>
                    <a:pt x="1182" y="899"/>
                    <a:pt x="1181" y="899"/>
                    <a:pt x="1180" y="900"/>
                  </a:cubicBezTo>
                  <a:close/>
                  <a:moveTo>
                    <a:pt x="1198" y="877"/>
                  </a:moveTo>
                  <a:cubicBezTo>
                    <a:pt x="1195" y="881"/>
                    <a:pt x="1192" y="885"/>
                    <a:pt x="1189" y="888"/>
                  </a:cubicBezTo>
                  <a:cubicBezTo>
                    <a:pt x="1188" y="890"/>
                    <a:pt x="1189" y="891"/>
                    <a:pt x="1190" y="892"/>
                  </a:cubicBezTo>
                  <a:cubicBezTo>
                    <a:pt x="1191" y="893"/>
                    <a:pt x="1192" y="893"/>
                    <a:pt x="1193" y="892"/>
                  </a:cubicBezTo>
                  <a:cubicBezTo>
                    <a:pt x="1196" y="888"/>
                    <a:pt x="1199" y="884"/>
                    <a:pt x="1202" y="880"/>
                  </a:cubicBezTo>
                  <a:cubicBezTo>
                    <a:pt x="1203" y="878"/>
                    <a:pt x="1203" y="877"/>
                    <a:pt x="1202" y="876"/>
                  </a:cubicBezTo>
                  <a:cubicBezTo>
                    <a:pt x="1201" y="875"/>
                    <a:pt x="1199" y="876"/>
                    <a:pt x="1198" y="877"/>
                  </a:cubicBezTo>
                  <a:close/>
                  <a:moveTo>
                    <a:pt x="1214" y="852"/>
                  </a:moveTo>
                  <a:cubicBezTo>
                    <a:pt x="1212" y="856"/>
                    <a:pt x="1209" y="860"/>
                    <a:pt x="1207" y="864"/>
                  </a:cubicBezTo>
                  <a:cubicBezTo>
                    <a:pt x="1206" y="865"/>
                    <a:pt x="1206" y="867"/>
                    <a:pt x="1207" y="868"/>
                  </a:cubicBezTo>
                  <a:cubicBezTo>
                    <a:pt x="1208" y="869"/>
                    <a:pt x="1210" y="868"/>
                    <a:pt x="1211" y="867"/>
                  </a:cubicBezTo>
                  <a:cubicBezTo>
                    <a:pt x="1213" y="863"/>
                    <a:pt x="1216" y="859"/>
                    <a:pt x="1219" y="854"/>
                  </a:cubicBezTo>
                  <a:cubicBezTo>
                    <a:pt x="1219" y="853"/>
                    <a:pt x="1219" y="851"/>
                    <a:pt x="1218" y="851"/>
                  </a:cubicBezTo>
                  <a:cubicBezTo>
                    <a:pt x="1217" y="850"/>
                    <a:pt x="1215" y="850"/>
                    <a:pt x="1214" y="852"/>
                  </a:cubicBezTo>
                  <a:close/>
                  <a:moveTo>
                    <a:pt x="1228" y="825"/>
                  </a:moveTo>
                  <a:cubicBezTo>
                    <a:pt x="1226" y="830"/>
                    <a:pt x="1224" y="834"/>
                    <a:pt x="1222" y="839"/>
                  </a:cubicBezTo>
                  <a:cubicBezTo>
                    <a:pt x="1221" y="840"/>
                    <a:pt x="1221" y="841"/>
                    <a:pt x="1223" y="842"/>
                  </a:cubicBezTo>
                  <a:cubicBezTo>
                    <a:pt x="1224" y="843"/>
                    <a:pt x="1225" y="842"/>
                    <a:pt x="1226" y="841"/>
                  </a:cubicBezTo>
                  <a:cubicBezTo>
                    <a:pt x="1228" y="836"/>
                    <a:pt x="1231" y="832"/>
                    <a:pt x="1233" y="827"/>
                  </a:cubicBezTo>
                  <a:cubicBezTo>
                    <a:pt x="1233" y="826"/>
                    <a:pt x="1233" y="825"/>
                    <a:pt x="1231" y="824"/>
                  </a:cubicBezTo>
                  <a:cubicBezTo>
                    <a:pt x="1230" y="823"/>
                    <a:pt x="1229" y="824"/>
                    <a:pt x="1228" y="825"/>
                  </a:cubicBezTo>
                  <a:close/>
                  <a:moveTo>
                    <a:pt x="1240" y="798"/>
                  </a:moveTo>
                  <a:cubicBezTo>
                    <a:pt x="1238" y="802"/>
                    <a:pt x="1236" y="807"/>
                    <a:pt x="1234" y="812"/>
                  </a:cubicBezTo>
                  <a:cubicBezTo>
                    <a:pt x="1234" y="813"/>
                    <a:pt x="1234" y="814"/>
                    <a:pt x="1236" y="815"/>
                  </a:cubicBezTo>
                  <a:cubicBezTo>
                    <a:pt x="1237" y="815"/>
                    <a:pt x="1238" y="815"/>
                    <a:pt x="1239" y="814"/>
                  </a:cubicBezTo>
                  <a:cubicBezTo>
                    <a:pt x="1241" y="809"/>
                    <a:pt x="1243" y="804"/>
                    <a:pt x="1244" y="800"/>
                  </a:cubicBezTo>
                  <a:cubicBezTo>
                    <a:pt x="1245" y="798"/>
                    <a:pt x="1244" y="797"/>
                    <a:pt x="1243" y="796"/>
                  </a:cubicBezTo>
                  <a:cubicBezTo>
                    <a:pt x="1242" y="796"/>
                    <a:pt x="1240" y="796"/>
                    <a:pt x="1240" y="798"/>
                  </a:cubicBezTo>
                  <a:close/>
                  <a:moveTo>
                    <a:pt x="1249" y="769"/>
                  </a:moveTo>
                  <a:cubicBezTo>
                    <a:pt x="1248" y="774"/>
                    <a:pt x="1246" y="779"/>
                    <a:pt x="1245" y="784"/>
                  </a:cubicBezTo>
                  <a:cubicBezTo>
                    <a:pt x="1244" y="785"/>
                    <a:pt x="1245" y="786"/>
                    <a:pt x="1246" y="787"/>
                  </a:cubicBezTo>
                  <a:cubicBezTo>
                    <a:pt x="1247" y="787"/>
                    <a:pt x="1249" y="787"/>
                    <a:pt x="1249" y="785"/>
                  </a:cubicBezTo>
                  <a:cubicBezTo>
                    <a:pt x="1251" y="781"/>
                    <a:pt x="1252" y="776"/>
                    <a:pt x="1254" y="771"/>
                  </a:cubicBezTo>
                  <a:cubicBezTo>
                    <a:pt x="1254" y="770"/>
                    <a:pt x="1253" y="768"/>
                    <a:pt x="1252" y="768"/>
                  </a:cubicBezTo>
                  <a:cubicBezTo>
                    <a:pt x="1251" y="767"/>
                    <a:pt x="1249" y="768"/>
                    <a:pt x="1249" y="769"/>
                  </a:cubicBezTo>
                  <a:close/>
                  <a:moveTo>
                    <a:pt x="1256" y="741"/>
                  </a:moveTo>
                  <a:cubicBezTo>
                    <a:pt x="1255" y="745"/>
                    <a:pt x="1254" y="750"/>
                    <a:pt x="1253" y="755"/>
                  </a:cubicBezTo>
                  <a:cubicBezTo>
                    <a:pt x="1253" y="756"/>
                    <a:pt x="1253" y="758"/>
                    <a:pt x="1255" y="758"/>
                  </a:cubicBezTo>
                  <a:cubicBezTo>
                    <a:pt x="1256" y="758"/>
                    <a:pt x="1257" y="758"/>
                    <a:pt x="1258" y="756"/>
                  </a:cubicBezTo>
                  <a:cubicBezTo>
                    <a:pt x="1259" y="751"/>
                    <a:pt x="1260" y="747"/>
                    <a:pt x="1261" y="742"/>
                  </a:cubicBezTo>
                  <a:cubicBezTo>
                    <a:pt x="1262" y="740"/>
                    <a:pt x="1261" y="739"/>
                    <a:pt x="1259" y="739"/>
                  </a:cubicBezTo>
                  <a:cubicBezTo>
                    <a:pt x="1258" y="738"/>
                    <a:pt x="1257" y="739"/>
                    <a:pt x="1256" y="741"/>
                  </a:cubicBezTo>
                  <a:close/>
                  <a:moveTo>
                    <a:pt x="1288" y="742"/>
                  </a:moveTo>
                  <a:cubicBezTo>
                    <a:pt x="1283" y="742"/>
                    <a:pt x="1278" y="741"/>
                    <a:pt x="1273" y="740"/>
                  </a:cubicBezTo>
                  <a:cubicBezTo>
                    <a:pt x="1272" y="740"/>
                    <a:pt x="1270" y="741"/>
                    <a:pt x="1270" y="742"/>
                  </a:cubicBezTo>
                  <a:cubicBezTo>
                    <a:pt x="1270" y="743"/>
                    <a:pt x="1271" y="745"/>
                    <a:pt x="1272" y="745"/>
                  </a:cubicBezTo>
                  <a:cubicBezTo>
                    <a:pt x="1277" y="746"/>
                    <a:pt x="1282" y="747"/>
                    <a:pt x="1287" y="747"/>
                  </a:cubicBezTo>
                  <a:cubicBezTo>
                    <a:pt x="1288" y="748"/>
                    <a:pt x="1290" y="747"/>
                    <a:pt x="1290" y="745"/>
                  </a:cubicBezTo>
                  <a:cubicBezTo>
                    <a:pt x="1290" y="744"/>
                    <a:pt x="1289" y="743"/>
                    <a:pt x="1288" y="742"/>
                  </a:cubicBezTo>
                  <a:close/>
                  <a:moveTo>
                    <a:pt x="1317" y="746"/>
                  </a:moveTo>
                  <a:cubicBezTo>
                    <a:pt x="1312" y="746"/>
                    <a:pt x="1307" y="745"/>
                    <a:pt x="1302" y="745"/>
                  </a:cubicBezTo>
                  <a:cubicBezTo>
                    <a:pt x="1301" y="744"/>
                    <a:pt x="1300" y="745"/>
                    <a:pt x="1300" y="747"/>
                  </a:cubicBezTo>
                  <a:cubicBezTo>
                    <a:pt x="1299" y="748"/>
                    <a:pt x="1300" y="749"/>
                    <a:pt x="1302" y="750"/>
                  </a:cubicBezTo>
                  <a:cubicBezTo>
                    <a:pt x="1307" y="750"/>
                    <a:pt x="1312" y="751"/>
                    <a:pt x="1317" y="751"/>
                  </a:cubicBezTo>
                  <a:cubicBezTo>
                    <a:pt x="1318" y="752"/>
                    <a:pt x="1319" y="751"/>
                    <a:pt x="1320" y="749"/>
                  </a:cubicBezTo>
                  <a:cubicBezTo>
                    <a:pt x="1320" y="748"/>
                    <a:pt x="1319" y="747"/>
                    <a:pt x="1317" y="746"/>
                  </a:cubicBezTo>
                  <a:close/>
                  <a:moveTo>
                    <a:pt x="1347" y="749"/>
                  </a:moveTo>
                  <a:cubicBezTo>
                    <a:pt x="1342" y="749"/>
                    <a:pt x="1337" y="748"/>
                    <a:pt x="1332" y="748"/>
                  </a:cubicBezTo>
                  <a:cubicBezTo>
                    <a:pt x="1331" y="748"/>
                    <a:pt x="1330" y="749"/>
                    <a:pt x="1329" y="750"/>
                  </a:cubicBezTo>
                  <a:cubicBezTo>
                    <a:pt x="1329" y="751"/>
                    <a:pt x="1330" y="753"/>
                    <a:pt x="1332" y="753"/>
                  </a:cubicBezTo>
                  <a:cubicBezTo>
                    <a:pt x="1337" y="753"/>
                    <a:pt x="1342" y="754"/>
                    <a:pt x="1347" y="754"/>
                  </a:cubicBezTo>
                  <a:cubicBezTo>
                    <a:pt x="1348" y="754"/>
                    <a:pt x="1349" y="753"/>
                    <a:pt x="1349" y="751"/>
                  </a:cubicBezTo>
                  <a:cubicBezTo>
                    <a:pt x="1350" y="750"/>
                    <a:pt x="1348" y="749"/>
                    <a:pt x="1347" y="749"/>
                  </a:cubicBezTo>
                  <a:close/>
                  <a:moveTo>
                    <a:pt x="1377" y="749"/>
                  </a:moveTo>
                  <a:cubicBezTo>
                    <a:pt x="1375" y="749"/>
                    <a:pt x="1373" y="749"/>
                    <a:pt x="1371" y="749"/>
                  </a:cubicBezTo>
                  <a:cubicBezTo>
                    <a:pt x="1368" y="749"/>
                    <a:pt x="1365" y="749"/>
                    <a:pt x="1362" y="749"/>
                  </a:cubicBezTo>
                  <a:cubicBezTo>
                    <a:pt x="1361" y="749"/>
                    <a:pt x="1359" y="750"/>
                    <a:pt x="1359" y="752"/>
                  </a:cubicBezTo>
                  <a:cubicBezTo>
                    <a:pt x="1359" y="753"/>
                    <a:pt x="1361" y="754"/>
                    <a:pt x="1362" y="754"/>
                  </a:cubicBezTo>
                  <a:cubicBezTo>
                    <a:pt x="1365" y="754"/>
                    <a:pt x="1368" y="754"/>
                    <a:pt x="1371" y="754"/>
                  </a:cubicBezTo>
                  <a:cubicBezTo>
                    <a:pt x="1373" y="754"/>
                    <a:pt x="1375" y="754"/>
                    <a:pt x="1377" y="754"/>
                  </a:cubicBezTo>
                  <a:cubicBezTo>
                    <a:pt x="1378" y="754"/>
                    <a:pt x="1379" y="753"/>
                    <a:pt x="1379" y="752"/>
                  </a:cubicBezTo>
                  <a:cubicBezTo>
                    <a:pt x="1379" y="751"/>
                    <a:pt x="1378" y="749"/>
                    <a:pt x="1377" y="749"/>
                  </a:cubicBezTo>
                  <a:close/>
                  <a:moveTo>
                    <a:pt x="1407" y="748"/>
                  </a:moveTo>
                  <a:cubicBezTo>
                    <a:pt x="1402" y="748"/>
                    <a:pt x="1397" y="749"/>
                    <a:pt x="1392" y="749"/>
                  </a:cubicBezTo>
                  <a:cubicBezTo>
                    <a:pt x="1390" y="749"/>
                    <a:pt x="1389" y="750"/>
                    <a:pt x="1389" y="752"/>
                  </a:cubicBezTo>
                  <a:cubicBezTo>
                    <a:pt x="1389" y="753"/>
                    <a:pt x="1391" y="754"/>
                    <a:pt x="1392" y="754"/>
                  </a:cubicBezTo>
                  <a:cubicBezTo>
                    <a:pt x="1397" y="754"/>
                    <a:pt x="1402" y="753"/>
                    <a:pt x="1407" y="753"/>
                  </a:cubicBezTo>
                  <a:cubicBezTo>
                    <a:pt x="1408" y="753"/>
                    <a:pt x="1410" y="752"/>
                    <a:pt x="1409" y="750"/>
                  </a:cubicBezTo>
                  <a:cubicBezTo>
                    <a:pt x="1409" y="749"/>
                    <a:pt x="1408" y="748"/>
                    <a:pt x="1407" y="748"/>
                  </a:cubicBezTo>
                  <a:close/>
                  <a:moveTo>
                    <a:pt x="1436" y="744"/>
                  </a:moveTo>
                  <a:cubicBezTo>
                    <a:pt x="1431" y="745"/>
                    <a:pt x="1426" y="745"/>
                    <a:pt x="1421" y="746"/>
                  </a:cubicBezTo>
                  <a:cubicBezTo>
                    <a:pt x="1420" y="746"/>
                    <a:pt x="1419" y="748"/>
                    <a:pt x="1419" y="749"/>
                  </a:cubicBezTo>
                  <a:cubicBezTo>
                    <a:pt x="1420" y="750"/>
                    <a:pt x="1421" y="751"/>
                    <a:pt x="1422" y="751"/>
                  </a:cubicBezTo>
                  <a:cubicBezTo>
                    <a:pt x="1427" y="750"/>
                    <a:pt x="1432" y="750"/>
                    <a:pt x="1437" y="749"/>
                  </a:cubicBezTo>
                  <a:cubicBezTo>
                    <a:pt x="1438" y="748"/>
                    <a:pt x="1439" y="747"/>
                    <a:pt x="1439" y="746"/>
                  </a:cubicBezTo>
                  <a:cubicBezTo>
                    <a:pt x="1439" y="744"/>
                    <a:pt x="1437" y="743"/>
                    <a:pt x="1436" y="744"/>
                  </a:cubicBezTo>
                  <a:close/>
                  <a:moveTo>
                    <a:pt x="1465" y="736"/>
                  </a:moveTo>
                  <a:cubicBezTo>
                    <a:pt x="1460" y="738"/>
                    <a:pt x="1455" y="739"/>
                    <a:pt x="1451" y="740"/>
                  </a:cubicBezTo>
                  <a:cubicBezTo>
                    <a:pt x="1449" y="741"/>
                    <a:pt x="1448" y="742"/>
                    <a:pt x="1449" y="744"/>
                  </a:cubicBezTo>
                  <a:cubicBezTo>
                    <a:pt x="1449" y="745"/>
                    <a:pt x="1451" y="746"/>
                    <a:pt x="1452" y="745"/>
                  </a:cubicBezTo>
                  <a:cubicBezTo>
                    <a:pt x="1457" y="744"/>
                    <a:pt x="1462" y="743"/>
                    <a:pt x="1466" y="741"/>
                  </a:cubicBezTo>
                  <a:cubicBezTo>
                    <a:pt x="1468" y="741"/>
                    <a:pt x="1468" y="739"/>
                    <a:pt x="1468" y="738"/>
                  </a:cubicBezTo>
                  <a:cubicBezTo>
                    <a:pt x="1468" y="737"/>
                    <a:pt x="1466" y="736"/>
                    <a:pt x="1465" y="736"/>
                  </a:cubicBezTo>
                  <a:close/>
                  <a:moveTo>
                    <a:pt x="1492" y="725"/>
                  </a:moveTo>
                  <a:cubicBezTo>
                    <a:pt x="1488" y="728"/>
                    <a:pt x="1483" y="730"/>
                    <a:pt x="1479" y="731"/>
                  </a:cubicBezTo>
                  <a:cubicBezTo>
                    <a:pt x="1478" y="732"/>
                    <a:pt x="1477" y="733"/>
                    <a:pt x="1477" y="735"/>
                  </a:cubicBezTo>
                  <a:cubicBezTo>
                    <a:pt x="1478" y="736"/>
                    <a:pt x="1479" y="737"/>
                    <a:pt x="1481" y="736"/>
                  </a:cubicBezTo>
                  <a:cubicBezTo>
                    <a:pt x="1485" y="734"/>
                    <a:pt x="1490" y="732"/>
                    <a:pt x="1495" y="730"/>
                  </a:cubicBezTo>
                  <a:cubicBezTo>
                    <a:pt x="1496" y="729"/>
                    <a:pt x="1496" y="728"/>
                    <a:pt x="1496" y="726"/>
                  </a:cubicBezTo>
                  <a:cubicBezTo>
                    <a:pt x="1495" y="725"/>
                    <a:pt x="1494" y="725"/>
                    <a:pt x="1492" y="725"/>
                  </a:cubicBezTo>
                  <a:close/>
                  <a:moveTo>
                    <a:pt x="1518" y="710"/>
                  </a:moveTo>
                  <a:cubicBezTo>
                    <a:pt x="1514" y="713"/>
                    <a:pt x="1509" y="716"/>
                    <a:pt x="1505" y="718"/>
                  </a:cubicBezTo>
                  <a:cubicBezTo>
                    <a:pt x="1504" y="719"/>
                    <a:pt x="1504" y="720"/>
                    <a:pt x="1504" y="722"/>
                  </a:cubicBezTo>
                  <a:cubicBezTo>
                    <a:pt x="1505" y="723"/>
                    <a:pt x="1507" y="723"/>
                    <a:pt x="1508" y="723"/>
                  </a:cubicBezTo>
                  <a:cubicBezTo>
                    <a:pt x="1512" y="720"/>
                    <a:pt x="1516" y="717"/>
                    <a:pt x="1521" y="714"/>
                  </a:cubicBezTo>
                  <a:cubicBezTo>
                    <a:pt x="1522" y="713"/>
                    <a:pt x="1522" y="712"/>
                    <a:pt x="1521" y="711"/>
                  </a:cubicBezTo>
                  <a:cubicBezTo>
                    <a:pt x="1520" y="709"/>
                    <a:pt x="1519" y="709"/>
                    <a:pt x="1518" y="710"/>
                  </a:cubicBezTo>
                  <a:close/>
                  <a:moveTo>
                    <a:pt x="1539" y="690"/>
                  </a:moveTo>
                  <a:cubicBezTo>
                    <a:pt x="1536" y="694"/>
                    <a:pt x="1533" y="697"/>
                    <a:pt x="1529" y="701"/>
                  </a:cubicBezTo>
                  <a:cubicBezTo>
                    <a:pt x="1528" y="702"/>
                    <a:pt x="1528" y="703"/>
                    <a:pt x="1529" y="704"/>
                  </a:cubicBezTo>
                  <a:cubicBezTo>
                    <a:pt x="1530" y="705"/>
                    <a:pt x="1531" y="705"/>
                    <a:pt x="1532" y="704"/>
                  </a:cubicBezTo>
                  <a:cubicBezTo>
                    <a:pt x="1536" y="701"/>
                    <a:pt x="1540" y="698"/>
                    <a:pt x="1543" y="694"/>
                  </a:cubicBezTo>
                  <a:cubicBezTo>
                    <a:pt x="1544" y="693"/>
                    <a:pt x="1544" y="691"/>
                    <a:pt x="1543" y="690"/>
                  </a:cubicBezTo>
                  <a:cubicBezTo>
                    <a:pt x="1542" y="689"/>
                    <a:pt x="1540" y="689"/>
                    <a:pt x="1539" y="690"/>
                  </a:cubicBezTo>
                  <a:close/>
                  <a:moveTo>
                    <a:pt x="1557" y="667"/>
                  </a:moveTo>
                  <a:cubicBezTo>
                    <a:pt x="1555" y="671"/>
                    <a:pt x="1552" y="675"/>
                    <a:pt x="1549" y="679"/>
                  </a:cubicBezTo>
                  <a:cubicBezTo>
                    <a:pt x="1548" y="680"/>
                    <a:pt x="1548" y="682"/>
                    <a:pt x="1549" y="683"/>
                  </a:cubicBezTo>
                  <a:cubicBezTo>
                    <a:pt x="1551" y="683"/>
                    <a:pt x="1552" y="683"/>
                    <a:pt x="1553" y="682"/>
                  </a:cubicBezTo>
                  <a:cubicBezTo>
                    <a:pt x="1556" y="678"/>
                    <a:pt x="1559" y="674"/>
                    <a:pt x="1562" y="670"/>
                  </a:cubicBezTo>
                  <a:cubicBezTo>
                    <a:pt x="1562" y="668"/>
                    <a:pt x="1562" y="667"/>
                    <a:pt x="1561" y="666"/>
                  </a:cubicBezTo>
                  <a:cubicBezTo>
                    <a:pt x="1560" y="665"/>
                    <a:pt x="1558" y="666"/>
                    <a:pt x="1557" y="667"/>
                  </a:cubicBezTo>
                  <a:close/>
                  <a:moveTo>
                    <a:pt x="1570" y="641"/>
                  </a:moveTo>
                  <a:cubicBezTo>
                    <a:pt x="1569" y="645"/>
                    <a:pt x="1567" y="650"/>
                    <a:pt x="1564" y="654"/>
                  </a:cubicBezTo>
                  <a:cubicBezTo>
                    <a:pt x="1564" y="655"/>
                    <a:pt x="1564" y="657"/>
                    <a:pt x="1566" y="657"/>
                  </a:cubicBezTo>
                  <a:cubicBezTo>
                    <a:pt x="1567" y="658"/>
                    <a:pt x="1568" y="657"/>
                    <a:pt x="1569" y="656"/>
                  </a:cubicBezTo>
                  <a:cubicBezTo>
                    <a:pt x="1571" y="652"/>
                    <a:pt x="1573" y="647"/>
                    <a:pt x="1575" y="642"/>
                  </a:cubicBezTo>
                  <a:cubicBezTo>
                    <a:pt x="1576" y="641"/>
                    <a:pt x="1575" y="640"/>
                    <a:pt x="1574" y="639"/>
                  </a:cubicBezTo>
                  <a:cubicBezTo>
                    <a:pt x="1572" y="639"/>
                    <a:pt x="1571" y="639"/>
                    <a:pt x="1570" y="641"/>
                  </a:cubicBezTo>
                  <a:close/>
                  <a:moveTo>
                    <a:pt x="1579" y="612"/>
                  </a:moveTo>
                  <a:cubicBezTo>
                    <a:pt x="1578" y="616"/>
                    <a:pt x="1578" y="618"/>
                    <a:pt x="1577" y="621"/>
                  </a:cubicBezTo>
                  <a:cubicBezTo>
                    <a:pt x="1577" y="623"/>
                    <a:pt x="1576" y="625"/>
                    <a:pt x="1575" y="627"/>
                  </a:cubicBezTo>
                  <a:cubicBezTo>
                    <a:pt x="1575" y="628"/>
                    <a:pt x="1576" y="629"/>
                    <a:pt x="1577" y="630"/>
                  </a:cubicBezTo>
                  <a:cubicBezTo>
                    <a:pt x="1578" y="630"/>
                    <a:pt x="1580" y="629"/>
                    <a:pt x="1580" y="628"/>
                  </a:cubicBezTo>
                  <a:cubicBezTo>
                    <a:pt x="1581" y="626"/>
                    <a:pt x="1581" y="624"/>
                    <a:pt x="1582" y="622"/>
                  </a:cubicBezTo>
                  <a:cubicBezTo>
                    <a:pt x="1583" y="619"/>
                    <a:pt x="1583" y="617"/>
                    <a:pt x="1584" y="613"/>
                  </a:cubicBezTo>
                  <a:cubicBezTo>
                    <a:pt x="1584" y="612"/>
                    <a:pt x="1583" y="611"/>
                    <a:pt x="1582" y="610"/>
                  </a:cubicBezTo>
                  <a:cubicBezTo>
                    <a:pt x="1581" y="610"/>
                    <a:pt x="1579" y="611"/>
                    <a:pt x="1579" y="612"/>
                  </a:cubicBezTo>
                  <a:close/>
                  <a:moveTo>
                    <a:pt x="1582" y="583"/>
                  </a:moveTo>
                  <a:cubicBezTo>
                    <a:pt x="1581" y="588"/>
                    <a:pt x="1581" y="593"/>
                    <a:pt x="1581" y="598"/>
                  </a:cubicBezTo>
                  <a:cubicBezTo>
                    <a:pt x="1581" y="599"/>
                    <a:pt x="1582" y="600"/>
                    <a:pt x="1583" y="600"/>
                  </a:cubicBezTo>
                  <a:cubicBezTo>
                    <a:pt x="1584" y="601"/>
                    <a:pt x="1586" y="600"/>
                    <a:pt x="1586" y="598"/>
                  </a:cubicBezTo>
                  <a:cubicBezTo>
                    <a:pt x="1586" y="593"/>
                    <a:pt x="1586" y="588"/>
                    <a:pt x="1587" y="583"/>
                  </a:cubicBezTo>
                  <a:cubicBezTo>
                    <a:pt x="1587" y="582"/>
                    <a:pt x="1586" y="580"/>
                    <a:pt x="1584" y="580"/>
                  </a:cubicBezTo>
                  <a:cubicBezTo>
                    <a:pt x="1583" y="580"/>
                    <a:pt x="1582" y="581"/>
                    <a:pt x="1582" y="583"/>
                  </a:cubicBezTo>
                  <a:close/>
                  <a:moveTo>
                    <a:pt x="1581" y="553"/>
                  </a:moveTo>
                  <a:cubicBezTo>
                    <a:pt x="1582" y="558"/>
                    <a:pt x="1582" y="563"/>
                    <a:pt x="1582" y="568"/>
                  </a:cubicBezTo>
                  <a:cubicBezTo>
                    <a:pt x="1582" y="569"/>
                    <a:pt x="1583" y="570"/>
                    <a:pt x="1584" y="570"/>
                  </a:cubicBezTo>
                  <a:cubicBezTo>
                    <a:pt x="1586" y="570"/>
                    <a:pt x="1587" y="569"/>
                    <a:pt x="1587" y="568"/>
                  </a:cubicBezTo>
                  <a:cubicBezTo>
                    <a:pt x="1587" y="563"/>
                    <a:pt x="1587" y="558"/>
                    <a:pt x="1586" y="553"/>
                  </a:cubicBezTo>
                  <a:cubicBezTo>
                    <a:pt x="1586" y="551"/>
                    <a:pt x="1585" y="550"/>
                    <a:pt x="1584" y="550"/>
                  </a:cubicBezTo>
                  <a:cubicBezTo>
                    <a:pt x="1582" y="551"/>
                    <a:pt x="1581" y="552"/>
                    <a:pt x="1581" y="553"/>
                  </a:cubicBezTo>
                  <a:close/>
                  <a:moveTo>
                    <a:pt x="1579" y="523"/>
                  </a:moveTo>
                  <a:cubicBezTo>
                    <a:pt x="1579" y="528"/>
                    <a:pt x="1580" y="533"/>
                    <a:pt x="1580" y="538"/>
                  </a:cubicBezTo>
                  <a:cubicBezTo>
                    <a:pt x="1580" y="540"/>
                    <a:pt x="1582" y="541"/>
                    <a:pt x="1583" y="540"/>
                  </a:cubicBezTo>
                  <a:cubicBezTo>
                    <a:pt x="1584" y="540"/>
                    <a:pt x="1585" y="539"/>
                    <a:pt x="1585" y="538"/>
                  </a:cubicBezTo>
                  <a:cubicBezTo>
                    <a:pt x="1585" y="533"/>
                    <a:pt x="1584" y="528"/>
                    <a:pt x="1584" y="523"/>
                  </a:cubicBezTo>
                  <a:cubicBezTo>
                    <a:pt x="1583" y="521"/>
                    <a:pt x="1582" y="520"/>
                    <a:pt x="1581" y="521"/>
                  </a:cubicBezTo>
                  <a:cubicBezTo>
                    <a:pt x="1579" y="521"/>
                    <a:pt x="1578" y="522"/>
                    <a:pt x="1579" y="523"/>
                  </a:cubicBezTo>
                  <a:close/>
                  <a:moveTo>
                    <a:pt x="1573" y="494"/>
                  </a:moveTo>
                  <a:cubicBezTo>
                    <a:pt x="1574" y="499"/>
                    <a:pt x="1575" y="504"/>
                    <a:pt x="1576" y="509"/>
                  </a:cubicBezTo>
                  <a:cubicBezTo>
                    <a:pt x="1577" y="510"/>
                    <a:pt x="1578" y="511"/>
                    <a:pt x="1579" y="511"/>
                  </a:cubicBezTo>
                  <a:cubicBezTo>
                    <a:pt x="1581" y="510"/>
                    <a:pt x="1581" y="509"/>
                    <a:pt x="1581" y="508"/>
                  </a:cubicBezTo>
                  <a:cubicBezTo>
                    <a:pt x="1580" y="503"/>
                    <a:pt x="1579" y="498"/>
                    <a:pt x="1578" y="493"/>
                  </a:cubicBezTo>
                  <a:cubicBezTo>
                    <a:pt x="1578" y="492"/>
                    <a:pt x="1576" y="491"/>
                    <a:pt x="1575" y="491"/>
                  </a:cubicBezTo>
                  <a:cubicBezTo>
                    <a:pt x="1574" y="491"/>
                    <a:pt x="1573" y="493"/>
                    <a:pt x="1573" y="494"/>
                  </a:cubicBezTo>
                  <a:close/>
                  <a:moveTo>
                    <a:pt x="1564" y="466"/>
                  </a:moveTo>
                  <a:cubicBezTo>
                    <a:pt x="1566" y="471"/>
                    <a:pt x="1567" y="475"/>
                    <a:pt x="1569" y="480"/>
                  </a:cubicBezTo>
                  <a:cubicBezTo>
                    <a:pt x="1569" y="481"/>
                    <a:pt x="1571" y="482"/>
                    <a:pt x="1572" y="482"/>
                  </a:cubicBezTo>
                  <a:cubicBezTo>
                    <a:pt x="1573" y="481"/>
                    <a:pt x="1574" y="480"/>
                    <a:pt x="1574" y="478"/>
                  </a:cubicBezTo>
                  <a:cubicBezTo>
                    <a:pt x="1572" y="473"/>
                    <a:pt x="1570" y="469"/>
                    <a:pt x="1568" y="464"/>
                  </a:cubicBezTo>
                  <a:cubicBezTo>
                    <a:pt x="1568" y="463"/>
                    <a:pt x="1566" y="462"/>
                    <a:pt x="1565" y="463"/>
                  </a:cubicBezTo>
                  <a:cubicBezTo>
                    <a:pt x="1564" y="463"/>
                    <a:pt x="1563" y="465"/>
                    <a:pt x="1564" y="466"/>
                  </a:cubicBezTo>
                  <a:close/>
                  <a:moveTo>
                    <a:pt x="1548" y="442"/>
                  </a:moveTo>
                  <a:cubicBezTo>
                    <a:pt x="1551" y="445"/>
                    <a:pt x="1554" y="449"/>
                    <a:pt x="1557" y="453"/>
                  </a:cubicBezTo>
                  <a:cubicBezTo>
                    <a:pt x="1557" y="454"/>
                    <a:pt x="1559" y="455"/>
                    <a:pt x="1560" y="454"/>
                  </a:cubicBezTo>
                  <a:cubicBezTo>
                    <a:pt x="1561" y="453"/>
                    <a:pt x="1562" y="452"/>
                    <a:pt x="1561" y="451"/>
                  </a:cubicBezTo>
                  <a:cubicBezTo>
                    <a:pt x="1558" y="446"/>
                    <a:pt x="1555" y="442"/>
                    <a:pt x="1552" y="438"/>
                  </a:cubicBezTo>
                  <a:cubicBezTo>
                    <a:pt x="1551" y="437"/>
                    <a:pt x="1549" y="437"/>
                    <a:pt x="1548" y="438"/>
                  </a:cubicBezTo>
                  <a:cubicBezTo>
                    <a:pt x="1547" y="439"/>
                    <a:pt x="1547" y="441"/>
                    <a:pt x="1548" y="442"/>
                  </a:cubicBezTo>
                  <a:close/>
                  <a:moveTo>
                    <a:pt x="1524" y="428"/>
                  </a:moveTo>
                  <a:cubicBezTo>
                    <a:pt x="1529" y="429"/>
                    <a:pt x="1533" y="430"/>
                    <a:pt x="1537" y="433"/>
                  </a:cubicBezTo>
                  <a:cubicBezTo>
                    <a:pt x="1538" y="433"/>
                    <a:pt x="1540" y="433"/>
                    <a:pt x="1540" y="432"/>
                  </a:cubicBezTo>
                  <a:cubicBezTo>
                    <a:pt x="1541" y="431"/>
                    <a:pt x="1541" y="429"/>
                    <a:pt x="1540" y="428"/>
                  </a:cubicBezTo>
                  <a:cubicBezTo>
                    <a:pt x="1535" y="426"/>
                    <a:pt x="1530" y="424"/>
                    <a:pt x="1525" y="423"/>
                  </a:cubicBezTo>
                  <a:cubicBezTo>
                    <a:pt x="1524" y="422"/>
                    <a:pt x="1522" y="423"/>
                    <a:pt x="1522" y="425"/>
                  </a:cubicBezTo>
                  <a:cubicBezTo>
                    <a:pt x="1522" y="426"/>
                    <a:pt x="1523" y="427"/>
                    <a:pt x="1524" y="428"/>
                  </a:cubicBezTo>
                  <a:close/>
                  <a:moveTo>
                    <a:pt x="1501" y="423"/>
                  </a:moveTo>
                  <a:cubicBezTo>
                    <a:pt x="1500" y="423"/>
                    <a:pt x="1499" y="424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3" y="428"/>
                    <a:pt x="1506" y="427"/>
                    <a:pt x="1510" y="427"/>
                  </a:cubicBezTo>
                  <a:cubicBezTo>
                    <a:pt x="1511" y="427"/>
                    <a:pt x="1512" y="425"/>
                    <a:pt x="1512" y="424"/>
                  </a:cubicBezTo>
                  <a:cubicBezTo>
                    <a:pt x="1512" y="423"/>
                    <a:pt x="1511" y="422"/>
                    <a:pt x="1509" y="422"/>
                  </a:cubicBezTo>
                  <a:cubicBezTo>
                    <a:pt x="1506" y="422"/>
                    <a:pt x="1502" y="423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0" y="428"/>
                    <a:pt x="1501" y="428"/>
                    <a:pt x="1502" y="428"/>
                  </a:cubicBezTo>
                  <a:cubicBezTo>
                    <a:pt x="1504" y="427"/>
                    <a:pt x="1504" y="426"/>
                    <a:pt x="1504" y="425"/>
                  </a:cubicBezTo>
                  <a:cubicBezTo>
                    <a:pt x="1504" y="423"/>
                    <a:pt x="1502" y="423"/>
                    <a:pt x="1501" y="423"/>
                  </a:cubicBezTo>
                  <a:close/>
                  <a:moveTo>
                    <a:pt x="1526" y="409"/>
                  </a:moveTo>
                  <a:cubicBezTo>
                    <a:pt x="1523" y="412"/>
                    <a:pt x="1519" y="415"/>
                    <a:pt x="1514" y="417"/>
                  </a:cubicBezTo>
                  <a:cubicBezTo>
                    <a:pt x="1513" y="418"/>
                    <a:pt x="1513" y="420"/>
                    <a:pt x="1513" y="421"/>
                  </a:cubicBezTo>
                  <a:cubicBezTo>
                    <a:pt x="1514" y="422"/>
                    <a:pt x="1515" y="422"/>
                    <a:pt x="1517" y="422"/>
                  </a:cubicBezTo>
                  <a:cubicBezTo>
                    <a:pt x="1521" y="419"/>
                    <a:pt x="1526" y="416"/>
                    <a:pt x="1529" y="413"/>
                  </a:cubicBezTo>
                  <a:cubicBezTo>
                    <a:pt x="1531" y="412"/>
                    <a:pt x="1531" y="411"/>
                    <a:pt x="1530" y="410"/>
                  </a:cubicBezTo>
                  <a:cubicBezTo>
                    <a:pt x="1529" y="409"/>
                    <a:pt x="1527" y="408"/>
                    <a:pt x="1526" y="409"/>
                  </a:cubicBezTo>
                  <a:close/>
                  <a:moveTo>
                    <a:pt x="1543" y="386"/>
                  </a:moveTo>
                  <a:cubicBezTo>
                    <a:pt x="1541" y="391"/>
                    <a:pt x="1539" y="395"/>
                    <a:pt x="1536" y="399"/>
                  </a:cubicBezTo>
                  <a:cubicBezTo>
                    <a:pt x="1535" y="400"/>
                    <a:pt x="1535" y="401"/>
                    <a:pt x="1537" y="402"/>
                  </a:cubicBezTo>
                  <a:cubicBezTo>
                    <a:pt x="1538" y="403"/>
                    <a:pt x="1539" y="403"/>
                    <a:pt x="1540" y="402"/>
                  </a:cubicBezTo>
                  <a:cubicBezTo>
                    <a:pt x="1543" y="397"/>
                    <a:pt x="1546" y="393"/>
                    <a:pt x="1548" y="388"/>
                  </a:cubicBezTo>
                  <a:cubicBezTo>
                    <a:pt x="1548" y="387"/>
                    <a:pt x="1547" y="385"/>
                    <a:pt x="1546" y="385"/>
                  </a:cubicBezTo>
                  <a:cubicBezTo>
                    <a:pt x="1545" y="384"/>
                    <a:pt x="1543" y="385"/>
                    <a:pt x="1543" y="386"/>
                  </a:cubicBezTo>
                  <a:close/>
                  <a:moveTo>
                    <a:pt x="1548" y="358"/>
                  </a:moveTo>
                  <a:cubicBezTo>
                    <a:pt x="1548" y="363"/>
                    <a:pt x="1548" y="368"/>
                    <a:pt x="1547" y="372"/>
                  </a:cubicBezTo>
                  <a:cubicBezTo>
                    <a:pt x="1547" y="374"/>
                    <a:pt x="1548" y="375"/>
                    <a:pt x="1549" y="375"/>
                  </a:cubicBezTo>
                  <a:cubicBezTo>
                    <a:pt x="1550" y="375"/>
                    <a:pt x="1552" y="375"/>
                    <a:pt x="1552" y="373"/>
                  </a:cubicBezTo>
                  <a:cubicBezTo>
                    <a:pt x="1552" y="373"/>
                    <a:pt x="1552" y="373"/>
                    <a:pt x="1552" y="373"/>
                  </a:cubicBezTo>
                  <a:cubicBezTo>
                    <a:pt x="1553" y="368"/>
                    <a:pt x="1553" y="363"/>
                    <a:pt x="1553" y="358"/>
                  </a:cubicBezTo>
                  <a:cubicBezTo>
                    <a:pt x="1553" y="356"/>
                    <a:pt x="1552" y="355"/>
                    <a:pt x="1551" y="355"/>
                  </a:cubicBezTo>
                  <a:cubicBezTo>
                    <a:pt x="1549" y="355"/>
                    <a:pt x="1548" y="356"/>
                    <a:pt x="1548" y="358"/>
                  </a:cubicBezTo>
                  <a:close/>
                  <a:moveTo>
                    <a:pt x="1544" y="329"/>
                  </a:moveTo>
                  <a:cubicBezTo>
                    <a:pt x="1546" y="334"/>
                    <a:pt x="1547" y="338"/>
                    <a:pt x="1547" y="343"/>
                  </a:cubicBezTo>
                  <a:cubicBezTo>
                    <a:pt x="1547" y="345"/>
                    <a:pt x="1549" y="346"/>
                    <a:pt x="1550" y="345"/>
                  </a:cubicBezTo>
                  <a:cubicBezTo>
                    <a:pt x="1551" y="345"/>
                    <a:pt x="1552" y="344"/>
                    <a:pt x="1552" y="343"/>
                  </a:cubicBezTo>
                  <a:cubicBezTo>
                    <a:pt x="1551" y="337"/>
                    <a:pt x="1550" y="332"/>
                    <a:pt x="1549" y="328"/>
                  </a:cubicBezTo>
                  <a:cubicBezTo>
                    <a:pt x="1549" y="326"/>
                    <a:pt x="1547" y="325"/>
                    <a:pt x="1546" y="326"/>
                  </a:cubicBezTo>
                  <a:cubicBezTo>
                    <a:pt x="1545" y="326"/>
                    <a:pt x="1544" y="328"/>
                    <a:pt x="1544" y="329"/>
                  </a:cubicBezTo>
                  <a:close/>
                  <a:moveTo>
                    <a:pt x="1533" y="302"/>
                  </a:moveTo>
                  <a:cubicBezTo>
                    <a:pt x="1535" y="306"/>
                    <a:pt x="1537" y="311"/>
                    <a:pt x="1539" y="315"/>
                  </a:cubicBezTo>
                  <a:cubicBezTo>
                    <a:pt x="1540" y="316"/>
                    <a:pt x="1541" y="317"/>
                    <a:pt x="1542" y="316"/>
                  </a:cubicBezTo>
                  <a:cubicBezTo>
                    <a:pt x="1544" y="316"/>
                    <a:pt x="1544" y="314"/>
                    <a:pt x="1544" y="313"/>
                  </a:cubicBezTo>
                  <a:cubicBezTo>
                    <a:pt x="1542" y="308"/>
                    <a:pt x="1539" y="304"/>
                    <a:pt x="1537" y="299"/>
                  </a:cubicBezTo>
                  <a:cubicBezTo>
                    <a:pt x="1536" y="298"/>
                    <a:pt x="1535" y="298"/>
                    <a:pt x="1533" y="299"/>
                  </a:cubicBezTo>
                  <a:cubicBezTo>
                    <a:pt x="1532" y="299"/>
                    <a:pt x="1532" y="301"/>
                    <a:pt x="1533" y="302"/>
                  </a:cubicBezTo>
                  <a:close/>
                  <a:moveTo>
                    <a:pt x="1514" y="279"/>
                  </a:moveTo>
                  <a:cubicBezTo>
                    <a:pt x="1518" y="282"/>
                    <a:pt x="1521" y="286"/>
                    <a:pt x="1524" y="290"/>
                  </a:cubicBezTo>
                  <a:cubicBezTo>
                    <a:pt x="1525" y="291"/>
                    <a:pt x="1527" y="291"/>
                    <a:pt x="1528" y="290"/>
                  </a:cubicBezTo>
                  <a:cubicBezTo>
                    <a:pt x="1529" y="289"/>
                    <a:pt x="1529" y="288"/>
                    <a:pt x="1528" y="287"/>
                  </a:cubicBezTo>
                  <a:cubicBezTo>
                    <a:pt x="1525" y="283"/>
                    <a:pt x="1522" y="279"/>
                    <a:pt x="1518" y="275"/>
                  </a:cubicBezTo>
                  <a:cubicBezTo>
                    <a:pt x="1517" y="275"/>
                    <a:pt x="1515" y="275"/>
                    <a:pt x="1514" y="276"/>
                  </a:cubicBezTo>
                  <a:cubicBezTo>
                    <a:pt x="1513" y="277"/>
                    <a:pt x="1513" y="278"/>
                    <a:pt x="1514" y="279"/>
                  </a:cubicBezTo>
                  <a:close/>
                  <a:moveTo>
                    <a:pt x="1490" y="263"/>
                  </a:moveTo>
                  <a:cubicBezTo>
                    <a:pt x="1495" y="265"/>
                    <a:pt x="1499" y="267"/>
                    <a:pt x="1503" y="270"/>
                  </a:cubicBezTo>
                  <a:cubicBezTo>
                    <a:pt x="1504" y="271"/>
                    <a:pt x="1506" y="270"/>
                    <a:pt x="1507" y="269"/>
                  </a:cubicBezTo>
                  <a:cubicBezTo>
                    <a:pt x="1507" y="268"/>
                    <a:pt x="1507" y="267"/>
                    <a:pt x="1506" y="266"/>
                  </a:cubicBezTo>
                  <a:cubicBezTo>
                    <a:pt x="1502" y="263"/>
                    <a:pt x="1497" y="260"/>
                    <a:pt x="1492" y="258"/>
                  </a:cubicBezTo>
                  <a:cubicBezTo>
                    <a:pt x="1491" y="258"/>
                    <a:pt x="1490" y="258"/>
                    <a:pt x="1489" y="260"/>
                  </a:cubicBezTo>
                  <a:cubicBezTo>
                    <a:pt x="1489" y="261"/>
                    <a:pt x="1489" y="262"/>
                    <a:pt x="1490" y="263"/>
                  </a:cubicBezTo>
                  <a:close/>
                  <a:moveTo>
                    <a:pt x="1462" y="257"/>
                  </a:moveTo>
                  <a:cubicBezTo>
                    <a:pt x="1463" y="257"/>
                    <a:pt x="1463" y="257"/>
                    <a:pt x="1463" y="257"/>
                  </a:cubicBezTo>
                  <a:cubicBezTo>
                    <a:pt x="1468" y="257"/>
                    <a:pt x="1472" y="258"/>
                    <a:pt x="1477" y="259"/>
                  </a:cubicBezTo>
                  <a:cubicBezTo>
                    <a:pt x="1478" y="259"/>
                    <a:pt x="1479" y="258"/>
                    <a:pt x="1480" y="257"/>
                  </a:cubicBezTo>
                  <a:cubicBezTo>
                    <a:pt x="1480" y="255"/>
                    <a:pt x="1479" y="254"/>
                    <a:pt x="1478" y="254"/>
                  </a:cubicBezTo>
                  <a:cubicBezTo>
                    <a:pt x="1473" y="253"/>
                    <a:pt x="1468" y="252"/>
                    <a:pt x="1463" y="252"/>
                  </a:cubicBezTo>
                  <a:cubicBezTo>
                    <a:pt x="1463" y="252"/>
                    <a:pt x="1463" y="252"/>
                    <a:pt x="1462" y="252"/>
                  </a:cubicBezTo>
                  <a:cubicBezTo>
                    <a:pt x="1461" y="252"/>
                    <a:pt x="1460" y="253"/>
                    <a:pt x="1460" y="255"/>
                  </a:cubicBezTo>
                  <a:cubicBezTo>
                    <a:pt x="1460" y="256"/>
                    <a:pt x="1461" y="257"/>
                    <a:pt x="1462" y="257"/>
                  </a:cubicBezTo>
                  <a:close/>
                  <a:moveTo>
                    <a:pt x="1443" y="244"/>
                  </a:moveTo>
                  <a:cubicBezTo>
                    <a:pt x="1443" y="246"/>
                    <a:pt x="1443" y="247"/>
                    <a:pt x="1443" y="249"/>
                  </a:cubicBezTo>
                  <a:cubicBezTo>
                    <a:pt x="1443" y="251"/>
                    <a:pt x="1443" y="254"/>
                    <a:pt x="1443" y="257"/>
                  </a:cubicBezTo>
                  <a:cubicBezTo>
                    <a:pt x="1443" y="258"/>
                    <a:pt x="1443" y="258"/>
                    <a:pt x="1444" y="259"/>
                  </a:cubicBezTo>
                  <a:cubicBezTo>
                    <a:pt x="1444" y="260"/>
                    <a:pt x="1445" y="260"/>
                    <a:pt x="1446" y="259"/>
                  </a:cubicBezTo>
                  <a:cubicBezTo>
                    <a:pt x="1447" y="259"/>
                    <a:pt x="1447" y="259"/>
                    <a:pt x="1448" y="259"/>
                  </a:cubicBezTo>
                  <a:cubicBezTo>
                    <a:pt x="1449" y="259"/>
                    <a:pt x="1450" y="257"/>
                    <a:pt x="1450" y="256"/>
                  </a:cubicBezTo>
                  <a:cubicBezTo>
                    <a:pt x="1449" y="255"/>
                    <a:pt x="1448" y="254"/>
                    <a:pt x="1447" y="254"/>
                  </a:cubicBezTo>
                  <a:cubicBezTo>
                    <a:pt x="1446" y="254"/>
                    <a:pt x="1445" y="254"/>
                    <a:pt x="1445" y="255"/>
                  </a:cubicBezTo>
                  <a:cubicBezTo>
                    <a:pt x="1445" y="257"/>
                    <a:pt x="1445" y="257"/>
                    <a:pt x="1445" y="257"/>
                  </a:cubicBezTo>
                  <a:cubicBezTo>
                    <a:pt x="1448" y="257"/>
                    <a:pt x="1448" y="257"/>
                    <a:pt x="1448" y="257"/>
                  </a:cubicBezTo>
                  <a:cubicBezTo>
                    <a:pt x="1448" y="254"/>
                    <a:pt x="1448" y="252"/>
                    <a:pt x="1448" y="249"/>
                  </a:cubicBezTo>
                  <a:cubicBezTo>
                    <a:pt x="1448" y="247"/>
                    <a:pt x="1448" y="246"/>
                    <a:pt x="1448" y="244"/>
                  </a:cubicBezTo>
                  <a:cubicBezTo>
                    <a:pt x="1448" y="243"/>
                    <a:pt x="1447" y="242"/>
                    <a:pt x="1445" y="242"/>
                  </a:cubicBezTo>
                  <a:cubicBezTo>
                    <a:pt x="1444" y="242"/>
                    <a:pt x="1443" y="243"/>
                    <a:pt x="1443" y="244"/>
                  </a:cubicBezTo>
                  <a:close/>
                  <a:moveTo>
                    <a:pt x="1439" y="215"/>
                  </a:moveTo>
                  <a:cubicBezTo>
                    <a:pt x="1440" y="220"/>
                    <a:pt x="1441" y="225"/>
                    <a:pt x="1442" y="230"/>
                  </a:cubicBezTo>
                  <a:cubicBezTo>
                    <a:pt x="1442" y="231"/>
                    <a:pt x="1443" y="232"/>
                    <a:pt x="1445" y="232"/>
                  </a:cubicBezTo>
                  <a:cubicBezTo>
                    <a:pt x="1446" y="232"/>
                    <a:pt x="1447" y="230"/>
                    <a:pt x="1447" y="229"/>
                  </a:cubicBezTo>
                  <a:cubicBezTo>
                    <a:pt x="1446" y="224"/>
                    <a:pt x="1445" y="219"/>
                    <a:pt x="1444" y="214"/>
                  </a:cubicBezTo>
                  <a:cubicBezTo>
                    <a:pt x="1444" y="213"/>
                    <a:pt x="1442" y="212"/>
                    <a:pt x="1441" y="212"/>
                  </a:cubicBezTo>
                  <a:cubicBezTo>
                    <a:pt x="1440" y="212"/>
                    <a:pt x="1439" y="214"/>
                    <a:pt x="1439" y="215"/>
                  </a:cubicBezTo>
                  <a:close/>
                  <a:moveTo>
                    <a:pt x="1430" y="187"/>
                  </a:moveTo>
                  <a:cubicBezTo>
                    <a:pt x="1432" y="192"/>
                    <a:pt x="1434" y="196"/>
                    <a:pt x="1435" y="201"/>
                  </a:cubicBezTo>
                  <a:cubicBezTo>
                    <a:pt x="1436" y="202"/>
                    <a:pt x="1437" y="203"/>
                    <a:pt x="1438" y="203"/>
                  </a:cubicBezTo>
                  <a:cubicBezTo>
                    <a:pt x="1440" y="202"/>
                    <a:pt x="1441" y="201"/>
                    <a:pt x="1440" y="199"/>
                  </a:cubicBezTo>
                  <a:cubicBezTo>
                    <a:pt x="1439" y="195"/>
                    <a:pt x="1437" y="190"/>
                    <a:pt x="1435" y="185"/>
                  </a:cubicBezTo>
                  <a:cubicBezTo>
                    <a:pt x="1435" y="184"/>
                    <a:pt x="1433" y="183"/>
                    <a:pt x="1432" y="184"/>
                  </a:cubicBezTo>
                  <a:cubicBezTo>
                    <a:pt x="1431" y="184"/>
                    <a:pt x="1430" y="186"/>
                    <a:pt x="1430" y="187"/>
                  </a:cubicBezTo>
                  <a:close/>
                  <a:moveTo>
                    <a:pt x="1418" y="160"/>
                  </a:moveTo>
                  <a:cubicBezTo>
                    <a:pt x="1420" y="165"/>
                    <a:pt x="1422" y="169"/>
                    <a:pt x="1424" y="173"/>
                  </a:cubicBezTo>
                  <a:cubicBezTo>
                    <a:pt x="1425" y="175"/>
                    <a:pt x="1427" y="175"/>
                    <a:pt x="1428" y="175"/>
                  </a:cubicBezTo>
                  <a:cubicBezTo>
                    <a:pt x="1429" y="174"/>
                    <a:pt x="1430" y="172"/>
                    <a:pt x="1429" y="171"/>
                  </a:cubicBezTo>
                  <a:cubicBezTo>
                    <a:pt x="1427" y="167"/>
                    <a:pt x="1424" y="162"/>
                    <a:pt x="1422" y="158"/>
                  </a:cubicBezTo>
                  <a:cubicBezTo>
                    <a:pt x="1421" y="157"/>
                    <a:pt x="1420" y="156"/>
                    <a:pt x="1419" y="157"/>
                  </a:cubicBezTo>
                  <a:cubicBezTo>
                    <a:pt x="1417" y="157"/>
                    <a:pt x="1417" y="159"/>
                    <a:pt x="1418" y="160"/>
                  </a:cubicBezTo>
                  <a:close/>
                  <a:moveTo>
                    <a:pt x="1402" y="135"/>
                  </a:moveTo>
                  <a:cubicBezTo>
                    <a:pt x="1405" y="139"/>
                    <a:pt x="1407" y="143"/>
                    <a:pt x="1410" y="147"/>
                  </a:cubicBezTo>
                  <a:cubicBezTo>
                    <a:pt x="1411" y="149"/>
                    <a:pt x="1412" y="149"/>
                    <a:pt x="1413" y="148"/>
                  </a:cubicBezTo>
                  <a:cubicBezTo>
                    <a:pt x="1415" y="147"/>
                    <a:pt x="1415" y="146"/>
                    <a:pt x="1414" y="145"/>
                  </a:cubicBezTo>
                  <a:cubicBezTo>
                    <a:pt x="1412" y="140"/>
                    <a:pt x="1409" y="136"/>
                    <a:pt x="1406" y="132"/>
                  </a:cubicBezTo>
                  <a:cubicBezTo>
                    <a:pt x="1405" y="131"/>
                    <a:pt x="1404" y="131"/>
                    <a:pt x="1402" y="132"/>
                  </a:cubicBezTo>
                  <a:cubicBezTo>
                    <a:pt x="1401" y="132"/>
                    <a:pt x="1401" y="134"/>
                    <a:pt x="1402" y="135"/>
                  </a:cubicBezTo>
                  <a:close/>
                  <a:moveTo>
                    <a:pt x="1384" y="111"/>
                  </a:moveTo>
                  <a:cubicBezTo>
                    <a:pt x="1386" y="114"/>
                    <a:pt x="1388" y="117"/>
                    <a:pt x="1391" y="120"/>
                  </a:cubicBezTo>
                  <a:cubicBezTo>
                    <a:pt x="1391" y="121"/>
                    <a:pt x="1392" y="122"/>
                    <a:pt x="1393" y="123"/>
                  </a:cubicBezTo>
                  <a:cubicBezTo>
                    <a:pt x="1394" y="124"/>
                    <a:pt x="1395" y="124"/>
                    <a:pt x="1396" y="123"/>
                  </a:cubicBezTo>
                  <a:cubicBezTo>
                    <a:pt x="1398" y="123"/>
                    <a:pt x="1398" y="121"/>
                    <a:pt x="1397" y="120"/>
                  </a:cubicBezTo>
                  <a:cubicBezTo>
                    <a:pt x="1396" y="119"/>
                    <a:pt x="1395" y="118"/>
                    <a:pt x="1395" y="117"/>
                  </a:cubicBezTo>
                  <a:cubicBezTo>
                    <a:pt x="1392" y="114"/>
                    <a:pt x="1390" y="111"/>
                    <a:pt x="1388" y="108"/>
                  </a:cubicBezTo>
                  <a:cubicBezTo>
                    <a:pt x="1387" y="107"/>
                    <a:pt x="1385" y="107"/>
                    <a:pt x="1384" y="108"/>
                  </a:cubicBezTo>
                  <a:cubicBezTo>
                    <a:pt x="1383" y="109"/>
                    <a:pt x="1383" y="110"/>
                    <a:pt x="1384" y="111"/>
                  </a:cubicBezTo>
                  <a:close/>
                  <a:moveTo>
                    <a:pt x="1364" y="90"/>
                  </a:moveTo>
                  <a:cubicBezTo>
                    <a:pt x="1367" y="93"/>
                    <a:pt x="1371" y="96"/>
                    <a:pt x="1374" y="100"/>
                  </a:cubicBezTo>
                  <a:cubicBezTo>
                    <a:pt x="1375" y="101"/>
                    <a:pt x="1376" y="101"/>
                    <a:pt x="1377" y="100"/>
                  </a:cubicBezTo>
                  <a:cubicBezTo>
                    <a:pt x="1379" y="99"/>
                    <a:pt x="1379" y="98"/>
                    <a:pt x="1378" y="97"/>
                  </a:cubicBezTo>
                  <a:cubicBezTo>
                    <a:pt x="1374" y="93"/>
                    <a:pt x="1371" y="89"/>
                    <a:pt x="1367" y="86"/>
                  </a:cubicBezTo>
                  <a:cubicBezTo>
                    <a:pt x="1366" y="85"/>
                    <a:pt x="1364" y="85"/>
                    <a:pt x="1363" y="86"/>
                  </a:cubicBezTo>
                  <a:cubicBezTo>
                    <a:pt x="1363" y="87"/>
                    <a:pt x="1363" y="89"/>
                    <a:pt x="1364" y="90"/>
                  </a:cubicBezTo>
                  <a:close/>
                  <a:moveTo>
                    <a:pt x="1341" y="71"/>
                  </a:moveTo>
                  <a:cubicBezTo>
                    <a:pt x="1345" y="74"/>
                    <a:pt x="1349" y="77"/>
                    <a:pt x="1352" y="80"/>
                  </a:cubicBezTo>
                  <a:cubicBezTo>
                    <a:pt x="1354" y="81"/>
                    <a:pt x="1355" y="80"/>
                    <a:pt x="1356" y="79"/>
                  </a:cubicBezTo>
                  <a:cubicBezTo>
                    <a:pt x="1357" y="78"/>
                    <a:pt x="1357" y="77"/>
                    <a:pt x="1356" y="76"/>
                  </a:cubicBezTo>
                  <a:cubicBezTo>
                    <a:pt x="1352" y="73"/>
                    <a:pt x="1348" y="70"/>
                    <a:pt x="1343" y="67"/>
                  </a:cubicBezTo>
                  <a:cubicBezTo>
                    <a:pt x="1342" y="66"/>
                    <a:pt x="1341" y="66"/>
                    <a:pt x="1340" y="67"/>
                  </a:cubicBezTo>
                  <a:cubicBezTo>
                    <a:pt x="1339" y="69"/>
                    <a:pt x="1339" y="70"/>
                    <a:pt x="1341" y="71"/>
                  </a:cubicBezTo>
                  <a:close/>
                  <a:moveTo>
                    <a:pt x="1315" y="56"/>
                  </a:moveTo>
                  <a:cubicBezTo>
                    <a:pt x="1319" y="58"/>
                    <a:pt x="1324" y="61"/>
                    <a:pt x="1328" y="63"/>
                  </a:cubicBezTo>
                  <a:cubicBezTo>
                    <a:pt x="1329" y="64"/>
                    <a:pt x="1331" y="63"/>
                    <a:pt x="1332" y="62"/>
                  </a:cubicBezTo>
                  <a:cubicBezTo>
                    <a:pt x="1332" y="61"/>
                    <a:pt x="1332" y="59"/>
                    <a:pt x="1331" y="59"/>
                  </a:cubicBezTo>
                  <a:cubicBezTo>
                    <a:pt x="1326" y="56"/>
                    <a:pt x="1322" y="54"/>
                    <a:pt x="1317" y="52"/>
                  </a:cubicBezTo>
                  <a:cubicBezTo>
                    <a:pt x="1316" y="51"/>
                    <a:pt x="1314" y="52"/>
                    <a:pt x="1314" y="53"/>
                  </a:cubicBezTo>
                  <a:cubicBezTo>
                    <a:pt x="1313" y="54"/>
                    <a:pt x="1314" y="56"/>
                    <a:pt x="1315" y="56"/>
                  </a:cubicBezTo>
                  <a:close/>
                  <a:moveTo>
                    <a:pt x="1287" y="47"/>
                  </a:moveTo>
                  <a:cubicBezTo>
                    <a:pt x="1292" y="48"/>
                    <a:pt x="1297" y="49"/>
                    <a:pt x="1301" y="51"/>
                  </a:cubicBezTo>
                  <a:cubicBezTo>
                    <a:pt x="1303" y="51"/>
                    <a:pt x="1304" y="51"/>
                    <a:pt x="1304" y="49"/>
                  </a:cubicBezTo>
                  <a:cubicBezTo>
                    <a:pt x="1305" y="48"/>
                    <a:pt x="1304" y="47"/>
                    <a:pt x="1303" y="46"/>
                  </a:cubicBezTo>
                  <a:cubicBezTo>
                    <a:pt x="1298" y="45"/>
                    <a:pt x="1293" y="43"/>
                    <a:pt x="1288" y="42"/>
                  </a:cubicBezTo>
                  <a:cubicBezTo>
                    <a:pt x="1287" y="41"/>
                    <a:pt x="1286" y="42"/>
                    <a:pt x="1285" y="44"/>
                  </a:cubicBezTo>
                  <a:cubicBezTo>
                    <a:pt x="1285" y="45"/>
                    <a:pt x="1286" y="46"/>
                    <a:pt x="1287" y="47"/>
                  </a:cubicBezTo>
                  <a:close/>
                  <a:moveTo>
                    <a:pt x="1258" y="41"/>
                  </a:moveTo>
                  <a:cubicBezTo>
                    <a:pt x="1263" y="42"/>
                    <a:pt x="1268" y="42"/>
                    <a:pt x="1273" y="43"/>
                  </a:cubicBezTo>
                  <a:cubicBezTo>
                    <a:pt x="1274" y="44"/>
                    <a:pt x="1275" y="43"/>
                    <a:pt x="1276" y="41"/>
                  </a:cubicBezTo>
                  <a:cubicBezTo>
                    <a:pt x="1276" y="40"/>
                    <a:pt x="1275" y="39"/>
                    <a:pt x="1274" y="38"/>
                  </a:cubicBezTo>
                  <a:cubicBezTo>
                    <a:pt x="1269" y="37"/>
                    <a:pt x="1264" y="37"/>
                    <a:pt x="1259" y="36"/>
                  </a:cubicBezTo>
                  <a:cubicBezTo>
                    <a:pt x="1257" y="36"/>
                    <a:pt x="1256" y="37"/>
                    <a:pt x="1256" y="38"/>
                  </a:cubicBezTo>
                  <a:cubicBezTo>
                    <a:pt x="1256" y="39"/>
                    <a:pt x="1257" y="41"/>
                    <a:pt x="1258" y="41"/>
                  </a:cubicBezTo>
                  <a:close/>
                  <a:moveTo>
                    <a:pt x="1228" y="38"/>
                  </a:moveTo>
                  <a:cubicBezTo>
                    <a:pt x="1233" y="39"/>
                    <a:pt x="1238" y="39"/>
                    <a:pt x="1243" y="39"/>
                  </a:cubicBezTo>
                  <a:cubicBezTo>
                    <a:pt x="1245" y="39"/>
                    <a:pt x="1246" y="38"/>
                    <a:pt x="1246" y="37"/>
                  </a:cubicBezTo>
                  <a:cubicBezTo>
                    <a:pt x="1246" y="36"/>
                    <a:pt x="1245" y="34"/>
                    <a:pt x="1244" y="34"/>
                  </a:cubicBezTo>
                  <a:cubicBezTo>
                    <a:pt x="1239" y="34"/>
                    <a:pt x="1234" y="34"/>
                    <a:pt x="1229" y="33"/>
                  </a:cubicBezTo>
                  <a:cubicBezTo>
                    <a:pt x="1227" y="33"/>
                    <a:pt x="1226" y="34"/>
                    <a:pt x="1226" y="36"/>
                  </a:cubicBezTo>
                  <a:cubicBezTo>
                    <a:pt x="1226" y="37"/>
                    <a:pt x="1227" y="38"/>
                    <a:pt x="1228" y="38"/>
                  </a:cubicBezTo>
                  <a:close/>
                  <a:moveTo>
                    <a:pt x="1199" y="38"/>
                  </a:moveTo>
                  <a:cubicBezTo>
                    <a:pt x="1204" y="38"/>
                    <a:pt x="1209" y="38"/>
                    <a:pt x="1213" y="38"/>
                  </a:cubicBezTo>
                  <a:cubicBezTo>
                    <a:pt x="1215" y="38"/>
                    <a:pt x="1216" y="37"/>
                    <a:pt x="1216" y="36"/>
                  </a:cubicBezTo>
                  <a:cubicBezTo>
                    <a:pt x="1216" y="34"/>
                    <a:pt x="1215" y="33"/>
                    <a:pt x="1213" y="33"/>
                  </a:cubicBezTo>
                  <a:cubicBezTo>
                    <a:pt x="1208" y="33"/>
                    <a:pt x="1203" y="33"/>
                    <a:pt x="1198" y="33"/>
                  </a:cubicBezTo>
                  <a:cubicBezTo>
                    <a:pt x="1197" y="34"/>
                    <a:pt x="1196" y="35"/>
                    <a:pt x="1196" y="36"/>
                  </a:cubicBezTo>
                  <a:cubicBezTo>
                    <a:pt x="1196" y="37"/>
                    <a:pt x="1197" y="39"/>
                    <a:pt x="1199" y="38"/>
                  </a:cubicBezTo>
                  <a:close/>
                  <a:moveTo>
                    <a:pt x="1169" y="41"/>
                  </a:moveTo>
                  <a:cubicBezTo>
                    <a:pt x="1174" y="40"/>
                    <a:pt x="1179" y="40"/>
                    <a:pt x="1184" y="39"/>
                  </a:cubicBezTo>
                  <a:cubicBezTo>
                    <a:pt x="1185" y="39"/>
                    <a:pt x="1186" y="38"/>
                    <a:pt x="1186" y="37"/>
                  </a:cubicBezTo>
                  <a:cubicBezTo>
                    <a:pt x="1186" y="35"/>
                    <a:pt x="1185" y="34"/>
                    <a:pt x="1183" y="34"/>
                  </a:cubicBezTo>
                  <a:cubicBezTo>
                    <a:pt x="1178" y="35"/>
                    <a:pt x="1173" y="35"/>
                    <a:pt x="1168" y="36"/>
                  </a:cubicBezTo>
                  <a:cubicBezTo>
                    <a:pt x="1167" y="36"/>
                    <a:pt x="1166" y="37"/>
                    <a:pt x="1166" y="38"/>
                  </a:cubicBezTo>
                  <a:cubicBezTo>
                    <a:pt x="1166" y="40"/>
                    <a:pt x="1167" y="41"/>
                    <a:pt x="1169" y="41"/>
                  </a:cubicBezTo>
                  <a:close/>
                  <a:moveTo>
                    <a:pt x="1139" y="45"/>
                  </a:moveTo>
                  <a:cubicBezTo>
                    <a:pt x="1144" y="44"/>
                    <a:pt x="1149" y="43"/>
                    <a:pt x="1154" y="42"/>
                  </a:cubicBezTo>
                  <a:cubicBezTo>
                    <a:pt x="1155" y="42"/>
                    <a:pt x="1156" y="41"/>
                    <a:pt x="1156" y="40"/>
                  </a:cubicBezTo>
                  <a:cubicBezTo>
                    <a:pt x="1156" y="38"/>
                    <a:pt x="1155" y="37"/>
                    <a:pt x="1153" y="37"/>
                  </a:cubicBezTo>
                  <a:cubicBezTo>
                    <a:pt x="1148" y="38"/>
                    <a:pt x="1143" y="39"/>
                    <a:pt x="1138" y="40"/>
                  </a:cubicBezTo>
                  <a:cubicBezTo>
                    <a:pt x="1137" y="40"/>
                    <a:pt x="1136" y="41"/>
                    <a:pt x="1136" y="43"/>
                  </a:cubicBezTo>
                  <a:cubicBezTo>
                    <a:pt x="1136" y="44"/>
                    <a:pt x="1138" y="45"/>
                    <a:pt x="1139" y="45"/>
                  </a:cubicBezTo>
                  <a:close/>
                  <a:moveTo>
                    <a:pt x="1110" y="51"/>
                  </a:moveTo>
                  <a:cubicBezTo>
                    <a:pt x="1115" y="50"/>
                    <a:pt x="1120" y="48"/>
                    <a:pt x="1124" y="47"/>
                  </a:cubicBezTo>
                  <a:cubicBezTo>
                    <a:pt x="1126" y="47"/>
                    <a:pt x="1127" y="46"/>
                    <a:pt x="1126" y="45"/>
                  </a:cubicBezTo>
                  <a:cubicBezTo>
                    <a:pt x="1126" y="43"/>
                    <a:pt x="1125" y="42"/>
                    <a:pt x="1123" y="43"/>
                  </a:cubicBezTo>
                  <a:cubicBezTo>
                    <a:pt x="1119" y="44"/>
                    <a:pt x="1114" y="45"/>
                    <a:pt x="1109" y="46"/>
                  </a:cubicBezTo>
                  <a:cubicBezTo>
                    <a:pt x="1107" y="46"/>
                    <a:pt x="1107" y="48"/>
                    <a:pt x="1107" y="49"/>
                  </a:cubicBezTo>
                  <a:cubicBezTo>
                    <a:pt x="1107" y="50"/>
                    <a:pt x="1109" y="51"/>
                    <a:pt x="1110" y="51"/>
                  </a:cubicBezTo>
                  <a:close/>
                  <a:moveTo>
                    <a:pt x="1081" y="59"/>
                  </a:moveTo>
                  <a:cubicBezTo>
                    <a:pt x="1086" y="57"/>
                    <a:pt x="1091" y="56"/>
                    <a:pt x="1095" y="54"/>
                  </a:cubicBezTo>
                  <a:cubicBezTo>
                    <a:pt x="1097" y="54"/>
                    <a:pt x="1098" y="53"/>
                    <a:pt x="1097" y="51"/>
                  </a:cubicBezTo>
                  <a:cubicBezTo>
                    <a:pt x="1097" y="50"/>
                    <a:pt x="1095" y="49"/>
                    <a:pt x="1094" y="50"/>
                  </a:cubicBezTo>
                  <a:cubicBezTo>
                    <a:pt x="1089" y="51"/>
                    <a:pt x="1084" y="52"/>
                    <a:pt x="1080" y="54"/>
                  </a:cubicBezTo>
                  <a:cubicBezTo>
                    <a:pt x="1078" y="54"/>
                    <a:pt x="1078" y="56"/>
                    <a:pt x="1078" y="57"/>
                  </a:cubicBezTo>
                  <a:cubicBezTo>
                    <a:pt x="1078" y="58"/>
                    <a:pt x="1080" y="59"/>
                    <a:pt x="1081" y="59"/>
                  </a:cubicBezTo>
                  <a:close/>
                  <a:moveTo>
                    <a:pt x="1053" y="69"/>
                  </a:moveTo>
                  <a:cubicBezTo>
                    <a:pt x="1058" y="67"/>
                    <a:pt x="1062" y="65"/>
                    <a:pt x="1067" y="63"/>
                  </a:cubicBezTo>
                  <a:cubicBezTo>
                    <a:pt x="1068" y="63"/>
                    <a:pt x="1069" y="62"/>
                    <a:pt x="1068" y="60"/>
                  </a:cubicBezTo>
                  <a:cubicBezTo>
                    <a:pt x="1068" y="59"/>
                    <a:pt x="1067" y="58"/>
                    <a:pt x="1065" y="59"/>
                  </a:cubicBezTo>
                  <a:cubicBezTo>
                    <a:pt x="1061" y="60"/>
                    <a:pt x="1056" y="62"/>
                    <a:pt x="1051" y="64"/>
                  </a:cubicBezTo>
                  <a:cubicBezTo>
                    <a:pt x="1050" y="65"/>
                    <a:pt x="1049" y="66"/>
                    <a:pt x="1050" y="67"/>
                  </a:cubicBezTo>
                  <a:cubicBezTo>
                    <a:pt x="1050" y="69"/>
                    <a:pt x="1052" y="69"/>
                    <a:pt x="1053" y="69"/>
                  </a:cubicBezTo>
                  <a:close/>
                  <a:moveTo>
                    <a:pt x="1026" y="81"/>
                  </a:moveTo>
                  <a:cubicBezTo>
                    <a:pt x="1030" y="79"/>
                    <a:pt x="1035" y="77"/>
                    <a:pt x="1039" y="75"/>
                  </a:cubicBezTo>
                  <a:cubicBezTo>
                    <a:pt x="1041" y="74"/>
                    <a:pt x="1041" y="73"/>
                    <a:pt x="1041" y="71"/>
                  </a:cubicBezTo>
                  <a:cubicBezTo>
                    <a:pt x="1040" y="70"/>
                    <a:pt x="1039" y="70"/>
                    <a:pt x="1037" y="70"/>
                  </a:cubicBezTo>
                  <a:cubicBezTo>
                    <a:pt x="1033" y="72"/>
                    <a:pt x="1028" y="74"/>
                    <a:pt x="1024" y="77"/>
                  </a:cubicBezTo>
                  <a:cubicBezTo>
                    <a:pt x="1022" y="77"/>
                    <a:pt x="1022" y="79"/>
                    <a:pt x="1023" y="80"/>
                  </a:cubicBezTo>
                  <a:cubicBezTo>
                    <a:pt x="1023" y="81"/>
                    <a:pt x="1025" y="82"/>
                    <a:pt x="1026" y="81"/>
                  </a:cubicBezTo>
                  <a:close/>
                  <a:moveTo>
                    <a:pt x="1000" y="96"/>
                  </a:moveTo>
                  <a:cubicBezTo>
                    <a:pt x="1004" y="94"/>
                    <a:pt x="1009" y="91"/>
                    <a:pt x="1013" y="88"/>
                  </a:cubicBezTo>
                  <a:cubicBezTo>
                    <a:pt x="1014" y="88"/>
                    <a:pt x="1015" y="86"/>
                    <a:pt x="1014" y="85"/>
                  </a:cubicBezTo>
                  <a:cubicBezTo>
                    <a:pt x="1013" y="84"/>
                    <a:pt x="1012" y="83"/>
                    <a:pt x="1010" y="84"/>
                  </a:cubicBezTo>
                  <a:cubicBezTo>
                    <a:pt x="1006" y="87"/>
                    <a:pt x="1002" y="89"/>
                    <a:pt x="998" y="92"/>
                  </a:cubicBezTo>
                  <a:cubicBezTo>
                    <a:pt x="996" y="93"/>
                    <a:pt x="996" y="94"/>
                    <a:pt x="997" y="96"/>
                  </a:cubicBezTo>
                  <a:cubicBezTo>
                    <a:pt x="998" y="97"/>
                    <a:pt x="999" y="97"/>
                    <a:pt x="1000" y="96"/>
                  </a:cubicBezTo>
                  <a:close/>
                  <a:moveTo>
                    <a:pt x="977" y="114"/>
                  </a:moveTo>
                  <a:cubicBezTo>
                    <a:pt x="981" y="111"/>
                    <a:pt x="984" y="108"/>
                    <a:pt x="988" y="105"/>
                  </a:cubicBezTo>
                  <a:cubicBezTo>
                    <a:pt x="989" y="104"/>
                    <a:pt x="990" y="102"/>
                    <a:pt x="989" y="101"/>
                  </a:cubicBezTo>
                  <a:cubicBezTo>
                    <a:pt x="988" y="100"/>
                    <a:pt x="986" y="100"/>
                    <a:pt x="985" y="101"/>
                  </a:cubicBezTo>
                  <a:cubicBezTo>
                    <a:pt x="981" y="104"/>
                    <a:pt x="977" y="107"/>
                    <a:pt x="974" y="111"/>
                  </a:cubicBezTo>
                  <a:cubicBezTo>
                    <a:pt x="973" y="111"/>
                    <a:pt x="972" y="113"/>
                    <a:pt x="973" y="114"/>
                  </a:cubicBezTo>
                  <a:cubicBezTo>
                    <a:pt x="974" y="115"/>
                    <a:pt x="976" y="115"/>
                    <a:pt x="977" y="114"/>
                  </a:cubicBezTo>
                  <a:close/>
                  <a:moveTo>
                    <a:pt x="956" y="136"/>
                  </a:moveTo>
                  <a:cubicBezTo>
                    <a:pt x="960" y="132"/>
                    <a:pt x="963" y="128"/>
                    <a:pt x="966" y="125"/>
                  </a:cubicBezTo>
                  <a:cubicBezTo>
                    <a:pt x="967" y="124"/>
                    <a:pt x="967" y="122"/>
                    <a:pt x="966" y="121"/>
                  </a:cubicBezTo>
                  <a:cubicBezTo>
                    <a:pt x="965" y="120"/>
                    <a:pt x="964" y="120"/>
                    <a:pt x="963" y="121"/>
                  </a:cubicBezTo>
                  <a:cubicBezTo>
                    <a:pt x="959" y="125"/>
                    <a:pt x="956" y="129"/>
                    <a:pt x="953" y="133"/>
                  </a:cubicBezTo>
                  <a:cubicBezTo>
                    <a:pt x="952" y="134"/>
                    <a:pt x="952" y="135"/>
                    <a:pt x="953" y="136"/>
                  </a:cubicBezTo>
                  <a:cubicBezTo>
                    <a:pt x="954" y="137"/>
                    <a:pt x="956" y="137"/>
                    <a:pt x="956" y="136"/>
                  </a:cubicBezTo>
                  <a:close/>
                  <a:moveTo>
                    <a:pt x="940" y="160"/>
                  </a:moveTo>
                  <a:cubicBezTo>
                    <a:pt x="943" y="156"/>
                    <a:pt x="945" y="152"/>
                    <a:pt x="948" y="148"/>
                  </a:cubicBezTo>
                  <a:cubicBezTo>
                    <a:pt x="949" y="146"/>
                    <a:pt x="948" y="145"/>
                    <a:pt x="947" y="144"/>
                  </a:cubicBezTo>
                  <a:cubicBezTo>
                    <a:pt x="946" y="143"/>
                    <a:pt x="944" y="144"/>
                    <a:pt x="944" y="145"/>
                  </a:cubicBezTo>
                  <a:cubicBezTo>
                    <a:pt x="941" y="149"/>
                    <a:pt x="938" y="153"/>
                    <a:pt x="936" y="158"/>
                  </a:cubicBezTo>
                  <a:cubicBezTo>
                    <a:pt x="935" y="159"/>
                    <a:pt x="936" y="161"/>
                    <a:pt x="937" y="161"/>
                  </a:cubicBezTo>
                  <a:cubicBezTo>
                    <a:pt x="938" y="162"/>
                    <a:pt x="940" y="161"/>
                    <a:pt x="940" y="160"/>
                  </a:cubicBezTo>
                  <a:close/>
                  <a:moveTo>
                    <a:pt x="930" y="188"/>
                  </a:moveTo>
                  <a:cubicBezTo>
                    <a:pt x="931" y="183"/>
                    <a:pt x="933" y="178"/>
                    <a:pt x="934" y="174"/>
                  </a:cubicBezTo>
                  <a:cubicBezTo>
                    <a:pt x="935" y="172"/>
                    <a:pt x="934" y="171"/>
                    <a:pt x="933" y="170"/>
                  </a:cubicBezTo>
                  <a:cubicBezTo>
                    <a:pt x="932" y="170"/>
                    <a:pt x="930" y="171"/>
                    <a:pt x="930" y="172"/>
                  </a:cubicBezTo>
                  <a:cubicBezTo>
                    <a:pt x="928" y="177"/>
                    <a:pt x="926" y="181"/>
                    <a:pt x="925" y="186"/>
                  </a:cubicBezTo>
                  <a:cubicBezTo>
                    <a:pt x="925" y="188"/>
                    <a:pt x="925" y="189"/>
                    <a:pt x="927" y="189"/>
                  </a:cubicBezTo>
                  <a:cubicBezTo>
                    <a:pt x="928" y="190"/>
                    <a:pt x="929" y="189"/>
                    <a:pt x="930" y="188"/>
                  </a:cubicBezTo>
                  <a:close/>
                  <a:moveTo>
                    <a:pt x="925" y="217"/>
                  </a:moveTo>
                  <a:cubicBezTo>
                    <a:pt x="925" y="212"/>
                    <a:pt x="926" y="207"/>
                    <a:pt x="927" y="202"/>
                  </a:cubicBezTo>
                  <a:cubicBezTo>
                    <a:pt x="927" y="201"/>
                    <a:pt x="926" y="199"/>
                    <a:pt x="925" y="199"/>
                  </a:cubicBezTo>
                  <a:cubicBezTo>
                    <a:pt x="923" y="199"/>
                    <a:pt x="922" y="200"/>
                    <a:pt x="922" y="201"/>
                  </a:cubicBezTo>
                  <a:cubicBezTo>
                    <a:pt x="921" y="206"/>
                    <a:pt x="920" y="211"/>
                    <a:pt x="920" y="216"/>
                  </a:cubicBezTo>
                  <a:cubicBezTo>
                    <a:pt x="920" y="218"/>
                    <a:pt x="921" y="219"/>
                    <a:pt x="922" y="219"/>
                  </a:cubicBezTo>
                  <a:cubicBezTo>
                    <a:pt x="924" y="219"/>
                    <a:pt x="925" y="218"/>
                    <a:pt x="925" y="217"/>
                  </a:cubicBezTo>
                  <a:close/>
                  <a:moveTo>
                    <a:pt x="921" y="245"/>
                  </a:moveTo>
                  <a:cubicBezTo>
                    <a:pt x="921" y="245"/>
                    <a:pt x="921" y="246"/>
                    <a:pt x="921" y="246"/>
                  </a:cubicBezTo>
                  <a:cubicBezTo>
                    <a:pt x="922" y="247"/>
                    <a:pt x="923" y="248"/>
                    <a:pt x="924" y="247"/>
                  </a:cubicBezTo>
                  <a:cubicBezTo>
                    <a:pt x="925" y="247"/>
                    <a:pt x="926" y="246"/>
                    <a:pt x="926" y="245"/>
                  </a:cubicBezTo>
                  <a:cubicBezTo>
                    <a:pt x="925" y="240"/>
                    <a:pt x="925" y="236"/>
                    <a:pt x="925" y="231"/>
                  </a:cubicBezTo>
                  <a:cubicBezTo>
                    <a:pt x="925" y="230"/>
                    <a:pt x="924" y="229"/>
                    <a:pt x="922" y="229"/>
                  </a:cubicBezTo>
                  <a:cubicBezTo>
                    <a:pt x="921" y="229"/>
                    <a:pt x="920" y="230"/>
                    <a:pt x="920" y="232"/>
                  </a:cubicBezTo>
                  <a:cubicBezTo>
                    <a:pt x="920" y="236"/>
                    <a:pt x="921" y="241"/>
                    <a:pt x="921" y="245"/>
                  </a:cubicBezTo>
                  <a:cubicBezTo>
                    <a:pt x="924" y="245"/>
                    <a:pt x="924" y="245"/>
                    <a:pt x="924" y="245"/>
                  </a:cubicBezTo>
                  <a:cubicBezTo>
                    <a:pt x="926" y="244"/>
                    <a:pt x="926" y="244"/>
                    <a:pt x="926" y="244"/>
                  </a:cubicBezTo>
                  <a:cubicBezTo>
                    <a:pt x="926" y="243"/>
                    <a:pt x="925" y="243"/>
                    <a:pt x="925" y="243"/>
                  </a:cubicBezTo>
                  <a:cubicBezTo>
                    <a:pt x="924" y="241"/>
                    <a:pt x="923" y="241"/>
                    <a:pt x="922" y="241"/>
                  </a:cubicBezTo>
                  <a:cubicBezTo>
                    <a:pt x="921" y="242"/>
                    <a:pt x="920" y="244"/>
                    <a:pt x="921" y="245"/>
                  </a:cubicBezTo>
                  <a:close/>
                  <a:moveTo>
                    <a:pt x="902" y="223"/>
                  </a:moveTo>
                  <a:cubicBezTo>
                    <a:pt x="906" y="226"/>
                    <a:pt x="910" y="229"/>
                    <a:pt x="913" y="233"/>
                  </a:cubicBezTo>
                  <a:cubicBezTo>
                    <a:pt x="914" y="234"/>
                    <a:pt x="915" y="234"/>
                    <a:pt x="916" y="233"/>
                  </a:cubicBezTo>
                  <a:cubicBezTo>
                    <a:pt x="917" y="232"/>
                    <a:pt x="917" y="231"/>
                    <a:pt x="917" y="230"/>
                  </a:cubicBezTo>
                  <a:cubicBezTo>
                    <a:pt x="913" y="226"/>
                    <a:pt x="910" y="222"/>
                    <a:pt x="906" y="219"/>
                  </a:cubicBezTo>
                  <a:cubicBezTo>
                    <a:pt x="905" y="218"/>
                    <a:pt x="903" y="218"/>
                    <a:pt x="902" y="219"/>
                  </a:cubicBezTo>
                  <a:cubicBezTo>
                    <a:pt x="901" y="220"/>
                    <a:pt x="901" y="222"/>
                    <a:pt x="902" y="223"/>
                  </a:cubicBezTo>
                  <a:close/>
                  <a:moveTo>
                    <a:pt x="877" y="208"/>
                  </a:moveTo>
                  <a:cubicBezTo>
                    <a:pt x="882" y="209"/>
                    <a:pt x="886" y="212"/>
                    <a:pt x="891" y="214"/>
                  </a:cubicBezTo>
                  <a:cubicBezTo>
                    <a:pt x="892" y="215"/>
                    <a:pt x="893" y="214"/>
                    <a:pt x="894" y="213"/>
                  </a:cubicBezTo>
                  <a:cubicBezTo>
                    <a:pt x="895" y="212"/>
                    <a:pt x="894" y="211"/>
                    <a:pt x="893" y="210"/>
                  </a:cubicBezTo>
                  <a:cubicBezTo>
                    <a:pt x="889" y="207"/>
                    <a:pt x="884" y="205"/>
                    <a:pt x="879" y="203"/>
                  </a:cubicBezTo>
                  <a:cubicBezTo>
                    <a:pt x="878" y="202"/>
                    <a:pt x="877" y="203"/>
                    <a:pt x="876" y="204"/>
                  </a:cubicBezTo>
                  <a:cubicBezTo>
                    <a:pt x="876" y="206"/>
                    <a:pt x="876" y="207"/>
                    <a:pt x="877" y="208"/>
                  </a:cubicBezTo>
                  <a:close/>
                  <a:moveTo>
                    <a:pt x="849" y="201"/>
                  </a:moveTo>
                  <a:cubicBezTo>
                    <a:pt x="854" y="201"/>
                    <a:pt x="859" y="202"/>
                    <a:pt x="864" y="203"/>
                  </a:cubicBezTo>
                  <a:cubicBezTo>
                    <a:pt x="865" y="203"/>
                    <a:pt x="866" y="203"/>
                    <a:pt x="867" y="201"/>
                  </a:cubicBezTo>
                  <a:cubicBezTo>
                    <a:pt x="867" y="200"/>
                    <a:pt x="866" y="199"/>
                    <a:pt x="865" y="198"/>
                  </a:cubicBezTo>
                  <a:cubicBezTo>
                    <a:pt x="860" y="197"/>
                    <a:pt x="855" y="196"/>
                    <a:pt x="850" y="196"/>
                  </a:cubicBezTo>
                  <a:cubicBezTo>
                    <a:pt x="848" y="195"/>
                    <a:pt x="847" y="196"/>
                    <a:pt x="847" y="198"/>
                  </a:cubicBezTo>
                  <a:cubicBezTo>
                    <a:pt x="847" y="199"/>
                    <a:pt x="848" y="200"/>
                    <a:pt x="849" y="201"/>
                  </a:cubicBezTo>
                  <a:close/>
                  <a:moveTo>
                    <a:pt x="820" y="203"/>
                  </a:moveTo>
                  <a:cubicBezTo>
                    <a:pt x="825" y="202"/>
                    <a:pt x="830" y="201"/>
                    <a:pt x="835" y="200"/>
                  </a:cubicBezTo>
                  <a:cubicBezTo>
                    <a:pt x="836" y="200"/>
                    <a:pt x="837" y="199"/>
                    <a:pt x="837" y="198"/>
                  </a:cubicBezTo>
                  <a:cubicBezTo>
                    <a:pt x="837" y="196"/>
                    <a:pt x="836" y="195"/>
                    <a:pt x="834" y="195"/>
                  </a:cubicBezTo>
                  <a:cubicBezTo>
                    <a:pt x="829" y="196"/>
                    <a:pt x="824" y="197"/>
                    <a:pt x="819" y="198"/>
                  </a:cubicBezTo>
                  <a:cubicBezTo>
                    <a:pt x="818" y="198"/>
                    <a:pt x="817" y="200"/>
                    <a:pt x="817" y="201"/>
                  </a:cubicBezTo>
                  <a:cubicBezTo>
                    <a:pt x="818" y="202"/>
                    <a:pt x="819" y="203"/>
                    <a:pt x="820" y="203"/>
                  </a:cubicBezTo>
                  <a:close/>
                  <a:moveTo>
                    <a:pt x="795" y="216"/>
                  </a:moveTo>
                  <a:cubicBezTo>
                    <a:pt x="799" y="213"/>
                    <a:pt x="803" y="210"/>
                    <a:pt x="807" y="208"/>
                  </a:cubicBezTo>
                  <a:cubicBezTo>
                    <a:pt x="808" y="208"/>
                    <a:pt x="809" y="206"/>
                    <a:pt x="808" y="205"/>
                  </a:cubicBezTo>
                  <a:cubicBezTo>
                    <a:pt x="807" y="204"/>
                    <a:pt x="806" y="203"/>
                    <a:pt x="805" y="204"/>
                  </a:cubicBezTo>
                  <a:cubicBezTo>
                    <a:pt x="800" y="206"/>
                    <a:pt x="796" y="209"/>
                    <a:pt x="792" y="212"/>
                  </a:cubicBezTo>
                  <a:cubicBezTo>
                    <a:pt x="791" y="213"/>
                    <a:pt x="791" y="215"/>
                    <a:pt x="791" y="216"/>
                  </a:cubicBezTo>
                  <a:cubicBezTo>
                    <a:pt x="792" y="217"/>
                    <a:pt x="794" y="217"/>
                    <a:pt x="795" y="216"/>
                  </a:cubicBezTo>
                  <a:close/>
                  <a:moveTo>
                    <a:pt x="791" y="195"/>
                  </a:moveTo>
                  <a:cubicBezTo>
                    <a:pt x="790" y="200"/>
                    <a:pt x="790" y="205"/>
                    <a:pt x="789" y="210"/>
                  </a:cubicBezTo>
                  <a:cubicBezTo>
                    <a:pt x="788" y="211"/>
                    <a:pt x="789" y="212"/>
                    <a:pt x="790" y="213"/>
                  </a:cubicBezTo>
                  <a:cubicBezTo>
                    <a:pt x="792" y="213"/>
                    <a:pt x="793" y="212"/>
                    <a:pt x="793" y="211"/>
                  </a:cubicBezTo>
                  <a:cubicBezTo>
                    <a:pt x="795" y="206"/>
                    <a:pt x="795" y="201"/>
                    <a:pt x="796" y="196"/>
                  </a:cubicBezTo>
                  <a:cubicBezTo>
                    <a:pt x="796" y="194"/>
                    <a:pt x="795" y="193"/>
                    <a:pt x="794" y="193"/>
                  </a:cubicBezTo>
                  <a:cubicBezTo>
                    <a:pt x="792" y="193"/>
                    <a:pt x="791" y="194"/>
                    <a:pt x="791" y="195"/>
                  </a:cubicBezTo>
                  <a:close/>
                  <a:moveTo>
                    <a:pt x="791" y="166"/>
                  </a:moveTo>
                  <a:cubicBezTo>
                    <a:pt x="792" y="171"/>
                    <a:pt x="792" y="176"/>
                    <a:pt x="792" y="180"/>
                  </a:cubicBezTo>
                  <a:cubicBezTo>
                    <a:pt x="792" y="181"/>
                    <a:pt x="792" y="181"/>
                    <a:pt x="792" y="181"/>
                  </a:cubicBezTo>
                  <a:cubicBezTo>
                    <a:pt x="792" y="182"/>
                    <a:pt x="793" y="183"/>
                    <a:pt x="794" y="183"/>
                  </a:cubicBezTo>
                  <a:cubicBezTo>
                    <a:pt x="796" y="183"/>
                    <a:pt x="797" y="182"/>
                    <a:pt x="797" y="181"/>
                  </a:cubicBezTo>
                  <a:cubicBezTo>
                    <a:pt x="797" y="180"/>
                    <a:pt x="797" y="180"/>
                    <a:pt x="797" y="180"/>
                  </a:cubicBezTo>
                  <a:cubicBezTo>
                    <a:pt x="797" y="175"/>
                    <a:pt x="797" y="170"/>
                    <a:pt x="796" y="165"/>
                  </a:cubicBezTo>
                  <a:cubicBezTo>
                    <a:pt x="796" y="164"/>
                    <a:pt x="795" y="163"/>
                    <a:pt x="793" y="163"/>
                  </a:cubicBezTo>
                  <a:cubicBezTo>
                    <a:pt x="792" y="163"/>
                    <a:pt x="791" y="165"/>
                    <a:pt x="791" y="166"/>
                  </a:cubicBezTo>
                  <a:close/>
                  <a:moveTo>
                    <a:pt x="784" y="137"/>
                  </a:moveTo>
                  <a:cubicBezTo>
                    <a:pt x="786" y="142"/>
                    <a:pt x="787" y="147"/>
                    <a:pt x="788" y="152"/>
                  </a:cubicBezTo>
                  <a:cubicBezTo>
                    <a:pt x="789" y="153"/>
                    <a:pt x="790" y="154"/>
                    <a:pt x="791" y="153"/>
                  </a:cubicBezTo>
                  <a:cubicBezTo>
                    <a:pt x="793" y="153"/>
                    <a:pt x="794" y="152"/>
                    <a:pt x="793" y="150"/>
                  </a:cubicBezTo>
                  <a:cubicBezTo>
                    <a:pt x="792" y="145"/>
                    <a:pt x="791" y="141"/>
                    <a:pt x="789" y="136"/>
                  </a:cubicBezTo>
                  <a:cubicBezTo>
                    <a:pt x="788" y="134"/>
                    <a:pt x="787" y="134"/>
                    <a:pt x="786" y="134"/>
                  </a:cubicBezTo>
                  <a:cubicBezTo>
                    <a:pt x="784" y="135"/>
                    <a:pt x="784" y="136"/>
                    <a:pt x="784" y="137"/>
                  </a:cubicBezTo>
                  <a:close/>
                  <a:moveTo>
                    <a:pt x="771" y="111"/>
                  </a:moveTo>
                  <a:cubicBezTo>
                    <a:pt x="774" y="115"/>
                    <a:pt x="776" y="120"/>
                    <a:pt x="778" y="124"/>
                  </a:cubicBezTo>
                  <a:cubicBezTo>
                    <a:pt x="779" y="125"/>
                    <a:pt x="780" y="126"/>
                    <a:pt x="782" y="125"/>
                  </a:cubicBezTo>
                  <a:cubicBezTo>
                    <a:pt x="783" y="124"/>
                    <a:pt x="783" y="123"/>
                    <a:pt x="783" y="122"/>
                  </a:cubicBezTo>
                  <a:cubicBezTo>
                    <a:pt x="781" y="117"/>
                    <a:pt x="778" y="113"/>
                    <a:pt x="775" y="108"/>
                  </a:cubicBezTo>
                  <a:cubicBezTo>
                    <a:pt x="775" y="107"/>
                    <a:pt x="773" y="107"/>
                    <a:pt x="772" y="108"/>
                  </a:cubicBezTo>
                  <a:cubicBezTo>
                    <a:pt x="771" y="108"/>
                    <a:pt x="770" y="110"/>
                    <a:pt x="771" y="111"/>
                  </a:cubicBezTo>
                  <a:close/>
                  <a:moveTo>
                    <a:pt x="753" y="88"/>
                  </a:moveTo>
                  <a:cubicBezTo>
                    <a:pt x="757" y="91"/>
                    <a:pt x="760" y="95"/>
                    <a:pt x="763" y="99"/>
                  </a:cubicBezTo>
                  <a:cubicBezTo>
                    <a:pt x="764" y="100"/>
                    <a:pt x="765" y="100"/>
                    <a:pt x="766" y="99"/>
                  </a:cubicBezTo>
                  <a:cubicBezTo>
                    <a:pt x="767" y="99"/>
                    <a:pt x="768" y="97"/>
                    <a:pt x="767" y="96"/>
                  </a:cubicBezTo>
                  <a:cubicBezTo>
                    <a:pt x="764" y="92"/>
                    <a:pt x="760" y="88"/>
                    <a:pt x="757" y="84"/>
                  </a:cubicBezTo>
                  <a:cubicBezTo>
                    <a:pt x="756" y="83"/>
                    <a:pt x="755" y="83"/>
                    <a:pt x="753" y="84"/>
                  </a:cubicBezTo>
                  <a:cubicBezTo>
                    <a:pt x="752" y="85"/>
                    <a:pt x="752" y="87"/>
                    <a:pt x="753" y="88"/>
                  </a:cubicBezTo>
                  <a:close/>
                  <a:moveTo>
                    <a:pt x="732" y="67"/>
                  </a:moveTo>
                  <a:cubicBezTo>
                    <a:pt x="736" y="70"/>
                    <a:pt x="739" y="74"/>
                    <a:pt x="743" y="77"/>
                  </a:cubicBezTo>
                  <a:cubicBezTo>
                    <a:pt x="744" y="78"/>
                    <a:pt x="746" y="78"/>
                    <a:pt x="747" y="77"/>
                  </a:cubicBezTo>
                  <a:cubicBezTo>
                    <a:pt x="747" y="76"/>
                    <a:pt x="747" y="74"/>
                    <a:pt x="746" y="73"/>
                  </a:cubicBezTo>
                  <a:cubicBezTo>
                    <a:pt x="743" y="70"/>
                    <a:pt x="739" y="67"/>
                    <a:pt x="735" y="63"/>
                  </a:cubicBezTo>
                  <a:cubicBezTo>
                    <a:pt x="734" y="62"/>
                    <a:pt x="733" y="62"/>
                    <a:pt x="732" y="64"/>
                  </a:cubicBezTo>
                  <a:cubicBezTo>
                    <a:pt x="731" y="65"/>
                    <a:pt x="731" y="66"/>
                    <a:pt x="732" y="67"/>
                  </a:cubicBezTo>
                  <a:close/>
                  <a:moveTo>
                    <a:pt x="708" y="49"/>
                  </a:moveTo>
                  <a:cubicBezTo>
                    <a:pt x="712" y="52"/>
                    <a:pt x="716" y="55"/>
                    <a:pt x="720" y="58"/>
                  </a:cubicBezTo>
                  <a:cubicBezTo>
                    <a:pt x="721" y="59"/>
                    <a:pt x="723" y="59"/>
                    <a:pt x="724" y="57"/>
                  </a:cubicBezTo>
                  <a:cubicBezTo>
                    <a:pt x="725" y="56"/>
                    <a:pt x="724" y="55"/>
                    <a:pt x="723" y="54"/>
                  </a:cubicBezTo>
                  <a:cubicBezTo>
                    <a:pt x="719" y="51"/>
                    <a:pt x="715" y="48"/>
                    <a:pt x="711" y="45"/>
                  </a:cubicBezTo>
                  <a:cubicBezTo>
                    <a:pt x="710" y="45"/>
                    <a:pt x="708" y="45"/>
                    <a:pt x="707" y="46"/>
                  </a:cubicBezTo>
                  <a:cubicBezTo>
                    <a:pt x="707" y="47"/>
                    <a:pt x="707" y="49"/>
                    <a:pt x="708" y="49"/>
                  </a:cubicBezTo>
                  <a:close/>
                  <a:moveTo>
                    <a:pt x="682" y="35"/>
                  </a:moveTo>
                  <a:cubicBezTo>
                    <a:pt x="687" y="37"/>
                    <a:pt x="691" y="39"/>
                    <a:pt x="695" y="42"/>
                  </a:cubicBezTo>
                  <a:cubicBezTo>
                    <a:pt x="696" y="42"/>
                    <a:pt x="698" y="42"/>
                    <a:pt x="699" y="41"/>
                  </a:cubicBezTo>
                  <a:cubicBezTo>
                    <a:pt x="699" y="40"/>
                    <a:pt x="699" y="38"/>
                    <a:pt x="698" y="37"/>
                  </a:cubicBezTo>
                  <a:cubicBezTo>
                    <a:pt x="693" y="35"/>
                    <a:pt x="689" y="33"/>
                    <a:pt x="684" y="30"/>
                  </a:cubicBezTo>
                  <a:cubicBezTo>
                    <a:pt x="683" y="30"/>
                    <a:pt x="682" y="30"/>
                    <a:pt x="681" y="31"/>
                  </a:cubicBezTo>
                  <a:cubicBezTo>
                    <a:pt x="680" y="33"/>
                    <a:pt x="681" y="34"/>
                    <a:pt x="682" y="35"/>
                  </a:cubicBezTo>
                  <a:close/>
                  <a:moveTo>
                    <a:pt x="655" y="23"/>
                  </a:moveTo>
                  <a:cubicBezTo>
                    <a:pt x="660" y="24"/>
                    <a:pt x="664" y="26"/>
                    <a:pt x="669" y="28"/>
                  </a:cubicBezTo>
                  <a:cubicBezTo>
                    <a:pt x="670" y="29"/>
                    <a:pt x="671" y="28"/>
                    <a:pt x="672" y="27"/>
                  </a:cubicBezTo>
                  <a:cubicBezTo>
                    <a:pt x="673" y="26"/>
                    <a:pt x="672" y="24"/>
                    <a:pt x="671" y="24"/>
                  </a:cubicBezTo>
                  <a:cubicBezTo>
                    <a:pt x="666" y="22"/>
                    <a:pt x="661" y="20"/>
                    <a:pt x="657" y="18"/>
                  </a:cubicBezTo>
                  <a:cubicBezTo>
                    <a:pt x="655" y="17"/>
                    <a:pt x="654" y="18"/>
                    <a:pt x="654" y="19"/>
                  </a:cubicBezTo>
                  <a:cubicBezTo>
                    <a:pt x="653" y="21"/>
                    <a:pt x="654" y="22"/>
                    <a:pt x="655" y="23"/>
                  </a:cubicBezTo>
                  <a:close/>
                  <a:moveTo>
                    <a:pt x="627" y="13"/>
                  </a:moveTo>
                  <a:cubicBezTo>
                    <a:pt x="631" y="15"/>
                    <a:pt x="636" y="16"/>
                    <a:pt x="641" y="18"/>
                  </a:cubicBezTo>
                  <a:cubicBezTo>
                    <a:pt x="642" y="18"/>
                    <a:pt x="644" y="17"/>
                    <a:pt x="644" y="16"/>
                  </a:cubicBezTo>
                  <a:cubicBezTo>
                    <a:pt x="645" y="15"/>
                    <a:pt x="644" y="13"/>
                    <a:pt x="643" y="13"/>
                  </a:cubicBezTo>
                  <a:cubicBezTo>
                    <a:pt x="638" y="11"/>
                    <a:pt x="633" y="10"/>
                    <a:pt x="628" y="9"/>
                  </a:cubicBezTo>
                  <a:cubicBezTo>
                    <a:pt x="627" y="8"/>
                    <a:pt x="625" y="9"/>
                    <a:pt x="625" y="10"/>
                  </a:cubicBezTo>
                  <a:cubicBezTo>
                    <a:pt x="625" y="12"/>
                    <a:pt x="625" y="13"/>
                    <a:pt x="627" y="13"/>
                  </a:cubicBezTo>
                  <a:close/>
                  <a:moveTo>
                    <a:pt x="598" y="7"/>
                  </a:moveTo>
                  <a:cubicBezTo>
                    <a:pt x="602" y="8"/>
                    <a:pt x="607" y="9"/>
                    <a:pt x="612" y="10"/>
                  </a:cubicBezTo>
                  <a:cubicBezTo>
                    <a:pt x="614" y="10"/>
                    <a:pt x="615" y="9"/>
                    <a:pt x="615" y="8"/>
                  </a:cubicBezTo>
                  <a:cubicBezTo>
                    <a:pt x="615" y="7"/>
                    <a:pt x="615" y="5"/>
                    <a:pt x="613" y="5"/>
                  </a:cubicBezTo>
                  <a:cubicBezTo>
                    <a:pt x="608" y="4"/>
                    <a:pt x="603" y="3"/>
                    <a:pt x="598" y="2"/>
                  </a:cubicBezTo>
                  <a:cubicBezTo>
                    <a:pt x="597" y="2"/>
                    <a:pt x="596" y="3"/>
                    <a:pt x="596" y="4"/>
                  </a:cubicBezTo>
                  <a:cubicBezTo>
                    <a:pt x="595" y="6"/>
                    <a:pt x="596" y="7"/>
                    <a:pt x="598" y="7"/>
                  </a:cubicBezTo>
                  <a:close/>
                  <a:moveTo>
                    <a:pt x="568" y="5"/>
                  </a:moveTo>
                  <a:cubicBezTo>
                    <a:pt x="570" y="5"/>
                    <a:pt x="572" y="5"/>
                    <a:pt x="574" y="5"/>
                  </a:cubicBezTo>
                  <a:cubicBezTo>
                    <a:pt x="577" y="5"/>
                    <a:pt x="580" y="5"/>
                    <a:pt x="583" y="6"/>
                  </a:cubicBezTo>
                  <a:cubicBezTo>
                    <a:pt x="584" y="6"/>
                    <a:pt x="585" y="5"/>
                    <a:pt x="586" y="3"/>
                  </a:cubicBezTo>
                  <a:cubicBezTo>
                    <a:pt x="586" y="2"/>
                    <a:pt x="585" y="1"/>
                    <a:pt x="583" y="1"/>
                  </a:cubicBezTo>
                  <a:cubicBezTo>
                    <a:pt x="580" y="0"/>
                    <a:pt x="577" y="0"/>
                    <a:pt x="575" y="0"/>
                  </a:cubicBezTo>
                  <a:cubicBezTo>
                    <a:pt x="572" y="0"/>
                    <a:pt x="570" y="0"/>
                    <a:pt x="568" y="0"/>
                  </a:cubicBezTo>
                  <a:cubicBezTo>
                    <a:pt x="567" y="0"/>
                    <a:pt x="566" y="1"/>
                    <a:pt x="566" y="2"/>
                  </a:cubicBezTo>
                  <a:cubicBezTo>
                    <a:pt x="566" y="4"/>
                    <a:pt x="567" y="5"/>
                    <a:pt x="568" y="5"/>
                  </a:cubicBezTo>
                  <a:close/>
                  <a:moveTo>
                    <a:pt x="538" y="7"/>
                  </a:moveTo>
                  <a:cubicBezTo>
                    <a:pt x="543" y="6"/>
                    <a:pt x="548" y="6"/>
                    <a:pt x="553" y="5"/>
                  </a:cubicBezTo>
                  <a:cubicBezTo>
                    <a:pt x="555" y="5"/>
                    <a:pt x="556" y="4"/>
                    <a:pt x="556" y="3"/>
                  </a:cubicBezTo>
                  <a:cubicBezTo>
                    <a:pt x="556" y="1"/>
                    <a:pt x="554" y="0"/>
                    <a:pt x="553" y="0"/>
                  </a:cubicBezTo>
                  <a:cubicBezTo>
                    <a:pt x="548" y="1"/>
                    <a:pt x="543" y="1"/>
                    <a:pt x="538" y="2"/>
                  </a:cubicBezTo>
                  <a:cubicBezTo>
                    <a:pt x="536" y="2"/>
                    <a:pt x="536" y="3"/>
                    <a:pt x="536" y="4"/>
                  </a:cubicBezTo>
                  <a:cubicBezTo>
                    <a:pt x="536" y="6"/>
                    <a:pt x="537" y="7"/>
                    <a:pt x="538" y="7"/>
                  </a:cubicBezTo>
                  <a:close/>
                  <a:moveTo>
                    <a:pt x="509" y="11"/>
                  </a:moveTo>
                  <a:cubicBezTo>
                    <a:pt x="514" y="10"/>
                    <a:pt x="519" y="9"/>
                    <a:pt x="524" y="9"/>
                  </a:cubicBezTo>
                  <a:cubicBezTo>
                    <a:pt x="525" y="8"/>
                    <a:pt x="526" y="7"/>
                    <a:pt x="526" y="6"/>
                  </a:cubicBezTo>
                  <a:cubicBezTo>
                    <a:pt x="526" y="4"/>
                    <a:pt x="524" y="3"/>
                    <a:pt x="523" y="4"/>
                  </a:cubicBezTo>
                  <a:cubicBezTo>
                    <a:pt x="518" y="4"/>
                    <a:pt x="513" y="5"/>
                    <a:pt x="508" y="6"/>
                  </a:cubicBezTo>
                  <a:cubicBezTo>
                    <a:pt x="507" y="7"/>
                    <a:pt x="506" y="8"/>
                    <a:pt x="506" y="9"/>
                  </a:cubicBezTo>
                  <a:cubicBezTo>
                    <a:pt x="506" y="11"/>
                    <a:pt x="508" y="12"/>
                    <a:pt x="509" y="11"/>
                  </a:cubicBezTo>
                  <a:close/>
                  <a:moveTo>
                    <a:pt x="480" y="19"/>
                  </a:moveTo>
                  <a:cubicBezTo>
                    <a:pt x="485" y="17"/>
                    <a:pt x="490" y="16"/>
                    <a:pt x="494" y="15"/>
                  </a:cubicBezTo>
                  <a:cubicBezTo>
                    <a:pt x="496" y="14"/>
                    <a:pt x="497" y="13"/>
                    <a:pt x="496" y="12"/>
                  </a:cubicBezTo>
                  <a:cubicBezTo>
                    <a:pt x="496" y="10"/>
                    <a:pt x="495" y="9"/>
                    <a:pt x="493" y="10"/>
                  </a:cubicBezTo>
                  <a:cubicBezTo>
                    <a:pt x="488" y="11"/>
                    <a:pt x="484" y="12"/>
                    <a:pt x="479" y="14"/>
                  </a:cubicBezTo>
                  <a:cubicBezTo>
                    <a:pt x="477" y="14"/>
                    <a:pt x="477" y="16"/>
                    <a:pt x="477" y="17"/>
                  </a:cubicBezTo>
                  <a:cubicBezTo>
                    <a:pt x="477" y="18"/>
                    <a:pt x="479" y="19"/>
                    <a:pt x="480" y="19"/>
                  </a:cubicBezTo>
                  <a:close/>
                  <a:moveTo>
                    <a:pt x="452" y="28"/>
                  </a:moveTo>
                  <a:cubicBezTo>
                    <a:pt x="457" y="26"/>
                    <a:pt x="461" y="25"/>
                    <a:pt x="466" y="23"/>
                  </a:cubicBezTo>
                  <a:cubicBezTo>
                    <a:pt x="467" y="23"/>
                    <a:pt x="468" y="21"/>
                    <a:pt x="467" y="20"/>
                  </a:cubicBezTo>
                  <a:cubicBezTo>
                    <a:pt x="467" y="19"/>
                    <a:pt x="466" y="18"/>
                    <a:pt x="464" y="18"/>
                  </a:cubicBezTo>
                  <a:cubicBezTo>
                    <a:pt x="459" y="20"/>
                    <a:pt x="455" y="22"/>
                    <a:pt x="450" y="24"/>
                  </a:cubicBezTo>
                  <a:cubicBezTo>
                    <a:pt x="449" y="24"/>
                    <a:pt x="448" y="25"/>
                    <a:pt x="449" y="27"/>
                  </a:cubicBezTo>
                  <a:cubicBezTo>
                    <a:pt x="449" y="28"/>
                    <a:pt x="451" y="29"/>
                    <a:pt x="452" y="28"/>
                  </a:cubicBezTo>
                  <a:close/>
                  <a:moveTo>
                    <a:pt x="425" y="40"/>
                  </a:moveTo>
                  <a:cubicBezTo>
                    <a:pt x="429" y="38"/>
                    <a:pt x="434" y="36"/>
                    <a:pt x="438" y="34"/>
                  </a:cubicBezTo>
                  <a:cubicBezTo>
                    <a:pt x="439" y="33"/>
                    <a:pt x="440" y="32"/>
                    <a:pt x="439" y="31"/>
                  </a:cubicBezTo>
                  <a:cubicBezTo>
                    <a:pt x="439" y="29"/>
                    <a:pt x="437" y="29"/>
                    <a:pt x="436" y="29"/>
                  </a:cubicBezTo>
                  <a:cubicBezTo>
                    <a:pt x="431" y="31"/>
                    <a:pt x="427" y="34"/>
                    <a:pt x="422" y="36"/>
                  </a:cubicBezTo>
                  <a:cubicBezTo>
                    <a:pt x="421" y="36"/>
                    <a:pt x="421" y="38"/>
                    <a:pt x="421" y="39"/>
                  </a:cubicBezTo>
                  <a:cubicBezTo>
                    <a:pt x="422" y="40"/>
                    <a:pt x="423" y="41"/>
                    <a:pt x="425" y="40"/>
                  </a:cubicBezTo>
                  <a:close/>
                  <a:moveTo>
                    <a:pt x="399" y="55"/>
                  </a:moveTo>
                  <a:cubicBezTo>
                    <a:pt x="403" y="52"/>
                    <a:pt x="407" y="50"/>
                    <a:pt x="412" y="47"/>
                  </a:cubicBezTo>
                  <a:cubicBezTo>
                    <a:pt x="413" y="47"/>
                    <a:pt x="413" y="45"/>
                    <a:pt x="412" y="44"/>
                  </a:cubicBezTo>
                  <a:cubicBezTo>
                    <a:pt x="412" y="43"/>
                    <a:pt x="410" y="42"/>
                    <a:pt x="409" y="43"/>
                  </a:cubicBezTo>
                  <a:cubicBezTo>
                    <a:pt x="405" y="46"/>
                    <a:pt x="400" y="48"/>
                    <a:pt x="396" y="51"/>
                  </a:cubicBezTo>
                  <a:cubicBezTo>
                    <a:pt x="395" y="52"/>
                    <a:pt x="395" y="53"/>
                    <a:pt x="395" y="54"/>
                  </a:cubicBezTo>
                  <a:cubicBezTo>
                    <a:pt x="396" y="56"/>
                    <a:pt x="398" y="56"/>
                    <a:pt x="399" y="55"/>
                  </a:cubicBezTo>
                  <a:close/>
                  <a:moveTo>
                    <a:pt x="375" y="73"/>
                  </a:moveTo>
                  <a:cubicBezTo>
                    <a:pt x="379" y="70"/>
                    <a:pt x="383" y="67"/>
                    <a:pt x="387" y="64"/>
                  </a:cubicBezTo>
                  <a:cubicBezTo>
                    <a:pt x="388" y="63"/>
                    <a:pt x="388" y="61"/>
                    <a:pt x="387" y="60"/>
                  </a:cubicBezTo>
                  <a:cubicBezTo>
                    <a:pt x="386" y="59"/>
                    <a:pt x="385" y="59"/>
                    <a:pt x="384" y="60"/>
                  </a:cubicBezTo>
                  <a:cubicBezTo>
                    <a:pt x="380" y="63"/>
                    <a:pt x="376" y="66"/>
                    <a:pt x="372" y="69"/>
                  </a:cubicBezTo>
                  <a:cubicBezTo>
                    <a:pt x="371" y="70"/>
                    <a:pt x="371" y="72"/>
                    <a:pt x="372" y="73"/>
                  </a:cubicBezTo>
                  <a:cubicBezTo>
                    <a:pt x="373" y="74"/>
                    <a:pt x="374" y="74"/>
                    <a:pt x="375" y="73"/>
                  </a:cubicBezTo>
                  <a:close/>
                  <a:moveTo>
                    <a:pt x="355" y="95"/>
                  </a:moveTo>
                  <a:cubicBezTo>
                    <a:pt x="358" y="91"/>
                    <a:pt x="361" y="87"/>
                    <a:pt x="365" y="83"/>
                  </a:cubicBezTo>
                  <a:cubicBezTo>
                    <a:pt x="366" y="82"/>
                    <a:pt x="366" y="81"/>
                    <a:pt x="365" y="80"/>
                  </a:cubicBezTo>
                  <a:cubicBezTo>
                    <a:pt x="364" y="79"/>
                    <a:pt x="362" y="79"/>
                    <a:pt x="361" y="80"/>
                  </a:cubicBezTo>
                  <a:cubicBezTo>
                    <a:pt x="358" y="84"/>
                    <a:pt x="354" y="87"/>
                    <a:pt x="351" y="91"/>
                  </a:cubicBezTo>
                  <a:cubicBezTo>
                    <a:pt x="350" y="93"/>
                    <a:pt x="351" y="94"/>
                    <a:pt x="352" y="95"/>
                  </a:cubicBezTo>
                  <a:cubicBezTo>
                    <a:pt x="353" y="96"/>
                    <a:pt x="354" y="96"/>
                    <a:pt x="355" y="95"/>
                  </a:cubicBezTo>
                  <a:close/>
                  <a:moveTo>
                    <a:pt x="340" y="120"/>
                  </a:moveTo>
                  <a:cubicBezTo>
                    <a:pt x="342" y="115"/>
                    <a:pt x="344" y="111"/>
                    <a:pt x="347" y="107"/>
                  </a:cubicBezTo>
                  <a:cubicBezTo>
                    <a:pt x="348" y="105"/>
                    <a:pt x="347" y="104"/>
                    <a:pt x="346" y="103"/>
                  </a:cubicBezTo>
                  <a:cubicBezTo>
                    <a:pt x="345" y="103"/>
                    <a:pt x="343" y="103"/>
                    <a:pt x="343" y="104"/>
                  </a:cubicBezTo>
                  <a:cubicBezTo>
                    <a:pt x="340" y="109"/>
                    <a:pt x="338" y="113"/>
                    <a:pt x="336" y="118"/>
                  </a:cubicBezTo>
                  <a:cubicBezTo>
                    <a:pt x="335" y="119"/>
                    <a:pt x="336" y="120"/>
                    <a:pt x="337" y="121"/>
                  </a:cubicBezTo>
                  <a:cubicBezTo>
                    <a:pt x="338" y="122"/>
                    <a:pt x="340" y="121"/>
                    <a:pt x="340" y="120"/>
                  </a:cubicBezTo>
                  <a:close/>
                  <a:moveTo>
                    <a:pt x="333" y="148"/>
                  </a:moveTo>
                  <a:cubicBezTo>
                    <a:pt x="333" y="143"/>
                    <a:pt x="334" y="138"/>
                    <a:pt x="336" y="134"/>
                  </a:cubicBezTo>
                  <a:cubicBezTo>
                    <a:pt x="336" y="132"/>
                    <a:pt x="335" y="131"/>
                    <a:pt x="334" y="130"/>
                  </a:cubicBezTo>
                  <a:cubicBezTo>
                    <a:pt x="332" y="130"/>
                    <a:pt x="331" y="131"/>
                    <a:pt x="331" y="132"/>
                  </a:cubicBezTo>
                  <a:cubicBezTo>
                    <a:pt x="329" y="137"/>
                    <a:pt x="328" y="142"/>
                    <a:pt x="328" y="147"/>
                  </a:cubicBezTo>
                  <a:cubicBezTo>
                    <a:pt x="328" y="149"/>
                    <a:pt x="329" y="150"/>
                    <a:pt x="330" y="150"/>
                  </a:cubicBezTo>
                  <a:cubicBezTo>
                    <a:pt x="331" y="150"/>
                    <a:pt x="333" y="149"/>
                    <a:pt x="333" y="148"/>
                  </a:cubicBezTo>
                  <a:close/>
                  <a:moveTo>
                    <a:pt x="334" y="177"/>
                  </a:moveTo>
                  <a:cubicBezTo>
                    <a:pt x="333" y="172"/>
                    <a:pt x="333" y="167"/>
                    <a:pt x="332" y="162"/>
                  </a:cubicBezTo>
                  <a:cubicBezTo>
                    <a:pt x="332" y="161"/>
                    <a:pt x="331" y="160"/>
                    <a:pt x="330" y="160"/>
                  </a:cubicBezTo>
                  <a:cubicBezTo>
                    <a:pt x="328" y="160"/>
                    <a:pt x="327" y="161"/>
                    <a:pt x="327" y="163"/>
                  </a:cubicBezTo>
                  <a:cubicBezTo>
                    <a:pt x="328" y="168"/>
                    <a:pt x="328" y="173"/>
                    <a:pt x="329" y="178"/>
                  </a:cubicBezTo>
                  <a:cubicBezTo>
                    <a:pt x="329" y="179"/>
                    <a:pt x="330" y="180"/>
                    <a:pt x="332" y="180"/>
                  </a:cubicBezTo>
                  <a:cubicBezTo>
                    <a:pt x="333" y="180"/>
                    <a:pt x="334" y="178"/>
                    <a:pt x="334" y="177"/>
                  </a:cubicBezTo>
                  <a:close/>
                  <a:moveTo>
                    <a:pt x="333" y="197"/>
                  </a:moveTo>
                  <a:cubicBezTo>
                    <a:pt x="334" y="199"/>
                    <a:pt x="335" y="200"/>
                    <a:pt x="335" y="202"/>
                  </a:cubicBezTo>
                  <a:cubicBezTo>
                    <a:pt x="336" y="203"/>
                    <a:pt x="337" y="204"/>
                    <a:pt x="339" y="203"/>
                  </a:cubicBezTo>
                  <a:cubicBezTo>
                    <a:pt x="340" y="203"/>
                    <a:pt x="341" y="201"/>
                    <a:pt x="340" y="200"/>
                  </a:cubicBezTo>
                  <a:cubicBezTo>
                    <a:pt x="339" y="197"/>
                    <a:pt x="338" y="194"/>
                    <a:pt x="337" y="191"/>
                  </a:cubicBezTo>
                  <a:cubicBezTo>
                    <a:pt x="337" y="190"/>
                    <a:pt x="335" y="189"/>
                    <a:pt x="334" y="190"/>
                  </a:cubicBezTo>
                  <a:cubicBezTo>
                    <a:pt x="333" y="190"/>
                    <a:pt x="332" y="191"/>
                    <a:pt x="332" y="193"/>
                  </a:cubicBezTo>
                  <a:cubicBezTo>
                    <a:pt x="333" y="196"/>
                    <a:pt x="334" y="199"/>
                    <a:pt x="335" y="202"/>
                  </a:cubicBezTo>
                  <a:cubicBezTo>
                    <a:pt x="336" y="202"/>
                    <a:pt x="336" y="203"/>
                    <a:pt x="337" y="203"/>
                  </a:cubicBezTo>
                  <a:cubicBezTo>
                    <a:pt x="337" y="203"/>
                    <a:pt x="338" y="203"/>
                    <a:pt x="339" y="203"/>
                  </a:cubicBezTo>
                  <a:cubicBezTo>
                    <a:pt x="339" y="203"/>
                    <a:pt x="340" y="203"/>
                    <a:pt x="340" y="202"/>
                  </a:cubicBezTo>
                  <a:cubicBezTo>
                    <a:pt x="340" y="201"/>
                    <a:pt x="340" y="201"/>
                    <a:pt x="340" y="200"/>
                  </a:cubicBezTo>
                  <a:cubicBezTo>
                    <a:pt x="339" y="198"/>
                    <a:pt x="339" y="196"/>
                    <a:pt x="337" y="195"/>
                  </a:cubicBezTo>
                  <a:cubicBezTo>
                    <a:pt x="337" y="193"/>
                    <a:pt x="335" y="193"/>
                    <a:pt x="334" y="194"/>
                  </a:cubicBezTo>
                  <a:cubicBezTo>
                    <a:pt x="333" y="194"/>
                    <a:pt x="332" y="196"/>
                    <a:pt x="333" y="197"/>
                  </a:cubicBezTo>
                  <a:close/>
                  <a:moveTo>
                    <a:pt x="311" y="180"/>
                  </a:moveTo>
                  <a:cubicBezTo>
                    <a:pt x="316" y="182"/>
                    <a:pt x="320" y="184"/>
                    <a:pt x="324" y="187"/>
                  </a:cubicBezTo>
                  <a:cubicBezTo>
                    <a:pt x="325" y="188"/>
                    <a:pt x="326" y="188"/>
                    <a:pt x="327" y="187"/>
                  </a:cubicBezTo>
                  <a:cubicBezTo>
                    <a:pt x="328" y="185"/>
                    <a:pt x="328" y="184"/>
                    <a:pt x="327" y="183"/>
                  </a:cubicBezTo>
                  <a:cubicBezTo>
                    <a:pt x="323" y="180"/>
                    <a:pt x="318" y="177"/>
                    <a:pt x="313" y="175"/>
                  </a:cubicBezTo>
                  <a:cubicBezTo>
                    <a:pt x="312" y="175"/>
                    <a:pt x="310" y="175"/>
                    <a:pt x="310" y="177"/>
                  </a:cubicBezTo>
                  <a:cubicBezTo>
                    <a:pt x="309" y="178"/>
                    <a:pt x="310" y="179"/>
                    <a:pt x="311" y="180"/>
                  </a:cubicBezTo>
                  <a:close/>
                  <a:moveTo>
                    <a:pt x="283" y="171"/>
                  </a:moveTo>
                  <a:cubicBezTo>
                    <a:pt x="288" y="172"/>
                    <a:pt x="293" y="173"/>
                    <a:pt x="297" y="175"/>
                  </a:cubicBezTo>
                  <a:cubicBezTo>
                    <a:pt x="299" y="175"/>
                    <a:pt x="300" y="174"/>
                    <a:pt x="300" y="173"/>
                  </a:cubicBezTo>
                  <a:cubicBezTo>
                    <a:pt x="301" y="172"/>
                    <a:pt x="300" y="170"/>
                    <a:pt x="299" y="170"/>
                  </a:cubicBezTo>
                  <a:cubicBezTo>
                    <a:pt x="294" y="169"/>
                    <a:pt x="289" y="167"/>
                    <a:pt x="284" y="166"/>
                  </a:cubicBezTo>
                  <a:cubicBezTo>
                    <a:pt x="283" y="166"/>
                    <a:pt x="281" y="167"/>
                    <a:pt x="281" y="168"/>
                  </a:cubicBezTo>
                  <a:cubicBezTo>
                    <a:pt x="281" y="170"/>
                    <a:pt x="282" y="171"/>
                    <a:pt x="283" y="171"/>
                  </a:cubicBezTo>
                  <a:close/>
                  <a:moveTo>
                    <a:pt x="254" y="167"/>
                  </a:moveTo>
                  <a:cubicBezTo>
                    <a:pt x="259" y="168"/>
                    <a:pt x="263" y="168"/>
                    <a:pt x="268" y="169"/>
                  </a:cubicBezTo>
                  <a:cubicBezTo>
                    <a:pt x="270" y="169"/>
                    <a:pt x="271" y="168"/>
                    <a:pt x="271" y="167"/>
                  </a:cubicBezTo>
                  <a:cubicBezTo>
                    <a:pt x="271" y="165"/>
                    <a:pt x="270" y="164"/>
                    <a:pt x="269" y="164"/>
                  </a:cubicBezTo>
                  <a:cubicBezTo>
                    <a:pt x="264" y="163"/>
                    <a:pt x="259" y="163"/>
                    <a:pt x="254" y="162"/>
                  </a:cubicBezTo>
                  <a:cubicBezTo>
                    <a:pt x="253" y="162"/>
                    <a:pt x="251" y="163"/>
                    <a:pt x="251" y="165"/>
                  </a:cubicBezTo>
                  <a:cubicBezTo>
                    <a:pt x="251" y="166"/>
                    <a:pt x="252" y="167"/>
                    <a:pt x="254" y="167"/>
                  </a:cubicBezTo>
                  <a:close/>
                  <a:moveTo>
                    <a:pt x="224" y="167"/>
                  </a:moveTo>
                  <a:cubicBezTo>
                    <a:pt x="227" y="167"/>
                    <a:pt x="230" y="167"/>
                    <a:pt x="234" y="167"/>
                  </a:cubicBezTo>
                  <a:cubicBezTo>
                    <a:pt x="235" y="167"/>
                    <a:pt x="237" y="167"/>
                    <a:pt x="239" y="167"/>
                  </a:cubicBezTo>
                  <a:cubicBezTo>
                    <a:pt x="240" y="167"/>
                    <a:pt x="241" y="166"/>
                    <a:pt x="241" y="164"/>
                  </a:cubicBezTo>
                  <a:cubicBezTo>
                    <a:pt x="241" y="163"/>
                    <a:pt x="240" y="162"/>
                    <a:pt x="239" y="162"/>
                  </a:cubicBezTo>
                  <a:cubicBezTo>
                    <a:pt x="237" y="162"/>
                    <a:pt x="235" y="162"/>
                    <a:pt x="234" y="162"/>
                  </a:cubicBezTo>
                  <a:cubicBezTo>
                    <a:pt x="230" y="162"/>
                    <a:pt x="227" y="162"/>
                    <a:pt x="224" y="162"/>
                  </a:cubicBezTo>
                  <a:cubicBezTo>
                    <a:pt x="222" y="162"/>
                    <a:pt x="221" y="163"/>
                    <a:pt x="221" y="164"/>
                  </a:cubicBezTo>
                  <a:cubicBezTo>
                    <a:pt x="221" y="166"/>
                    <a:pt x="222" y="167"/>
                    <a:pt x="224" y="167"/>
                  </a:cubicBezTo>
                  <a:close/>
                  <a:moveTo>
                    <a:pt x="195" y="170"/>
                  </a:moveTo>
                  <a:cubicBezTo>
                    <a:pt x="199" y="169"/>
                    <a:pt x="203" y="168"/>
                    <a:pt x="209" y="168"/>
                  </a:cubicBezTo>
                  <a:cubicBezTo>
                    <a:pt x="210" y="168"/>
                    <a:pt x="211" y="166"/>
                    <a:pt x="211" y="165"/>
                  </a:cubicBezTo>
                  <a:cubicBezTo>
                    <a:pt x="211" y="164"/>
                    <a:pt x="210" y="163"/>
                    <a:pt x="209" y="163"/>
                  </a:cubicBezTo>
                  <a:cubicBezTo>
                    <a:pt x="203" y="163"/>
                    <a:pt x="198" y="164"/>
                    <a:pt x="193" y="165"/>
                  </a:cubicBezTo>
                  <a:cubicBezTo>
                    <a:pt x="192" y="166"/>
                    <a:pt x="191" y="167"/>
                    <a:pt x="192" y="168"/>
                  </a:cubicBezTo>
                  <a:cubicBezTo>
                    <a:pt x="192" y="170"/>
                    <a:pt x="193" y="170"/>
                    <a:pt x="195" y="170"/>
                  </a:cubicBezTo>
                  <a:close/>
                  <a:moveTo>
                    <a:pt x="167" y="180"/>
                  </a:moveTo>
                  <a:cubicBezTo>
                    <a:pt x="171" y="178"/>
                    <a:pt x="176" y="176"/>
                    <a:pt x="181" y="174"/>
                  </a:cubicBezTo>
                  <a:cubicBezTo>
                    <a:pt x="182" y="174"/>
                    <a:pt x="182" y="173"/>
                    <a:pt x="182" y="171"/>
                  </a:cubicBezTo>
                  <a:cubicBezTo>
                    <a:pt x="182" y="170"/>
                    <a:pt x="180" y="169"/>
                    <a:pt x="179" y="170"/>
                  </a:cubicBezTo>
                  <a:cubicBezTo>
                    <a:pt x="174" y="171"/>
                    <a:pt x="169" y="173"/>
                    <a:pt x="165" y="175"/>
                  </a:cubicBezTo>
                  <a:cubicBezTo>
                    <a:pt x="163" y="176"/>
                    <a:pt x="163" y="177"/>
                    <a:pt x="164" y="179"/>
                  </a:cubicBezTo>
                  <a:cubicBezTo>
                    <a:pt x="164" y="180"/>
                    <a:pt x="166" y="181"/>
                    <a:pt x="167" y="180"/>
                  </a:cubicBezTo>
                  <a:close/>
                  <a:moveTo>
                    <a:pt x="141" y="195"/>
                  </a:moveTo>
                  <a:cubicBezTo>
                    <a:pt x="145" y="192"/>
                    <a:pt x="149" y="189"/>
                    <a:pt x="154" y="187"/>
                  </a:cubicBezTo>
                  <a:cubicBezTo>
                    <a:pt x="155" y="186"/>
                    <a:pt x="155" y="185"/>
                    <a:pt x="155" y="183"/>
                  </a:cubicBezTo>
                  <a:cubicBezTo>
                    <a:pt x="154" y="182"/>
                    <a:pt x="152" y="182"/>
                    <a:pt x="151" y="182"/>
                  </a:cubicBezTo>
                  <a:cubicBezTo>
                    <a:pt x="147" y="185"/>
                    <a:pt x="142" y="188"/>
                    <a:pt x="138" y="191"/>
                  </a:cubicBezTo>
                  <a:cubicBezTo>
                    <a:pt x="137" y="192"/>
                    <a:pt x="137" y="193"/>
                    <a:pt x="138" y="194"/>
                  </a:cubicBezTo>
                  <a:cubicBezTo>
                    <a:pt x="139" y="195"/>
                    <a:pt x="140" y="196"/>
                    <a:pt x="141" y="195"/>
                  </a:cubicBezTo>
                  <a:close/>
                  <a:moveTo>
                    <a:pt x="120" y="215"/>
                  </a:moveTo>
                  <a:cubicBezTo>
                    <a:pt x="123" y="211"/>
                    <a:pt x="126" y="207"/>
                    <a:pt x="130" y="204"/>
                  </a:cubicBezTo>
                  <a:cubicBezTo>
                    <a:pt x="131" y="203"/>
                    <a:pt x="131" y="202"/>
                    <a:pt x="130" y="201"/>
                  </a:cubicBezTo>
                  <a:cubicBezTo>
                    <a:pt x="129" y="200"/>
                    <a:pt x="128" y="199"/>
                    <a:pt x="127" y="200"/>
                  </a:cubicBezTo>
                  <a:cubicBezTo>
                    <a:pt x="123" y="204"/>
                    <a:pt x="119" y="207"/>
                    <a:pt x="116" y="211"/>
                  </a:cubicBezTo>
                  <a:cubicBezTo>
                    <a:pt x="115" y="212"/>
                    <a:pt x="115" y="214"/>
                    <a:pt x="116" y="215"/>
                  </a:cubicBezTo>
                  <a:cubicBezTo>
                    <a:pt x="117" y="216"/>
                    <a:pt x="119" y="216"/>
                    <a:pt x="120" y="215"/>
                  </a:cubicBezTo>
                  <a:close/>
                  <a:moveTo>
                    <a:pt x="103" y="239"/>
                  </a:moveTo>
                  <a:cubicBezTo>
                    <a:pt x="105" y="234"/>
                    <a:pt x="108" y="230"/>
                    <a:pt x="111" y="226"/>
                  </a:cubicBezTo>
                  <a:cubicBezTo>
                    <a:pt x="111" y="225"/>
                    <a:pt x="111" y="223"/>
                    <a:pt x="110" y="223"/>
                  </a:cubicBezTo>
                  <a:cubicBezTo>
                    <a:pt x="109" y="222"/>
                    <a:pt x="107" y="222"/>
                    <a:pt x="107" y="223"/>
                  </a:cubicBezTo>
                  <a:cubicBezTo>
                    <a:pt x="104" y="228"/>
                    <a:pt x="101" y="232"/>
                    <a:pt x="99" y="236"/>
                  </a:cubicBezTo>
                  <a:cubicBezTo>
                    <a:pt x="98" y="238"/>
                    <a:pt x="98" y="239"/>
                    <a:pt x="100" y="240"/>
                  </a:cubicBezTo>
                  <a:cubicBezTo>
                    <a:pt x="101" y="240"/>
                    <a:pt x="102" y="240"/>
                    <a:pt x="103" y="239"/>
                  </a:cubicBezTo>
                  <a:close/>
                  <a:moveTo>
                    <a:pt x="92" y="266"/>
                  </a:moveTo>
                  <a:cubicBezTo>
                    <a:pt x="94" y="261"/>
                    <a:pt x="95" y="257"/>
                    <a:pt x="97" y="252"/>
                  </a:cubicBezTo>
                  <a:cubicBezTo>
                    <a:pt x="97" y="251"/>
                    <a:pt x="97" y="249"/>
                    <a:pt x="96" y="249"/>
                  </a:cubicBezTo>
                  <a:cubicBezTo>
                    <a:pt x="94" y="248"/>
                    <a:pt x="93" y="249"/>
                    <a:pt x="92" y="250"/>
                  </a:cubicBezTo>
                  <a:cubicBezTo>
                    <a:pt x="90" y="255"/>
                    <a:pt x="89" y="260"/>
                    <a:pt x="87" y="265"/>
                  </a:cubicBezTo>
                  <a:cubicBezTo>
                    <a:pt x="87" y="266"/>
                    <a:pt x="88" y="267"/>
                    <a:pt x="89" y="268"/>
                  </a:cubicBezTo>
                  <a:cubicBezTo>
                    <a:pt x="90" y="268"/>
                    <a:pt x="92" y="267"/>
                    <a:pt x="92" y="266"/>
                  </a:cubicBezTo>
                  <a:close/>
                  <a:moveTo>
                    <a:pt x="87" y="295"/>
                  </a:moveTo>
                  <a:cubicBezTo>
                    <a:pt x="88" y="290"/>
                    <a:pt x="88" y="285"/>
                    <a:pt x="89" y="280"/>
                  </a:cubicBezTo>
                  <a:cubicBezTo>
                    <a:pt x="89" y="279"/>
                    <a:pt x="88" y="278"/>
                    <a:pt x="87" y="278"/>
                  </a:cubicBezTo>
                  <a:cubicBezTo>
                    <a:pt x="86" y="277"/>
                    <a:pt x="84" y="278"/>
                    <a:pt x="84" y="280"/>
                  </a:cubicBezTo>
                  <a:cubicBezTo>
                    <a:pt x="83" y="285"/>
                    <a:pt x="83" y="290"/>
                    <a:pt x="82" y="295"/>
                  </a:cubicBezTo>
                  <a:cubicBezTo>
                    <a:pt x="82" y="296"/>
                    <a:pt x="83" y="297"/>
                    <a:pt x="84" y="297"/>
                  </a:cubicBezTo>
                  <a:cubicBezTo>
                    <a:pt x="86" y="298"/>
                    <a:pt x="87" y="296"/>
                    <a:pt x="87" y="295"/>
                  </a:cubicBezTo>
                  <a:close/>
                  <a:moveTo>
                    <a:pt x="87" y="325"/>
                  </a:moveTo>
                  <a:cubicBezTo>
                    <a:pt x="87" y="320"/>
                    <a:pt x="87" y="315"/>
                    <a:pt x="87" y="310"/>
                  </a:cubicBezTo>
                  <a:cubicBezTo>
                    <a:pt x="87" y="309"/>
                    <a:pt x="85" y="307"/>
                    <a:pt x="84" y="307"/>
                  </a:cubicBezTo>
                  <a:cubicBezTo>
                    <a:pt x="83" y="307"/>
                    <a:pt x="82" y="309"/>
                    <a:pt x="82" y="310"/>
                  </a:cubicBezTo>
                  <a:cubicBezTo>
                    <a:pt x="82" y="315"/>
                    <a:pt x="82" y="320"/>
                    <a:pt x="82" y="325"/>
                  </a:cubicBezTo>
                  <a:cubicBezTo>
                    <a:pt x="82" y="326"/>
                    <a:pt x="84" y="327"/>
                    <a:pt x="85" y="327"/>
                  </a:cubicBezTo>
                  <a:cubicBezTo>
                    <a:pt x="86" y="327"/>
                    <a:pt x="87" y="326"/>
                    <a:pt x="87" y="325"/>
                  </a:cubicBezTo>
                  <a:close/>
                  <a:moveTo>
                    <a:pt x="92" y="354"/>
                  </a:moveTo>
                  <a:cubicBezTo>
                    <a:pt x="91" y="349"/>
                    <a:pt x="90" y="344"/>
                    <a:pt x="89" y="339"/>
                  </a:cubicBezTo>
                  <a:cubicBezTo>
                    <a:pt x="89" y="338"/>
                    <a:pt x="88" y="337"/>
                    <a:pt x="86" y="337"/>
                  </a:cubicBezTo>
                  <a:cubicBezTo>
                    <a:pt x="85" y="338"/>
                    <a:pt x="84" y="339"/>
                    <a:pt x="84" y="340"/>
                  </a:cubicBezTo>
                  <a:cubicBezTo>
                    <a:pt x="85" y="345"/>
                    <a:pt x="86" y="350"/>
                    <a:pt x="87" y="355"/>
                  </a:cubicBezTo>
                  <a:cubicBezTo>
                    <a:pt x="88" y="356"/>
                    <a:pt x="89" y="357"/>
                    <a:pt x="90" y="357"/>
                  </a:cubicBezTo>
                  <a:cubicBezTo>
                    <a:pt x="92" y="357"/>
                    <a:pt x="92" y="355"/>
                    <a:pt x="92" y="354"/>
                  </a:cubicBezTo>
                  <a:close/>
                  <a:moveTo>
                    <a:pt x="101" y="382"/>
                  </a:moveTo>
                  <a:cubicBezTo>
                    <a:pt x="99" y="377"/>
                    <a:pt x="98" y="373"/>
                    <a:pt x="96" y="368"/>
                  </a:cubicBezTo>
                  <a:cubicBezTo>
                    <a:pt x="96" y="367"/>
                    <a:pt x="94" y="366"/>
                    <a:pt x="93" y="367"/>
                  </a:cubicBezTo>
                  <a:cubicBezTo>
                    <a:pt x="92" y="367"/>
                    <a:pt x="91" y="368"/>
                    <a:pt x="91" y="370"/>
                  </a:cubicBezTo>
                  <a:cubicBezTo>
                    <a:pt x="93" y="374"/>
                    <a:pt x="95" y="379"/>
                    <a:pt x="96" y="384"/>
                  </a:cubicBezTo>
                  <a:cubicBezTo>
                    <a:pt x="97" y="385"/>
                    <a:pt x="98" y="386"/>
                    <a:pt x="100" y="385"/>
                  </a:cubicBezTo>
                  <a:cubicBezTo>
                    <a:pt x="101" y="385"/>
                    <a:pt x="102" y="383"/>
                    <a:pt x="101" y="382"/>
                  </a:cubicBezTo>
                  <a:close/>
                  <a:moveTo>
                    <a:pt x="114" y="409"/>
                  </a:moveTo>
                  <a:cubicBezTo>
                    <a:pt x="111" y="405"/>
                    <a:pt x="109" y="400"/>
                    <a:pt x="107" y="396"/>
                  </a:cubicBezTo>
                  <a:cubicBezTo>
                    <a:pt x="106" y="395"/>
                    <a:pt x="105" y="394"/>
                    <a:pt x="104" y="395"/>
                  </a:cubicBezTo>
                  <a:cubicBezTo>
                    <a:pt x="102" y="395"/>
                    <a:pt x="102" y="397"/>
                    <a:pt x="102" y="398"/>
                  </a:cubicBezTo>
                  <a:cubicBezTo>
                    <a:pt x="104" y="402"/>
                    <a:pt x="107" y="407"/>
                    <a:pt x="109" y="411"/>
                  </a:cubicBezTo>
                  <a:cubicBezTo>
                    <a:pt x="110" y="413"/>
                    <a:pt x="111" y="413"/>
                    <a:pt x="113" y="412"/>
                  </a:cubicBezTo>
                  <a:cubicBezTo>
                    <a:pt x="114" y="412"/>
                    <a:pt x="114" y="410"/>
                    <a:pt x="114" y="409"/>
                  </a:cubicBezTo>
                  <a:close/>
                  <a:moveTo>
                    <a:pt x="110" y="432"/>
                  </a:moveTo>
                  <a:cubicBezTo>
                    <a:pt x="114" y="430"/>
                    <a:pt x="117" y="429"/>
                    <a:pt x="121" y="428"/>
                  </a:cubicBezTo>
                  <a:cubicBezTo>
                    <a:pt x="122" y="428"/>
                    <a:pt x="123" y="427"/>
                    <a:pt x="123" y="426"/>
                  </a:cubicBezTo>
                  <a:cubicBezTo>
                    <a:pt x="123" y="426"/>
                    <a:pt x="123" y="425"/>
                    <a:pt x="123" y="424"/>
                  </a:cubicBezTo>
                  <a:cubicBezTo>
                    <a:pt x="122" y="423"/>
                    <a:pt x="122" y="423"/>
                    <a:pt x="121" y="422"/>
                  </a:cubicBezTo>
                  <a:cubicBezTo>
                    <a:pt x="120" y="421"/>
                    <a:pt x="119" y="420"/>
                    <a:pt x="118" y="421"/>
                  </a:cubicBezTo>
                  <a:cubicBezTo>
                    <a:pt x="117" y="422"/>
                    <a:pt x="116" y="423"/>
                    <a:pt x="117" y="424"/>
                  </a:cubicBezTo>
                  <a:cubicBezTo>
                    <a:pt x="117" y="425"/>
                    <a:pt x="118" y="426"/>
                    <a:pt x="118" y="427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6" y="424"/>
                    <a:pt x="112" y="426"/>
                    <a:pt x="108" y="427"/>
                  </a:cubicBezTo>
                  <a:cubicBezTo>
                    <a:pt x="107" y="428"/>
                    <a:pt x="106" y="429"/>
                    <a:pt x="107" y="430"/>
                  </a:cubicBezTo>
                  <a:cubicBezTo>
                    <a:pt x="107" y="432"/>
                    <a:pt x="109" y="432"/>
                    <a:pt x="110" y="432"/>
                  </a:cubicBezTo>
                  <a:close/>
                  <a:moveTo>
                    <a:pt x="84" y="445"/>
                  </a:moveTo>
                  <a:cubicBezTo>
                    <a:pt x="88" y="443"/>
                    <a:pt x="92" y="440"/>
                    <a:pt x="96" y="438"/>
                  </a:cubicBezTo>
                  <a:cubicBezTo>
                    <a:pt x="98" y="437"/>
                    <a:pt x="98" y="436"/>
                    <a:pt x="97" y="434"/>
                  </a:cubicBezTo>
                  <a:cubicBezTo>
                    <a:pt x="97" y="433"/>
                    <a:pt x="95" y="433"/>
                    <a:pt x="94" y="433"/>
                  </a:cubicBezTo>
                  <a:cubicBezTo>
                    <a:pt x="90" y="436"/>
                    <a:pt x="85" y="438"/>
                    <a:pt x="81" y="441"/>
                  </a:cubicBezTo>
                  <a:cubicBezTo>
                    <a:pt x="80" y="442"/>
                    <a:pt x="79" y="443"/>
                    <a:pt x="80" y="445"/>
                  </a:cubicBezTo>
                  <a:cubicBezTo>
                    <a:pt x="81" y="446"/>
                    <a:pt x="83" y="446"/>
                    <a:pt x="84" y="445"/>
                  </a:cubicBezTo>
                  <a:close/>
                  <a:moveTo>
                    <a:pt x="61" y="464"/>
                  </a:moveTo>
                  <a:cubicBezTo>
                    <a:pt x="64" y="460"/>
                    <a:pt x="68" y="457"/>
                    <a:pt x="72" y="454"/>
                  </a:cubicBezTo>
                  <a:cubicBezTo>
                    <a:pt x="73" y="453"/>
                    <a:pt x="73" y="452"/>
                    <a:pt x="72" y="450"/>
                  </a:cubicBezTo>
                  <a:cubicBezTo>
                    <a:pt x="71" y="449"/>
                    <a:pt x="70" y="449"/>
                    <a:pt x="69" y="450"/>
                  </a:cubicBezTo>
                  <a:cubicBezTo>
                    <a:pt x="65" y="453"/>
                    <a:pt x="61" y="457"/>
                    <a:pt x="57" y="460"/>
                  </a:cubicBezTo>
                  <a:cubicBezTo>
                    <a:pt x="56" y="461"/>
                    <a:pt x="56" y="463"/>
                    <a:pt x="57" y="464"/>
                  </a:cubicBezTo>
                  <a:cubicBezTo>
                    <a:pt x="58" y="465"/>
                    <a:pt x="60" y="465"/>
                    <a:pt x="61" y="464"/>
                  </a:cubicBezTo>
                  <a:close/>
                  <a:moveTo>
                    <a:pt x="41" y="486"/>
                  </a:moveTo>
                  <a:cubicBezTo>
                    <a:pt x="44" y="482"/>
                    <a:pt x="47" y="478"/>
                    <a:pt x="50" y="474"/>
                  </a:cubicBezTo>
                  <a:cubicBezTo>
                    <a:pt x="51" y="473"/>
                    <a:pt x="51" y="472"/>
                    <a:pt x="50" y="471"/>
                  </a:cubicBezTo>
                  <a:cubicBezTo>
                    <a:pt x="49" y="470"/>
                    <a:pt x="48" y="470"/>
                    <a:pt x="47" y="471"/>
                  </a:cubicBezTo>
                  <a:cubicBezTo>
                    <a:pt x="43" y="475"/>
                    <a:pt x="40" y="479"/>
                    <a:pt x="37" y="483"/>
                  </a:cubicBezTo>
                  <a:cubicBezTo>
                    <a:pt x="36" y="484"/>
                    <a:pt x="36" y="486"/>
                    <a:pt x="38" y="486"/>
                  </a:cubicBezTo>
                  <a:cubicBezTo>
                    <a:pt x="39" y="487"/>
                    <a:pt x="40" y="487"/>
                    <a:pt x="41" y="486"/>
                  </a:cubicBezTo>
                  <a:close/>
                  <a:moveTo>
                    <a:pt x="25" y="511"/>
                  </a:moveTo>
                  <a:cubicBezTo>
                    <a:pt x="28" y="507"/>
                    <a:pt x="30" y="502"/>
                    <a:pt x="33" y="498"/>
                  </a:cubicBezTo>
                  <a:cubicBezTo>
                    <a:pt x="33" y="497"/>
                    <a:pt x="33" y="495"/>
                    <a:pt x="32" y="495"/>
                  </a:cubicBezTo>
                  <a:cubicBezTo>
                    <a:pt x="31" y="494"/>
                    <a:pt x="29" y="494"/>
                    <a:pt x="28" y="495"/>
                  </a:cubicBezTo>
                  <a:cubicBezTo>
                    <a:pt x="26" y="500"/>
                    <a:pt x="23" y="504"/>
                    <a:pt x="21" y="509"/>
                  </a:cubicBezTo>
                  <a:cubicBezTo>
                    <a:pt x="20" y="510"/>
                    <a:pt x="21" y="511"/>
                    <a:pt x="22" y="512"/>
                  </a:cubicBezTo>
                  <a:cubicBezTo>
                    <a:pt x="23" y="513"/>
                    <a:pt x="25" y="512"/>
                    <a:pt x="25" y="511"/>
                  </a:cubicBezTo>
                  <a:close/>
                  <a:moveTo>
                    <a:pt x="14" y="538"/>
                  </a:moveTo>
                  <a:cubicBezTo>
                    <a:pt x="15" y="533"/>
                    <a:pt x="17" y="529"/>
                    <a:pt x="19" y="524"/>
                  </a:cubicBezTo>
                  <a:cubicBezTo>
                    <a:pt x="19" y="523"/>
                    <a:pt x="19" y="522"/>
                    <a:pt x="18" y="521"/>
                  </a:cubicBezTo>
                  <a:cubicBezTo>
                    <a:pt x="16" y="520"/>
                    <a:pt x="15" y="521"/>
                    <a:pt x="14" y="522"/>
                  </a:cubicBezTo>
                  <a:cubicBezTo>
                    <a:pt x="12" y="527"/>
                    <a:pt x="10" y="532"/>
                    <a:pt x="9" y="536"/>
                  </a:cubicBezTo>
                  <a:cubicBezTo>
                    <a:pt x="8" y="538"/>
                    <a:pt x="9" y="539"/>
                    <a:pt x="10" y="540"/>
                  </a:cubicBezTo>
                  <a:cubicBezTo>
                    <a:pt x="12" y="540"/>
                    <a:pt x="13" y="539"/>
                    <a:pt x="14" y="538"/>
                  </a:cubicBezTo>
                  <a:close/>
                  <a:moveTo>
                    <a:pt x="7" y="567"/>
                  </a:moveTo>
                  <a:cubicBezTo>
                    <a:pt x="7" y="562"/>
                    <a:pt x="8" y="557"/>
                    <a:pt x="9" y="552"/>
                  </a:cubicBezTo>
                  <a:cubicBezTo>
                    <a:pt x="10" y="551"/>
                    <a:pt x="9" y="550"/>
                    <a:pt x="8" y="549"/>
                  </a:cubicBezTo>
                  <a:cubicBezTo>
                    <a:pt x="6" y="549"/>
                    <a:pt x="5" y="550"/>
                    <a:pt x="5" y="551"/>
                  </a:cubicBezTo>
                  <a:cubicBezTo>
                    <a:pt x="3" y="556"/>
                    <a:pt x="2" y="561"/>
                    <a:pt x="2" y="566"/>
                  </a:cubicBezTo>
                  <a:cubicBezTo>
                    <a:pt x="1" y="567"/>
                    <a:pt x="2" y="569"/>
                    <a:pt x="4" y="569"/>
                  </a:cubicBezTo>
                  <a:cubicBezTo>
                    <a:pt x="5" y="569"/>
                    <a:pt x="6" y="568"/>
                    <a:pt x="7" y="567"/>
                  </a:cubicBezTo>
                  <a:close/>
                  <a:moveTo>
                    <a:pt x="5" y="596"/>
                  </a:moveTo>
                  <a:cubicBezTo>
                    <a:pt x="5" y="594"/>
                    <a:pt x="5" y="592"/>
                    <a:pt x="5" y="590"/>
                  </a:cubicBezTo>
                  <a:cubicBezTo>
                    <a:pt x="5" y="587"/>
                    <a:pt x="5" y="584"/>
                    <a:pt x="5" y="581"/>
                  </a:cubicBezTo>
                  <a:cubicBezTo>
                    <a:pt x="5" y="580"/>
                    <a:pt x="4" y="579"/>
                    <a:pt x="3" y="579"/>
                  </a:cubicBezTo>
                  <a:cubicBezTo>
                    <a:pt x="1" y="579"/>
                    <a:pt x="0" y="580"/>
                    <a:pt x="0" y="581"/>
                  </a:cubicBezTo>
                  <a:cubicBezTo>
                    <a:pt x="0" y="584"/>
                    <a:pt x="0" y="587"/>
                    <a:pt x="0" y="590"/>
                  </a:cubicBezTo>
                  <a:cubicBezTo>
                    <a:pt x="0" y="592"/>
                    <a:pt x="0" y="594"/>
                    <a:pt x="0" y="596"/>
                  </a:cubicBezTo>
                  <a:cubicBezTo>
                    <a:pt x="0" y="598"/>
                    <a:pt x="1" y="599"/>
                    <a:pt x="2" y="599"/>
                  </a:cubicBezTo>
                  <a:cubicBezTo>
                    <a:pt x="4" y="599"/>
                    <a:pt x="5" y="598"/>
                    <a:pt x="5" y="596"/>
                  </a:cubicBezTo>
                  <a:close/>
                  <a:moveTo>
                    <a:pt x="10" y="625"/>
                  </a:moveTo>
                  <a:cubicBezTo>
                    <a:pt x="8" y="620"/>
                    <a:pt x="7" y="616"/>
                    <a:pt x="6" y="611"/>
                  </a:cubicBezTo>
                  <a:cubicBezTo>
                    <a:pt x="6" y="609"/>
                    <a:pt x="5" y="608"/>
                    <a:pt x="3" y="609"/>
                  </a:cubicBezTo>
                  <a:cubicBezTo>
                    <a:pt x="2" y="609"/>
                    <a:pt x="1" y="610"/>
                    <a:pt x="1" y="612"/>
                  </a:cubicBezTo>
                  <a:cubicBezTo>
                    <a:pt x="2" y="617"/>
                    <a:pt x="3" y="622"/>
                    <a:pt x="5" y="627"/>
                  </a:cubicBezTo>
                  <a:cubicBezTo>
                    <a:pt x="5" y="628"/>
                    <a:pt x="6" y="629"/>
                    <a:pt x="8" y="628"/>
                  </a:cubicBezTo>
                  <a:cubicBezTo>
                    <a:pt x="9" y="628"/>
                    <a:pt x="10" y="626"/>
                    <a:pt x="10" y="625"/>
                  </a:cubicBezTo>
                  <a:close/>
                  <a:moveTo>
                    <a:pt x="20" y="653"/>
                  </a:moveTo>
                  <a:cubicBezTo>
                    <a:pt x="18" y="648"/>
                    <a:pt x="16" y="644"/>
                    <a:pt x="14" y="639"/>
                  </a:cubicBezTo>
                  <a:cubicBezTo>
                    <a:pt x="14" y="638"/>
                    <a:pt x="12" y="637"/>
                    <a:pt x="11" y="638"/>
                  </a:cubicBezTo>
                  <a:cubicBezTo>
                    <a:pt x="10" y="638"/>
                    <a:pt x="9" y="640"/>
                    <a:pt x="10" y="641"/>
                  </a:cubicBezTo>
                  <a:cubicBezTo>
                    <a:pt x="12" y="646"/>
                    <a:pt x="14" y="650"/>
                    <a:pt x="16" y="655"/>
                  </a:cubicBezTo>
                  <a:cubicBezTo>
                    <a:pt x="16" y="656"/>
                    <a:pt x="18" y="657"/>
                    <a:pt x="19" y="656"/>
                  </a:cubicBezTo>
                  <a:cubicBezTo>
                    <a:pt x="20" y="655"/>
                    <a:pt x="21" y="654"/>
                    <a:pt x="20" y="653"/>
                  </a:cubicBezTo>
                  <a:close/>
                  <a:moveTo>
                    <a:pt x="36" y="678"/>
                  </a:moveTo>
                  <a:cubicBezTo>
                    <a:pt x="33" y="674"/>
                    <a:pt x="30" y="670"/>
                    <a:pt x="27" y="666"/>
                  </a:cubicBezTo>
                  <a:cubicBezTo>
                    <a:pt x="27" y="664"/>
                    <a:pt x="25" y="664"/>
                    <a:pt x="24" y="665"/>
                  </a:cubicBezTo>
                  <a:cubicBezTo>
                    <a:pt x="23" y="665"/>
                    <a:pt x="22" y="667"/>
                    <a:pt x="23" y="668"/>
                  </a:cubicBezTo>
                  <a:cubicBezTo>
                    <a:pt x="26" y="673"/>
                    <a:pt x="29" y="677"/>
                    <a:pt x="32" y="681"/>
                  </a:cubicBezTo>
                  <a:cubicBezTo>
                    <a:pt x="32" y="682"/>
                    <a:pt x="34" y="682"/>
                    <a:pt x="35" y="681"/>
                  </a:cubicBezTo>
                  <a:cubicBezTo>
                    <a:pt x="36" y="681"/>
                    <a:pt x="36" y="679"/>
                    <a:pt x="36" y="678"/>
                  </a:cubicBezTo>
                  <a:close/>
                  <a:moveTo>
                    <a:pt x="55" y="700"/>
                  </a:moveTo>
                  <a:cubicBezTo>
                    <a:pt x="51" y="697"/>
                    <a:pt x="48" y="693"/>
                    <a:pt x="45" y="689"/>
                  </a:cubicBezTo>
                  <a:cubicBezTo>
                    <a:pt x="44" y="688"/>
                    <a:pt x="42" y="688"/>
                    <a:pt x="41" y="689"/>
                  </a:cubicBezTo>
                  <a:cubicBezTo>
                    <a:pt x="40" y="690"/>
                    <a:pt x="40" y="692"/>
                    <a:pt x="41" y="693"/>
                  </a:cubicBezTo>
                  <a:cubicBezTo>
                    <a:pt x="44" y="697"/>
                    <a:pt x="48" y="700"/>
                    <a:pt x="52" y="704"/>
                  </a:cubicBezTo>
                  <a:cubicBezTo>
                    <a:pt x="53" y="705"/>
                    <a:pt x="54" y="705"/>
                    <a:pt x="55" y="704"/>
                  </a:cubicBezTo>
                  <a:cubicBezTo>
                    <a:pt x="56" y="703"/>
                    <a:pt x="56" y="701"/>
                    <a:pt x="55" y="700"/>
                  </a:cubicBezTo>
                  <a:close/>
                  <a:moveTo>
                    <a:pt x="78" y="718"/>
                  </a:moveTo>
                  <a:cubicBezTo>
                    <a:pt x="74" y="716"/>
                    <a:pt x="70" y="713"/>
                    <a:pt x="66" y="710"/>
                  </a:cubicBezTo>
                  <a:cubicBezTo>
                    <a:pt x="65" y="709"/>
                    <a:pt x="63" y="709"/>
                    <a:pt x="63" y="710"/>
                  </a:cubicBezTo>
                  <a:cubicBezTo>
                    <a:pt x="62" y="711"/>
                    <a:pt x="62" y="713"/>
                    <a:pt x="63" y="714"/>
                  </a:cubicBezTo>
                  <a:cubicBezTo>
                    <a:pt x="67" y="717"/>
                    <a:pt x="71" y="720"/>
                    <a:pt x="75" y="723"/>
                  </a:cubicBezTo>
                  <a:cubicBezTo>
                    <a:pt x="76" y="723"/>
                    <a:pt x="78" y="723"/>
                    <a:pt x="79" y="722"/>
                  </a:cubicBezTo>
                  <a:cubicBezTo>
                    <a:pt x="80" y="721"/>
                    <a:pt x="79" y="719"/>
                    <a:pt x="78" y="718"/>
                  </a:cubicBezTo>
                  <a:close/>
                  <a:moveTo>
                    <a:pt x="104" y="733"/>
                  </a:moveTo>
                  <a:cubicBezTo>
                    <a:pt x="99" y="731"/>
                    <a:pt x="95" y="729"/>
                    <a:pt x="91" y="726"/>
                  </a:cubicBezTo>
                  <a:cubicBezTo>
                    <a:pt x="89" y="726"/>
                    <a:pt x="88" y="726"/>
                    <a:pt x="87" y="727"/>
                  </a:cubicBezTo>
                  <a:cubicBezTo>
                    <a:pt x="87" y="728"/>
                    <a:pt x="87" y="730"/>
                    <a:pt x="88" y="731"/>
                  </a:cubicBezTo>
                  <a:cubicBezTo>
                    <a:pt x="93" y="733"/>
                    <a:pt x="97" y="735"/>
                    <a:pt x="102" y="737"/>
                  </a:cubicBezTo>
                  <a:cubicBezTo>
                    <a:pt x="103" y="738"/>
                    <a:pt x="105" y="737"/>
                    <a:pt x="105" y="736"/>
                  </a:cubicBezTo>
                  <a:cubicBezTo>
                    <a:pt x="106" y="735"/>
                    <a:pt x="105" y="733"/>
                    <a:pt x="104" y="733"/>
                  </a:cubicBezTo>
                  <a:close/>
                  <a:moveTo>
                    <a:pt x="132" y="743"/>
                  </a:moveTo>
                  <a:cubicBezTo>
                    <a:pt x="127" y="742"/>
                    <a:pt x="122" y="740"/>
                    <a:pt x="118" y="738"/>
                  </a:cubicBezTo>
                  <a:cubicBezTo>
                    <a:pt x="116" y="738"/>
                    <a:pt x="115" y="739"/>
                    <a:pt x="114" y="740"/>
                  </a:cubicBezTo>
                  <a:cubicBezTo>
                    <a:pt x="114" y="741"/>
                    <a:pt x="115" y="743"/>
                    <a:pt x="116" y="743"/>
                  </a:cubicBezTo>
                  <a:cubicBezTo>
                    <a:pt x="121" y="745"/>
                    <a:pt x="125" y="746"/>
                    <a:pt x="130" y="748"/>
                  </a:cubicBezTo>
                  <a:cubicBezTo>
                    <a:pt x="132" y="748"/>
                    <a:pt x="133" y="747"/>
                    <a:pt x="133" y="746"/>
                  </a:cubicBezTo>
                  <a:cubicBezTo>
                    <a:pt x="134" y="745"/>
                    <a:pt x="133" y="743"/>
                    <a:pt x="132" y="743"/>
                  </a:cubicBezTo>
                  <a:close/>
                  <a:moveTo>
                    <a:pt x="161" y="749"/>
                  </a:moveTo>
                  <a:cubicBezTo>
                    <a:pt x="156" y="748"/>
                    <a:pt x="151" y="748"/>
                    <a:pt x="146" y="747"/>
                  </a:cubicBezTo>
                  <a:cubicBezTo>
                    <a:pt x="145" y="746"/>
                    <a:pt x="143" y="747"/>
                    <a:pt x="143" y="748"/>
                  </a:cubicBezTo>
                  <a:cubicBezTo>
                    <a:pt x="143" y="750"/>
                    <a:pt x="144" y="751"/>
                    <a:pt x="145" y="751"/>
                  </a:cubicBezTo>
                  <a:cubicBezTo>
                    <a:pt x="150" y="752"/>
                    <a:pt x="155" y="753"/>
                    <a:pt x="160" y="754"/>
                  </a:cubicBezTo>
                  <a:cubicBezTo>
                    <a:pt x="161" y="754"/>
                    <a:pt x="163" y="753"/>
                    <a:pt x="163" y="752"/>
                  </a:cubicBezTo>
                  <a:cubicBezTo>
                    <a:pt x="163" y="750"/>
                    <a:pt x="162" y="749"/>
                    <a:pt x="161" y="749"/>
                  </a:cubicBezTo>
                  <a:close/>
                  <a:moveTo>
                    <a:pt x="190" y="751"/>
                  </a:moveTo>
                  <a:cubicBezTo>
                    <a:pt x="185" y="751"/>
                    <a:pt x="180" y="751"/>
                    <a:pt x="175" y="751"/>
                  </a:cubicBezTo>
                  <a:cubicBezTo>
                    <a:pt x="174" y="750"/>
                    <a:pt x="173" y="751"/>
                    <a:pt x="173" y="753"/>
                  </a:cubicBezTo>
                  <a:cubicBezTo>
                    <a:pt x="173" y="754"/>
                    <a:pt x="174" y="755"/>
                    <a:pt x="175" y="756"/>
                  </a:cubicBezTo>
                  <a:cubicBezTo>
                    <a:pt x="180" y="756"/>
                    <a:pt x="185" y="756"/>
                    <a:pt x="190" y="756"/>
                  </a:cubicBezTo>
                  <a:cubicBezTo>
                    <a:pt x="192" y="756"/>
                    <a:pt x="193" y="755"/>
                    <a:pt x="193" y="754"/>
                  </a:cubicBezTo>
                  <a:cubicBezTo>
                    <a:pt x="193" y="752"/>
                    <a:pt x="192" y="751"/>
                    <a:pt x="190" y="751"/>
                  </a:cubicBezTo>
                  <a:close/>
                  <a:moveTo>
                    <a:pt x="220" y="749"/>
                  </a:moveTo>
                  <a:cubicBezTo>
                    <a:pt x="215" y="750"/>
                    <a:pt x="210" y="750"/>
                    <a:pt x="205" y="751"/>
                  </a:cubicBezTo>
                  <a:cubicBezTo>
                    <a:pt x="204" y="751"/>
                    <a:pt x="203" y="752"/>
                    <a:pt x="203" y="753"/>
                  </a:cubicBezTo>
                  <a:cubicBezTo>
                    <a:pt x="203" y="755"/>
                    <a:pt x="204" y="756"/>
                    <a:pt x="205" y="756"/>
                  </a:cubicBezTo>
                  <a:cubicBezTo>
                    <a:pt x="210" y="755"/>
                    <a:pt x="215" y="755"/>
                    <a:pt x="221" y="754"/>
                  </a:cubicBezTo>
                  <a:cubicBezTo>
                    <a:pt x="222" y="754"/>
                    <a:pt x="223" y="753"/>
                    <a:pt x="223" y="751"/>
                  </a:cubicBezTo>
                  <a:cubicBezTo>
                    <a:pt x="223" y="750"/>
                    <a:pt x="221" y="749"/>
                    <a:pt x="220" y="749"/>
                  </a:cubicBezTo>
                  <a:close/>
                  <a:moveTo>
                    <a:pt x="249" y="744"/>
                  </a:moveTo>
                  <a:cubicBezTo>
                    <a:pt x="244" y="745"/>
                    <a:pt x="239" y="746"/>
                    <a:pt x="235" y="747"/>
                  </a:cubicBezTo>
                  <a:cubicBezTo>
                    <a:pt x="233" y="747"/>
                    <a:pt x="232" y="749"/>
                    <a:pt x="233" y="750"/>
                  </a:cubicBezTo>
                  <a:cubicBezTo>
                    <a:pt x="233" y="751"/>
                    <a:pt x="234" y="752"/>
                    <a:pt x="235" y="752"/>
                  </a:cubicBezTo>
                  <a:cubicBezTo>
                    <a:pt x="240" y="751"/>
                    <a:pt x="245" y="750"/>
                    <a:pt x="250" y="749"/>
                  </a:cubicBezTo>
                  <a:cubicBezTo>
                    <a:pt x="252" y="748"/>
                    <a:pt x="252" y="747"/>
                    <a:pt x="252" y="745"/>
                  </a:cubicBezTo>
                  <a:cubicBezTo>
                    <a:pt x="252" y="744"/>
                    <a:pt x="250" y="743"/>
                    <a:pt x="249" y="744"/>
                  </a:cubicBezTo>
                  <a:close/>
                  <a:moveTo>
                    <a:pt x="245" y="767"/>
                  </a:moveTo>
                  <a:cubicBezTo>
                    <a:pt x="246" y="763"/>
                    <a:pt x="248" y="758"/>
                    <a:pt x="251" y="754"/>
                  </a:cubicBezTo>
                  <a:cubicBezTo>
                    <a:pt x="252" y="753"/>
                    <a:pt x="251" y="751"/>
                    <a:pt x="250" y="751"/>
                  </a:cubicBezTo>
                  <a:cubicBezTo>
                    <a:pt x="249" y="750"/>
                    <a:pt x="247" y="750"/>
                    <a:pt x="247" y="751"/>
                  </a:cubicBezTo>
                  <a:cubicBezTo>
                    <a:pt x="244" y="756"/>
                    <a:pt x="242" y="761"/>
                    <a:pt x="240" y="766"/>
                  </a:cubicBezTo>
                  <a:cubicBezTo>
                    <a:pt x="240" y="767"/>
                    <a:pt x="241" y="768"/>
                    <a:pt x="242" y="769"/>
                  </a:cubicBezTo>
                  <a:cubicBezTo>
                    <a:pt x="243" y="769"/>
                    <a:pt x="245" y="768"/>
                    <a:pt x="245" y="767"/>
                  </a:cubicBezTo>
                  <a:close/>
                  <a:moveTo>
                    <a:pt x="244" y="796"/>
                  </a:moveTo>
                  <a:cubicBezTo>
                    <a:pt x="243" y="791"/>
                    <a:pt x="243" y="787"/>
                    <a:pt x="243" y="783"/>
                  </a:cubicBezTo>
                  <a:cubicBezTo>
                    <a:pt x="243" y="782"/>
                    <a:pt x="243" y="782"/>
                    <a:pt x="243" y="781"/>
                  </a:cubicBezTo>
                  <a:cubicBezTo>
                    <a:pt x="243" y="780"/>
                    <a:pt x="242" y="779"/>
                    <a:pt x="241" y="779"/>
                  </a:cubicBezTo>
                  <a:cubicBezTo>
                    <a:pt x="239" y="779"/>
                    <a:pt x="238" y="780"/>
                    <a:pt x="238" y="781"/>
                  </a:cubicBezTo>
                  <a:cubicBezTo>
                    <a:pt x="238" y="782"/>
                    <a:pt x="238" y="782"/>
                    <a:pt x="238" y="783"/>
                  </a:cubicBezTo>
                  <a:cubicBezTo>
                    <a:pt x="238" y="787"/>
                    <a:pt x="238" y="792"/>
                    <a:pt x="239" y="797"/>
                  </a:cubicBezTo>
                  <a:cubicBezTo>
                    <a:pt x="239" y="798"/>
                    <a:pt x="241" y="799"/>
                    <a:pt x="242" y="799"/>
                  </a:cubicBezTo>
                  <a:cubicBezTo>
                    <a:pt x="243" y="798"/>
                    <a:pt x="244" y="797"/>
                    <a:pt x="244" y="796"/>
                  </a:cubicBezTo>
                  <a:close/>
                  <a:moveTo>
                    <a:pt x="253" y="824"/>
                  </a:moveTo>
                  <a:cubicBezTo>
                    <a:pt x="251" y="819"/>
                    <a:pt x="249" y="814"/>
                    <a:pt x="248" y="810"/>
                  </a:cubicBezTo>
                  <a:cubicBezTo>
                    <a:pt x="247" y="809"/>
                    <a:pt x="246" y="808"/>
                    <a:pt x="245" y="808"/>
                  </a:cubicBezTo>
                  <a:cubicBezTo>
                    <a:pt x="243" y="809"/>
                    <a:pt x="243" y="810"/>
                    <a:pt x="243" y="811"/>
                  </a:cubicBezTo>
                  <a:cubicBezTo>
                    <a:pt x="245" y="816"/>
                    <a:pt x="247" y="821"/>
                    <a:pt x="249" y="826"/>
                  </a:cubicBezTo>
                  <a:cubicBezTo>
                    <a:pt x="249" y="827"/>
                    <a:pt x="251" y="827"/>
                    <a:pt x="252" y="827"/>
                  </a:cubicBezTo>
                  <a:cubicBezTo>
                    <a:pt x="253" y="826"/>
                    <a:pt x="254" y="825"/>
                    <a:pt x="253" y="824"/>
                  </a:cubicBezTo>
                  <a:close/>
                  <a:moveTo>
                    <a:pt x="268" y="849"/>
                  </a:moveTo>
                  <a:cubicBezTo>
                    <a:pt x="265" y="845"/>
                    <a:pt x="263" y="841"/>
                    <a:pt x="260" y="837"/>
                  </a:cubicBezTo>
                  <a:cubicBezTo>
                    <a:pt x="259" y="835"/>
                    <a:pt x="258" y="835"/>
                    <a:pt x="257" y="836"/>
                  </a:cubicBezTo>
                  <a:cubicBezTo>
                    <a:pt x="256" y="836"/>
                    <a:pt x="255" y="838"/>
                    <a:pt x="256" y="839"/>
                  </a:cubicBezTo>
                  <a:cubicBezTo>
                    <a:pt x="258" y="844"/>
                    <a:pt x="261" y="848"/>
                    <a:pt x="264" y="852"/>
                  </a:cubicBezTo>
                  <a:cubicBezTo>
                    <a:pt x="265" y="853"/>
                    <a:pt x="266" y="853"/>
                    <a:pt x="267" y="853"/>
                  </a:cubicBezTo>
                  <a:cubicBezTo>
                    <a:pt x="269" y="852"/>
                    <a:pt x="269" y="850"/>
                    <a:pt x="268" y="849"/>
                  </a:cubicBezTo>
                  <a:close/>
                  <a:moveTo>
                    <a:pt x="286" y="873"/>
                  </a:moveTo>
                  <a:cubicBezTo>
                    <a:pt x="283" y="869"/>
                    <a:pt x="280" y="865"/>
                    <a:pt x="277" y="861"/>
                  </a:cubicBezTo>
                  <a:cubicBezTo>
                    <a:pt x="276" y="860"/>
                    <a:pt x="274" y="860"/>
                    <a:pt x="273" y="861"/>
                  </a:cubicBezTo>
                  <a:cubicBezTo>
                    <a:pt x="272" y="862"/>
                    <a:pt x="272" y="863"/>
                    <a:pt x="273" y="864"/>
                  </a:cubicBezTo>
                  <a:cubicBezTo>
                    <a:pt x="276" y="868"/>
                    <a:pt x="279" y="872"/>
                    <a:pt x="282" y="876"/>
                  </a:cubicBezTo>
                  <a:cubicBezTo>
                    <a:pt x="283" y="877"/>
                    <a:pt x="285" y="877"/>
                    <a:pt x="286" y="876"/>
                  </a:cubicBezTo>
                  <a:cubicBezTo>
                    <a:pt x="287" y="875"/>
                    <a:pt x="287" y="874"/>
                    <a:pt x="286" y="873"/>
                  </a:cubicBezTo>
                  <a:close/>
                  <a:moveTo>
                    <a:pt x="307" y="894"/>
                  </a:moveTo>
                  <a:cubicBezTo>
                    <a:pt x="303" y="891"/>
                    <a:pt x="300" y="887"/>
                    <a:pt x="296" y="884"/>
                  </a:cubicBezTo>
                  <a:cubicBezTo>
                    <a:pt x="295" y="883"/>
                    <a:pt x="294" y="883"/>
                    <a:pt x="293" y="884"/>
                  </a:cubicBezTo>
                  <a:cubicBezTo>
                    <a:pt x="292" y="885"/>
                    <a:pt x="292" y="886"/>
                    <a:pt x="293" y="887"/>
                  </a:cubicBezTo>
                  <a:cubicBezTo>
                    <a:pt x="296" y="891"/>
                    <a:pt x="300" y="895"/>
                    <a:pt x="303" y="898"/>
                  </a:cubicBezTo>
                  <a:cubicBezTo>
                    <a:pt x="305" y="899"/>
                    <a:pt x="306" y="899"/>
                    <a:pt x="307" y="898"/>
                  </a:cubicBezTo>
                  <a:cubicBezTo>
                    <a:pt x="308" y="897"/>
                    <a:pt x="308" y="895"/>
                    <a:pt x="307" y="894"/>
                  </a:cubicBezTo>
                  <a:close/>
                  <a:moveTo>
                    <a:pt x="330" y="913"/>
                  </a:moveTo>
                  <a:cubicBezTo>
                    <a:pt x="326" y="910"/>
                    <a:pt x="322" y="907"/>
                    <a:pt x="318" y="904"/>
                  </a:cubicBezTo>
                  <a:cubicBezTo>
                    <a:pt x="317" y="903"/>
                    <a:pt x="316" y="903"/>
                    <a:pt x="315" y="904"/>
                  </a:cubicBezTo>
                  <a:cubicBezTo>
                    <a:pt x="314" y="905"/>
                    <a:pt x="314" y="907"/>
                    <a:pt x="315" y="908"/>
                  </a:cubicBezTo>
                  <a:cubicBezTo>
                    <a:pt x="319" y="911"/>
                    <a:pt x="323" y="914"/>
                    <a:pt x="327" y="917"/>
                  </a:cubicBezTo>
                  <a:cubicBezTo>
                    <a:pt x="328" y="918"/>
                    <a:pt x="330" y="917"/>
                    <a:pt x="331" y="916"/>
                  </a:cubicBezTo>
                  <a:cubicBezTo>
                    <a:pt x="331" y="915"/>
                    <a:pt x="331" y="914"/>
                    <a:pt x="330" y="913"/>
                  </a:cubicBezTo>
                  <a:close/>
                  <a:moveTo>
                    <a:pt x="355" y="929"/>
                  </a:moveTo>
                  <a:cubicBezTo>
                    <a:pt x="351" y="926"/>
                    <a:pt x="346" y="924"/>
                    <a:pt x="342" y="921"/>
                  </a:cubicBezTo>
                  <a:cubicBezTo>
                    <a:pt x="341" y="920"/>
                    <a:pt x="340" y="921"/>
                    <a:pt x="339" y="922"/>
                  </a:cubicBezTo>
                  <a:cubicBezTo>
                    <a:pt x="338" y="923"/>
                    <a:pt x="338" y="925"/>
                    <a:pt x="340" y="925"/>
                  </a:cubicBezTo>
                  <a:cubicBezTo>
                    <a:pt x="344" y="928"/>
                    <a:pt x="348" y="931"/>
                    <a:pt x="352" y="933"/>
                  </a:cubicBezTo>
                  <a:cubicBezTo>
                    <a:pt x="354" y="934"/>
                    <a:pt x="355" y="934"/>
                    <a:pt x="356" y="932"/>
                  </a:cubicBezTo>
                  <a:cubicBezTo>
                    <a:pt x="357" y="931"/>
                    <a:pt x="356" y="930"/>
                    <a:pt x="355" y="929"/>
                  </a:cubicBezTo>
                  <a:close/>
                  <a:moveTo>
                    <a:pt x="381" y="943"/>
                  </a:moveTo>
                  <a:cubicBezTo>
                    <a:pt x="377" y="941"/>
                    <a:pt x="372" y="939"/>
                    <a:pt x="368" y="936"/>
                  </a:cubicBezTo>
                  <a:cubicBezTo>
                    <a:pt x="367" y="936"/>
                    <a:pt x="365" y="936"/>
                    <a:pt x="365" y="937"/>
                  </a:cubicBezTo>
                  <a:cubicBezTo>
                    <a:pt x="364" y="939"/>
                    <a:pt x="364" y="940"/>
                    <a:pt x="366" y="941"/>
                  </a:cubicBezTo>
                  <a:cubicBezTo>
                    <a:pt x="370" y="943"/>
                    <a:pt x="375" y="945"/>
                    <a:pt x="379" y="947"/>
                  </a:cubicBezTo>
                  <a:cubicBezTo>
                    <a:pt x="380" y="948"/>
                    <a:pt x="382" y="947"/>
                    <a:pt x="382" y="946"/>
                  </a:cubicBezTo>
                  <a:cubicBezTo>
                    <a:pt x="383" y="945"/>
                    <a:pt x="383" y="943"/>
                    <a:pt x="381" y="943"/>
                  </a:cubicBezTo>
                  <a:close/>
                  <a:moveTo>
                    <a:pt x="409" y="954"/>
                  </a:moveTo>
                  <a:cubicBezTo>
                    <a:pt x="404" y="952"/>
                    <a:pt x="400" y="951"/>
                    <a:pt x="395" y="949"/>
                  </a:cubicBezTo>
                  <a:cubicBezTo>
                    <a:pt x="394" y="948"/>
                    <a:pt x="392" y="949"/>
                    <a:pt x="392" y="950"/>
                  </a:cubicBezTo>
                  <a:cubicBezTo>
                    <a:pt x="391" y="951"/>
                    <a:pt x="392" y="953"/>
                    <a:pt x="393" y="953"/>
                  </a:cubicBezTo>
                  <a:cubicBezTo>
                    <a:pt x="398" y="955"/>
                    <a:pt x="402" y="957"/>
                    <a:pt x="407" y="959"/>
                  </a:cubicBezTo>
                  <a:cubicBezTo>
                    <a:pt x="408" y="959"/>
                    <a:pt x="410" y="959"/>
                    <a:pt x="410" y="957"/>
                  </a:cubicBezTo>
                  <a:cubicBezTo>
                    <a:pt x="411" y="956"/>
                    <a:pt x="410" y="955"/>
                    <a:pt x="409" y="954"/>
                  </a:cubicBezTo>
                  <a:close/>
                  <a:moveTo>
                    <a:pt x="437" y="962"/>
                  </a:moveTo>
                  <a:cubicBezTo>
                    <a:pt x="433" y="961"/>
                    <a:pt x="428" y="960"/>
                    <a:pt x="423" y="959"/>
                  </a:cubicBezTo>
                  <a:cubicBezTo>
                    <a:pt x="422" y="958"/>
                    <a:pt x="420" y="959"/>
                    <a:pt x="420" y="960"/>
                  </a:cubicBezTo>
                  <a:cubicBezTo>
                    <a:pt x="420" y="962"/>
                    <a:pt x="420" y="963"/>
                    <a:pt x="422" y="963"/>
                  </a:cubicBezTo>
                  <a:cubicBezTo>
                    <a:pt x="426" y="965"/>
                    <a:pt x="431" y="966"/>
                    <a:pt x="436" y="967"/>
                  </a:cubicBezTo>
                  <a:cubicBezTo>
                    <a:pt x="438" y="967"/>
                    <a:pt x="439" y="967"/>
                    <a:pt x="439" y="965"/>
                  </a:cubicBezTo>
                  <a:cubicBezTo>
                    <a:pt x="440" y="964"/>
                    <a:pt x="439" y="963"/>
                    <a:pt x="437" y="962"/>
                  </a:cubicBezTo>
                  <a:close/>
                  <a:moveTo>
                    <a:pt x="467" y="967"/>
                  </a:moveTo>
                  <a:cubicBezTo>
                    <a:pt x="462" y="966"/>
                    <a:pt x="457" y="966"/>
                    <a:pt x="452" y="965"/>
                  </a:cubicBezTo>
                  <a:cubicBezTo>
                    <a:pt x="451" y="965"/>
                    <a:pt x="449" y="966"/>
                    <a:pt x="449" y="967"/>
                  </a:cubicBezTo>
                  <a:cubicBezTo>
                    <a:pt x="449" y="968"/>
                    <a:pt x="450" y="970"/>
                    <a:pt x="451" y="970"/>
                  </a:cubicBezTo>
                  <a:cubicBezTo>
                    <a:pt x="456" y="971"/>
                    <a:pt x="461" y="971"/>
                    <a:pt x="466" y="972"/>
                  </a:cubicBezTo>
                  <a:cubicBezTo>
                    <a:pt x="468" y="972"/>
                    <a:pt x="469" y="971"/>
                    <a:pt x="469" y="970"/>
                  </a:cubicBezTo>
                  <a:cubicBezTo>
                    <a:pt x="469" y="968"/>
                    <a:pt x="468" y="967"/>
                    <a:pt x="467" y="967"/>
                  </a:cubicBezTo>
                  <a:close/>
                  <a:moveTo>
                    <a:pt x="496" y="967"/>
                  </a:moveTo>
                  <a:cubicBezTo>
                    <a:pt x="494" y="968"/>
                    <a:pt x="491" y="968"/>
                    <a:pt x="488" y="968"/>
                  </a:cubicBezTo>
                  <a:cubicBezTo>
                    <a:pt x="487" y="968"/>
                    <a:pt x="486" y="968"/>
                    <a:pt x="485" y="968"/>
                  </a:cubicBezTo>
                  <a:cubicBezTo>
                    <a:pt x="483" y="968"/>
                    <a:pt x="482" y="968"/>
                    <a:pt x="481" y="968"/>
                  </a:cubicBezTo>
                  <a:cubicBezTo>
                    <a:pt x="480" y="968"/>
                    <a:pt x="479" y="969"/>
                    <a:pt x="479" y="970"/>
                  </a:cubicBezTo>
                  <a:cubicBezTo>
                    <a:pt x="479" y="971"/>
                    <a:pt x="480" y="973"/>
                    <a:pt x="481" y="973"/>
                  </a:cubicBezTo>
                  <a:cubicBezTo>
                    <a:pt x="482" y="973"/>
                    <a:pt x="483" y="973"/>
                    <a:pt x="485" y="973"/>
                  </a:cubicBezTo>
                  <a:cubicBezTo>
                    <a:pt x="486" y="973"/>
                    <a:pt x="487" y="973"/>
                    <a:pt x="489" y="973"/>
                  </a:cubicBezTo>
                  <a:cubicBezTo>
                    <a:pt x="491" y="973"/>
                    <a:pt x="494" y="972"/>
                    <a:pt x="496" y="972"/>
                  </a:cubicBezTo>
                  <a:cubicBezTo>
                    <a:pt x="498" y="972"/>
                    <a:pt x="499" y="971"/>
                    <a:pt x="499" y="970"/>
                  </a:cubicBezTo>
                  <a:cubicBezTo>
                    <a:pt x="499" y="968"/>
                    <a:pt x="498" y="967"/>
                    <a:pt x="496" y="967"/>
                  </a:cubicBezTo>
                  <a:close/>
                  <a:moveTo>
                    <a:pt x="526" y="965"/>
                  </a:moveTo>
                  <a:cubicBezTo>
                    <a:pt x="521" y="965"/>
                    <a:pt x="516" y="966"/>
                    <a:pt x="511" y="966"/>
                  </a:cubicBezTo>
                  <a:cubicBezTo>
                    <a:pt x="510" y="966"/>
                    <a:pt x="509" y="968"/>
                    <a:pt x="509" y="969"/>
                  </a:cubicBezTo>
                  <a:cubicBezTo>
                    <a:pt x="509" y="970"/>
                    <a:pt x="510" y="971"/>
                    <a:pt x="512" y="971"/>
                  </a:cubicBezTo>
                  <a:cubicBezTo>
                    <a:pt x="517" y="971"/>
                    <a:pt x="522" y="970"/>
                    <a:pt x="527" y="969"/>
                  </a:cubicBezTo>
                  <a:cubicBezTo>
                    <a:pt x="528" y="969"/>
                    <a:pt x="529" y="968"/>
                    <a:pt x="529" y="967"/>
                  </a:cubicBezTo>
                  <a:cubicBezTo>
                    <a:pt x="528" y="965"/>
                    <a:pt x="527" y="964"/>
                    <a:pt x="526" y="9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D82A79-9082-5088-50B3-41E9BBEF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0406"/>
            <a:ext cx="5829300" cy="141069"/>
          </a:xfrm>
        </p:spPr>
        <p:txBody>
          <a:bodyPr/>
          <a:lstStyle/>
          <a:p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Sản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phẩm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của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Zalo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: NGỮ VĂN THPT (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cô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Thu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Huyền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)_ DỰ ÁN CỘNG ĐỒNG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CD93EB-B60C-4884-A94E-8B02CC7C78E6}"/>
              </a:ext>
            </a:extLst>
          </p:cNvPr>
          <p:cNvSpPr txBox="1"/>
          <p:nvPr/>
        </p:nvSpPr>
        <p:spPr>
          <a:xfrm>
            <a:off x="3002757" y="1237056"/>
            <a:ext cx="727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Tiêu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thuyết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tốt</a:t>
            </a:r>
            <a:endParaRPr lang="en-US" sz="3200" b="1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5582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  <p:bldLst>
      <p:bldP spid="8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697777"/>
            <a:ext cx="1619435" cy="2402130"/>
          </a:xfrm>
          <a:prstGeom prst="rect">
            <a:avLst/>
          </a:prstGeom>
        </p:spPr>
      </p:pic>
      <p:pic>
        <p:nvPicPr>
          <p:cNvPr id="16" name="Picture 2" descr="E:\ôn đại học và HSG\Tài nguyên Địa lí\Tài liệu tham khảo trên internet\Tổng hợp\Giáo án\PPT\CÁC ICON HỖ TRỢ SOẠN GIẢNG PPT\Học cặp nhó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9" y="3393265"/>
            <a:ext cx="1810705" cy="15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2027234" cy="1122980"/>
            <a:chOff x="438457" y="21019"/>
            <a:chExt cx="2027234" cy="1122980"/>
          </a:xfrm>
        </p:grpSpPr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1126020" y="516841"/>
              <a:ext cx="1339671" cy="627158"/>
            </a:xfrm>
            <a:custGeom>
              <a:avLst/>
              <a:gdLst>
                <a:gd name="T0" fmla="*/ 607 w 1587"/>
                <a:gd name="T1" fmla="*/ 941 h 1017"/>
                <a:gd name="T2" fmla="*/ 647 w 1587"/>
                <a:gd name="T3" fmla="*/ 905 h 1017"/>
                <a:gd name="T4" fmla="*/ 685 w 1587"/>
                <a:gd name="T5" fmla="*/ 947 h 1017"/>
                <a:gd name="T6" fmla="*/ 765 w 1587"/>
                <a:gd name="T7" fmla="*/ 989 h 1017"/>
                <a:gd name="T8" fmla="*/ 834 w 1587"/>
                <a:gd name="T9" fmla="*/ 1010 h 1017"/>
                <a:gd name="T10" fmla="*/ 941 w 1587"/>
                <a:gd name="T11" fmla="*/ 1009 h 1017"/>
                <a:gd name="T12" fmla="*/ 1003 w 1587"/>
                <a:gd name="T13" fmla="*/ 1001 h 1017"/>
                <a:gd name="T14" fmla="*/ 1070 w 1587"/>
                <a:gd name="T15" fmla="*/ 980 h 1017"/>
                <a:gd name="T16" fmla="*/ 1136 w 1587"/>
                <a:gd name="T17" fmla="*/ 940 h 1017"/>
                <a:gd name="T18" fmla="*/ 1202 w 1587"/>
                <a:gd name="T19" fmla="*/ 880 h 1017"/>
                <a:gd name="T20" fmla="*/ 1236 w 1587"/>
                <a:gd name="T21" fmla="*/ 815 h 1017"/>
                <a:gd name="T22" fmla="*/ 1288 w 1587"/>
                <a:gd name="T23" fmla="*/ 742 h 1017"/>
                <a:gd name="T24" fmla="*/ 1349 w 1587"/>
                <a:gd name="T25" fmla="*/ 751 h 1017"/>
                <a:gd name="T26" fmla="*/ 1421 w 1587"/>
                <a:gd name="T27" fmla="*/ 746 h 1017"/>
                <a:gd name="T28" fmla="*/ 1492 w 1587"/>
                <a:gd name="T29" fmla="*/ 725 h 1017"/>
                <a:gd name="T30" fmla="*/ 1562 w 1587"/>
                <a:gd name="T31" fmla="*/ 670 h 1017"/>
                <a:gd name="T32" fmla="*/ 1582 w 1587"/>
                <a:gd name="T33" fmla="*/ 583 h 1017"/>
                <a:gd name="T34" fmla="*/ 1581 w 1587"/>
                <a:gd name="T35" fmla="*/ 521 h 1017"/>
                <a:gd name="T36" fmla="*/ 1561 w 1587"/>
                <a:gd name="T37" fmla="*/ 451 h 1017"/>
                <a:gd name="T38" fmla="*/ 1496 w 1587"/>
                <a:gd name="T39" fmla="*/ 427 h 1017"/>
                <a:gd name="T40" fmla="*/ 1548 w 1587"/>
                <a:gd name="T41" fmla="*/ 358 h 1017"/>
                <a:gd name="T42" fmla="*/ 1537 w 1587"/>
                <a:gd name="T43" fmla="*/ 299 h 1017"/>
                <a:gd name="T44" fmla="*/ 1477 w 1587"/>
                <a:gd name="T45" fmla="*/ 259 h 1017"/>
                <a:gd name="T46" fmla="*/ 1448 w 1587"/>
                <a:gd name="T47" fmla="*/ 244 h 1017"/>
                <a:gd name="T48" fmla="*/ 1428 w 1587"/>
                <a:gd name="T49" fmla="*/ 175 h 1017"/>
                <a:gd name="T50" fmla="*/ 1384 w 1587"/>
                <a:gd name="T51" fmla="*/ 108 h 1017"/>
                <a:gd name="T52" fmla="*/ 1331 w 1587"/>
                <a:gd name="T53" fmla="*/ 59 h 1017"/>
                <a:gd name="T54" fmla="*/ 1243 w 1587"/>
                <a:gd name="T55" fmla="*/ 39 h 1017"/>
                <a:gd name="T56" fmla="*/ 1169 w 1587"/>
                <a:gd name="T57" fmla="*/ 41 h 1017"/>
                <a:gd name="T58" fmla="*/ 1080 w 1587"/>
                <a:gd name="T59" fmla="*/ 54 h 1017"/>
                <a:gd name="T60" fmla="*/ 1014 w 1587"/>
                <a:gd name="T61" fmla="*/ 85 h 1017"/>
                <a:gd name="T62" fmla="*/ 940 w 1587"/>
                <a:gd name="T63" fmla="*/ 160 h 1017"/>
                <a:gd name="T64" fmla="*/ 922 w 1587"/>
                <a:gd name="T65" fmla="*/ 219 h 1017"/>
                <a:gd name="T66" fmla="*/ 906 w 1587"/>
                <a:gd name="T67" fmla="*/ 219 h 1017"/>
                <a:gd name="T68" fmla="*/ 837 w 1587"/>
                <a:gd name="T69" fmla="*/ 198 h 1017"/>
                <a:gd name="T70" fmla="*/ 791 w 1587"/>
                <a:gd name="T71" fmla="*/ 166 h 1017"/>
                <a:gd name="T72" fmla="*/ 783 w 1587"/>
                <a:gd name="T73" fmla="*/ 122 h 1017"/>
                <a:gd name="T74" fmla="*/ 720 w 1587"/>
                <a:gd name="T75" fmla="*/ 58 h 1017"/>
                <a:gd name="T76" fmla="*/ 655 w 1587"/>
                <a:gd name="T77" fmla="*/ 23 h 1017"/>
                <a:gd name="T78" fmla="*/ 583 w 1587"/>
                <a:gd name="T79" fmla="*/ 1 h 1017"/>
                <a:gd name="T80" fmla="*/ 480 w 1587"/>
                <a:gd name="T81" fmla="*/ 19 h 1017"/>
                <a:gd name="T82" fmla="*/ 421 w 1587"/>
                <a:gd name="T83" fmla="*/ 39 h 1017"/>
                <a:gd name="T84" fmla="*/ 361 w 1587"/>
                <a:gd name="T85" fmla="*/ 80 h 1017"/>
                <a:gd name="T86" fmla="*/ 332 w 1587"/>
                <a:gd name="T87" fmla="*/ 162 h 1017"/>
                <a:gd name="T88" fmla="*/ 334 w 1587"/>
                <a:gd name="T89" fmla="*/ 194 h 1017"/>
                <a:gd name="T90" fmla="*/ 269 w 1587"/>
                <a:gd name="T91" fmla="*/ 164 h 1017"/>
                <a:gd name="T92" fmla="*/ 195 w 1587"/>
                <a:gd name="T93" fmla="*/ 170 h 1017"/>
                <a:gd name="T94" fmla="*/ 116 w 1587"/>
                <a:gd name="T95" fmla="*/ 211 h 1017"/>
                <a:gd name="T96" fmla="*/ 87 w 1587"/>
                <a:gd name="T97" fmla="*/ 278 h 1017"/>
                <a:gd name="T98" fmla="*/ 101 w 1587"/>
                <a:gd name="T99" fmla="*/ 382 h 1017"/>
                <a:gd name="T100" fmla="*/ 118 w 1587"/>
                <a:gd name="T101" fmla="*/ 421 h 1017"/>
                <a:gd name="T102" fmla="*/ 57 w 1587"/>
                <a:gd name="T103" fmla="*/ 460 h 1017"/>
                <a:gd name="T104" fmla="*/ 18 w 1587"/>
                <a:gd name="T105" fmla="*/ 521 h 1017"/>
                <a:gd name="T106" fmla="*/ 2 w 1587"/>
                <a:gd name="T107" fmla="*/ 599 h 1017"/>
                <a:gd name="T108" fmla="*/ 23 w 1587"/>
                <a:gd name="T109" fmla="*/ 668 h 1017"/>
                <a:gd name="T110" fmla="*/ 91 w 1587"/>
                <a:gd name="T111" fmla="*/ 726 h 1017"/>
                <a:gd name="T112" fmla="*/ 161 w 1587"/>
                <a:gd name="T113" fmla="*/ 749 h 1017"/>
                <a:gd name="T114" fmla="*/ 250 w 1587"/>
                <a:gd name="T115" fmla="*/ 749 h 1017"/>
                <a:gd name="T116" fmla="*/ 253 w 1587"/>
                <a:gd name="T117" fmla="*/ 824 h 1017"/>
                <a:gd name="T118" fmla="*/ 286 w 1587"/>
                <a:gd name="T119" fmla="*/ 876 h 1017"/>
                <a:gd name="T120" fmla="*/ 340 w 1587"/>
                <a:gd name="T121" fmla="*/ 925 h 1017"/>
                <a:gd name="T122" fmla="*/ 423 w 1587"/>
                <a:gd name="T123" fmla="*/ 959 h 1017"/>
                <a:gd name="T124" fmla="*/ 485 w 1587"/>
                <a:gd name="T125" fmla="*/ 9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7" h="1017">
                  <a:moveTo>
                    <a:pt x="555" y="958"/>
                  </a:moveTo>
                  <a:cubicBezTo>
                    <a:pt x="550" y="960"/>
                    <a:pt x="545" y="961"/>
                    <a:pt x="540" y="962"/>
                  </a:cubicBezTo>
                  <a:cubicBezTo>
                    <a:pt x="539" y="962"/>
                    <a:pt x="538" y="963"/>
                    <a:pt x="539" y="965"/>
                  </a:cubicBezTo>
                  <a:cubicBezTo>
                    <a:pt x="539" y="966"/>
                    <a:pt x="540" y="967"/>
                    <a:pt x="542" y="967"/>
                  </a:cubicBezTo>
                  <a:cubicBezTo>
                    <a:pt x="546" y="966"/>
                    <a:pt x="551" y="965"/>
                    <a:pt x="556" y="963"/>
                  </a:cubicBezTo>
                  <a:cubicBezTo>
                    <a:pt x="558" y="963"/>
                    <a:pt x="558" y="961"/>
                    <a:pt x="558" y="960"/>
                  </a:cubicBezTo>
                  <a:cubicBezTo>
                    <a:pt x="558" y="959"/>
                    <a:pt x="556" y="958"/>
                    <a:pt x="555" y="958"/>
                  </a:cubicBezTo>
                  <a:close/>
                  <a:moveTo>
                    <a:pt x="578" y="950"/>
                  </a:moveTo>
                  <a:cubicBezTo>
                    <a:pt x="573" y="952"/>
                    <a:pt x="569" y="954"/>
                    <a:pt x="564" y="956"/>
                  </a:cubicBezTo>
                  <a:cubicBezTo>
                    <a:pt x="563" y="956"/>
                    <a:pt x="562" y="957"/>
                    <a:pt x="563" y="959"/>
                  </a:cubicBezTo>
                  <a:cubicBezTo>
                    <a:pt x="563" y="960"/>
                    <a:pt x="564" y="961"/>
                    <a:pt x="566" y="960"/>
                  </a:cubicBezTo>
                  <a:cubicBezTo>
                    <a:pt x="571" y="959"/>
                    <a:pt x="575" y="957"/>
                    <a:pt x="580" y="955"/>
                  </a:cubicBezTo>
                  <a:cubicBezTo>
                    <a:pt x="581" y="955"/>
                    <a:pt x="582" y="953"/>
                    <a:pt x="581" y="952"/>
                  </a:cubicBezTo>
                  <a:cubicBezTo>
                    <a:pt x="581" y="950"/>
                    <a:pt x="579" y="950"/>
                    <a:pt x="578" y="950"/>
                  </a:cubicBezTo>
                  <a:close/>
                  <a:moveTo>
                    <a:pt x="604" y="937"/>
                  </a:moveTo>
                  <a:cubicBezTo>
                    <a:pt x="600" y="940"/>
                    <a:pt x="596" y="942"/>
                    <a:pt x="591" y="944"/>
                  </a:cubicBezTo>
                  <a:cubicBezTo>
                    <a:pt x="590" y="945"/>
                    <a:pt x="590" y="946"/>
                    <a:pt x="590" y="948"/>
                  </a:cubicBezTo>
                  <a:cubicBezTo>
                    <a:pt x="591" y="949"/>
                    <a:pt x="593" y="949"/>
                    <a:pt x="594" y="949"/>
                  </a:cubicBezTo>
                  <a:cubicBezTo>
                    <a:pt x="598" y="946"/>
                    <a:pt x="603" y="944"/>
                    <a:pt x="607" y="941"/>
                  </a:cubicBezTo>
                  <a:cubicBezTo>
                    <a:pt x="608" y="940"/>
                    <a:pt x="608" y="939"/>
                    <a:pt x="608" y="938"/>
                  </a:cubicBezTo>
                  <a:cubicBezTo>
                    <a:pt x="607" y="937"/>
                    <a:pt x="605" y="936"/>
                    <a:pt x="604" y="937"/>
                  </a:cubicBezTo>
                  <a:close/>
                  <a:moveTo>
                    <a:pt x="628" y="919"/>
                  </a:moveTo>
                  <a:cubicBezTo>
                    <a:pt x="624" y="922"/>
                    <a:pt x="620" y="925"/>
                    <a:pt x="616" y="928"/>
                  </a:cubicBezTo>
                  <a:cubicBezTo>
                    <a:pt x="615" y="929"/>
                    <a:pt x="615" y="931"/>
                    <a:pt x="616" y="932"/>
                  </a:cubicBezTo>
                  <a:cubicBezTo>
                    <a:pt x="617" y="933"/>
                    <a:pt x="618" y="933"/>
                    <a:pt x="619" y="932"/>
                  </a:cubicBezTo>
                  <a:cubicBezTo>
                    <a:pt x="623" y="929"/>
                    <a:pt x="627" y="926"/>
                    <a:pt x="631" y="922"/>
                  </a:cubicBezTo>
                  <a:cubicBezTo>
                    <a:pt x="632" y="921"/>
                    <a:pt x="632" y="920"/>
                    <a:pt x="631" y="919"/>
                  </a:cubicBezTo>
                  <a:cubicBezTo>
                    <a:pt x="630" y="918"/>
                    <a:pt x="629" y="918"/>
                    <a:pt x="628" y="919"/>
                  </a:cubicBezTo>
                  <a:close/>
                  <a:moveTo>
                    <a:pt x="645" y="909"/>
                  </a:moveTo>
                  <a:cubicBezTo>
                    <a:pt x="645" y="908"/>
                    <a:pt x="646" y="906"/>
                    <a:pt x="647" y="905"/>
                  </a:cubicBezTo>
                  <a:cubicBezTo>
                    <a:pt x="647" y="904"/>
                    <a:pt x="647" y="903"/>
                    <a:pt x="647" y="903"/>
                  </a:cubicBezTo>
                  <a:cubicBezTo>
                    <a:pt x="647" y="902"/>
                    <a:pt x="647" y="901"/>
                    <a:pt x="646" y="901"/>
                  </a:cubicBezTo>
                  <a:cubicBezTo>
                    <a:pt x="646" y="901"/>
                    <a:pt x="645" y="900"/>
                    <a:pt x="644" y="901"/>
                  </a:cubicBezTo>
                  <a:cubicBezTo>
                    <a:pt x="644" y="901"/>
                    <a:pt x="643" y="901"/>
                    <a:pt x="643" y="902"/>
                  </a:cubicBezTo>
                  <a:cubicBezTo>
                    <a:pt x="641" y="904"/>
                    <a:pt x="639" y="906"/>
                    <a:pt x="638" y="908"/>
                  </a:cubicBezTo>
                  <a:cubicBezTo>
                    <a:pt x="637" y="909"/>
                    <a:pt x="637" y="911"/>
                    <a:pt x="638" y="912"/>
                  </a:cubicBezTo>
                  <a:cubicBezTo>
                    <a:pt x="639" y="913"/>
                    <a:pt x="641" y="912"/>
                    <a:pt x="641" y="911"/>
                  </a:cubicBezTo>
                  <a:cubicBezTo>
                    <a:pt x="643" y="909"/>
                    <a:pt x="645" y="907"/>
                    <a:pt x="647" y="905"/>
                  </a:cubicBezTo>
                  <a:cubicBezTo>
                    <a:pt x="648" y="903"/>
                    <a:pt x="647" y="902"/>
                    <a:pt x="646" y="901"/>
                  </a:cubicBezTo>
                  <a:cubicBezTo>
                    <a:pt x="645" y="900"/>
                    <a:pt x="644" y="900"/>
                    <a:pt x="643" y="902"/>
                  </a:cubicBezTo>
                  <a:cubicBezTo>
                    <a:pt x="641" y="904"/>
                    <a:pt x="640" y="906"/>
                    <a:pt x="640" y="909"/>
                  </a:cubicBezTo>
                  <a:cubicBezTo>
                    <a:pt x="640" y="910"/>
                    <a:pt x="641" y="911"/>
                    <a:pt x="642" y="912"/>
                  </a:cubicBezTo>
                  <a:cubicBezTo>
                    <a:pt x="644" y="912"/>
                    <a:pt x="645" y="911"/>
                    <a:pt x="645" y="909"/>
                  </a:cubicBezTo>
                  <a:close/>
                  <a:moveTo>
                    <a:pt x="660" y="931"/>
                  </a:moveTo>
                  <a:cubicBezTo>
                    <a:pt x="656" y="928"/>
                    <a:pt x="652" y="924"/>
                    <a:pt x="650" y="921"/>
                  </a:cubicBezTo>
                  <a:cubicBezTo>
                    <a:pt x="649" y="920"/>
                    <a:pt x="647" y="920"/>
                    <a:pt x="646" y="921"/>
                  </a:cubicBezTo>
                  <a:cubicBezTo>
                    <a:pt x="645" y="921"/>
                    <a:pt x="645" y="923"/>
                    <a:pt x="646" y="924"/>
                  </a:cubicBezTo>
                  <a:cubicBezTo>
                    <a:pt x="649" y="928"/>
                    <a:pt x="652" y="931"/>
                    <a:pt x="657" y="935"/>
                  </a:cubicBezTo>
                  <a:cubicBezTo>
                    <a:pt x="658" y="936"/>
                    <a:pt x="660" y="936"/>
                    <a:pt x="660" y="935"/>
                  </a:cubicBezTo>
                  <a:cubicBezTo>
                    <a:pt x="661" y="933"/>
                    <a:pt x="661" y="932"/>
                    <a:pt x="660" y="931"/>
                  </a:cubicBezTo>
                  <a:close/>
                  <a:moveTo>
                    <a:pt x="685" y="947"/>
                  </a:moveTo>
                  <a:cubicBezTo>
                    <a:pt x="680" y="945"/>
                    <a:pt x="676" y="942"/>
                    <a:pt x="672" y="940"/>
                  </a:cubicBezTo>
                  <a:cubicBezTo>
                    <a:pt x="671" y="939"/>
                    <a:pt x="669" y="939"/>
                    <a:pt x="669" y="940"/>
                  </a:cubicBezTo>
                  <a:cubicBezTo>
                    <a:pt x="668" y="941"/>
                    <a:pt x="668" y="943"/>
                    <a:pt x="669" y="944"/>
                  </a:cubicBezTo>
                  <a:cubicBezTo>
                    <a:pt x="673" y="946"/>
                    <a:pt x="678" y="949"/>
                    <a:pt x="682" y="952"/>
                  </a:cubicBezTo>
                  <a:cubicBezTo>
                    <a:pt x="684" y="952"/>
                    <a:pt x="685" y="952"/>
                    <a:pt x="686" y="951"/>
                  </a:cubicBezTo>
                  <a:cubicBezTo>
                    <a:pt x="686" y="950"/>
                    <a:pt x="686" y="948"/>
                    <a:pt x="685" y="947"/>
                  </a:cubicBezTo>
                  <a:close/>
                  <a:moveTo>
                    <a:pt x="711" y="961"/>
                  </a:moveTo>
                  <a:cubicBezTo>
                    <a:pt x="707" y="959"/>
                    <a:pt x="702" y="957"/>
                    <a:pt x="698" y="954"/>
                  </a:cubicBezTo>
                  <a:cubicBezTo>
                    <a:pt x="697" y="954"/>
                    <a:pt x="695" y="954"/>
                    <a:pt x="695" y="955"/>
                  </a:cubicBezTo>
                  <a:cubicBezTo>
                    <a:pt x="694" y="957"/>
                    <a:pt x="694" y="958"/>
                    <a:pt x="696" y="959"/>
                  </a:cubicBezTo>
                  <a:cubicBezTo>
                    <a:pt x="700" y="961"/>
                    <a:pt x="705" y="963"/>
                    <a:pt x="709" y="966"/>
                  </a:cubicBezTo>
                  <a:cubicBezTo>
                    <a:pt x="710" y="966"/>
                    <a:pt x="712" y="966"/>
                    <a:pt x="713" y="964"/>
                  </a:cubicBezTo>
                  <a:cubicBezTo>
                    <a:pt x="713" y="963"/>
                    <a:pt x="713" y="962"/>
                    <a:pt x="711" y="961"/>
                  </a:cubicBezTo>
                  <a:close/>
                  <a:moveTo>
                    <a:pt x="739" y="973"/>
                  </a:moveTo>
                  <a:cubicBezTo>
                    <a:pt x="734" y="971"/>
                    <a:pt x="730" y="969"/>
                    <a:pt x="725" y="967"/>
                  </a:cubicBezTo>
                  <a:cubicBezTo>
                    <a:pt x="724" y="967"/>
                    <a:pt x="722" y="967"/>
                    <a:pt x="722" y="969"/>
                  </a:cubicBezTo>
                  <a:cubicBezTo>
                    <a:pt x="721" y="970"/>
                    <a:pt x="722" y="971"/>
                    <a:pt x="723" y="972"/>
                  </a:cubicBezTo>
                  <a:cubicBezTo>
                    <a:pt x="727" y="974"/>
                    <a:pt x="732" y="976"/>
                    <a:pt x="737" y="978"/>
                  </a:cubicBezTo>
                  <a:cubicBezTo>
                    <a:pt x="738" y="979"/>
                    <a:pt x="739" y="978"/>
                    <a:pt x="740" y="977"/>
                  </a:cubicBezTo>
                  <a:cubicBezTo>
                    <a:pt x="741" y="975"/>
                    <a:pt x="740" y="974"/>
                    <a:pt x="739" y="973"/>
                  </a:cubicBezTo>
                  <a:close/>
                  <a:moveTo>
                    <a:pt x="766" y="985"/>
                  </a:moveTo>
                  <a:cubicBezTo>
                    <a:pt x="762" y="983"/>
                    <a:pt x="757" y="981"/>
                    <a:pt x="753" y="979"/>
                  </a:cubicBezTo>
                  <a:cubicBezTo>
                    <a:pt x="751" y="979"/>
                    <a:pt x="750" y="979"/>
                    <a:pt x="749" y="981"/>
                  </a:cubicBezTo>
                  <a:cubicBezTo>
                    <a:pt x="749" y="982"/>
                    <a:pt x="749" y="983"/>
                    <a:pt x="751" y="984"/>
                  </a:cubicBezTo>
                  <a:cubicBezTo>
                    <a:pt x="755" y="986"/>
                    <a:pt x="760" y="988"/>
                    <a:pt x="765" y="989"/>
                  </a:cubicBezTo>
                  <a:cubicBezTo>
                    <a:pt x="766" y="990"/>
                    <a:pt x="767" y="989"/>
                    <a:pt x="768" y="988"/>
                  </a:cubicBezTo>
                  <a:cubicBezTo>
                    <a:pt x="768" y="987"/>
                    <a:pt x="768" y="985"/>
                    <a:pt x="766" y="985"/>
                  </a:cubicBezTo>
                  <a:close/>
                  <a:moveTo>
                    <a:pt x="795" y="995"/>
                  </a:moveTo>
                  <a:cubicBezTo>
                    <a:pt x="790" y="994"/>
                    <a:pt x="785" y="992"/>
                    <a:pt x="780" y="990"/>
                  </a:cubicBezTo>
                  <a:cubicBezTo>
                    <a:pt x="779" y="990"/>
                    <a:pt x="778" y="990"/>
                    <a:pt x="777" y="992"/>
                  </a:cubicBezTo>
                  <a:cubicBezTo>
                    <a:pt x="777" y="993"/>
                    <a:pt x="777" y="994"/>
                    <a:pt x="779" y="995"/>
                  </a:cubicBezTo>
                  <a:cubicBezTo>
                    <a:pt x="784" y="997"/>
                    <a:pt x="788" y="998"/>
                    <a:pt x="793" y="1000"/>
                  </a:cubicBezTo>
                  <a:cubicBezTo>
                    <a:pt x="794" y="1000"/>
                    <a:pt x="796" y="1000"/>
                    <a:pt x="796" y="998"/>
                  </a:cubicBezTo>
                  <a:cubicBezTo>
                    <a:pt x="797" y="997"/>
                    <a:pt x="796" y="996"/>
                    <a:pt x="795" y="995"/>
                  </a:cubicBezTo>
                  <a:close/>
                  <a:moveTo>
                    <a:pt x="823" y="1005"/>
                  </a:moveTo>
                  <a:cubicBezTo>
                    <a:pt x="819" y="1004"/>
                    <a:pt x="814" y="1002"/>
                    <a:pt x="809" y="1000"/>
                  </a:cubicBezTo>
                  <a:cubicBezTo>
                    <a:pt x="807" y="1000"/>
                    <a:pt x="806" y="1000"/>
                    <a:pt x="806" y="1002"/>
                  </a:cubicBezTo>
                  <a:cubicBezTo>
                    <a:pt x="805" y="1003"/>
                    <a:pt x="806" y="1004"/>
                    <a:pt x="807" y="1005"/>
                  </a:cubicBezTo>
                  <a:cubicBezTo>
                    <a:pt x="813" y="1007"/>
                    <a:pt x="817" y="1008"/>
                    <a:pt x="822" y="1010"/>
                  </a:cubicBezTo>
                  <a:cubicBezTo>
                    <a:pt x="823" y="1010"/>
                    <a:pt x="824" y="1009"/>
                    <a:pt x="825" y="1008"/>
                  </a:cubicBezTo>
                  <a:cubicBezTo>
                    <a:pt x="825" y="1007"/>
                    <a:pt x="824" y="1005"/>
                    <a:pt x="823" y="1005"/>
                  </a:cubicBezTo>
                  <a:close/>
                  <a:moveTo>
                    <a:pt x="852" y="1010"/>
                  </a:moveTo>
                  <a:cubicBezTo>
                    <a:pt x="847" y="1009"/>
                    <a:pt x="842" y="1009"/>
                    <a:pt x="837" y="1008"/>
                  </a:cubicBezTo>
                  <a:cubicBezTo>
                    <a:pt x="836" y="1008"/>
                    <a:pt x="835" y="1009"/>
                    <a:pt x="834" y="1010"/>
                  </a:cubicBezTo>
                  <a:cubicBezTo>
                    <a:pt x="834" y="1012"/>
                    <a:pt x="835" y="1013"/>
                    <a:pt x="837" y="1013"/>
                  </a:cubicBezTo>
                  <a:cubicBezTo>
                    <a:pt x="842" y="1014"/>
                    <a:pt x="847" y="1014"/>
                    <a:pt x="852" y="1015"/>
                  </a:cubicBezTo>
                  <a:cubicBezTo>
                    <a:pt x="853" y="1015"/>
                    <a:pt x="854" y="1014"/>
                    <a:pt x="854" y="1012"/>
                  </a:cubicBezTo>
                  <a:cubicBezTo>
                    <a:pt x="854" y="1011"/>
                    <a:pt x="853" y="1010"/>
                    <a:pt x="852" y="1010"/>
                  </a:cubicBezTo>
                  <a:close/>
                  <a:moveTo>
                    <a:pt x="882" y="1011"/>
                  </a:moveTo>
                  <a:cubicBezTo>
                    <a:pt x="877" y="1011"/>
                    <a:pt x="872" y="1011"/>
                    <a:pt x="867" y="1011"/>
                  </a:cubicBezTo>
                  <a:cubicBezTo>
                    <a:pt x="866" y="1011"/>
                    <a:pt x="864" y="1012"/>
                    <a:pt x="864" y="1013"/>
                  </a:cubicBezTo>
                  <a:cubicBezTo>
                    <a:pt x="864" y="1015"/>
                    <a:pt x="865" y="1016"/>
                    <a:pt x="867" y="1016"/>
                  </a:cubicBezTo>
                  <a:cubicBezTo>
                    <a:pt x="872" y="1016"/>
                    <a:pt x="877" y="1016"/>
                    <a:pt x="882" y="1016"/>
                  </a:cubicBezTo>
                  <a:cubicBezTo>
                    <a:pt x="883" y="1016"/>
                    <a:pt x="884" y="1015"/>
                    <a:pt x="884" y="1014"/>
                  </a:cubicBezTo>
                  <a:cubicBezTo>
                    <a:pt x="884" y="1013"/>
                    <a:pt x="883" y="1011"/>
                    <a:pt x="882" y="1011"/>
                  </a:cubicBezTo>
                  <a:close/>
                  <a:moveTo>
                    <a:pt x="912" y="1011"/>
                  </a:moveTo>
                  <a:cubicBezTo>
                    <a:pt x="907" y="1011"/>
                    <a:pt x="902" y="1011"/>
                    <a:pt x="897" y="1012"/>
                  </a:cubicBezTo>
                  <a:cubicBezTo>
                    <a:pt x="895" y="1012"/>
                    <a:pt x="894" y="1013"/>
                    <a:pt x="894" y="1014"/>
                  </a:cubicBezTo>
                  <a:cubicBezTo>
                    <a:pt x="894" y="1015"/>
                    <a:pt x="895" y="1017"/>
                    <a:pt x="897" y="1017"/>
                  </a:cubicBezTo>
                  <a:cubicBezTo>
                    <a:pt x="902" y="1016"/>
                    <a:pt x="907" y="1016"/>
                    <a:pt x="912" y="1016"/>
                  </a:cubicBezTo>
                  <a:cubicBezTo>
                    <a:pt x="913" y="1016"/>
                    <a:pt x="914" y="1015"/>
                    <a:pt x="914" y="1014"/>
                  </a:cubicBezTo>
                  <a:cubicBezTo>
                    <a:pt x="914" y="1012"/>
                    <a:pt x="913" y="1011"/>
                    <a:pt x="912" y="1011"/>
                  </a:cubicBezTo>
                  <a:close/>
                  <a:moveTo>
                    <a:pt x="941" y="1009"/>
                  </a:moveTo>
                  <a:cubicBezTo>
                    <a:pt x="936" y="1009"/>
                    <a:pt x="932" y="1010"/>
                    <a:pt x="927" y="1010"/>
                  </a:cubicBezTo>
                  <a:cubicBezTo>
                    <a:pt x="925" y="1010"/>
                    <a:pt x="924" y="1012"/>
                    <a:pt x="924" y="1013"/>
                  </a:cubicBezTo>
                  <a:cubicBezTo>
                    <a:pt x="924" y="1014"/>
                    <a:pt x="926" y="1015"/>
                    <a:pt x="927" y="1015"/>
                  </a:cubicBezTo>
                  <a:cubicBezTo>
                    <a:pt x="932" y="1015"/>
                    <a:pt x="937" y="1014"/>
                    <a:pt x="942" y="1014"/>
                  </a:cubicBezTo>
                  <a:cubicBezTo>
                    <a:pt x="943" y="1014"/>
                    <a:pt x="944" y="1013"/>
                    <a:pt x="944" y="1011"/>
                  </a:cubicBezTo>
                  <a:cubicBezTo>
                    <a:pt x="944" y="1010"/>
                    <a:pt x="943" y="1009"/>
                    <a:pt x="941" y="1009"/>
                  </a:cubicBezTo>
                  <a:close/>
                  <a:moveTo>
                    <a:pt x="971" y="1005"/>
                  </a:moveTo>
                  <a:cubicBezTo>
                    <a:pt x="966" y="1006"/>
                    <a:pt x="961" y="1006"/>
                    <a:pt x="956" y="1007"/>
                  </a:cubicBezTo>
                  <a:cubicBezTo>
                    <a:pt x="955" y="1007"/>
                    <a:pt x="954" y="1009"/>
                    <a:pt x="954" y="1010"/>
                  </a:cubicBezTo>
                  <a:cubicBezTo>
                    <a:pt x="954" y="1011"/>
                    <a:pt x="956" y="1012"/>
                    <a:pt x="957" y="1012"/>
                  </a:cubicBezTo>
                  <a:cubicBezTo>
                    <a:pt x="962" y="1011"/>
                    <a:pt x="967" y="1011"/>
                    <a:pt x="972" y="1010"/>
                  </a:cubicBezTo>
                  <a:cubicBezTo>
                    <a:pt x="973" y="1010"/>
                    <a:pt x="974" y="1008"/>
                    <a:pt x="974" y="1007"/>
                  </a:cubicBezTo>
                  <a:cubicBezTo>
                    <a:pt x="974" y="1006"/>
                    <a:pt x="972" y="1005"/>
                    <a:pt x="971" y="1005"/>
                  </a:cubicBezTo>
                  <a:close/>
                  <a:moveTo>
                    <a:pt x="1000" y="999"/>
                  </a:moveTo>
                  <a:cubicBezTo>
                    <a:pt x="995" y="1000"/>
                    <a:pt x="991" y="1001"/>
                    <a:pt x="986" y="1002"/>
                  </a:cubicBezTo>
                  <a:cubicBezTo>
                    <a:pt x="984" y="1002"/>
                    <a:pt x="983" y="1004"/>
                    <a:pt x="984" y="1005"/>
                  </a:cubicBezTo>
                  <a:cubicBezTo>
                    <a:pt x="984" y="1006"/>
                    <a:pt x="985" y="1007"/>
                    <a:pt x="987" y="1007"/>
                  </a:cubicBezTo>
                  <a:cubicBezTo>
                    <a:pt x="992" y="1006"/>
                    <a:pt x="997" y="1005"/>
                    <a:pt x="1001" y="1004"/>
                  </a:cubicBezTo>
                  <a:cubicBezTo>
                    <a:pt x="1003" y="1004"/>
                    <a:pt x="1004" y="1002"/>
                    <a:pt x="1003" y="1001"/>
                  </a:cubicBezTo>
                  <a:cubicBezTo>
                    <a:pt x="1003" y="1000"/>
                    <a:pt x="1002" y="999"/>
                    <a:pt x="1000" y="999"/>
                  </a:cubicBezTo>
                  <a:close/>
                  <a:moveTo>
                    <a:pt x="1029" y="991"/>
                  </a:moveTo>
                  <a:cubicBezTo>
                    <a:pt x="1024" y="993"/>
                    <a:pt x="1020" y="994"/>
                    <a:pt x="1015" y="995"/>
                  </a:cubicBezTo>
                  <a:cubicBezTo>
                    <a:pt x="1013" y="996"/>
                    <a:pt x="1013" y="997"/>
                    <a:pt x="1013" y="998"/>
                  </a:cubicBezTo>
                  <a:cubicBezTo>
                    <a:pt x="1013" y="1000"/>
                    <a:pt x="1015" y="1001"/>
                    <a:pt x="1016" y="1000"/>
                  </a:cubicBezTo>
                  <a:cubicBezTo>
                    <a:pt x="1021" y="999"/>
                    <a:pt x="1026" y="998"/>
                    <a:pt x="1031" y="996"/>
                  </a:cubicBezTo>
                  <a:cubicBezTo>
                    <a:pt x="1032" y="996"/>
                    <a:pt x="1033" y="994"/>
                    <a:pt x="1032" y="993"/>
                  </a:cubicBezTo>
                  <a:cubicBezTo>
                    <a:pt x="1032" y="992"/>
                    <a:pt x="1030" y="991"/>
                    <a:pt x="1029" y="991"/>
                  </a:cubicBezTo>
                  <a:close/>
                  <a:moveTo>
                    <a:pt x="1057" y="982"/>
                  </a:moveTo>
                  <a:cubicBezTo>
                    <a:pt x="1053" y="983"/>
                    <a:pt x="1048" y="985"/>
                    <a:pt x="1043" y="987"/>
                  </a:cubicBezTo>
                  <a:cubicBezTo>
                    <a:pt x="1042" y="987"/>
                    <a:pt x="1041" y="989"/>
                    <a:pt x="1042" y="990"/>
                  </a:cubicBezTo>
                  <a:cubicBezTo>
                    <a:pt x="1042" y="991"/>
                    <a:pt x="1044" y="992"/>
                    <a:pt x="1045" y="991"/>
                  </a:cubicBezTo>
                  <a:cubicBezTo>
                    <a:pt x="1050" y="990"/>
                    <a:pt x="1054" y="988"/>
                    <a:pt x="1059" y="986"/>
                  </a:cubicBezTo>
                  <a:cubicBezTo>
                    <a:pt x="1060" y="986"/>
                    <a:pt x="1061" y="984"/>
                    <a:pt x="1061" y="983"/>
                  </a:cubicBezTo>
                  <a:cubicBezTo>
                    <a:pt x="1060" y="982"/>
                    <a:pt x="1059" y="981"/>
                    <a:pt x="1057" y="982"/>
                  </a:cubicBezTo>
                  <a:close/>
                  <a:moveTo>
                    <a:pt x="1085" y="970"/>
                  </a:moveTo>
                  <a:cubicBezTo>
                    <a:pt x="1080" y="972"/>
                    <a:pt x="1076" y="974"/>
                    <a:pt x="1072" y="976"/>
                  </a:cubicBezTo>
                  <a:cubicBezTo>
                    <a:pt x="1071" y="976"/>
                    <a:pt x="1071" y="976"/>
                    <a:pt x="1071" y="976"/>
                  </a:cubicBezTo>
                  <a:cubicBezTo>
                    <a:pt x="1070" y="977"/>
                    <a:pt x="1069" y="978"/>
                    <a:pt x="1070" y="980"/>
                  </a:cubicBezTo>
                  <a:cubicBezTo>
                    <a:pt x="1070" y="981"/>
                    <a:pt x="1072" y="981"/>
                    <a:pt x="1073" y="981"/>
                  </a:cubicBezTo>
                  <a:cubicBezTo>
                    <a:pt x="1073" y="981"/>
                    <a:pt x="1073" y="981"/>
                    <a:pt x="1073" y="981"/>
                  </a:cubicBezTo>
                  <a:cubicBezTo>
                    <a:pt x="1078" y="979"/>
                    <a:pt x="1083" y="977"/>
                    <a:pt x="1087" y="975"/>
                  </a:cubicBezTo>
                  <a:cubicBezTo>
                    <a:pt x="1088" y="974"/>
                    <a:pt x="1089" y="973"/>
                    <a:pt x="1088" y="971"/>
                  </a:cubicBezTo>
                  <a:cubicBezTo>
                    <a:pt x="1088" y="970"/>
                    <a:pt x="1086" y="970"/>
                    <a:pt x="1085" y="970"/>
                  </a:cubicBezTo>
                  <a:close/>
                  <a:moveTo>
                    <a:pt x="1111" y="956"/>
                  </a:moveTo>
                  <a:cubicBezTo>
                    <a:pt x="1107" y="959"/>
                    <a:pt x="1103" y="961"/>
                    <a:pt x="1098" y="964"/>
                  </a:cubicBezTo>
                  <a:cubicBezTo>
                    <a:pt x="1097" y="964"/>
                    <a:pt x="1096" y="966"/>
                    <a:pt x="1097" y="967"/>
                  </a:cubicBezTo>
                  <a:cubicBezTo>
                    <a:pt x="1098" y="968"/>
                    <a:pt x="1099" y="969"/>
                    <a:pt x="1100" y="968"/>
                  </a:cubicBezTo>
                  <a:cubicBezTo>
                    <a:pt x="1105" y="966"/>
                    <a:pt x="1109" y="963"/>
                    <a:pt x="1114" y="961"/>
                  </a:cubicBezTo>
                  <a:cubicBezTo>
                    <a:pt x="1115" y="960"/>
                    <a:pt x="1115" y="958"/>
                    <a:pt x="1114" y="957"/>
                  </a:cubicBezTo>
                  <a:cubicBezTo>
                    <a:pt x="1114" y="956"/>
                    <a:pt x="1112" y="956"/>
                    <a:pt x="1111" y="956"/>
                  </a:cubicBezTo>
                  <a:close/>
                  <a:moveTo>
                    <a:pt x="1136" y="940"/>
                  </a:moveTo>
                  <a:cubicBezTo>
                    <a:pt x="1132" y="943"/>
                    <a:pt x="1128" y="946"/>
                    <a:pt x="1124" y="948"/>
                  </a:cubicBezTo>
                  <a:cubicBezTo>
                    <a:pt x="1123" y="949"/>
                    <a:pt x="1122" y="951"/>
                    <a:pt x="1123" y="952"/>
                  </a:cubicBezTo>
                  <a:cubicBezTo>
                    <a:pt x="1124" y="953"/>
                    <a:pt x="1125" y="953"/>
                    <a:pt x="1126" y="953"/>
                  </a:cubicBezTo>
                  <a:cubicBezTo>
                    <a:pt x="1131" y="950"/>
                    <a:pt x="1135" y="947"/>
                    <a:pt x="1139" y="944"/>
                  </a:cubicBezTo>
                  <a:cubicBezTo>
                    <a:pt x="1140" y="943"/>
                    <a:pt x="1140" y="942"/>
                    <a:pt x="1139" y="940"/>
                  </a:cubicBezTo>
                  <a:cubicBezTo>
                    <a:pt x="1139" y="939"/>
                    <a:pt x="1137" y="939"/>
                    <a:pt x="1136" y="940"/>
                  </a:cubicBezTo>
                  <a:close/>
                  <a:moveTo>
                    <a:pt x="1159" y="921"/>
                  </a:moveTo>
                  <a:cubicBezTo>
                    <a:pt x="1155" y="924"/>
                    <a:pt x="1151" y="928"/>
                    <a:pt x="1148" y="931"/>
                  </a:cubicBezTo>
                  <a:cubicBezTo>
                    <a:pt x="1147" y="932"/>
                    <a:pt x="1146" y="933"/>
                    <a:pt x="1147" y="934"/>
                  </a:cubicBezTo>
                  <a:cubicBezTo>
                    <a:pt x="1148" y="935"/>
                    <a:pt x="1150" y="935"/>
                    <a:pt x="1151" y="935"/>
                  </a:cubicBezTo>
                  <a:cubicBezTo>
                    <a:pt x="1155" y="931"/>
                    <a:pt x="1158" y="928"/>
                    <a:pt x="1162" y="925"/>
                  </a:cubicBezTo>
                  <a:cubicBezTo>
                    <a:pt x="1163" y="924"/>
                    <a:pt x="1163" y="922"/>
                    <a:pt x="1162" y="921"/>
                  </a:cubicBezTo>
                  <a:cubicBezTo>
                    <a:pt x="1161" y="920"/>
                    <a:pt x="1160" y="920"/>
                    <a:pt x="1159" y="921"/>
                  </a:cubicBezTo>
                  <a:close/>
                  <a:moveTo>
                    <a:pt x="1180" y="900"/>
                  </a:moveTo>
                  <a:cubicBezTo>
                    <a:pt x="1176" y="904"/>
                    <a:pt x="1173" y="907"/>
                    <a:pt x="1169" y="911"/>
                  </a:cubicBezTo>
                  <a:cubicBezTo>
                    <a:pt x="1169" y="912"/>
                    <a:pt x="1169" y="913"/>
                    <a:pt x="1170" y="914"/>
                  </a:cubicBezTo>
                  <a:cubicBezTo>
                    <a:pt x="1170" y="915"/>
                    <a:pt x="1172" y="915"/>
                    <a:pt x="1173" y="914"/>
                  </a:cubicBezTo>
                  <a:cubicBezTo>
                    <a:pt x="1177" y="911"/>
                    <a:pt x="1180" y="907"/>
                    <a:pt x="1183" y="903"/>
                  </a:cubicBezTo>
                  <a:cubicBezTo>
                    <a:pt x="1184" y="902"/>
                    <a:pt x="1184" y="901"/>
                    <a:pt x="1183" y="900"/>
                  </a:cubicBezTo>
                  <a:cubicBezTo>
                    <a:pt x="1182" y="899"/>
                    <a:pt x="1181" y="899"/>
                    <a:pt x="1180" y="900"/>
                  </a:cubicBezTo>
                  <a:close/>
                  <a:moveTo>
                    <a:pt x="1198" y="877"/>
                  </a:moveTo>
                  <a:cubicBezTo>
                    <a:pt x="1195" y="881"/>
                    <a:pt x="1192" y="885"/>
                    <a:pt x="1189" y="888"/>
                  </a:cubicBezTo>
                  <a:cubicBezTo>
                    <a:pt x="1188" y="890"/>
                    <a:pt x="1189" y="891"/>
                    <a:pt x="1190" y="892"/>
                  </a:cubicBezTo>
                  <a:cubicBezTo>
                    <a:pt x="1191" y="893"/>
                    <a:pt x="1192" y="893"/>
                    <a:pt x="1193" y="892"/>
                  </a:cubicBezTo>
                  <a:cubicBezTo>
                    <a:pt x="1196" y="888"/>
                    <a:pt x="1199" y="884"/>
                    <a:pt x="1202" y="880"/>
                  </a:cubicBezTo>
                  <a:cubicBezTo>
                    <a:pt x="1203" y="878"/>
                    <a:pt x="1203" y="877"/>
                    <a:pt x="1202" y="876"/>
                  </a:cubicBezTo>
                  <a:cubicBezTo>
                    <a:pt x="1201" y="875"/>
                    <a:pt x="1199" y="876"/>
                    <a:pt x="1198" y="877"/>
                  </a:cubicBezTo>
                  <a:close/>
                  <a:moveTo>
                    <a:pt x="1214" y="852"/>
                  </a:moveTo>
                  <a:cubicBezTo>
                    <a:pt x="1212" y="856"/>
                    <a:pt x="1209" y="860"/>
                    <a:pt x="1207" y="864"/>
                  </a:cubicBezTo>
                  <a:cubicBezTo>
                    <a:pt x="1206" y="865"/>
                    <a:pt x="1206" y="867"/>
                    <a:pt x="1207" y="868"/>
                  </a:cubicBezTo>
                  <a:cubicBezTo>
                    <a:pt x="1208" y="869"/>
                    <a:pt x="1210" y="868"/>
                    <a:pt x="1211" y="867"/>
                  </a:cubicBezTo>
                  <a:cubicBezTo>
                    <a:pt x="1213" y="863"/>
                    <a:pt x="1216" y="859"/>
                    <a:pt x="1219" y="854"/>
                  </a:cubicBezTo>
                  <a:cubicBezTo>
                    <a:pt x="1219" y="853"/>
                    <a:pt x="1219" y="851"/>
                    <a:pt x="1218" y="851"/>
                  </a:cubicBezTo>
                  <a:cubicBezTo>
                    <a:pt x="1217" y="850"/>
                    <a:pt x="1215" y="850"/>
                    <a:pt x="1214" y="852"/>
                  </a:cubicBezTo>
                  <a:close/>
                  <a:moveTo>
                    <a:pt x="1228" y="825"/>
                  </a:moveTo>
                  <a:cubicBezTo>
                    <a:pt x="1226" y="830"/>
                    <a:pt x="1224" y="834"/>
                    <a:pt x="1222" y="839"/>
                  </a:cubicBezTo>
                  <a:cubicBezTo>
                    <a:pt x="1221" y="840"/>
                    <a:pt x="1221" y="841"/>
                    <a:pt x="1223" y="842"/>
                  </a:cubicBezTo>
                  <a:cubicBezTo>
                    <a:pt x="1224" y="843"/>
                    <a:pt x="1225" y="842"/>
                    <a:pt x="1226" y="841"/>
                  </a:cubicBezTo>
                  <a:cubicBezTo>
                    <a:pt x="1228" y="836"/>
                    <a:pt x="1231" y="832"/>
                    <a:pt x="1233" y="827"/>
                  </a:cubicBezTo>
                  <a:cubicBezTo>
                    <a:pt x="1233" y="826"/>
                    <a:pt x="1233" y="825"/>
                    <a:pt x="1231" y="824"/>
                  </a:cubicBezTo>
                  <a:cubicBezTo>
                    <a:pt x="1230" y="823"/>
                    <a:pt x="1229" y="824"/>
                    <a:pt x="1228" y="825"/>
                  </a:cubicBezTo>
                  <a:close/>
                  <a:moveTo>
                    <a:pt x="1240" y="798"/>
                  </a:moveTo>
                  <a:cubicBezTo>
                    <a:pt x="1238" y="802"/>
                    <a:pt x="1236" y="807"/>
                    <a:pt x="1234" y="812"/>
                  </a:cubicBezTo>
                  <a:cubicBezTo>
                    <a:pt x="1234" y="813"/>
                    <a:pt x="1234" y="814"/>
                    <a:pt x="1236" y="815"/>
                  </a:cubicBezTo>
                  <a:cubicBezTo>
                    <a:pt x="1237" y="815"/>
                    <a:pt x="1238" y="815"/>
                    <a:pt x="1239" y="814"/>
                  </a:cubicBezTo>
                  <a:cubicBezTo>
                    <a:pt x="1241" y="809"/>
                    <a:pt x="1243" y="804"/>
                    <a:pt x="1244" y="800"/>
                  </a:cubicBezTo>
                  <a:cubicBezTo>
                    <a:pt x="1245" y="798"/>
                    <a:pt x="1244" y="797"/>
                    <a:pt x="1243" y="796"/>
                  </a:cubicBezTo>
                  <a:cubicBezTo>
                    <a:pt x="1242" y="796"/>
                    <a:pt x="1240" y="796"/>
                    <a:pt x="1240" y="798"/>
                  </a:cubicBezTo>
                  <a:close/>
                  <a:moveTo>
                    <a:pt x="1249" y="769"/>
                  </a:moveTo>
                  <a:cubicBezTo>
                    <a:pt x="1248" y="774"/>
                    <a:pt x="1246" y="779"/>
                    <a:pt x="1245" y="784"/>
                  </a:cubicBezTo>
                  <a:cubicBezTo>
                    <a:pt x="1244" y="785"/>
                    <a:pt x="1245" y="786"/>
                    <a:pt x="1246" y="787"/>
                  </a:cubicBezTo>
                  <a:cubicBezTo>
                    <a:pt x="1247" y="787"/>
                    <a:pt x="1249" y="787"/>
                    <a:pt x="1249" y="785"/>
                  </a:cubicBezTo>
                  <a:cubicBezTo>
                    <a:pt x="1251" y="781"/>
                    <a:pt x="1252" y="776"/>
                    <a:pt x="1254" y="771"/>
                  </a:cubicBezTo>
                  <a:cubicBezTo>
                    <a:pt x="1254" y="770"/>
                    <a:pt x="1253" y="768"/>
                    <a:pt x="1252" y="768"/>
                  </a:cubicBezTo>
                  <a:cubicBezTo>
                    <a:pt x="1251" y="767"/>
                    <a:pt x="1249" y="768"/>
                    <a:pt x="1249" y="769"/>
                  </a:cubicBezTo>
                  <a:close/>
                  <a:moveTo>
                    <a:pt x="1256" y="741"/>
                  </a:moveTo>
                  <a:cubicBezTo>
                    <a:pt x="1255" y="745"/>
                    <a:pt x="1254" y="750"/>
                    <a:pt x="1253" y="755"/>
                  </a:cubicBezTo>
                  <a:cubicBezTo>
                    <a:pt x="1253" y="756"/>
                    <a:pt x="1253" y="758"/>
                    <a:pt x="1255" y="758"/>
                  </a:cubicBezTo>
                  <a:cubicBezTo>
                    <a:pt x="1256" y="758"/>
                    <a:pt x="1257" y="758"/>
                    <a:pt x="1258" y="756"/>
                  </a:cubicBezTo>
                  <a:cubicBezTo>
                    <a:pt x="1259" y="751"/>
                    <a:pt x="1260" y="747"/>
                    <a:pt x="1261" y="742"/>
                  </a:cubicBezTo>
                  <a:cubicBezTo>
                    <a:pt x="1262" y="740"/>
                    <a:pt x="1261" y="739"/>
                    <a:pt x="1259" y="739"/>
                  </a:cubicBezTo>
                  <a:cubicBezTo>
                    <a:pt x="1258" y="738"/>
                    <a:pt x="1257" y="739"/>
                    <a:pt x="1256" y="741"/>
                  </a:cubicBezTo>
                  <a:close/>
                  <a:moveTo>
                    <a:pt x="1288" y="742"/>
                  </a:moveTo>
                  <a:cubicBezTo>
                    <a:pt x="1283" y="742"/>
                    <a:pt x="1278" y="741"/>
                    <a:pt x="1273" y="740"/>
                  </a:cubicBezTo>
                  <a:cubicBezTo>
                    <a:pt x="1272" y="740"/>
                    <a:pt x="1270" y="741"/>
                    <a:pt x="1270" y="742"/>
                  </a:cubicBezTo>
                  <a:cubicBezTo>
                    <a:pt x="1270" y="743"/>
                    <a:pt x="1271" y="745"/>
                    <a:pt x="1272" y="745"/>
                  </a:cubicBezTo>
                  <a:cubicBezTo>
                    <a:pt x="1277" y="746"/>
                    <a:pt x="1282" y="747"/>
                    <a:pt x="1287" y="747"/>
                  </a:cubicBezTo>
                  <a:cubicBezTo>
                    <a:pt x="1288" y="748"/>
                    <a:pt x="1290" y="747"/>
                    <a:pt x="1290" y="745"/>
                  </a:cubicBezTo>
                  <a:cubicBezTo>
                    <a:pt x="1290" y="744"/>
                    <a:pt x="1289" y="743"/>
                    <a:pt x="1288" y="742"/>
                  </a:cubicBezTo>
                  <a:close/>
                  <a:moveTo>
                    <a:pt x="1317" y="746"/>
                  </a:moveTo>
                  <a:cubicBezTo>
                    <a:pt x="1312" y="746"/>
                    <a:pt x="1307" y="745"/>
                    <a:pt x="1302" y="745"/>
                  </a:cubicBezTo>
                  <a:cubicBezTo>
                    <a:pt x="1301" y="744"/>
                    <a:pt x="1300" y="745"/>
                    <a:pt x="1300" y="747"/>
                  </a:cubicBezTo>
                  <a:cubicBezTo>
                    <a:pt x="1299" y="748"/>
                    <a:pt x="1300" y="749"/>
                    <a:pt x="1302" y="750"/>
                  </a:cubicBezTo>
                  <a:cubicBezTo>
                    <a:pt x="1307" y="750"/>
                    <a:pt x="1312" y="751"/>
                    <a:pt x="1317" y="751"/>
                  </a:cubicBezTo>
                  <a:cubicBezTo>
                    <a:pt x="1318" y="752"/>
                    <a:pt x="1319" y="751"/>
                    <a:pt x="1320" y="749"/>
                  </a:cubicBezTo>
                  <a:cubicBezTo>
                    <a:pt x="1320" y="748"/>
                    <a:pt x="1319" y="747"/>
                    <a:pt x="1317" y="746"/>
                  </a:cubicBezTo>
                  <a:close/>
                  <a:moveTo>
                    <a:pt x="1347" y="749"/>
                  </a:moveTo>
                  <a:cubicBezTo>
                    <a:pt x="1342" y="749"/>
                    <a:pt x="1337" y="748"/>
                    <a:pt x="1332" y="748"/>
                  </a:cubicBezTo>
                  <a:cubicBezTo>
                    <a:pt x="1331" y="748"/>
                    <a:pt x="1330" y="749"/>
                    <a:pt x="1329" y="750"/>
                  </a:cubicBezTo>
                  <a:cubicBezTo>
                    <a:pt x="1329" y="751"/>
                    <a:pt x="1330" y="753"/>
                    <a:pt x="1332" y="753"/>
                  </a:cubicBezTo>
                  <a:cubicBezTo>
                    <a:pt x="1337" y="753"/>
                    <a:pt x="1342" y="754"/>
                    <a:pt x="1347" y="754"/>
                  </a:cubicBezTo>
                  <a:cubicBezTo>
                    <a:pt x="1348" y="754"/>
                    <a:pt x="1349" y="753"/>
                    <a:pt x="1349" y="751"/>
                  </a:cubicBezTo>
                  <a:cubicBezTo>
                    <a:pt x="1350" y="750"/>
                    <a:pt x="1348" y="749"/>
                    <a:pt x="1347" y="749"/>
                  </a:cubicBezTo>
                  <a:close/>
                  <a:moveTo>
                    <a:pt x="1377" y="749"/>
                  </a:moveTo>
                  <a:cubicBezTo>
                    <a:pt x="1375" y="749"/>
                    <a:pt x="1373" y="749"/>
                    <a:pt x="1371" y="749"/>
                  </a:cubicBezTo>
                  <a:cubicBezTo>
                    <a:pt x="1368" y="749"/>
                    <a:pt x="1365" y="749"/>
                    <a:pt x="1362" y="749"/>
                  </a:cubicBezTo>
                  <a:cubicBezTo>
                    <a:pt x="1361" y="749"/>
                    <a:pt x="1359" y="750"/>
                    <a:pt x="1359" y="752"/>
                  </a:cubicBezTo>
                  <a:cubicBezTo>
                    <a:pt x="1359" y="753"/>
                    <a:pt x="1361" y="754"/>
                    <a:pt x="1362" y="754"/>
                  </a:cubicBezTo>
                  <a:cubicBezTo>
                    <a:pt x="1365" y="754"/>
                    <a:pt x="1368" y="754"/>
                    <a:pt x="1371" y="754"/>
                  </a:cubicBezTo>
                  <a:cubicBezTo>
                    <a:pt x="1373" y="754"/>
                    <a:pt x="1375" y="754"/>
                    <a:pt x="1377" y="754"/>
                  </a:cubicBezTo>
                  <a:cubicBezTo>
                    <a:pt x="1378" y="754"/>
                    <a:pt x="1379" y="753"/>
                    <a:pt x="1379" y="752"/>
                  </a:cubicBezTo>
                  <a:cubicBezTo>
                    <a:pt x="1379" y="751"/>
                    <a:pt x="1378" y="749"/>
                    <a:pt x="1377" y="749"/>
                  </a:cubicBezTo>
                  <a:close/>
                  <a:moveTo>
                    <a:pt x="1407" y="748"/>
                  </a:moveTo>
                  <a:cubicBezTo>
                    <a:pt x="1402" y="748"/>
                    <a:pt x="1397" y="749"/>
                    <a:pt x="1392" y="749"/>
                  </a:cubicBezTo>
                  <a:cubicBezTo>
                    <a:pt x="1390" y="749"/>
                    <a:pt x="1389" y="750"/>
                    <a:pt x="1389" y="752"/>
                  </a:cubicBezTo>
                  <a:cubicBezTo>
                    <a:pt x="1389" y="753"/>
                    <a:pt x="1391" y="754"/>
                    <a:pt x="1392" y="754"/>
                  </a:cubicBezTo>
                  <a:cubicBezTo>
                    <a:pt x="1397" y="754"/>
                    <a:pt x="1402" y="753"/>
                    <a:pt x="1407" y="753"/>
                  </a:cubicBezTo>
                  <a:cubicBezTo>
                    <a:pt x="1408" y="753"/>
                    <a:pt x="1410" y="752"/>
                    <a:pt x="1409" y="750"/>
                  </a:cubicBezTo>
                  <a:cubicBezTo>
                    <a:pt x="1409" y="749"/>
                    <a:pt x="1408" y="748"/>
                    <a:pt x="1407" y="748"/>
                  </a:cubicBezTo>
                  <a:close/>
                  <a:moveTo>
                    <a:pt x="1436" y="744"/>
                  </a:moveTo>
                  <a:cubicBezTo>
                    <a:pt x="1431" y="745"/>
                    <a:pt x="1426" y="745"/>
                    <a:pt x="1421" y="746"/>
                  </a:cubicBezTo>
                  <a:cubicBezTo>
                    <a:pt x="1420" y="746"/>
                    <a:pt x="1419" y="748"/>
                    <a:pt x="1419" y="749"/>
                  </a:cubicBezTo>
                  <a:cubicBezTo>
                    <a:pt x="1420" y="750"/>
                    <a:pt x="1421" y="751"/>
                    <a:pt x="1422" y="751"/>
                  </a:cubicBezTo>
                  <a:cubicBezTo>
                    <a:pt x="1427" y="750"/>
                    <a:pt x="1432" y="750"/>
                    <a:pt x="1437" y="749"/>
                  </a:cubicBezTo>
                  <a:cubicBezTo>
                    <a:pt x="1438" y="748"/>
                    <a:pt x="1439" y="747"/>
                    <a:pt x="1439" y="746"/>
                  </a:cubicBezTo>
                  <a:cubicBezTo>
                    <a:pt x="1439" y="744"/>
                    <a:pt x="1437" y="743"/>
                    <a:pt x="1436" y="744"/>
                  </a:cubicBezTo>
                  <a:close/>
                  <a:moveTo>
                    <a:pt x="1465" y="736"/>
                  </a:moveTo>
                  <a:cubicBezTo>
                    <a:pt x="1460" y="738"/>
                    <a:pt x="1455" y="739"/>
                    <a:pt x="1451" y="740"/>
                  </a:cubicBezTo>
                  <a:cubicBezTo>
                    <a:pt x="1449" y="741"/>
                    <a:pt x="1448" y="742"/>
                    <a:pt x="1449" y="744"/>
                  </a:cubicBezTo>
                  <a:cubicBezTo>
                    <a:pt x="1449" y="745"/>
                    <a:pt x="1451" y="746"/>
                    <a:pt x="1452" y="745"/>
                  </a:cubicBezTo>
                  <a:cubicBezTo>
                    <a:pt x="1457" y="744"/>
                    <a:pt x="1462" y="743"/>
                    <a:pt x="1466" y="741"/>
                  </a:cubicBezTo>
                  <a:cubicBezTo>
                    <a:pt x="1468" y="741"/>
                    <a:pt x="1468" y="739"/>
                    <a:pt x="1468" y="738"/>
                  </a:cubicBezTo>
                  <a:cubicBezTo>
                    <a:pt x="1468" y="737"/>
                    <a:pt x="1466" y="736"/>
                    <a:pt x="1465" y="736"/>
                  </a:cubicBezTo>
                  <a:close/>
                  <a:moveTo>
                    <a:pt x="1492" y="725"/>
                  </a:moveTo>
                  <a:cubicBezTo>
                    <a:pt x="1488" y="728"/>
                    <a:pt x="1483" y="730"/>
                    <a:pt x="1479" y="731"/>
                  </a:cubicBezTo>
                  <a:cubicBezTo>
                    <a:pt x="1478" y="732"/>
                    <a:pt x="1477" y="733"/>
                    <a:pt x="1477" y="735"/>
                  </a:cubicBezTo>
                  <a:cubicBezTo>
                    <a:pt x="1478" y="736"/>
                    <a:pt x="1479" y="737"/>
                    <a:pt x="1481" y="736"/>
                  </a:cubicBezTo>
                  <a:cubicBezTo>
                    <a:pt x="1485" y="734"/>
                    <a:pt x="1490" y="732"/>
                    <a:pt x="1495" y="730"/>
                  </a:cubicBezTo>
                  <a:cubicBezTo>
                    <a:pt x="1496" y="729"/>
                    <a:pt x="1496" y="728"/>
                    <a:pt x="1496" y="726"/>
                  </a:cubicBezTo>
                  <a:cubicBezTo>
                    <a:pt x="1495" y="725"/>
                    <a:pt x="1494" y="725"/>
                    <a:pt x="1492" y="725"/>
                  </a:cubicBezTo>
                  <a:close/>
                  <a:moveTo>
                    <a:pt x="1518" y="710"/>
                  </a:moveTo>
                  <a:cubicBezTo>
                    <a:pt x="1514" y="713"/>
                    <a:pt x="1509" y="716"/>
                    <a:pt x="1505" y="718"/>
                  </a:cubicBezTo>
                  <a:cubicBezTo>
                    <a:pt x="1504" y="719"/>
                    <a:pt x="1504" y="720"/>
                    <a:pt x="1504" y="722"/>
                  </a:cubicBezTo>
                  <a:cubicBezTo>
                    <a:pt x="1505" y="723"/>
                    <a:pt x="1507" y="723"/>
                    <a:pt x="1508" y="723"/>
                  </a:cubicBezTo>
                  <a:cubicBezTo>
                    <a:pt x="1512" y="720"/>
                    <a:pt x="1516" y="717"/>
                    <a:pt x="1521" y="714"/>
                  </a:cubicBezTo>
                  <a:cubicBezTo>
                    <a:pt x="1522" y="713"/>
                    <a:pt x="1522" y="712"/>
                    <a:pt x="1521" y="711"/>
                  </a:cubicBezTo>
                  <a:cubicBezTo>
                    <a:pt x="1520" y="709"/>
                    <a:pt x="1519" y="709"/>
                    <a:pt x="1518" y="710"/>
                  </a:cubicBezTo>
                  <a:close/>
                  <a:moveTo>
                    <a:pt x="1539" y="690"/>
                  </a:moveTo>
                  <a:cubicBezTo>
                    <a:pt x="1536" y="694"/>
                    <a:pt x="1533" y="697"/>
                    <a:pt x="1529" y="701"/>
                  </a:cubicBezTo>
                  <a:cubicBezTo>
                    <a:pt x="1528" y="702"/>
                    <a:pt x="1528" y="703"/>
                    <a:pt x="1529" y="704"/>
                  </a:cubicBezTo>
                  <a:cubicBezTo>
                    <a:pt x="1530" y="705"/>
                    <a:pt x="1531" y="705"/>
                    <a:pt x="1532" y="704"/>
                  </a:cubicBezTo>
                  <a:cubicBezTo>
                    <a:pt x="1536" y="701"/>
                    <a:pt x="1540" y="698"/>
                    <a:pt x="1543" y="694"/>
                  </a:cubicBezTo>
                  <a:cubicBezTo>
                    <a:pt x="1544" y="693"/>
                    <a:pt x="1544" y="691"/>
                    <a:pt x="1543" y="690"/>
                  </a:cubicBezTo>
                  <a:cubicBezTo>
                    <a:pt x="1542" y="689"/>
                    <a:pt x="1540" y="689"/>
                    <a:pt x="1539" y="690"/>
                  </a:cubicBezTo>
                  <a:close/>
                  <a:moveTo>
                    <a:pt x="1557" y="667"/>
                  </a:moveTo>
                  <a:cubicBezTo>
                    <a:pt x="1555" y="671"/>
                    <a:pt x="1552" y="675"/>
                    <a:pt x="1549" y="679"/>
                  </a:cubicBezTo>
                  <a:cubicBezTo>
                    <a:pt x="1548" y="680"/>
                    <a:pt x="1548" y="682"/>
                    <a:pt x="1549" y="683"/>
                  </a:cubicBezTo>
                  <a:cubicBezTo>
                    <a:pt x="1551" y="683"/>
                    <a:pt x="1552" y="683"/>
                    <a:pt x="1553" y="682"/>
                  </a:cubicBezTo>
                  <a:cubicBezTo>
                    <a:pt x="1556" y="678"/>
                    <a:pt x="1559" y="674"/>
                    <a:pt x="1562" y="670"/>
                  </a:cubicBezTo>
                  <a:cubicBezTo>
                    <a:pt x="1562" y="668"/>
                    <a:pt x="1562" y="667"/>
                    <a:pt x="1561" y="666"/>
                  </a:cubicBezTo>
                  <a:cubicBezTo>
                    <a:pt x="1560" y="665"/>
                    <a:pt x="1558" y="666"/>
                    <a:pt x="1557" y="667"/>
                  </a:cubicBezTo>
                  <a:close/>
                  <a:moveTo>
                    <a:pt x="1570" y="641"/>
                  </a:moveTo>
                  <a:cubicBezTo>
                    <a:pt x="1569" y="645"/>
                    <a:pt x="1567" y="650"/>
                    <a:pt x="1564" y="654"/>
                  </a:cubicBezTo>
                  <a:cubicBezTo>
                    <a:pt x="1564" y="655"/>
                    <a:pt x="1564" y="657"/>
                    <a:pt x="1566" y="657"/>
                  </a:cubicBezTo>
                  <a:cubicBezTo>
                    <a:pt x="1567" y="658"/>
                    <a:pt x="1568" y="657"/>
                    <a:pt x="1569" y="656"/>
                  </a:cubicBezTo>
                  <a:cubicBezTo>
                    <a:pt x="1571" y="652"/>
                    <a:pt x="1573" y="647"/>
                    <a:pt x="1575" y="642"/>
                  </a:cubicBezTo>
                  <a:cubicBezTo>
                    <a:pt x="1576" y="641"/>
                    <a:pt x="1575" y="640"/>
                    <a:pt x="1574" y="639"/>
                  </a:cubicBezTo>
                  <a:cubicBezTo>
                    <a:pt x="1572" y="639"/>
                    <a:pt x="1571" y="639"/>
                    <a:pt x="1570" y="641"/>
                  </a:cubicBezTo>
                  <a:close/>
                  <a:moveTo>
                    <a:pt x="1579" y="612"/>
                  </a:moveTo>
                  <a:cubicBezTo>
                    <a:pt x="1578" y="616"/>
                    <a:pt x="1578" y="618"/>
                    <a:pt x="1577" y="621"/>
                  </a:cubicBezTo>
                  <a:cubicBezTo>
                    <a:pt x="1577" y="623"/>
                    <a:pt x="1576" y="625"/>
                    <a:pt x="1575" y="627"/>
                  </a:cubicBezTo>
                  <a:cubicBezTo>
                    <a:pt x="1575" y="628"/>
                    <a:pt x="1576" y="629"/>
                    <a:pt x="1577" y="630"/>
                  </a:cubicBezTo>
                  <a:cubicBezTo>
                    <a:pt x="1578" y="630"/>
                    <a:pt x="1580" y="629"/>
                    <a:pt x="1580" y="628"/>
                  </a:cubicBezTo>
                  <a:cubicBezTo>
                    <a:pt x="1581" y="626"/>
                    <a:pt x="1581" y="624"/>
                    <a:pt x="1582" y="622"/>
                  </a:cubicBezTo>
                  <a:cubicBezTo>
                    <a:pt x="1583" y="619"/>
                    <a:pt x="1583" y="617"/>
                    <a:pt x="1584" y="613"/>
                  </a:cubicBezTo>
                  <a:cubicBezTo>
                    <a:pt x="1584" y="612"/>
                    <a:pt x="1583" y="611"/>
                    <a:pt x="1582" y="610"/>
                  </a:cubicBezTo>
                  <a:cubicBezTo>
                    <a:pt x="1581" y="610"/>
                    <a:pt x="1579" y="611"/>
                    <a:pt x="1579" y="612"/>
                  </a:cubicBezTo>
                  <a:close/>
                  <a:moveTo>
                    <a:pt x="1582" y="583"/>
                  </a:moveTo>
                  <a:cubicBezTo>
                    <a:pt x="1581" y="588"/>
                    <a:pt x="1581" y="593"/>
                    <a:pt x="1581" y="598"/>
                  </a:cubicBezTo>
                  <a:cubicBezTo>
                    <a:pt x="1581" y="599"/>
                    <a:pt x="1582" y="600"/>
                    <a:pt x="1583" y="600"/>
                  </a:cubicBezTo>
                  <a:cubicBezTo>
                    <a:pt x="1584" y="601"/>
                    <a:pt x="1586" y="600"/>
                    <a:pt x="1586" y="598"/>
                  </a:cubicBezTo>
                  <a:cubicBezTo>
                    <a:pt x="1586" y="593"/>
                    <a:pt x="1586" y="588"/>
                    <a:pt x="1587" y="583"/>
                  </a:cubicBezTo>
                  <a:cubicBezTo>
                    <a:pt x="1587" y="582"/>
                    <a:pt x="1586" y="580"/>
                    <a:pt x="1584" y="580"/>
                  </a:cubicBezTo>
                  <a:cubicBezTo>
                    <a:pt x="1583" y="580"/>
                    <a:pt x="1582" y="581"/>
                    <a:pt x="1582" y="583"/>
                  </a:cubicBezTo>
                  <a:close/>
                  <a:moveTo>
                    <a:pt x="1581" y="553"/>
                  </a:moveTo>
                  <a:cubicBezTo>
                    <a:pt x="1582" y="558"/>
                    <a:pt x="1582" y="563"/>
                    <a:pt x="1582" y="568"/>
                  </a:cubicBezTo>
                  <a:cubicBezTo>
                    <a:pt x="1582" y="569"/>
                    <a:pt x="1583" y="570"/>
                    <a:pt x="1584" y="570"/>
                  </a:cubicBezTo>
                  <a:cubicBezTo>
                    <a:pt x="1586" y="570"/>
                    <a:pt x="1587" y="569"/>
                    <a:pt x="1587" y="568"/>
                  </a:cubicBezTo>
                  <a:cubicBezTo>
                    <a:pt x="1587" y="563"/>
                    <a:pt x="1587" y="558"/>
                    <a:pt x="1586" y="553"/>
                  </a:cubicBezTo>
                  <a:cubicBezTo>
                    <a:pt x="1586" y="551"/>
                    <a:pt x="1585" y="550"/>
                    <a:pt x="1584" y="550"/>
                  </a:cubicBezTo>
                  <a:cubicBezTo>
                    <a:pt x="1582" y="551"/>
                    <a:pt x="1581" y="552"/>
                    <a:pt x="1581" y="553"/>
                  </a:cubicBezTo>
                  <a:close/>
                  <a:moveTo>
                    <a:pt x="1579" y="523"/>
                  </a:moveTo>
                  <a:cubicBezTo>
                    <a:pt x="1579" y="528"/>
                    <a:pt x="1580" y="533"/>
                    <a:pt x="1580" y="538"/>
                  </a:cubicBezTo>
                  <a:cubicBezTo>
                    <a:pt x="1580" y="540"/>
                    <a:pt x="1582" y="541"/>
                    <a:pt x="1583" y="540"/>
                  </a:cubicBezTo>
                  <a:cubicBezTo>
                    <a:pt x="1584" y="540"/>
                    <a:pt x="1585" y="539"/>
                    <a:pt x="1585" y="538"/>
                  </a:cubicBezTo>
                  <a:cubicBezTo>
                    <a:pt x="1585" y="533"/>
                    <a:pt x="1584" y="528"/>
                    <a:pt x="1584" y="523"/>
                  </a:cubicBezTo>
                  <a:cubicBezTo>
                    <a:pt x="1583" y="521"/>
                    <a:pt x="1582" y="520"/>
                    <a:pt x="1581" y="521"/>
                  </a:cubicBezTo>
                  <a:cubicBezTo>
                    <a:pt x="1579" y="521"/>
                    <a:pt x="1578" y="522"/>
                    <a:pt x="1579" y="523"/>
                  </a:cubicBezTo>
                  <a:close/>
                  <a:moveTo>
                    <a:pt x="1573" y="494"/>
                  </a:moveTo>
                  <a:cubicBezTo>
                    <a:pt x="1574" y="499"/>
                    <a:pt x="1575" y="504"/>
                    <a:pt x="1576" y="509"/>
                  </a:cubicBezTo>
                  <a:cubicBezTo>
                    <a:pt x="1577" y="510"/>
                    <a:pt x="1578" y="511"/>
                    <a:pt x="1579" y="511"/>
                  </a:cubicBezTo>
                  <a:cubicBezTo>
                    <a:pt x="1581" y="510"/>
                    <a:pt x="1581" y="509"/>
                    <a:pt x="1581" y="508"/>
                  </a:cubicBezTo>
                  <a:cubicBezTo>
                    <a:pt x="1580" y="503"/>
                    <a:pt x="1579" y="498"/>
                    <a:pt x="1578" y="493"/>
                  </a:cubicBezTo>
                  <a:cubicBezTo>
                    <a:pt x="1578" y="492"/>
                    <a:pt x="1576" y="491"/>
                    <a:pt x="1575" y="491"/>
                  </a:cubicBezTo>
                  <a:cubicBezTo>
                    <a:pt x="1574" y="491"/>
                    <a:pt x="1573" y="493"/>
                    <a:pt x="1573" y="494"/>
                  </a:cubicBezTo>
                  <a:close/>
                  <a:moveTo>
                    <a:pt x="1564" y="466"/>
                  </a:moveTo>
                  <a:cubicBezTo>
                    <a:pt x="1566" y="471"/>
                    <a:pt x="1567" y="475"/>
                    <a:pt x="1569" y="480"/>
                  </a:cubicBezTo>
                  <a:cubicBezTo>
                    <a:pt x="1569" y="481"/>
                    <a:pt x="1571" y="482"/>
                    <a:pt x="1572" y="482"/>
                  </a:cubicBezTo>
                  <a:cubicBezTo>
                    <a:pt x="1573" y="481"/>
                    <a:pt x="1574" y="480"/>
                    <a:pt x="1574" y="478"/>
                  </a:cubicBezTo>
                  <a:cubicBezTo>
                    <a:pt x="1572" y="473"/>
                    <a:pt x="1570" y="469"/>
                    <a:pt x="1568" y="464"/>
                  </a:cubicBezTo>
                  <a:cubicBezTo>
                    <a:pt x="1568" y="463"/>
                    <a:pt x="1566" y="462"/>
                    <a:pt x="1565" y="463"/>
                  </a:cubicBezTo>
                  <a:cubicBezTo>
                    <a:pt x="1564" y="463"/>
                    <a:pt x="1563" y="465"/>
                    <a:pt x="1564" y="466"/>
                  </a:cubicBezTo>
                  <a:close/>
                  <a:moveTo>
                    <a:pt x="1548" y="442"/>
                  </a:moveTo>
                  <a:cubicBezTo>
                    <a:pt x="1551" y="445"/>
                    <a:pt x="1554" y="449"/>
                    <a:pt x="1557" y="453"/>
                  </a:cubicBezTo>
                  <a:cubicBezTo>
                    <a:pt x="1557" y="454"/>
                    <a:pt x="1559" y="455"/>
                    <a:pt x="1560" y="454"/>
                  </a:cubicBezTo>
                  <a:cubicBezTo>
                    <a:pt x="1561" y="453"/>
                    <a:pt x="1562" y="452"/>
                    <a:pt x="1561" y="451"/>
                  </a:cubicBezTo>
                  <a:cubicBezTo>
                    <a:pt x="1558" y="446"/>
                    <a:pt x="1555" y="442"/>
                    <a:pt x="1552" y="438"/>
                  </a:cubicBezTo>
                  <a:cubicBezTo>
                    <a:pt x="1551" y="437"/>
                    <a:pt x="1549" y="437"/>
                    <a:pt x="1548" y="438"/>
                  </a:cubicBezTo>
                  <a:cubicBezTo>
                    <a:pt x="1547" y="439"/>
                    <a:pt x="1547" y="441"/>
                    <a:pt x="1548" y="442"/>
                  </a:cubicBezTo>
                  <a:close/>
                  <a:moveTo>
                    <a:pt x="1524" y="428"/>
                  </a:moveTo>
                  <a:cubicBezTo>
                    <a:pt x="1529" y="429"/>
                    <a:pt x="1533" y="430"/>
                    <a:pt x="1537" y="433"/>
                  </a:cubicBezTo>
                  <a:cubicBezTo>
                    <a:pt x="1538" y="433"/>
                    <a:pt x="1540" y="433"/>
                    <a:pt x="1540" y="432"/>
                  </a:cubicBezTo>
                  <a:cubicBezTo>
                    <a:pt x="1541" y="431"/>
                    <a:pt x="1541" y="429"/>
                    <a:pt x="1540" y="428"/>
                  </a:cubicBezTo>
                  <a:cubicBezTo>
                    <a:pt x="1535" y="426"/>
                    <a:pt x="1530" y="424"/>
                    <a:pt x="1525" y="423"/>
                  </a:cubicBezTo>
                  <a:cubicBezTo>
                    <a:pt x="1524" y="422"/>
                    <a:pt x="1522" y="423"/>
                    <a:pt x="1522" y="425"/>
                  </a:cubicBezTo>
                  <a:cubicBezTo>
                    <a:pt x="1522" y="426"/>
                    <a:pt x="1523" y="427"/>
                    <a:pt x="1524" y="428"/>
                  </a:cubicBezTo>
                  <a:close/>
                  <a:moveTo>
                    <a:pt x="1501" y="423"/>
                  </a:moveTo>
                  <a:cubicBezTo>
                    <a:pt x="1500" y="423"/>
                    <a:pt x="1499" y="424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3" y="428"/>
                    <a:pt x="1506" y="427"/>
                    <a:pt x="1510" y="427"/>
                  </a:cubicBezTo>
                  <a:cubicBezTo>
                    <a:pt x="1511" y="427"/>
                    <a:pt x="1512" y="425"/>
                    <a:pt x="1512" y="424"/>
                  </a:cubicBezTo>
                  <a:cubicBezTo>
                    <a:pt x="1512" y="423"/>
                    <a:pt x="1511" y="422"/>
                    <a:pt x="1509" y="422"/>
                  </a:cubicBezTo>
                  <a:cubicBezTo>
                    <a:pt x="1506" y="422"/>
                    <a:pt x="1502" y="423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0" y="428"/>
                    <a:pt x="1501" y="428"/>
                    <a:pt x="1502" y="428"/>
                  </a:cubicBezTo>
                  <a:cubicBezTo>
                    <a:pt x="1504" y="427"/>
                    <a:pt x="1504" y="426"/>
                    <a:pt x="1504" y="425"/>
                  </a:cubicBezTo>
                  <a:cubicBezTo>
                    <a:pt x="1504" y="423"/>
                    <a:pt x="1502" y="423"/>
                    <a:pt x="1501" y="423"/>
                  </a:cubicBezTo>
                  <a:close/>
                  <a:moveTo>
                    <a:pt x="1526" y="409"/>
                  </a:moveTo>
                  <a:cubicBezTo>
                    <a:pt x="1523" y="412"/>
                    <a:pt x="1519" y="415"/>
                    <a:pt x="1514" y="417"/>
                  </a:cubicBezTo>
                  <a:cubicBezTo>
                    <a:pt x="1513" y="418"/>
                    <a:pt x="1513" y="420"/>
                    <a:pt x="1513" y="421"/>
                  </a:cubicBezTo>
                  <a:cubicBezTo>
                    <a:pt x="1514" y="422"/>
                    <a:pt x="1515" y="422"/>
                    <a:pt x="1517" y="422"/>
                  </a:cubicBezTo>
                  <a:cubicBezTo>
                    <a:pt x="1521" y="419"/>
                    <a:pt x="1526" y="416"/>
                    <a:pt x="1529" y="413"/>
                  </a:cubicBezTo>
                  <a:cubicBezTo>
                    <a:pt x="1531" y="412"/>
                    <a:pt x="1531" y="411"/>
                    <a:pt x="1530" y="410"/>
                  </a:cubicBezTo>
                  <a:cubicBezTo>
                    <a:pt x="1529" y="409"/>
                    <a:pt x="1527" y="408"/>
                    <a:pt x="1526" y="409"/>
                  </a:cubicBezTo>
                  <a:close/>
                  <a:moveTo>
                    <a:pt x="1543" y="386"/>
                  </a:moveTo>
                  <a:cubicBezTo>
                    <a:pt x="1541" y="391"/>
                    <a:pt x="1539" y="395"/>
                    <a:pt x="1536" y="399"/>
                  </a:cubicBezTo>
                  <a:cubicBezTo>
                    <a:pt x="1535" y="400"/>
                    <a:pt x="1535" y="401"/>
                    <a:pt x="1537" y="402"/>
                  </a:cubicBezTo>
                  <a:cubicBezTo>
                    <a:pt x="1538" y="403"/>
                    <a:pt x="1539" y="403"/>
                    <a:pt x="1540" y="402"/>
                  </a:cubicBezTo>
                  <a:cubicBezTo>
                    <a:pt x="1543" y="397"/>
                    <a:pt x="1546" y="393"/>
                    <a:pt x="1548" y="388"/>
                  </a:cubicBezTo>
                  <a:cubicBezTo>
                    <a:pt x="1548" y="387"/>
                    <a:pt x="1547" y="385"/>
                    <a:pt x="1546" y="385"/>
                  </a:cubicBezTo>
                  <a:cubicBezTo>
                    <a:pt x="1545" y="384"/>
                    <a:pt x="1543" y="385"/>
                    <a:pt x="1543" y="386"/>
                  </a:cubicBezTo>
                  <a:close/>
                  <a:moveTo>
                    <a:pt x="1548" y="358"/>
                  </a:moveTo>
                  <a:cubicBezTo>
                    <a:pt x="1548" y="363"/>
                    <a:pt x="1548" y="368"/>
                    <a:pt x="1547" y="372"/>
                  </a:cubicBezTo>
                  <a:cubicBezTo>
                    <a:pt x="1547" y="374"/>
                    <a:pt x="1548" y="375"/>
                    <a:pt x="1549" y="375"/>
                  </a:cubicBezTo>
                  <a:cubicBezTo>
                    <a:pt x="1550" y="375"/>
                    <a:pt x="1552" y="375"/>
                    <a:pt x="1552" y="373"/>
                  </a:cubicBezTo>
                  <a:cubicBezTo>
                    <a:pt x="1552" y="373"/>
                    <a:pt x="1552" y="373"/>
                    <a:pt x="1552" y="373"/>
                  </a:cubicBezTo>
                  <a:cubicBezTo>
                    <a:pt x="1553" y="368"/>
                    <a:pt x="1553" y="363"/>
                    <a:pt x="1553" y="358"/>
                  </a:cubicBezTo>
                  <a:cubicBezTo>
                    <a:pt x="1553" y="356"/>
                    <a:pt x="1552" y="355"/>
                    <a:pt x="1551" y="355"/>
                  </a:cubicBezTo>
                  <a:cubicBezTo>
                    <a:pt x="1549" y="355"/>
                    <a:pt x="1548" y="356"/>
                    <a:pt x="1548" y="358"/>
                  </a:cubicBezTo>
                  <a:close/>
                  <a:moveTo>
                    <a:pt x="1544" y="329"/>
                  </a:moveTo>
                  <a:cubicBezTo>
                    <a:pt x="1546" y="334"/>
                    <a:pt x="1547" y="338"/>
                    <a:pt x="1547" y="343"/>
                  </a:cubicBezTo>
                  <a:cubicBezTo>
                    <a:pt x="1547" y="345"/>
                    <a:pt x="1549" y="346"/>
                    <a:pt x="1550" y="345"/>
                  </a:cubicBezTo>
                  <a:cubicBezTo>
                    <a:pt x="1551" y="345"/>
                    <a:pt x="1552" y="344"/>
                    <a:pt x="1552" y="343"/>
                  </a:cubicBezTo>
                  <a:cubicBezTo>
                    <a:pt x="1551" y="337"/>
                    <a:pt x="1550" y="332"/>
                    <a:pt x="1549" y="328"/>
                  </a:cubicBezTo>
                  <a:cubicBezTo>
                    <a:pt x="1549" y="326"/>
                    <a:pt x="1547" y="325"/>
                    <a:pt x="1546" y="326"/>
                  </a:cubicBezTo>
                  <a:cubicBezTo>
                    <a:pt x="1545" y="326"/>
                    <a:pt x="1544" y="328"/>
                    <a:pt x="1544" y="329"/>
                  </a:cubicBezTo>
                  <a:close/>
                  <a:moveTo>
                    <a:pt x="1533" y="302"/>
                  </a:moveTo>
                  <a:cubicBezTo>
                    <a:pt x="1535" y="306"/>
                    <a:pt x="1537" y="311"/>
                    <a:pt x="1539" y="315"/>
                  </a:cubicBezTo>
                  <a:cubicBezTo>
                    <a:pt x="1540" y="316"/>
                    <a:pt x="1541" y="317"/>
                    <a:pt x="1542" y="316"/>
                  </a:cubicBezTo>
                  <a:cubicBezTo>
                    <a:pt x="1544" y="316"/>
                    <a:pt x="1544" y="314"/>
                    <a:pt x="1544" y="313"/>
                  </a:cubicBezTo>
                  <a:cubicBezTo>
                    <a:pt x="1542" y="308"/>
                    <a:pt x="1539" y="304"/>
                    <a:pt x="1537" y="299"/>
                  </a:cubicBezTo>
                  <a:cubicBezTo>
                    <a:pt x="1536" y="298"/>
                    <a:pt x="1535" y="298"/>
                    <a:pt x="1533" y="299"/>
                  </a:cubicBezTo>
                  <a:cubicBezTo>
                    <a:pt x="1532" y="299"/>
                    <a:pt x="1532" y="301"/>
                    <a:pt x="1533" y="302"/>
                  </a:cubicBezTo>
                  <a:close/>
                  <a:moveTo>
                    <a:pt x="1514" y="279"/>
                  </a:moveTo>
                  <a:cubicBezTo>
                    <a:pt x="1518" y="282"/>
                    <a:pt x="1521" y="286"/>
                    <a:pt x="1524" y="290"/>
                  </a:cubicBezTo>
                  <a:cubicBezTo>
                    <a:pt x="1525" y="291"/>
                    <a:pt x="1527" y="291"/>
                    <a:pt x="1528" y="290"/>
                  </a:cubicBezTo>
                  <a:cubicBezTo>
                    <a:pt x="1529" y="289"/>
                    <a:pt x="1529" y="288"/>
                    <a:pt x="1528" y="287"/>
                  </a:cubicBezTo>
                  <a:cubicBezTo>
                    <a:pt x="1525" y="283"/>
                    <a:pt x="1522" y="279"/>
                    <a:pt x="1518" y="275"/>
                  </a:cubicBezTo>
                  <a:cubicBezTo>
                    <a:pt x="1517" y="275"/>
                    <a:pt x="1515" y="275"/>
                    <a:pt x="1514" y="276"/>
                  </a:cubicBezTo>
                  <a:cubicBezTo>
                    <a:pt x="1513" y="277"/>
                    <a:pt x="1513" y="278"/>
                    <a:pt x="1514" y="279"/>
                  </a:cubicBezTo>
                  <a:close/>
                  <a:moveTo>
                    <a:pt x="1490" y="263"/>
                  </a:moveTo>
                  <a:cubicBezTo>
                    <a:pt x="1495" y="265"/>
                    <a:pt x="1499" y="267"/>
                    <a:pt x="1503" y="270"/>
                  </a:cubicBezTo>
                  <a:cubicBezTo>
                    <a:pt x="1504" y="271"/>
                    <a:pt x="1506" y="270"/>
                    <a:pt x="1507" y="269"/>
                  </a:cubicBezTo>
                  <a:cubicBezTo>
                    <a:pt x="1507" y="268"/>
                    <a:pt x="1507" y="267"/>
                    <a:pt x="1506" y="266"/>
                  </a:cubicBezTo>
                  <a:cubicBezTo>
                    <a:pt x="1502" y="263"/>
                    <a:pt x="1497" y="260"/>
                    <a:pt x="1492" y="258"/>
                  </a:cubicBezTo>
                  <a:cubicBezTo>
                    <a:pt x="1491" y="258"/>
                    <a:pt x="1490" y="258"/>
                    <a:pt x="1489" y="260"/>
                  </a:cubicBezTo>
                  <a:cubicBezTo>
                    <a:pt x="1489" y="261"/>
                    <a:pt x="1489" y="262"/>
                    <a:pt x="1490" y="263"/>
                  </a:cubicBezTo>
                  <a:close/>
                  <a:moveTo>
                    <a:pt x="1462" y="257"/>
                  </a:moveTo>
                  <a:cubicBezTo>
                    <a:pt x="1463" y="257"/>
                    <a:pt x="1463" y="257"/>
                    <a:pt x="1463" y="257"/>
                  </a:cubicBezTo>
                  <a:cubicBezTo>
                    <a:pt x="1468" y="257"/>
                    <a:pt x="1472" y="258"/>
                    <a:pt x="1477" y="259"/>
                  </a:cubicBezTo>
                  <a:cubicBezTo>
                    <a:pt x="1478" y="259"/>
                    <a:pt x="1479" y="258"/>
                    <a:pt x="1480" y="257"/>
                  </a:cubicBezTo>
                  <a:cubicBezTo>
                    <a:pt x="1480" y="255"/>
                    <a:pt x="1479" y="254"/>
                    <a:pt x="1478" y="254"/>
                  </a:cubicBezTo>
                  <a:cubicBezTo>
                    <a:pt x="1473" y="253"/>
                    <a:pt x="1468" y="252"/>
                    <a:pt x="1463" y="252"/>
                  </a:cubicBezTo>
                  <a:cubicBezTo>
                    <a:pt x="1463" y="252"/>
                    <a:pt x="1463" y="252"/>
                    <a:pt x="1462" y="252"/>
                  </a:cubicBezTo>
                  <a:cubicBezTo>
                    <a:pt x="1461" y="252"/>
                    <a:pt x="1460" y="253"/>
                    <a:pt x="1460" y="255"/>
                  </a:cubicBezTo>
                  <a:cubicBezTo>
                    <a:pt x="1460" y="256"/>
                    <a:pt x="1461" y="257"/>
                    <a:pt x="1462" y="257"/>
                  </a:cubicBezTo>
                  <a:close/>
                  <a:moveTo>
                    <a:pt x="1443" y="244"/>
                  </a:moveTo>
                  <a:cubicBezTo>
                    <a:pt x="1443" y="246"/>
                    <a:pt x="1443" y="247"/>
                    <a:pt x="1443" y="249"/>
                  </a:cubicBezTo>
                  <a:cubicBezTo>
                    <a:pt x="1443" y="251"/>
                    <a:pt x="1443" y="254"/>
                    <a:pt x="1443" y="257"/>
                  </a:cubicBezTo>
                  <a:cubicBezTo>
                    <a:pt x="1443" y="258"/>
                    <a:pt x="1443" y="258"/>
                    <a:pt x="1444" y="259"/>
                  </a:cubicBezTo>
                  <a:cubicBezTo>
                    <a:pt x="1444" y="260"/>
                    <a:pt x="1445" y="260"/>
                    <a:pt x="1446" y="259"/>
                  </a:cubicBezTo>
                  <a:cubicBezTo>
                    <a:pt x="1447" y="259"/>
                    <a:pt x="1447" y="259"/>
                    <a:pt x="1448" y="259"/>
                  </a:cubicBezTo>
                  <a:cubicBezTo>
                    <a:pt x="1449" y="259"/>
                    <a:pt x="1450" y="257"/>
                    <a:pt x="1450" y="256"/>
                  </a:cubicBezTo>
                  <a:cubicBezTo>
                    <a:pt x="1449" y="255"/>
                    <a:pt x="1448" y="254"/>
                    <a:pt x="1447" y="254"/>
                  </a:cubicBezTo>
                  <a:cubicBezTo>
                    <a:pt x="1446" y="254"/>
                    <a:pt x="1445" y="254"/>
                    <a:pt x="1445" y="255"/>
                  </a:cubicBezTo>
                  <a:cubicBezTo>
                    <a:pt x="1445" y="257"/>
                    <a:pt x="1445" y="257"/>
                    <a:pt x="1445" y="257"/>
                  </a:cubicBezTo>
                  <a:cubicBezTo>
                    <a:pt x="1448" y="257"/>
                    <a:pt x="1448" y="257"/>
                    <a:pt x="1448" y="257"/>
                  </a:cubicBezTo>
                  <a:cubicBezTo>
                    <a:pt x="1448" y="254"/>
                    <a:pt x="1448" y="252"/>
                    <a:pt x="1448" y="249"/>
                  </a:cubicBezTo>
                  <a:cubicBezTo>
                    <a:pt x="1448" y="247"/>
                    <a:pt x="1448" y="246"/>
                    <a:pt x="1448" y="244"/>
                  </a:cubicBezTo>
                  <a:cubicBezTo>
                    <a:pt x="1448" y="243"/>
                    <a:pt x="1447" y="242"/>
                    <a:pt x="1445" y="242"/>
                  </a:cubicBezTo>
                  <a:cubicBezTo>
                    <a:pt x="1444" y="242"/>
                    <a:pt x="1443" y="243"/>
                    <a:pt x="1443" y="244"/>
                  </a:cubicBezTo>
                  <a:close/>
                  <a:moveTo>
                    <a:pt x="1439" y="215"/>
                  </a:moveTo>
                  <a:cubicBezTo>
                    <a:pt x="1440" y="220"/>
                    <a:pt x="1441" y="225"/>
                    <a:pt x="1442" y="230"/>
                  </a:cubicBezTo>
                  <a:cubicBezTo>
                    <a:pt x="1442" y="231"/>
                    <a:pt x="1443" y="232"/>
                    <a:pt x="1445" y="232"/>
                  </a:cubicBezTo>
                  <a:cubicBezTo>
                    <a:pt x="1446" y="232"/>
                    <a:pt x="1447" y="230"/>
                    <a:pt x="1447" y="229"/>
                  </a:cubicBezTo>
                  <a:cubicBezTo>
                    <a:pt x="1446" y="224"/>
                    <a:pt x="1445" y="219"/>
                    <a:pt x="1444" y="214"/>
                  </a:cubicBezTo>
                  <a:cubicBezTo>
                    <a:pt x="1444" y="213"/>
                    <a:pt x="1442" y="212"/>
                    <a:pt x="1441" y="212"/>
                  </a:cubicBezTo>
                  <a:cubicBezTo>
                    <a:pt x="1440" y="212"/>
                    <a:pt x="1439" y="214"/>
                    <a:pt x="1439" y="215"/>
                  </a:cubicBezTo>
                  <a:close/>
                  <a:moveTo>
                    <a:pt x="1430" y="187"/>
                  </a:moveTo>
                  <a:cubicBezTo>
                    <a:pt x="1432" y="192"/>
                    <a:pt x="1434" y="196"/>
                    <a:pt x="1435" y="201"/>
                  </a:cubicBezTo>
                  <a:cubicBezTo>
                    <a:pt x="1436" y="202"/>
                    <a:pt x="1437" y="203"/>
                    <a:pt x="1438" y="203"/>
                  </a:cubicBezTo>
                  <a:cubicBezTo>
                    <a:pt x="1440" y="202"/>
                    <a:pt x="1441" y="201"/>
                    <a:pt x="1440" y="199"/>
                  </a:cubicBezTo>
                  <a:cubicBezTo>
                    <a:pt x="1439" y="195"/>
                    <a:pt x="1437" y="190"/>
                    <a:pt x="1435" y="185"/>
                  </a:cubicBezTo>
                  <a:cubicBezTo>
                    <a:pt x="1435" y="184"/>
                    <a:pt x="1433" y="183"/>
                    <a:pt x="1432" y="184"/>
                  </a:cubicBezTo>
                  <a:cubicBezTo>
                    <a:pt x="1431" y="184"/>
                    <a:pt x="1430" y="186"/>
                    <a:pt x="1430" y="187"/>
                  </a:cubicBezTo>
                  <a:close/>
                  <a:moveTo>
                    <a:pt x="1418" y="160"/>
                  </a:moveTo>
                  <a:cubicBezTo>
                    <a:pt x="1420" y="165"/>
                    <a:pt x="1422" y="169"/>
                    <a:pt x="1424" y="173"/>
                  </a:cubicBezTo>
                  <a:cubicBezTo>
                    <a:pt x="1425" y="175"/>
                    <a:pt x="1427" y="175"/>
                    <a:pt x="1428" y="175"/>
                  </a:cubicBezTo>
                  <a:cubicBezTo>
                    <a:pt x="1429" y="174"/>
                    <a:pt x="1430" y="172"/>
                    <a:pt x="1429" y="171"/>
                  </a:cubicBezTo>
                  <a:cubicBezTo>
                    <a:pt x="1427" y="167"/>
                    <a:pt x="1424" y="162"/>
                    <a:pt x="1422" y="158"/>
                  </a:cubicBezTo>
                  <a:cubicBezTo>
                    <a:pt x="1421" y="157"/>
                    <a:pt x="1420" y="156"/>
                    <a:pt x="1419" y="157"/>
                  </a:cubicBezTo>
                  <a:cubicBezTo>
                    <a:pt x="1417" y="157"/>
                    <a:pt x="1417" y="159"/>
                    <a:pt x="1418" y="160"/>
                  </a:cubicBezTo>
                  <a:close/>
                  <a:moveTo>
                    <a:pt x="1402" y="135"/>
                  </a:moveTo>
                  <a:cubicBezTo>
                    <a:pt x="1405" y="139"/>
                    <a:pt x="1407" y="143"/>
                    <a:pt x="1410" y="147"/>
                  </a:cubicBezTo>
                  <a:cubicBezTo>
                    <a:pt x="1411" y="149"/>
                    <a:pt x="1412" y="149"/>
                    <a:pt x="1413" y="148"/>
                  </a:cubicBezTo>
                  <a:cubicBezTo>
                    <a:pt x="1415" y="147"/>
                    <a:pt x="1415" y="146"/>
                    <a:pt x="1414" y="145"/>
                  </a:cubicBezTo>
                  <a:cubicBezTo>
                    <a:pt x="1412" y="140"/>
                    <a:pt x="1409" y="136"/>
                    <a:pt x="1406" y="132"/>
                  </a:cubicBezTo>
                  <a:cubicBezTo>
                    <a:pt x="1405" y="131"/>
                    <a:pt x="1404" y="131"/>
                    <a:pt x="1402" y="132"/>
                  </a:cubicBezTo>
                  <a:cubicBezTo>
                    <a:pt x="1401" y="132"/>
                    <a:pt x="1401" y="134"/>
                    <a:pt x="1402" y="135"/>
                  </a:cubicBezTo>
                  <a:close/>
                  <a:moveTo>
                    <a:pt x="1384" y="111"/>
                  </a:moveTo>
                  <a:cubicBezTo>
                    <a:pt x="1386" y="114"/>
                    <a:pt x="1388" y="117"/>
                    <a:pt x="1391" y="120"/>
                  </a:cubicBezTo>
                  <a:cubicBezTo>
                    <a:pt x="1391" y="121"/>
                    <a:pt x="1392" y="122"/>
                    <a:pt x="1393" y="123"/>
                  </a:cubicBezTo>
                  <a:cubicBezTo>
                    <a:pt x="1394" y="124"/>
                    <a:pt x="1395" y="124"/>
                    <a:pt x="1396" y="123"/>
                  </a:cubicBezTo>
                  <a:cubicBezTo>
                    <a:pt x="1398" y="123"/>
                    <a:pt x="1398" y="121"/>
                    <a:pt x="1397" y="120"/>
                  </a:cubicBezTo>
                  <a:cubicBezTo>
                    <a:pt x="1396" y="119"/>
                    <a:pt x="1395" y="118"/>
                    <a:pt x="1395" y="117"/>
                  </a:cubicBezTo>
                  <a:cubicBezTo>
                    <a:pt x="1392" y="114"/>
                    <a:pt x="1390" y="111"/>
                    <a:pt x="1388" y="108"/>
                  </a:cubicBezTo>
                  <a:cubicBezTo>
                    <a:pt x="1387" y="107"/>
                    <a:pt x="1385" y="107"/>
                    <a:pt x="1384" y="108"/>
                  </a:cubicBezTo>
                  <a:cubicBezTo>
                    <a:pt x="1383" y="109"/>
                    <a:pt x="1383" y="110"/>
                    <a:pt x="1384" y="111"/>
                  </a:cubicBezTo>
                  <a:close/>
                  <a:moveTo>
                    <a:pt x="1364" y="90"/>
                  </a:moveTo>
                  <a:cubicBezTo>
                    <a:pt x="1367" y="93"/>
                    <a:pt x="1371" y="96"/>
                    <a:pt x="1374" y="100"/>
                  </a:cubicBezTo>
                  <a:cubicBezTo>
                    <a:pt x="1375" y="101"/>
                    <a:pt x="1376" y="101"/>
                    <a:pt x="1377" y="100"/>
                  </a:cubicBezTo>
                  <a:cubicBezTo>
                    <a:pt x="1379" y="99"/>
                    <a:pt x="1379" y="98"/>
                    <a:pt x="1378" y="97"/>
                  </a:cubicBezTo>
                  <a:cubicBezTo>
                    <a:pt x="1374" y="93"/>
                    <a:pt x="1371" y="89"/>
                    <a:pt x="1367" y="86"/>
                  </a:cubicBezTo>
                  <a:cubicBezTo>
                    <a:pt x="1366" y="85"/>
                    <a:pt x="1364" y="85"/>
                    <a:pt x="1363" y="86"/>
                  </a:cubicBezTo>
                  <a:cubicBezTo>
                    <a:pt x="1363" y="87"/>
                    <a:pt x="1363" y="89"/>
                    <a:pt x="1364" y="90"/>
                  </a:cubicBezTo>
                  <a:close/>
                  <a:moveTo>
                    <a:pt x="1341" y="71"/>
                  </a:moveTo>
                  <a:cubicBezTo>
                    <a:pt x="1345" y="74"/>
                    <a:pt x="1349" y="77"/>
                    <a:pt x="1352" y="80"/>
                  </a:cubicBezTo>
                  <a:cubicBezTo>
                    <a:pt x="1354" y="81"/>
                    <a:pt x="1355" y="80"/>
                    <a:pt x="1356" y="79"/>
                  </a:cubicBezTo>
                  <a:cubicBezTo>
                    <a:pt x="1357" y="78"/>
                    <a:pt x="1357" y="77"/>
                    <a:pt x="1356" y="76"/>
                  </a:cubicBezTo>
                  <a:cubicBezTo>
                    <a:pt x="1352" y="73"/>
                    <a:pt x="1348" y="70"/>
                    <a:pt x="1343" y="67"/>
                  </a:cubicBezTo>
                  <a:cubicBezTo>
                    <a:pt x="1342" y="66"/>
                    <a:pt x="1341" y="66"/>
                    <a:pt x="1340" y="67"/>
                  </a:cubicBezTo>
                  <a:cubicBezTo>
                    <a:pt x="1339" y="69"/>
                    <a:pt x="1339" y="70"/>
                    <a:pt x="1341" y="71"/>
                  </a:cubicBezTo>
                  <a:close/>
                  <a:moveTo>
                    <a:pt x="1315" y="56"/>
                  </a:moveTo>
                  <a:cubicBezTo>
                    <a:pt x="1319" y="58"/>
                    <a:pt x="1324" y="61"/>
                    <a:pt x="1328" y="63"/>
                  </a:cubicBezTo>
                  <a:cubicBezTo>
                    <a:pt x="1329" y="64"/>
                    <a:pt x="1331" y="63"/>
                    <a:pt x="1332" y="62"/>
                  </a:cubicBezTo>
                  <a:cubicBezTo>
                    <a:pt x="1332" y="61"/>
                    <a:pt x="1332" y="59"/>
                    <a:pt x="1331" y="59"/>
                  </a:cubicBezTo>
                  <a:cubicBezTo>
                    <a:pt x="1326" y="56"/>
                    <a:pt x="1322" y="54"/>
                    <a:pt x="1317" y="52"/>
                  </a:cubicBezTo>
                  <a:cubicBezTo>
                    <a:pt x="1316" y="51"/>
                    <a:pt x="1314" y="52"/>
                    <a:pt x="1314" y="53"/>
                  </a:cubicBezTo>
                  <a:cubicBezTo>
                    <a:pt x="1313" y="54"/>
                    <a:pt x="1314" y="56"/>
                    <a:pt x="1315" y="56"/>
                  </a:cubicBezTo>
                  <a:close/>
                  <a:moveTo>
                    <a:pt x="1287" y="47"/>
                  </a:moveTo>
                  <a:cubicBezTo>
                    <a:pt x="1292" y="48"/>
                    <a:pt x="1297" y="49"/>
                    <a:pt x="1301" y="51"/>
                  </a:cubicBezTo>
                  <a:cubicBezTo>
                    <a:pt x="1303" y="51"/>
                    <a:pt x="1304" y="51"/>
                    <a:pt x="1304" y="49"/>
                  </a:cubicBezTo>
                  <a:cubicBezTo>
                    <a:pt x="1305" y="48"/>
                    <a:pt x="1304" y="47"/>
                    <a:pt x="1303" y="46"/>
                  </a:cubicBezTo>
                  <a:cubicBezTo>
                    <a:pt x="1298" y="45"/>
                    <a:pt x="1293" y="43"/>
                    <a:pt x="1288" y="42"/>
                  </a:cubicBezTo>
                  <a:cubicBezTo>
                    <a:pt x="1287" y="41"/>
                    <a:pt x="1286" y="42"/>
                    <a:pt x="1285" y="44"/>
                  </a:cubicBezTo>
                  <a:cubicBezTo>
                    <a:pt x="1285" y="45"/>
                    <a:pt x="1286" y="46"/>
                    <a:pt x="1287" y="47"/>
                  </a:cubicBezTo>
                  <a:close/>
                  <a:moveTo>
                    <a:pt x="1258" y="41"/>
                  </a:moveTo>
                  <a:cubicBezTo>
                    <a:pt x="1263" y="42"/>
                    <a:pt x="1268" y="42"/>
                    <a:pt x="1273" y="43"/>
                  </a:cubicBezTo>
                  <a:cubicBezTo>
                    <a:pt x="1274" y="44"/>
                    <a:pt x="1275" y="43"/>
                    <a:pt x="1276" y="41"/>
                  </a:cubicBezTo>
                  <a:cubicBezTo>
                    <a:pt x="1276" y="40"/>
                    <a:pt x="1275" y="39"/>
                    <a:pt x="1274" y="38"/>
                  </a:cubicBezTo>
                  <a:cubicBezTo>
                    <a:pt x="1269" y="37"/>
                    <a:pt x="1264" y="37"/>
                    <a:pt x="1259" y="36"/>
                  </a:cubicBezTo>
                  <a:cubicBezTo>
                    <a:pt x="1257" y="36"/>
                    <a:pt x="1256" y="37"/>
                    <a:pt x="1256" y="38"/>
                  </a:cubicBezTo>
                  <a:cubicBezTo>
                    <a:pt x="1256" y="39"/>
                    <a:pt x="1257" y="41"/>
                    <a:pt x="1258" y="41"/>
                  </a:cubicBezTo>
                  <a:close/>
                  <a:moveTo>
                    <a:pt x="1228" y="38"/>
                  </a:moveTo>
                  <a:cubicBezTo>
                    <a:pt x="1233" y="39"/>
                    <a:pt x="1238" y="39"/>
                    <a:pt x="1243" y="39"/>
                  </a:cubicBezTo>
                  <a:cubicBezTo>
                    <a:pt x="1245" y="39"/>
                    <a:pt x="1246" y="38"/>
                    <a:pt x="1246" y="37"/>
                  </a:cubicBezTo>
                  <a:cubicBezTo>
                    <a:pt x="1246" y="36"/>
                    <a:pt x="1245" y="34"/>
                    <a:pt x="1244" y="34"/>
                  </a:cubicBezTo>
                  <a:cubicBezTo>
                    <a:pt x="1239" y="34"/>
                    <a:pt x="1234" y="34"/>
                    <a:pt x="1229" y="33"/>
                  </a:cubicBezTo>
                  <a:cubicBezTo>
                    <a:pt x="1227" y="33"/>
                    <a:pt x="1226" y="34"/>
                    <a:pt x="1226" y="36"/>
                  </a:cubicBezTo>
                  <a:cubicBezTo>
                    <a:pt x="1226" y="37"/>
                    <a:pt x="1227" y="38"/>
                    <a:pt x="1228" y="38"/>
                  </a:cubicBezTo>
                  <a:close/>
                  <a:moveTo>
                    <a:pt x="1199" y="38"/>
                  </a:moveTo>
                  <a:cubicBezTo>
                    <a:pt x="1204" y="38"/>
                    <a:pt x="1209" y="38"/>
                    <a:pt x="1213" y="38"/>
                  </a:cubicBezTo>
                  <a:cubicBezTo>
                    <a:pt x="1215" y="38"/>
                    <a:pt x="1216" y="37"/>
                    <a:pt x="1216" y="36"/>
                  </a:cubicBezTo>
                  <a:cubicBezTo>
                    <a:pt x="1216" y="34"/>
                    <a:pt x="1215" y="33"/>
                    <a:pt x="1213" y="33"/>
                  </a:cubicBezTo>
                  <a:cubicBezTo>
                    <a:pt x="1208" y="33"/>
                    <a:pt x="1203" y="33"/>
                    <a:pt x="1198" y="33"/>
                  </a:cubicBezTo>
                  <a:cubicBezTo>
                    <a:pt x="1197" y="34"/>
                    <a:pt x="1196" y="35"/>
                    <a:pt x="1196" y="36"/>
                  </a:cubicBezTo>
                  <a:cubicBezTo>
                    <a:pt x="1196" y="37"/>
                    <a:pt x="1197" y="39"/>
                    <a:pt x="1199" y="38"/>
                  </a:cubicBezTo>
                  <a:close/>
                  <a:moveTo>
                    <a:pt x="1169" y="41"/>
                  </a:moveTo>
                  <a:cubicBezTo>
                    <a:pt x="1174" y="40"/>
                    <a:pt x="1179" y="40"/>
                    <a:pt x="1184" y="39"/>
                  </a:cubicBezTo>
                  <a:cubicBezTo>
                    <a:pt x="1185" y="39"/>
                    <a:pt x="1186" y="38"/>
                    <a:pt x="1186" y="37"/>
                  </a:cubicBezTo>
                  <a:cubicBezTo>
                    <a:pt x="1186" y="35"/>
                    <a:pt x="1185" y="34"/>
                    <a:pt x="1183" y="34"/>
                  </a:cubicBezTo>
                  <a:cubicBezTo>
                    <a:pt x="1178" y="35"/>
                    <a:pt x="1173" y="35"/>
                    <a:pt x="1168" y="36"/>
                  </a:cubicBezTo>
                  <a:cubicBezTo>
                    <a:pt x="1167" y="36"/>
                    <a:pt x="1166" y="37"/>
                    <a:pt x="1166" y="38"/>
                  </a:cubicBezTo>
                  <a:cubicBezTo>
                    <a:pt x="1166" y="40"/>
                    <a:pt x="1167" y="41"/>
                    <a:pt x="1169" y="41"/>
                  </a:cubicBezTo>
                  <a:close/>
                  <a:moveTo>
                    <a:pt x="1139" y="45"/>
                  </a:moveTo>
                  <a:cubicBezTo>
                    <a:pt x="1144" y="44"/>
                    <a:pt x="1149" y="43"/>
                    <a:pt x="1154" y="42"/>
                  </a:cubicBezTo>
                  <a:cubicBezTo>
                    <a:pt x="1155" y="42"/>
                    <a:pt x="1156" y="41"/>
                    <a:pt x="1156" y="40"/>
                  </a:cubicBezTo>
                  <a:cubicBezTo>
                    <a:pt x="1156" y="38"/>
                    <a:pt x="1155" y="37"/>
                    <a:pt x="1153" y="37"/>
                  </a:cubicBezTo>
                  <a:cubicBezTo>
                    <a:pt x="1148" y="38"/>
                    <a:pt x="1143" y="39"/>
                    <a:pt x="1138" y="40"/>
                  </a:cubicBezTo>
                  <a:cubicBezTo>
                    <a:pt x="1137" y="40"/>
                    <a:pt x="1136" y="41"/>
                    <a:pt x="1136" y="43"/>
                  </a:cubicBezTo>
                  <a:cubicBezTo>
                    <a:pt x="1136" y="44"/>
                    <a:pt x="1138" y="45"/>
                    <a:pt x="1139" y="45"/>
                  </a:cubicBezTo>
                  <a:close/>
                  <a:moveTo>
                    <a:pt x="1110" y="51"/>
                  </a:moveTo>
                  <a:cubicBezTo>
                    <a:pt x="1115" y="50"/>
                    <a:pt x="1120" y="48"/>
                    <a:pt x="1124" y="47"/>
                  </a:cubicBezTo>
                  <a:cubicBezTo>
                    <a:pt x="1126" y="47"/>
                    <a:pt x="1127" y="46"/>
                    <a:pt x="1126" y="45"/>
                  </a:cubicBezTo>
                  <a:cubicBezTo>
                    <a:pt x="1126" y="43"/>
                    <a:pt x="1125" y="42"/>
                    <a:pt x="1123" y="43"/>
                  </a:cubicBezTo>
                  <a:cubicBezTo>
                    <a:pt x="1119" y="44"/>
                    <a:pt x="1114" y="45"/>
                    <a:pt x="1109" y="46"/>
                  </a:cubicBezTo>
                  <a:cubicBezTo>
                    <a:pt x="1107" y="46"/>
                    <a:pt x="1107" y="48"/>
                    <a:pt x="1107" y="49"/>
                  </a:cubicBezTo>
                  <a:cubicBezTo>
                    <a:pt x="1107" y="50"/>
                    <a:pt x="1109" y="51"/>
                    <a:pt x="1110" y="51"/>
                  </a:cubicBezTo>
                  <a:close/>
                  <a:moveTo>
                    <a:pt x="1081" y="59"/>
                  </a:moveTo>
                  <a:cubicBezTo>
                    <a:pt x="1086" y="57"/>
                    <a:pt x="1091" y="56"/>
                    <a:pt x="1095" y="54"/>
                  </a:cubicBezTo>
                  <a:cubicBezTo>
                    <a:pt x="1097" y="54"/>
                    <a:pt x="1098" y="53"/>
                    <a:pt x="1097" y="51"/>
                  </a:cubicBezTo>
                  <a:cubicBezTo>
                    <a:pt x="1097" y="50"/>
                    <a:pt x="1095" y="49"/>
                    <a:pt x="1094" y="50"/>
                  </a:cubicBezTo>
                  <a:cubicBezTo>
                    <a:pt x="1089" y="51"/>
                    <a:pt x="1084" y="52"/>
                    <a:pt x="1080" y="54"/>
                  </a:cubicBezTo>
                  <a:cubicBezTo>
                    <a:pt x="1078" y="54"/>
                    <a:pt x="1078" y="56"/>
                    <a:pt x="1078" y="57"/>
                  </a:cubicBezTo>
                  <a:cubicBezTo>
                    <a:pt x="1078" y="58"/>
                    <a:pt x="1080" y="59"/>
                    <a:pt x="1081" y="59"/>
                  </a:cubicBezTo>
                  <a:close/>
                  <a:moveTo>
                    <a:pt x="1053" y="69"/>
                  </a:moveTo>
                  <a:cubicBezTo>
                    <a:pt x="1058" y="67"/>
                    <a:pt x="1062" y="65"/>
                    <a:pt x="1067" y="63"/>
                  </a:cubicBezTo>
                  <a:cubicBezTo>
                    <a:pt x="1068" y="63"/>
                    <a:pt x="1069" y="62"/>
                    <a:pt x="1068" y="60"/>
                  </a:cubicBezTo>
                  <a:cubicBezTo>
                    <a:pt x="1068" y="59"/>
                    <a:pt x="1067" y="58"/>
                    <a:pt x="1065" y="59"/>
                  </a:cubicBezTo>
                  <a:cubicBezTo>
                    <a:pt x="1061" y="60"/>
                    <a:pt x="1056" y="62"/>
                    <a:pt x="1051" y="64"/>
                  </a:cubicBezTo>
                  <a:cubicBezTo>
                    <a:pt x="1050" y="65"/>
                    <a:pt x="1049" y="66"/>
                    <a:pt x="1050" y="67"/>
                  </a:cubicBezTo>
                  <a:cubicBezTo>
                    <a:pt x="1050" y="69"/>
                    <a:pt x="1052" y="69"/>
                    <a:pt x="1053" y="69"/>
                  </a:cubicBezTo>
                  <a:close/>
                  <a:moveTo>
                    <a:pt x="1026" y="81"/>
                  </a:moveTo>
                  <a:cubicBezTo>
                    <a:pt x="1030" y="79"/>
                    <a:pt x="1035" y="77"/>
                    <a:pt x="1039" y="75"/>
                  </a:cubicBezTo>
                  <a:cubicBezTo>
                    <a:pt x="1041" y="74"/>
                    <a:pt x="1041" y="73"/>
                    <a:pt x="1041" y="71"/>
                  </a:cubicBezTo>
                  <a:cubicBezTo>
                    <a:pt x="1040" y="70"/>
                    <a:pt x="1039" y="70"/>
                    <a:pt x="1037" y="70"/>
                  </a:cubicBezTo>
                  <a:cubicBezTo>
                    <a:pt x="1033" y="72"/>
                    <a:pt x="1028" y="74"/>
                    <a:pt x="1024" y="77"/>
                  </a:cubicBezTo>
                  <a:cubicBezTo>
                    <a:pt x="1022" y="77"/>
                    <a:pt x="1022" y="79"/>
                    <a:pt x="1023" y="80"/>
                  </a:cubicBezTo>
                  <a:cubicBezTo>
                    <a:pt x="1023" y="81"/>
                    <a:pt x="1025" y="82"/>
                    <a:pt x="1026" y="81"/>
                  </a:cubicBezTo>
                  <a:close/>
                  <a:moveTo>
                    <a:pt x="1000" y="96"/>
                  </a:moveTo>
                  <a:cubicBezTo>
                    <a:pt x="1004" y="94"/>
                    <a:pt x="1009" y="91"/>
                    <a:pt x="1013" y="88"/>
                  </a:cubicBezTo>
                  <a:cubicBezTo>
                    <a:pt x="1014" y="88"/>
                    <a:pt x="1015" y="86"/>
                    <a:pt x="1014" y="85"/>
                  </a:cubicBezTo>
                  <a:cubicBezTo>
                    <a:pt x="1013" y="84"/>
                    <a:pt x="1012" y="83"/>
                    <a:pt x="1010" y="84"/>
                  </a:cubicBezTo>
                  <a:cubicBezTo>
                    <a:pt x="1006" y="87"/>
                    <a:pt x="1002" y="89"/>
                    <a:pt x="998" y="92"/>
                  </a:cubicBezTo>
                  <a:cubicBezTo>
                    <a:pt x="996" y="93"/>
                    <a:pt x="996" y="94"/>
                    <a:pt x="997" y="96"/>
                  </a:cubicBezTo>
                  <a:cubicBezTo>
                    <a:pt x="998" y="97"/>
                    <a:pt x="999" y="97"/>
                    <a:pt x="1000" y="96"/>
                  </a:cubicBezTo>
                  <a:close/>
                  <a:moveTo>
                    <a:pt x="977" y="114"/>
                  </a:moveTo>
                  <a:cubicBezTo>
                    <a:pt x="981" y="111"/>
                    <a:pt x="984" y="108"/>
                    <a:pt x="988" y="105"/>
                  </a:cubicBezTo>
                  <a:cubicBezTo>
                    <a:pt x="989" y="104"/>
                    <a:pt x="990" y="102"/>
                    <a:pt x="989" y="101"/>
                  </a:cubicBezTo>
                  <a:cubicBezTo>
                    <a:pt x="988" y="100"/>
                    <a:pt x="986" y="100"/>
                    <a:pt x="985" y="101"/>
                  </a:cubicBezTo>
                  <a:cubicBezTo>
                    <a:pt x="981" y="104"/>
                    <a:pt x="977" y="107"/>
                    <a:pt x="974" y="111"/>
                  </a:cubicBezTo>
                  <a:cubicBezTo>
                    <a:pt x="973" y="111"/>
                    <a:pt x="972" y="113"/>
                    <a:pt x="973" y="114"/>
                  </a:cubicBezTo>
                  <a:cubicBezTo>
                    <a:pt x="974" y="115"/>
                    <a:pt x="976" y="115"/>
                    <a:pt x="977" y="114"/>
                  </a:cubicBezTo>
                  <a:close/>
                  <a:moveTo>
                    <a:pt x="956" y="136"/>
                  </a:moveTo>
                  <a:cubicBezTo>
                    <a:pt x="960" y="132"/>
                    <a:pt x="963" y="128"/>
                    <a:pt x="966" y="125"/>
                  </a:cubicBezTo>
                  <a:cubicBezTo>
                    <a:pt x="967" y="124"/>
                    <a:pt x="967" y="122"/>
                    <a:pt x="966" y="121"/>
                  </a:cubicBezTo>
                  <a:cubicBezTo>
                    <a:pt x="965" y="120"/>
                    <a:pt x="964" y="120"/>
                    <a:pt x="963" y="121"/>
                  </a:cubicBezTo>
                  <a:cubicBezTo>
                    <a:pt x="959" y="125"/>
                    <a:pt x="956" y="129"/>
                    <a:pt x="953" y="133"/>
                  </a:cubicBezTo>
                  <a:cubicBezTo>
                    <a:pt x="952" y="134"/>
                    <a:pt x="952" y="135"/>
                    <a:pt x="953" y="136"/>
                  </a:cubicBezTo>
                  <a:cubicBezTo>
                    <a:pt x="954" y="137"/>
                    <a:pt x="956" y="137"/>
                    <a:pt x="956" y="136"/>
                  </a:cubicBezTo>
                  <a:close/>
                  <a:moveTo>
                    <a:pt x="940" y="160"/>
                  </a:moveTo>
                  <a:cubicBezTo>
                    <a:pt x="943" y="156"/>
                    <a:pt x="945" y="152"/>
                    <a:pt x="948" y="148"/>
                  </a:cubicBezTo>
                  <a:cubicBezTo>
                    <a:pt x="949" y="146"/>
                    <a:pt x="948" y="145"/>
                    <a:pt x="947" y="144"/>
                  </a:cubicBezTo>
                  <a:cubicBezTo>
                    <a:pt x="946" y="143"/>
                    <a:pt x="944" y="144"/>
                    <a:pt x="944" y="145"/>
                  </a:cubicBezTo>
                  <a:cubicBezTo>
                    <a:pt x="941" y="149"/>
                    <a:pt x="938" y="153"/>
                    <a:pt x="936" y="158"/>
                  </a:cubicBezTo>
                  <a:cubicBezTo>
                    <a:pt x="935" y="159"/>
                    <a:pt x="936" y="161"/>
                    <a:pt x="937" y="161"/>
                  </a:cubicBezTo>
                  <a:cubicBezTo>
                    <a:pt x="938" y="162"/>
                    <a:pt x="940" y="161"/>
                    <a:pt x="940" y="160"/>
                  </a:cubicBezTo>
                  <a:close/>
                  <a:moveTo>
                    <a:pt x="930" y="188"/>
                  </a:moveTo>
                  <a:cubicBezTo>
                    <a:pt x="931" y="183"/>
                    <a:pt x="933" y="178"/>
                    <a:pt x="934" y="174"/>
                  </a:cubicBezTo>
                  <a:cubicBezTo>
                    <a:pt x="935" y="172"/>
                    <a:pt x="934" y="171"/>
                    <a:pt x="933" y="170"/>
                  </a:cubicBezTo>
                  <a:cubicBezTo>
                    <a:pt x="932" y="170"/>
                    <a:pt x="930" y="171"/>
                    <a:pt x="930" y="172"/>
                  </a:cubicBezTo>
                  <a:cubicBezTo>
                    <a:pt x="928" y="177"/>
                    <a:pt x="926" y="181"/>
                    <a:pt x="925" y="186"/>
                  </a:cubicBezTo>
                  <a:cubicBezTo>
                    <a:pt x="925" y="188"/>
                    <a:pt x="925" y="189"/>
                    <a:pt x="927" y="189"/>
                  </a:cubicBezTo>
                  <a:cubicBezTo>
                    <a:pt x="928" y="190"/>
                    <a:pt x="929" y="189"/>
                    <a:pt x="930" y="188"/>
                  </a:cubicBezTo>
                  <a:close/>
                  <a:moveTo>
                    <a:pt x="925" y="217"/>
                  </a:moveTo>
                  <a:cubicBezTo>
                    <a:pt x="925" y="212"/>
                    <a:pt x="926" y="207"/>
                    <a:pt x="927" y="202"/>
                  </a:cubicBezTo>
                  <a:cubicBezTo>
                    <a:pt x="927" y="201"/>
                    <a:pt x="926" y="199"/>
                    <a:pt x="925" y="199"/>
                  </a:cubicBezTo>
                  <a:cubicBezTo>
                    <a:pt x="923" y="199"/>
                    <a:pt x="922" y="200"/>
                    <a:pt x="922" y="201"/>
                  </a:cubicBezTo>
                  <a:cubicBezTo>
                    <a:pt x="921" y="206"/>
                    <a:pt x="920" y="211"/>
                    <a:pt x="920" y="216"/>
                  </a:cubicBezTo>
                  <a:cubicBezTo>
                    <a:pt x="920" y="218"/>
                    <a:pt x="921" y="219"/>
                    <a:pt x="922" y="219"/>
                  </a:cubicBezTo>
                  <a:cubicBezTo>
                    <a:pt x="924" y="219"/>
                    <a:pt x="925" y="218"/>
                    <a:pt x="925" y="217"/>
                  </a:cubicBezTo>
                  <a:close/>
                  <a:moveTo>
                    <a:pt x="921" y="245"/>
                  </a:moveTo>
                  <a:cubicBezTo>
                    <a:pt x="921" y="245"/>
                    <a:pt x="921" y="246"/>
                    <a:pt x="921" y="246"/>
                  </a:cubicBezTo>
                  <a:cubicBezTo>
                    <a:pt x="922" y="247"/>
                    <a:pt x="923" y="248"/>
                    <a:pt x="924" y="247"/>
                  </a:cubicBezTo>
                  <a:cubicBezTo>
                    <a:pt x="925" y="247"/>
                    <a:pt x="926" y="246"/>
                    <a:pt x="926" y="245"/>
                  </a:cubicBezTo>
                  <a:cubicBezTo>
                    <a:pt x="925" y="240"/>
                    <a:pt x="925" y="236"/>
                    <a:pt x="925" y="231"/>
                  </a:cubicBezTo>
                  <a:cubicBezTo>
                    <a:pt x="925" y="230"/>
                    <a:pt x="924" y="229"/>
                    <a:pt x="922" y="229"/>
                  </a:cubicBezTo>
                  <a:cubicBezTo>
                    <a:pt x="921" y="229"/>
                    <a:pt x="920" y="230"/>
                    <a:pt x="920" y="232"/>
                  </a:cubicBezTo>
                  <a:cubicBezTo>
                    <a:pt x="920" y="236"/>
                    <a:pt x="921" y="241"/>
                    <a:pt x="921" y="245"/>
                  </a:cubicBezTo>
                  <a:cubicBezTo>
                    <a:pt x="924" y="245"/>
                    <a:pt x="924" y="245"/>
                    <a:pt x="924" y="245"/>
                  </a:cubicBezTo>
                  <a:cubicBezTo>
                    <a:pt x="926" y="244"/>
                    <a:pt x="926" y="244"/>
                    <a:pt x="926" y="244"/>
                  </a:cubicBezTo>
                  <a:cubicBezTo>
                    <a:pt x="926" y="243"/>
                    <a:pt x="925" y="243"/>
                    <a:pt x="925" y="243"/>
                  </a:cubicBezTo>
                  <a:cubicBezTo>
                    <a:pt x="924" y="241"/>
                    <a:pt x="923" y="241"/>
                    <a:pt x="922" y="241"/>
                  </a:cubicBezTo>
                  <a:cubicBezTo>
                    <a:pt x="921" y="242"/>
                    <a:pt x="920" y="244"/>
                    <a:pt x="921" y="245"/>
                  </a:cubicBezTo>
                  <a:close/>
                  <a:moveTo>
                    <a:pt x="902" y="223"/>
                  </a:moveTo>
                  <a:cubicBezTo>
                    <a:pt x="906" y="226"/>
                    <a:pt x="910" y="229"/>
                    <a:pt x="913" y="233"/>
                  </a:cubicBezTo>
                  <a:cubicBezTo>
                    <a:pt x="914" y="234"/>
                    <a:pt x="915" y="234"/>
                    <a:pt x="916" y="233"/>
                  </a:cubicBezTo>
                  <a:cubicBezTo>
                    <a:pt x="917" y="232"/>
                    <a:pt x="917" y="231"/>
                    <a:pt x="917" y="230"/>
                  </a:cubicBezTo>
                  <a:cubicBezTo>
                    <a:pt x="913" y="226"/>
                    <a:pt x="910" y="222"/>
                    <a:pt x="906" y="219"/>
                  </a:cubicBezTo>
                  <a:cubicBezTo>
                    <a:pt x="905" y="218"/>
                    <a:pt x="903" y="218"/>
                    <a:pt x="902" y="219"/>
                  </a:cubicBezTo>
                  <a:cubicBezTo>
                    <a:pt x="901" y="220"/>
                    <a:pt x="901" y="222"/>
                    <a:pt x="902" y="223"/>
                  </a:cubicBezTo>
                  <a:close/>
                  <a:moveTo>
                    <a:pt x="877" y="208"/>
                  </a:moveTo>
                  <a:cubicBezTo>
                    <a:pt x="882" y="209"/>
                    <a:pt x="886" y="212"/>
                    <a:pt x="891" y="214"/>
                  </a:cubicBezTo>
                  <a:cubicBezTo>
                    <a:pt x="892" y="215"/>
                    <a:pt x="893" y="214"/>
                    <a:pt x="894" y="213"/>
                  </a:cubicBezTo>
                  <a:cubicBezTo>
                    <a:pt x="895" y="212"/>
                    <a:pt x="894" y="211"/>
                    <a:pt x="893" y="210"/>
                  </a:cubicBezTo>
                  <a:cubicBezTo>
                    <a:pt x="889" y="207"/>
                    <a:pt x="884" y="205"/>
                    <a:pt x="879" y="203"/>
                  </a:cubicBezTo>
                  <a:cubicBezTo>
                    <a:pt x="878" y="202"/>
                    <a:pt x="877" y="203"/>
                    <a:pt x="876" y="204"/>
                  </a:cubicBezTo>
                  <a:cubicBezTo>
                    <a:pt x="876" y="206"/>
                    <a:pt x="876" y="207"/>
                    <a:pt x="877" y="208"/>
                  </a:cubicBezTo>
                  <a:close/>
                  <a:moveTo>
                    <a:pt x="849" y="201"/>
                  </a:moveTo>
                  <a:cubicBezTo>
                    <a:pt x="854" y="201"/>
                    <a:pt x="859" y="202"/>
                    <a:pt x="864" y="203"/>
                  </a:cubicBezTo>
                  <a:cubicBezTo>
                    <a:pt x="865" y="203"/>
                    <a:pt x="866" y="203"/>
                    <a:pt x="867" y="201"/>
                  </a:cubicBezTo>
                  <a:cubicBezTo>
                    <a:pt x="867" y="200"/>
                    <a:pt x="866" y="199"/>
                    <a:pt x="865" y="198"/>
                  </a:cubicBezTo>
                  <a:cubicBezTo>
                    <a:pt x="860" y="197"/>
                    <a:pt x="855" y="196"/>
                    <a:pt x="850" y="196"/>
                  </a:cubicBezTo>
                  <a:cubicBezTo>
                    <a:pt x="848" y="195"/>
                    <a:pt x="847" y="196"/>
                    <a:pt x="847" y="198"/>
                  </a:cubicBezTo>
                  <a:cubicBezTo>
                    <a:pt x="847" y="199"/>
                    <a:pt x="848" y="200"/>
                    <a:pt x="849" y="201"/>
                  </a:cubicBezTo>
                  <a:close/>
                  <a:moveTo>
                    <a:pt x="820" y="203"/>
                  </a:moveTo>
                  <a:cubicBezTo>
                    <a:pt x="825" y="202"/>
                    <a:pt x="830" y="201"/>
                    <a:pt x="835" y="200"/>
                  </a:cubicBezTo>
                  <a:cubicBezTo>
                    <a:pt x="836" y="200"/>
                    <a:pt x="837" y="199"/>
                    <a:pt x="837" y="198"/>
                  </a:cubicBezTo>
                  <a:cubicBezTo>
                    <a:pt x="837" y="196"/>
                    <a:pt x="836" y="195"/>
                    <a:pt x="834" y="195"/>
                  </a:cubicBezTo>
                  <a:cubicBezTo>
                    <a:pt x="829" y="196"/>
                    <a:pt x="824" y="197"/>
                    <a:pt x="819" y="198"/>
                  </a:cubicBezTo>
                  <a:cubicBezTo>
                    <a:pt x="818" y="198"/>
                    <a:pt x="817" y="200"/>
                    <a:pt x="817" y="201"/>
                  </a:cubicBezTo>
                  <a:cubicBezTo>
                    <a:pt x="818" y="202"/>
                    <a:pt x="819" y="203"/>
                    <a:pt x="820" y="203"/>
                  </a:cubicBezTo>
                  <a:close/>
                  <a:moveTo>
                    <a:pt x="795" y="216"/>
                  </a:moveTo>
                  <a:cubicBezTo>
                    <a:pt x="799" y="213"/>
                    <a:pt x="803" y="210"/>
                    <a:pt x="807" y="208"/>
                  </a:cubicBezTo>
                  <a:cubicBezTo>
                    <a:pt x="808" y="208"/>
                    <a:pt x="809" y="206"/>
                    <a:pt x="808" y="205"/>
                  </a:cubicBezTo>
                  <a:cubicBezTo>
                    <a:pt x="807" y="204"/>
                    <a:pt x="806" y="203"/>
                    <a:pt x="805" y="204"/>
                  </a:cubicBezTo>
                  <a:cubicBezTo>
                    <a:pt x="800" y="206"/>
                    <a:pt x="796" y="209"/>
                    <a:pt x="792" y="212"/>
                  </a:cubicBezTo>
                  <a:cubicBezTo>
                    <a:pt x="791" y="213"/>
                    <a:pt x="791" y="215"/>
                    <a:pt x="791" y="216"/>
                  </a:cubicBezTo>
                  <a:cubicBezTo>
                    <a:pt x="792" y="217"/>
                    <a:pt x="794" y="217"/>
                    <a:pt x="795" y="216"/>
                  </a:cubicBezTo>
                  <a:close/>
                  <a:moveTo>
                    <a:pt x="791" y="195"/>
                  </a:moveTo>
                  <a:cubicBezTo>
                    <a:pt x="790" y="200"/>
                    <a:pt x="790" y="205"/>
                    <a:pt x="789" y="210"/>
                  </a:cubicBezTo>
                  <a:cubicBezTo>
                    <a:pt x="788" y="211"/>
                    <a:pt x="789" y="212"/>
                    <a:pt x="790" y="213"/>
                  </a:cubicBezTo>
                  <a:cubicBezTo>
                    <a:pt x="792" y="213"/>
                    <a:pt x="793" y="212"/>
                    <a:pt x="793" y="211"/>
                  </a:cubicBezTo>
                  <a:cubicBezTo>
                    <a:pt x="795" y="206"/>
                    <a:pt x="795" y="201"/>
                    <a:pt x="796" y="196"/>
                  </a:cubicBezTo>
                  <a:cubicBezTo>
                    <a:pt x="796" y="194"/>
                    <a:pt x="795" y="193"/>
                    <a:pt x="794" y="193"/>
                  </a:cubicBezTo>
                  <a:cubicBezTo>
                    <a:pt x="792" y="193"/>
                    <a:pt x="791" y="194"/>
                    <a:pt x="791" y="195"/>
                  </a:cubicBezTo>
                  <a:close/>
                  <a:moveTo>
                    <a:pt x="791" y="166"/>
                  </a:moveTo>
                  <a:cubicBezTo>
                    <a:pt x="792" y="171"/>
                    <a:pt x="792" y="176"/>
                    <a:pt x="792" y="180"/>
                  </a:cubicBezTo>
                  <a:cubicBezTo>
                    <a:pt x="792" y="181"/>
                    <a:pt x="792" y="181"/>
                    <a:pt x="792" y="181"/>
                  </a:cubicBezTo>
                  <a:cubicBezTo>
                    <a:pt x="792" y="182"/>
                    <a:pt x="793" y="183"/>
                    <a:pt x="794" y="183"/>
                  </a:cubicBezTo>
                  <a:cubicBezTo>
                    <a:pt x="796" y="183"/>
                    <a:pt x="797" y="182"/>
                    <a:pt x="797" y="181"/>
                  </a:cubicBezTo>
                  <a:cubicBezTo>
                    <a:pt x="797" y="180"/>
                    <a:pt x="797" y="180"/>
                    <a:pt x="797" y="180"/>
                  </a:cubicBezTo>
                  <a:cubicBezTo>
                    <a:pt x="797" y="175"/>
                    <a:pt x="797" y="170"/>
                    <a:pt x="796" y="165"/>
                  </a:cubicBezTo>
                  <a:cubicBezTo>
                    <a:pt x="796" y="164"/>
                    <a:pt x="795" y="163"/>
                    <a:pt x="793" y="163"/>
                  </a:cubicBezTo>
                  <a:cubicBezTo>
                    <a:pt x="792" y="163"/>
                    <a:pt x="791" y="165"/>
                    <a:pt x="791" y="166"/>
                  </a:cubicBezTo>
                  <a:close/>
                  <a:moveTo>
                    <a:pt x="784" y="137"/>
                  </a:moveTo>
                  <a:cubicBezTo>
                    <a:pt x="786" y="142"/>
                    <a:pt x="787" y="147"/>
                    <a:pt x="788" y="152"/>
                  </a:cubicBezTo>
                  <a:cubicBezTo>
                    <a:pt x="789" y="153"/>
                    <a:pt x="790" y="154"/>
                    <a:pt x="791" y="153"/>
                  </a:cubicBezTo>
                  <a:cubicBezTo>
                    <a:pt x="793" y="153"/>
                    <a:pt x="794" y="152"/>
                    <a:pt x="793" y="150"/>
                  </a:cubicBezTo>
                  <a:cubicBezTo>
                    <a:pt x="792" y="145"/>
                    <a:pt x="791" y="141"/>
                    <a:pt x="789" y="136"/>
                  </a:cubicBezTo>
                  <a:cubicBezTo>
                    <a:pt x="788" y="134"/>
                    <a:pt x="787" y="134"/>
                    <a:pt x="786" y="134"/>
                  </a:cubicBezTo>
                  <a:cubicBezTo>
                    <a:pt x="784" y="135"/>
                    <a:pt x="784" y="136"/>
                    <a:pt x="784" y="137"/>
                  </a:cubicBezTo>
                  <a:close/>
                  <a:moveTo>
                    <a:pt x="771" y="111"/>
                  </a:moveTo>
                  <a:cubicBezTo>
                    <a:pt x="774" y="115"/>
                    <a:pt x="776" y="120"/>
                    <a:pt x="778" y="124"/>
                  </a:cubicBezTo>
                  <a:cubicBezTo>
                    <a:pt x="779" y="125"/>
                    <a:pt x="780" y="126"/>
                    <a:pt x="782" y="125"/>
                  </a:cubicBezTo>
                  <a:cubicBezTo>
                    <a:pt x="783" y="124"/>
                    <a:pt x="783" y="123"/>
                    <a:pt x="783" y="122"/>
                  </a:cubicBezTo>
                  <a:cubicBezTo>
                    <a:pt x="781" y="117"/>
                    <a:pt x="778" y="113"/>
                    <a:pt x="775" y="108"/>
                  </a:cubicBezTo>
                  <a:cubicBezTo>
                    <a:pt x="775" y="107"/>
                    <a:pt x="773" y="107"/>
                    <a:pt x="772" y="108"/>
                  </a:cubicBezTo>
                  <a:cubicBezTo>
                    <a:pt x="771" y="108"/>
                    <a:pt x="770" y="110"/>
                    <a:pt x="771" y="111"/>
                  </a:cubicBezTo>
                  <a:close/>
                  <a:moveTo>
                    <a:pt x="753" y="88"/>
                  </a:moveTo>
                  <a:cubicBezTo>
                    <a:pt x="757" y="91"/>
                    <a:pt x="760" y="95"/>
                    <a:pt x="763" y="99"/>
                  </a:cubicBezTo>
                  <a:cubicBezTo>
                    <a:pt x="764" y="100"/>
                    <a:pt x="765" y="100"/>
                    <a:pt x="766" y="99"/>
                  </a:cubicBezTo>
                  <a:cubicBezTo>
                    <a:pt x="767" y="99"/>
                    <a:pt x="768" y="97"/>
                    <a:pt x="767" y="96"/>
                  </a:cubicBezTo>
                  <a:cubicBezTo>
                    <a:pt x="764" y="92"/>
                    <a:pt x="760" y="88"/>
                    <a:pt x="757" y="84"/>
                  </a:cubicBezTo>
                  <a:cubicBezTo>
                    <a:pt x="756" y="83"/>
                    <a:pt x="755" y="83"/>
                    <a:pt x="753" y="84"/>
                  </a:cubicBezTo>
                  <a:cubicBezTo>
                    <a:pt x="752" y="85"/>
                    <a:pt x="752" y="87"/>
                    <a:pt x="753" y="88"/>
                  </a:cubicBezTo>
                  <a:close/>
                  <a:moveTo>
                    <a:pt x="732" y="67"/>
                  </a:moveTo>
                  <a:cubicBezTo>
                    <a:pt x="736" y="70"/>
                    <a:pt x="739" y="74"/>
                    <a:pt x="743" y="77"/>
                  </a:cubicBezTo>
                  <a:cubicBezTo>
                    <a:pt x="744" y="78"/>
                    <a:pt x="746" y="78"/>
                    <a:pt x="747" y="77"/>
                  </a:cubicBezTo>
                  <a:cubicBezTo>
                    <a:pt x="747" y="76"/>
                    <a:pt x="747" y="74"/>
                    <a:pt x="746" y="73"/>
                  </a:cubicBezTo>
                  <a:cubicBezTo>
                    <a:pt x="743" y="70"/>
                    <a:pt x="739" y="67"/>
                    <a:pt x="735" y="63"/>
                  </a:cubicBezTo>
                  <a:cubicBezTo>
                    <a:pt x="734" y="62"/>
                    <a:pt x="733" y="62"/>
                    <a:pt x="732" y="64"/>
                  </a:cubicBezTo>
                  <a:cubicBezTo>
                    <a:pt x="731" y="65"/>
                    <a:pt x="731" y="66"/>
                    <a:pt x="732" y="67"/>
                  </a:cubicBezTo>
                  <a:close/>
                  <a:moveTo>
                    <a:pt x="708" y="49"/>
                  </a:moveTo>
                  <a:cubicBezTo>
                    <a:pt x="712" y="52"/>
                    <a:pt x="716" y="55"/>
                    <a:pt x="720" y="58"/>
                  </a:cubicBezTo>
                  <a:cubicBezTo>
                    <a:pt x="721" y="59"/>
                    <a:pt x="723" y="59"/>
                    <a:pt x="724" y="57"/>
                  </a:cubicBezTo>
                  <a:cubicBezTo>
                    <a:pt x="725" y="56"/>
                    <a:pt x="724" y="55"/>
                    <a:pt x="723" y="54"/>
                  </a:cubicBezTo>
                  <a:cubicBezTo>
                    <a:pt x="719" y="51"/>
                    <a:pt x="715" y="48"/>
                    <a:pt x="711" y="45"/>
                  </a:cubicBezTo>
                  <a:cubicBezTo>
                    <a:pt x="710" y="45"/>
                    <a:pt x="708" y="45"/>
                    <a:pt x="707" y="46"/>
                  </a:cubicBezTo>
                  <a:cubicBezTo>
                    <a:pt x="707" y="47"/>
                    <a:pt x="707" y="49"/>
                    <a:pt x="708" y="49"/>
                  </a:cubicBezTo>
                  <a:close/>
                  <a:moveTo>
                    <a:pt x="682" y="35"/>
                  </a:moveTo>
                  <a:cubicBezTo>
                    <a:pt x="687" y="37"/>
                    <a:pt x="691" y="39"/>
                    <a:pt x="695" y="42"/>
                  </a:cubicBezTo>
                  <a:cubicBezTo>
                    <a:pt x="696" y="42"/>
                    <a:pt x="698" y="42"/>
                    <a:pt x="699" y="41"/>
                  </a:cubicBezTo>
                  <a:cubicBezTo>
                    <a:pt x="699" y="40"/>
                    <a:pt x="699" y="38"/>
                    <a:pt x="698" y="37"/>
                  </a:cubicBezTo>
                  <a:cubicBezTo>
                    <a:pt x="693" y="35"/>
                    <a:pt x="689" y="33"/>
                    <a:pt x="684" y="30"/>
                  </a:cubicBezTo>
                  <a:cubicBezTo>
                    <a:pt x="683" y="30"/>
                    <a:pt x="682" y="30"/>
                    <a:pt x="681" y="31"/>
                  </a:cubicBezTo>
                  <a:cubicBezTo>
                    <a:pt x="680" y="33"/>
                    <a:pt x="681" y="34"/>
                    <a:pt x="682" y="35"/>
                  </a:cubicBezTo>
                  <a:close/>
                  <a:moveTo>
                    <a:pt x="655" y="23"/>
                  </a:moveTo>
                  <a:cubicBezTo>
                    <a:pt x="660" y="24"/>
                    <a:pt x="664" y="26"/>
                    <a:pt x="669" y="28"/>
                  </a:cubicBezTo>
                  <a:cubicBezTo>
                    <a:pt x="670" y="29"/>
                    <a:pt x="671" y="28"/>
                    <a:pt x="672" y="27"/>
                  </a:cubicBezTo>
                  <a:cubicBezTo>
                    <a:pt x="673" y="26"/>
                    <a:pt x="672" y="24"/>
                    <a:pt x="671" y="24"/>
                  </a:cubicBezTo>
                  <a:cubicBezTo>
                    <a:pt x="666" y="22"/>
                    <a:pt x="661" y="20"/>
                    <a:pt x="657" y="18"/>
                  </a:cubicBezTo>
                  <a:cubicBezTo>
                    <a:pt x="655" y="17"/>
                    <a:pt x="654" y="18"/>
                    <a:pt x="654" y="19"/>
                  </a:cubicBezTo>
                  <a:cubicBezTo>
                    <a:pt x="653" y="21"/>
                    <a:pt x="654" y="22"/>
                    <a:pt x="655" y="23"/>
                  </a:cubicBezTo>
                  <a:close/>
                  <a:moveTo>
                    <a:pt x="627" y="13"/>
                  </a:moveTo>
                  <a:cubicBezTo>
                    <a:pt x="631" y="15"/>
                    <a:pt x="636" y="16"/>
                    <a:pt x="641" y="18"/>
                  </a:cubicBezTo>
                  <a:cubicBezTo>
                    <a:pt x="642" y="18"/>
                    <a:pt x="644" y="17"/>
                    <a:pt x="644" y="16"/>
                  </a:cubicBezTo>
                  <a:cubicBezTo>
                    <a:pt x="645" y="15"/>
                    <a:pt x="644" y="13"/>
                    <a:pt x="643" y="13"/>
                  </a:cubicBezTo>
                  <a:cubicBezTo>
                    <a:pt x="638" y="11"/>
                    <a:pt x="633" y="10"/>
                    <a:pt x="628" y="9"/>
                  </a:cubicBezTo>
                  <a:cubicBezTo>
                    <a:pt x="627" y="8"/>
                    <a:pt x="625" y="9"/>
                    <a:pt x="625" y="10"/>
                  </a:cubicBezTo>
                  <a:cubicBezTo>
                    <a:pt x="625" y="12"/>
                    <a:pt x="625" y="13"/>
                    <a:pt x="627" y="13"/>
                  </a:cubicBezTo>
                  <a:close/>
                  <a:moveTo>
                    <a:pt x="598" y="7"/>
                  </a:moveTo>
                  <a:cubicBezTo>
                    <a:pt x="602" y="8"/>
                    <a:pt x="607" y="9"/>
                    <a:pt x="612" y="10"/>
                  </a:cubicBezTo>
                  <a:cubicBezTo>
                    <a:pt x="614" y="10"/>
                    <a:pt x="615" y="9"/>
                    <a:pt x="615" y="8"/>
                  </a:cubicBezTo>
                  <a:cubicBezTo>
                    <a:pt x="615" y="7"/>
                    <a:pt x="615" y="5"/>
                    <a:pt x="613" y="5"/>
                  </a:cubicBezTo>
                  <a:cubicBezTo>
                    <a:pt x="608" y="4"/>
                    <a:pt x="603" y="3"/>
                    <a:pt x="598" y="2"/>
                  </a:cubicBezTo>
                  <a:cubicBezTo>
                    <a:pt x="597" y="2"/>
                    <a:pt x="596" y="3"/>
                    <a:pt x="596" y="4"/>
                  </a:cubicBezTo>
                  <a:cubicBezTo>
                    <a:pt x="595" y="6"/>
                    <a:pt x="596" y="7"/>
                    <a:pt x="598" y="7"/>
                  </a:cubicBezTo>
                  <a:close/>
                  <a:moveTo>
                    <a:pt x="568" y="5"/>
                  </a:moveTo>
                  <a:cubicBezTo>
                    <a:pt x="570" y="5"/>
                    <a:pt x="572" y="5"/>
                    <a:pt x="574" y="5"/>
                  </a:cubicBezTo>
                  <a:cubicBezTo>
                    <a:pt x="577" y="5"/>
                    <a:pt x="580" y="5"/>
                    <a:pt x="583" y="6"/>
                  </a:cubicBezTo>
                  <a:cubicBezTo>
                    <a:pt x="584" y="6"/>
                    <a:pt x="585" y="5"/>
                    <a:pt x="586" y="3"/>
                  </a:cubicBezTo>
                  <a:cubicBezTo>
                    <a:pt x="586" y="2"/>
                    <a:pt x="585" y="1"/>
                    <a:pt x="583" y="1"/>
                  </a:cubicBezTo>
                  <a:cubicBezTo>
                    <a:pt x="580" y="0"/>
                    <a:pt x="577" y="0"/>
                    <a:pt x="575" y="0"/>
                  </a:cubicBezTo>
                  <a:cubicBezTo>
                    <a:pt x="572" y="0"/>
                    <a:pt x="570" y="0"/>
                    <a:pt x="568" y="0"/>
                  </a:cubicBezTo>
                  <a:cubicBezTo>
                    <a:pt x="567" y="0"/>
                    <a:pt x="566" y="1"/>
                    <a:pt x="566" y="2"/>
                  </a:cubicBezTo>
                  <a:cubicBezTo>
                    <a:pt x="566" y="4"/>
                    <a:pt x="567" y="5"/>
                    <a:pt x="568" y="5"/>
                  </a:cubicBezTo>
                  <a:close/>
                  <a:moveTo>
                    <a:pt x="538" y="7"/>
                  </a:moveTo>
                  <a:cubicBezTo>
                    <a:pt x="543" y="6"/>
                    <a:pt x="548" y="6"/>
                    <a:pt x="553" y="5"/>
                  </a:cubicBezTo>
                  <a:cubicBezTo>
                    <a:pt x="555" y="5"/>
                    <a:pt x="556" y="4"/>
                    <a:pt x="556" y="3"/>
                  </a:cubicBezTo>
                  <a:cubicBezTo>
                    <a:pt x="556" y="1"/>
                    <a:pt x="554" y="0"/>
                    <a:pt x="553" y="0"/>
                  </a:cubicBezTo>
                  <a:cubicBezTo>
                    <a:pt x="548" y="1"/>
                    <a:pt x="543" y="1"/>
                    <a:pt x="538" y="2"/>
                  </a:cubicBezTo>
                  <a:cubicBezTo>
                    <a:pt x="536" y="2"/>
                    <a:pt x="536" y="3"/>
                    <a:pt x="536" y="4"/>
                  </a:cubicBezTo>
                  <a:cubicBezTo>
                    <a:pt x="536" y="6"/>
                    <a:pt x="537" y="7"/>
                    <a:pt x="538" y="7"/>
                  </a:cubicBezTo>
                  <a:close/>
                  <a:moveTo>
                    <a:pt x="509" y="11"/>
                  </a:moveTo>
                  <a:cubicBezTo>
                    <a:pt x="514" y="10"/>
                    <a:pt x="519" y="9"/>
                    <a:pt x="524" y="9"/>
                  </a:cubicBezTo>
                  <a:cubicBezTo>
                    <a:pt x="525" y="8"/>
                    <a:pt x="526" y="7"/>
                    <a:pt x="526" y="6"/>
                  </a:cubicBezTo>
                  <a:cubicBezTo>
                    <a:pt x="526" y="4"/>
                    <a:pt x="524" y="3"/>
                    <a:pt x="523" y="4"/>
                  </a:cubicBezTo>
                  <a:cubicBezTo>
                    <a:pt x="518" y="4"/>
                    <a:pt x="513" y="5"/>
                    <a:pt x="508" y="6"/>
                  </a:cubicBezTo>
                  <a:cubicBezTo>
                    <a:pt x="507" y="7"/>
                    <a:pt x="506" y="8"/>
                    <a:pt x="506" y="9"/>
                  </a:cubicBezTo>
                  <a:cubicBezTo>
                    <a:pt x="506" y="11"/>
                    <a:pt x="508" y="12"/>
                    <a:pt x="509" y="11"/>
                  </a:cubicBezTo>
                  <a:close/>
                  <a:moveTo>
                    <a:pt x="480" y="19"/>
                  </a:moveTo>
                  <a:cubicBezTo>
                    <a:pt x="485" y="17"/>
                    <a:pt x="490" y="16"/>
                    <a:pt x="494" y="15"/>
                  </a:cubicBezTo>
                  <a:cubicBezTo>
                    <a:pt x="496" y="14"/>
                    <a:pt x="497" y="13"/>
                    <a:pt x="496" y="12"/>
                  </a:cubicBezTo>
                  <a:cubicBezTo>
                    <a:pt x="496" y="10"/>
                    <a:pt x="495" y="9"/>
                    <a:pt x="493" y="10"/>
                  </a:cubicBezTo>
                  <a:cubicBezTo>
                    <a:pt x="488" y="11"/>
                    <a:pt x="484" y="12"/>
                    <a:pt x="479" y="14"/>
                  </a:cubicBezTo>
                  <a:cubicBezTo>
                    <a:pt x="477" y="14"/>
                    <a:pt x="477" y="16"/>
                    <a:pt x="477" y="17"/>
                  </a:cubicBezTo>
                  <a:cubicBezTo>
                    <a:pt x="477" y="18"/>
                    <a:pt x="479" y="19"/>
                    <a:pt x="480" y="19"/>
                  </a:cubicBezTo>
                  <a:close/>
                  <a:moveTo>
                    <a:pt x="452" y="28"/>
                  </a:moveTo>
                  <a:cubicBezTo>
                    <a:pt x="457" y="26"/>
                    <a:pt x="461" y="25"/>
                    <a:pt x="466" y="23"/>
                  </a:cubicBezTo>
                  <a:cubicBezTo>
                    <a:pt x="467" y="23"/>
                    <a:pt x="468" y="21"/>
                    <a:pt x="467" y="20"/>
                  </a:cubicBezTo>
                  <a:cubicBezTo>
                    <a:pt x="467" y="19"/>
                    <a:pt x="466" y="18"/>
                    <a:pt x="464" y="18"/>
                  </a:cubicBezTo>
                  <a:cubicBezTo>
                    <a:pt x="459" y="20"/>
                    <a:pt x="455" y="22"/>
                    <a:pt x="450" y="24"/>
                  </a:cubicBezTo>
                  <a:cubicBezTo>
                    <a:pt x="449" y="24"/>
                    <a:pt x="448" y="25"/>
                    <a:pt x="449" y="27"/>
                  </a:cubicBezTo>
                  <a:cubicBezTo>
                    <a:pt x="449" y="28"/>
                    <a:pt x="451" y="29"/>
                    <a:pt x="452" y="28"/>
                  </a:cubicBezTo>
                  <a:close/>
                  <a:moveTo>
                    <a:pt x="425" y="40"/>
                  </a:moveTo>
                  <a:cubicBezTo>
                    <a:pt x="429" y="38"/>
                    <a:pt x="434" y="36"/>
                    <a:pt x="438" y="34"/>
                  </a:cubicBezTo>
                  <a:cubicBezTo>
                    <a:pt x="439" y="33"/>
                    <a:pt x="440" y="32"/>
                    <a:pt x="439" y="31"/>
                  </a:cubicBezTo>
                  <a:cubicBezTo>
                    <a:pt x="439" y="29"/>
                    <a:pt x="437" y="29"/>
                    <a:pt x="436" y="29"/>
                  </a:cubicBezTo>
                  <a:cubicBezTo>
                    <a:pt x="431" y="31"/>
                    <a:pt x="427" y="34"/>
                    <a:pt x="422" y="36"/>
                  </a:cubicBezTo>
                  <a:cubicBezTo>
                    <a:pt x="421" y="36"/>
                    <a:pt x="421" y="38"/>
                    <a:pt x="421" y="39"/>
                  </a:cubicBezTo>
                  <a:cubicBezTo>
                    <a:pt x="422" y="40"/>
                    <a:pt x="423" y="41"/>
                    <a:pt x="425" y="40"/>
                  </a:cubicBezTo>
                  <a:close/>
                  <a:moveTo>
                    <a:pt x="399" y="55"/>
                  </a:moveTo>
                  <a:cubicBezTo>
                    <a:pt x="403" y="52"/>
                    <a:pt x="407" y="50"/>
                    <a:pt x="412" y="47"/>
                  </a:cubicBezTo>
                  <a:cubicBezTo>
                    <a:pt x="413" y="47"/>
                    <a:pt x="413" y="45"/>
                    <a:pt x="412" y="44"/>
                  </a:cubicBezTo>
                  <a:cubicBezTo>
                    <a:pt x="412" y="43"/>
                    <a:pt x="410" y="42"/>
                    <a:pt x="409" y="43"/>
                  </a:cubicBezTo>
                  <a:cubicBezTo>
                    <a:pt x="405" y="46"/>
                    <a:pt x="400" y="48"/>
                    <a:pt x="396" y="51"/>
                  </a:cubicBezTo>
                  <a:cubicBezTo>
                    <a:pt x="395" y="52"/>
                    <a:pt x="395" y="53"/>
                    <a:pt x="395" y="54"/>
                  </a:cubicBezTo>
                  <a:cubicBezTo>
                    <a:pt x="396" y="56"/>
                    <a:pt x="398" y="56"/>
                    <a:pt x="399" y="55"/>
                  </a:cubicBezTo>
                  <a:close/>
                  <a:moveTo>
                    <a:pt x="375" y="73"/>
                  </a:moveTo>
                  <a:cubicBezTo>
                    <a:pt x="379" y="70"/>
                    <a:pt x="383" y="67"/>
                    <a:pt x="387" y="64"/>
                  </a:cubicBezTo>
                  <a:cubicBezTo>
                    <a:pt x="388" y="63"/>
                    <a:pt x="388" y="61"/>
                    <a:pt x="387" y="60"/>
                  </a:cubicBezTo>
                  <a:cubicBezTo>
                    <a:pt x="386" y="59"/>
                    <a:pt x="385" y="59"/>
                    <a:pt x="384" y="60"/>
                  </a:cubicBezTo>
                  <a:cubicBezTo>
                    <a:pt x="380" y="63"/>
                    <a:pt x="376" y="66"/>
                    <a:pt x="372" y="69"/>
                  </a:cubicBezTo>
                  <a:cubicBezTo>
                    <a:pt x="371" y="70"/>
                    <a:pt x="371" y="72"/>
                    <a:pt x="372" y="73"/>
                  </a:cubicBezTo>
                  <a:cubicBezTo>
                    <a:pt x="373" y="74"/>
                    <a:pt x="374" y="74"/>
                    <a:pt x="375" y="73"/>
                  </a:cubicBezTo>
                  <a:close/>
                  <a:moveTo>
                    <a:pt x="355" y="95"/>
                  </a:moveTo>
                  <a:cubicBezTo>
                    <a:pt x="358" y="91"/>
                    <a:pt x="361" y="87"/>
                    <a:pt x="365" y="83"/>
                  </a:cubicBezTo>
                  <a:cubicBezTo>
                    <a:pt x="366" y="82"/>
                    <a:pt x="366" y="81"/>
                    <a:pt x="365" y="80"/>
                  </a:cubicBezTo>
                  <a:cubicBezTo>
                    <a:pt x="364" y="79"/>
                    <a:pt x="362" y="79"/>
                    <a:pt x="361" y="80"/>
                  </a:cubicBezTo>
                  <a:cubicBezTo>
                    <a:pt x="358" y="84"/>
                    <a:pt x="354" y="87"/>
                    <a:pt x="351" y="91"/>
                  </a:cubicBezTo>
                  <a:cubicBezTo>
                    <a:pt x="350" y="93"/>
                    <a:pt x="351" y="94"/>
                    <a:pt x="352" y="95"/>
                  </a:cubicBezTo>
                  <a:cubicBezTo>
                    <a:pt x="353" y="96"/>
                    <a:pt x="354" y="96"/>
                    <a:pt x="355" y="95"/>
                  </a:cubicBezTo>
                  <a:close/>
                  <a:moveTo>
                    <a:pt x="340" y="120"/>
                  </a:moveTo>
                  <a:cubicBezTo>
                    <a:pt x="342" y="115"/>
                    <a:pt x="344" y="111"/>
                    <a:pt x="347" y="107"/>
                  </a:cubicBezTo>
                  <a:cubicBezTo>
                    <a:pt x="348" y="105"/>
                    <a:pt x="347" y="104"/>
                    <a:pt x="346" y="103"/>
                  </a:cubicBezTo>
                  <a:cubicBezTo>
                    <a:pt x="345" y="103"/>
                    <a:pt x="343" y="103"/>
                    <a:pt x="343" y="104"/>
                  </a:cubicBezTo>
                  <a:cubicBezTo>
                    <a:pt x="340" y="109"/>
                    <a:pt x="338" y="113"/>
                    <a:pt x="336" y="118"/>
                  </a:cubicBezTo>
                  <a:cubicBezTo>
                    <a:pt x="335" y="119"/>
                    <a:pt x="336" y="120"/>
                    <a:pt x="337" y="121"/>
                  </a:cubicBezTo>
                  <a:cubicBezTo>
                    <a:pt x="338" y="122"/>
                    <a:pt x="340" y="121"/>
                    <a:pt x="340" y="120"/>
                  </a:cubicBezTo>
                  <a:close/>
                  <a:moveTo>
                    <a:pt x="333" y="148"/>
                  </a:moveTo>
                  <a:cubicBezTo>
                    <a:pt x="333" y="143"/>
                    <a:pt x="334" y="138"/>
                    <a:pt x="336" y="134"/>
                  </a:cubicBezTo>
                  <a:cubicBezTo>
                    <a:pt x="336" y="132"/>
                    <a:pt x="335" y="131"/>
                    <a:pt x="334" y="130"/>
                  </a:cubicBezTo>
                  <a:cubicBezTo>
                    <a:pt x="332" y="130"/>
                    <a:pt x="331" y="131"/>
                    <a:pt x="331" y="132"/>
                  </a:cubicBezTo>
                  <a:cubicBezTo>
                    <a:pt x="329" y="137"/>
                    <a:pt x="328" y="142"/>
                    <a:pt x="328" y="147"/>
                  </a:cubicBezTo>
                  <a:cubicBezTo>
                    <a:pt x="328" y="149"/>
                    <a:pt x="329" y="150"/>
                    <a:pt x="330" y="150"/>
                  </a:cubicBezTo>
                  <a:cubicBezTo>
                    <a:pt x="331" y="150"/>
                    <a:pt x="333" y="149"/>
                    <a:pt x="333" y="148"/>
                  </a:cubicBezTo>
                  <a:close/>
                  <a:moveTo>
                    <a:pt x="334" y="177"/>
                  </a:moveTo>
                  <a:cubicBezTo>
                    <a:pt x="333" y="172"/>
                    <a:pt x="333" y="167"/>
                    <a:pt x="332" y="162"/>
                  </a:cubicBezTo>
                  <a:cubicBezTo>
                    <a:pt x="332" y="161"/>
                    <a:pt x="331" y="160"/>
                    <a:pt x="330" y="160"/>
                  </a:cubicBezTo>
                  <a:cubicBezTo>
                    <a:pt x="328" y="160"/>
                    <a:pt x="327" y="161"/>
                    <a:pt x="327" y="163"/>
                  </a:cubicBezTo>
                  <a:cubicBezTo>
                    <a:pt x="328" y="168"/>
                    <a:pt x="328" y="173"/>
                    <a:pt x="329" y="178"/>
                  </a:cubicBezTo>
                  <a:cubicBezTo>
                    <a:pt x="329" y="179"/>
                    <a:pt x="330" y="180"/>
                    <a:pt x="332" y="180"/>
                  </a:cubicBezTo>
                  <a:cubicBezTo>
                    <a:pt x="333" y="180"/>
                    <a:pt x="334" y="178"/>
                    <a:pt x="334" y="177"/>
                  </a:cubicBezTo>
                  <a:close/>
                  <a:moveTo>
                    <a:pt x="333" y="197"/>
                  </a:moveTo>
                  <a:cubicBezTo>
                    <a:pt x="334" y="199"/>
                    <a:pt x="335" y="200"/>
                    <a:pt x="335" y="202"/>
                  </a:cubicBezTo>
                  <a:cubicBezTo>
                    <a:pt x="336" y="203"/>
                    <a:pt x="337" y="204"/>
                    <a:pt x="339" y="203"/>
                  </a:cubicBezTo>
                  <a:cubicBezTo>
                    <a:pt x="340" y="203"/>
                    <a:pt x="341" y="201"/>
                    <a:pt x="340" y="200"/>
                  </a:cubicBezTo>
                  <a:cubicBezTo>
                    <a:pt x="339" y="197"/>
                    <a:pt x="338" y="194"/>
                    <a:pt x="337" y="191"/>
                  </a:cubicBezTo>
                  <a:cubicBezTo>
                    <a:pt x="337" y="190"/>
                    <a:pt x="335" y="189"/>
                    <a:pt x="334" y="190"/>
                  </a:cubicBezTo>
                  <a:cubicBezTo>
                    <a:pt x="333" y="190"/>
                    <a:pt x="332" y="191"/>
                    <a:pt x="332" y="193"/>
                  </a:cubicBezTo>
                  <a:cubicBezTo>
                    <a:pt x="333" y="196"/>
                    <a:pt x="334" y="199"/>
                    <a:pt x="335" y="202"/>
                  </a:cubicBezTo>
                  <a:cubicBezTo>
                    <a:pt x="336" y="202"/>
                    <a:pt x="336" y="203"/>
                    <a:pt x="337" y="203"/>
                  </a:cubicBezTo>
                  <a:cubicBezTo>
                    <a:pt x="337" y="203"/>
                    <a:pt x="338" y="203"/>
                    <a:pt x="339" y="203"/>
                  </a:cubicBezTo>
                  <a:cubicBezTo>
                    <a:pt x="339" y="203"/>
                    <a:pt x="340" y="203"/>
                    <a:pt x="340" y="202"/>
                  </a:cubicBezTo>
                  <a:cubicBezTo>
                    <a:pt x="340" y="201"/>
                    <a:pt x="340" y="201"/>
                    <a:pt x="340" y="200"/>
                  </a:cubicBezTo>
                  <a:cubicBezTo>
                    <a:pt x="339" y="198"/>
                    <a:pt x="339" y="196"/>
                    <a:pt x="337" y="195"/>
                  </a:cubicBezTo>
                  <a:cubicBezTo>
                    <a:pt x="337" y="193"/>
                    <a:pt x="335" y="193"/>
                    <a:pt x="334" y="194"/>
                  </a:cubicBezTo>
                  <a:cubicBezTo>
                    <a:pt x="333" y="194"/>
                    <a:pt x="332" y="196"/>
                    <a:pt x="333" y="197"/>
                  </a:cubicBezTo>
                  <a:close/>
                  <a:moveTo>
                    <a:pt x="311" y="180"/>
                  </a:moveTo>
                  <a:cubicBezTo>
                    <a:pt x="316" y="182"/>
                    <a:pt x="320" y="184"/>
                    <a:pt x="324" y="187"/>
                  </a:cubicBezTo>
                  <a:cubicBezTo>
                    <a:pt x="325" y="188"/>
                    <a:pt x="326" y="188"/>
                    <a:pt x="327" y="187"/>
                  </a:cubicBezTo>
                  <a:cubicBezTo>
                    <a:pt x="328" y="185"/>
                    <a:pt x="328" y="184"/>
                    <a:pt x="327" y="183"/>
                  </a:cubicBezTo>
                  <a:cubicBezTo>
                    <a:pt x="323" y="180"/>
                    <a:pt x="318" y="177"/>
                    <a:pt x="313" y="175"/>
                  </a:cubicBezTo>
                  <a:cubicBezTo>
                    <a:pt x="312" y="175"/>
                    <a:pt x="310" y="175"/>
                    <a:pt x="310" y="177"/>
                  </a:cubicBezTo>
                  <a:cubicBezTo>
                    <a:pt x="309" y="178"/>
                    <a:pt x="310" y="179"/>
                    <a:pt x="311" y="180"/>
                  </a:cubicBezTo>
                  <a:close/>
                  <a:moveTo>
                    <a:pt x="283" y="171"/>
                  </a:moveTo>
                  <a:cubicBezTo>
                    <a:pt x="288" y="172"/>
                    <a:pt x="293" y="173"/>
                    <a:pt x="297" y="175"/>
                  </a:cubicBezTo>
                  <a:cubicBezTo>
                    <a:pt x="299" y="175"/>
                    <a:pt x="300" y="174"/>
                    <a:pt x="300" y="173"/>
                  </a:cubicBezTo>
                  <a:cubicBezTo>
                    <a:pt x="301" y="172"/>
                    <a:pt x="300" y="170"/>
                    <a:pt x="299" y="170"/>
                  </a:cubicBezTo>
                  <a:cubicBezTo>
                    <a:pt x="294" y="169"/>
                    <a:pt x="289" y="167"/>
                    <a:pt x="284" y="166"/>
                  </a:cubicBezTo>
                  <a:cubicBezTo>
                    <a:pt x="283" y="166"/>
                    <a:pt x="281" y="167"/>
                    <a:pt x="281" y="168"/>
                  </a:cubicBezTo>
                  <a:cubicBezTo>
                    <a:pt x="281" y="170"/>
                    <a:pt x="282" y="171"/>
                    <a:pt x="283" y="171"/>
                  </a:cubicBezTo>
                  <a:close/>
                  <a:moveTo>
                    <a:pt x="254" y="167"/>
                  </a:moveTo>
                  <a:cubicBezTo>
                    <a:pt x="259" y="168"/>
                    <a:pt x="263" y="168"/>
                    <a:pt x="268" y="169"/>
                  </a:cubicBezTo>
                  <a:cubicBezTo>
                    <a:pt x="270" y="169"/>
                    <a:pt x="271" y="168"/>
                    <a:pt x="271" y="167"/>
                  </a:cubicBezTo>
                  <a:cubicBezTo>
                    <a:pt x="271" y="165"/>
                    <a:pt x="270" y="164"/>
                    <a:pt x="269" y="164"/>
                  </a:cubicBezTo>
                  <a:cubicBezTo>
                    <a:pt x="264" y="163"/>
                    <a:pt x="259" y="163"/>
                    <a:pt x="254" y="162"/>
                  </a:cubicBezTo>
                  <a:cubicBezTo>
                    <a:pt x="253" y="162"/>
                    <a:pt x="251" y="163"/>
                    <a:pt x="251" y="165"/>
                  </a:cubicBezTo>
                  <a:cubicBezTo>
                    <a:pt x="251" y="166"/>
                    <a:pt x="252" y="167"/>
                    <a:pt x="254" y="167"/>
                  </a:cubicBezTo>
                  <a:close/>
                  <a:moveTo>
                    <a:pt x="224" y="167"/>
                  </a:moveTo>
                  <a:cubicBezTo>
                    <a:pt x="227" y="167"/>
                    <a:pt x="230" y="167"/>
                    <a:pt x="234" y="167"/>
                  </a:cubicBezTo>
                  <a:cubicBezTo>
                    <a:pt x="235" y="167"/>
                    <a:pt x="237" y="167"/>
                    <a:pt x="239" y="167"/>
                  </a:cubicBezTo>
                  <a:cubicBezTo>
                    <a:pt x="240" y="167"/>
                    <a:pt x="241" y="166"/>
                    <a:pt x="241" y="164"/>
                  </a:cubicBezTo>
                  <a:cubicBezTo>
                    <a:pt x="241" y="163"/>
                    <a:pt x="240" y="162"/>
                    <a:pt x="239" y="162"/>
                  </a:cubicBezTo>
                  <a:cubicBezTo>
                    <a:pt x="237" y="162"/>
                    <a:pt x="235" y="162"/>
                    <a:pt x="234" y="162"/>
                  </a:cubicBezTo>
                  <a:cubicBezTo>
                    <a:pt x="230" y="162"/>
                    <a:pt x="227" y="162"/>
                    <a:pt x="224" y="162"/>
                  </a:cubicBezTo>
                  <a:cubicBezTo>
                    <a:pt x="222" y="162"/>
                    <a:pt x="221" y="163"/>
                    <a:pt x="221" y="164"/>
                  </a:cubicBezTo>
                  <a:cubicBezTo>
                    <a:pt x="221" y="166"/>
                    <a:pt x="222" y="167"/>
                    <a:pt x="224" y="167"/>
                  </a:cubicBezTo>
                  <a:close/>
                  <a:moveTo>
                    <a:pt x="195" y="170"/>
                  </a:moveTo>
                  <a:cubicBezTo>
                    <a:pt x="199" y="169"/>
                    <a:pt x="203" y="168"/>
                    <a:pt x="209" y="168"/>
                  </a:cubicBezTo>
                  <a:cubicBezTo>
                    <a:pt x="210" y="168"/>
                    <a:pt x="211" y="166"/>
                    <a:pt x="211" y="165"/>
                  </a:cubicBezTo>
                  <a:cubicBezTo>
                    <a:pt x="211" y="164"/>
                    <a:pt x="210" y="163"/>
                    <a:pt x="209" y="163"/>
                  </a:cubicBezTo>
                  <a:cubicBezTo>
                    <a:pt x="203" y="163"/>
                    <a:pt x="198" y="164"/>
                    <a:pt x="193" y="165"/>
                  </a:cubicBezTo>
                  <a:cubicBezTo>
                    <a:pt x="192" y="166"/>
                    <a:pt x="191" y="167"/>
                    <a:pt x="192" y="168"/>
                  </a:cubicBezTo>
                  <a:cubicBezTo>
                    <a:pt x="192" y="170"/>
                    <a:pt x="193" y="170"/>
                    <a:pt x="195" y="170"/>
                  </a:cubicBezTo>
                  <a:close/>
                  <a:moveTo>
                    <a:pt x="167" y="180"/>
                  </a:moveTo>
                  <a:cubicBezTo>
                    <a:pt x="171" y="178"/>
                    <a:pt x="176" y="176"/>
                    <a:pt x="181" y="174"/>
                  </a:cubicBezTo>
                  <a:cubicBezTo>
                    <a:pt x="182" y="174"/>
                    <a:pt x="182" y="173"/>
                    <a:pt x="182" y="171"/>
                  </a:cubicBezTo>
                  <a:cubicBezTo>
                    <a:pt x="182" y="170"/>
                    <a:pt x="180" y="169"/>
                    <a:pt x="179" y="170"/>
                  </a:cubicBezTo>
                  <a:cubicBezTo>
                    <a:pt x="174" y="171"/>
                    <a:pt x="169" y="173"/>
                    <a:pt x="165" y="175"/>
                  </a:cubicBezTo>
                  <a:cubicBezTo>
                    <a:pt x="163" y="176"/>
                    <a:pt x="163" y="177"/>
                    <a:pt x="164" y="179"/>
                  </a:cubicBezTo>
                  <a:cubicBezTo>
                    <a:pt x="164" y="180"/>
                    <a:pt x="166" y="181"/>
                    <a:pt x="167" y="180"/>
                  </a:cubicBezTo>
                  <a:close/>
                  <a:moveTo>
                    <a:pt x="141" y="195"/>
                  </a:moveTo>
                  <a:cubicBezTo>
                    <a:pt x="145" y="192"/>
                    <a:pt x="149" y="189"/>
                    <a:pt x="154" y="187"/>
                  </a:cubicBezTo>
                  <a:cubicBezTo>
                    <a:pt x="155" y="186"/>
                    <a:pt x="155" y="185"/>
                    <a:pt x="155" y="183"/>
                  </a:cubicBezTo>
                  <a:cubicBezTo>
                    <a:pt x="154" y="182"/>
                    <a:pt x="152" y="182"/>
                    <a:pt x="151" y="182"/>
                  </a:cubicBezTo>
                  <a:cubicBezTo>
                    <a:pt x="147" y="185"/>
                    <a:pt x="142" y="188"/>
                    <a:pt x="138" y="191"/>
                  </a:cubicBezTo>
                  <a:cubicBezTo>
                    <a:pt x="137" y="192"/>
                    <a:pt x="137" y="193"/>
                    <a:pt x="138" y="194"/>
                  </a:cubicBezTo>
                  <a:cubicBezTo>
                    <a:pt x="139" y="195"/>
                    <a:pt x="140" y="196"/>
                    <a:pt x="141" y="195"/>
                  </a:cubicBezTo>
                  <a:close/>
                  <a:moveTo>
                    <a:pt x="120" y="215"/>
                  </a:moveTo>
                  <a:cubicBezTo>
                    <a:pt x="123" y="211"/>
                    <a:pt x="126" y="207"/>
                    <a:pt x="130" y="204"/>
                  </a:cubicBezTo>
                  <a:cubicBezTo>
                    <a:pt x="131" y="203"/>
                    <a:pt x="131" y="202"/>
                    <a:pt x="130" y="201"/>
                  </a:cubicBezTo>
                  <a:cubicBezTo>
                    <a:pt x="129" y="200"/>
                    <a:pt x="128" y="199"/>
                    <a:pt x="127" y="200"/>
                  </a:cubicBezTo>
                  <a:cubicBezTo>
                    <a:pt x="123" y="204"/>
                    <a:pt x="119" y="207"/>
                    <a:pt x="116" y="211"/>
                  </a:cubicBezTo>
                  <a:cubicBezTo>
                    <a:pt x="115" y="212"/>
                    <a:pt x="115" y="214"/>
                    <a:pt x="116" y="215"/>
                  </a:cubicBezTo>
                  <a:cubicBezTo>
                    <a:pt x="117" y="216"/>
                    <a:pt x="119" y="216"/>
                    <a:pt x="120" y="215"/>
                  </a:cubicBezTo>
                  <a:close/>
                  <a:moveTo>
                    <a:pt x="103" y="239"/>
                  </a:moveTo>
                  <a:cubicBezTo>
                    <a:pt x="105" y="234"/>
                    <a:pt x="108" y="230"/>
                    <a:pt x="111" y="226"/>
                  </a:cubicBezTo>
                  <a:cubicBezTo>
                    <a:pt x="111" y="225"/>
                    <a:pt x="111" y="223"/>
                    <a:pt x="110" y="223"/>
                  </a:cubicBezTo>
                  <a:cubicBezTo>
                    <a:pt x="109" y="222"/>
                    <a:pt x="107" y="222"/>
                    <a:pt x="107" y="223"/>
                  </a:cubicBezTo>
                  <a:cubicBezTo>
                    <a:pt x="104" y="228"/>
                    <a:pt x="101" y="232"/>
                    <a:pt x="99" y="236"/>
                  </a:cubicBezTo>
                  <a:cubicBezTo>
                    <a:pt x="98" y="238"/>
                    <a:pt x="98" y="239"/>
                    <a:pt x="100" y="240"/>
                  </a:cubicBezTo>
                  <a:cubicBezTo>
                    <a:pt x="101" y="240"/>
                    <a:pt x="102" y="240"/>
                    <a:pt x="103" y="239"/>
                  </a:cubicBezTo>
                  <a:close/>
                  <a:moveTo>
                    <a:pt x="92" y="266"/>
                  </a:moveTo>
                  <a:cubicBezTo>
                    <a:pt x="94" y="261"/>
                    <a:pt x="95" y="257"/>
                    <a:pt x="97" y="252"/>
                  </a:cubicBezTo>
                  <a:cubicBezTo>
                    <a:pt x="97" y="251"/>
                    <a:pt x="97" y="249"/>
                    <a:pt x="96" y="249"/>
                  </a:cubicBezTo>
                  <a:cubicBezTo>
                    <a:pt x="94" y="248"/>
                    <a:pt x="93" y="249"/>
                    <a:pt x="92" y="250"/>
                  </a:cubicBezTo>
                  <a:cubicBezTo>
                    <a:pt x="90" y="255"/>
                    <a:pt x="89" y="260"/>
                    <a:pt x="87" y="265"/>
                  </a:cubicBezTo>
                  <a:cubicBezTo>
                    <a:pt x="87" y="266"/>
                    <a:pt x="88" y="267"/>
                    <a:pt x="89" y="268"/>
                  </a:cubicBezTo>
                  <a:cubicBezTo>
                    <a:pt x="90" y="268"/>
                    <a:pt x="92" y="267"/>
                    <a:pt x="92" y="266"/>
                  </a:cubicBezTo>
                  <a:close/>
                  <a:moveTo>
                    <a:pt x="87" y="295"/>
                  </a:moveTo>
                  <a:cubicBezTo>
                    <a:pt x="88" y="290"/>
                    <a:pt x="88" y="285"/>
                    <a:pt x="89" y="280"/>
                  </a:cubicBezTo>
                  <a:cubicBezTo>
                    <a:pt x="89" y="279"/>
                    <a:pt x="88" y="278"/>
                    <a:pt x="87" y="278"/>
                  </a:cubicBezTo>
                  <a:cubicBezTo>
                    <a:pt x="86" y="277"/>
                    <a:pt x="84" y="278"/>
                    <a:pt x="84" y="280"/>
                  </a:cubicBezTo>
                  <a:cubicBezTo>
                    <a:pt x="83" y="285"/>
                    <a:pt x="83" y="290"/>
                    <a:pt x="82" y="295"/>
                  </a:cubicBezTo>
                  <a:cubicBezTo>
                    <a:pt x="82" y="296"/>
                    <a:pt x="83" y="297"/>
                    <a:pt x="84" y="297"/>
                  </a:cubicBezTo>
                  <a:cubicBezTo>
                    <a:pt x="86" y="298"/>
                    <a:pt x="87" y="296"/>
                    <a:pt x="87" y="295"/>
                  </a:cubicBezTo>
                  <a:close/>
                  <a:moveTo>
                    <a:pt x="87" y="325"/>
                  </a:moveTo>
                  <a:cubicBezTo>
                    <a:pt x="87" y="320"/>
                    <a:pt x="87" y="315"/>
                    <a:pt x="87" y="310"/>
                  </a:cubicBezTo>
                  <a:cubicBezTo>
                    <a:pt x="87" y="309"/>
                    <a:pt x="85" y="307"/>
                    <a:pt x="84" y="307"/>
                  </a:cubicBezTo>
                  <a:cubicBezTo>
                    <a:pt x="83" y="307"/>
                    <a:pt x="82" y="309"/>
                    <a:pt x="82" y="310"/>
                  </a:cubicBezTo>
                  <a:cubicBezTo>
                    <a:pt x="82" y="315"/>
                    <a:pt x="82" y="320"/>
                    <a:pt x="82" y="325"/>
                  </a:cubicBezTo>
                  <a:cubicBezTo>
                    <a:pt x="82" y="326"/>
                    <a:pt x="84" y="327"/>
                    <a:pt x="85" y="327"/>
                  </a:cubicBezTo>
                  <a:cubicBezTo>
                    <a:pt x="86" y="327"/>
                    <a:pt x="87" y="326"/>
                    <a:pt x="87" y="325"/>
                  </a:cubicBezTo>
                  <a:close/>
                  <a:moveTo>
                    <a:pt x="92" y="354"/>
                  </a:moveTo>
                  <a:cubicBezTo>
                    <a:pt x="91" y="349"/>
                    <a:pt x="90" y="344"/>
                    <a:pt x="89" y="339"/>
                  </a:cubicBezTo>
                  <a:cubicBezTo>
                    <a:pt x="89" y="338"/>
                    <a:pt x="88" y="337"/>
                    <a:pt x="86" y="337"/>
                  </a:cubicBezTo>
                  <a:cubicBezTo>
                    <a:pt x="85" y="338"/>
                    <a:pt x="84" y="339"/>
                    <a:pt x="84" y="340"/>
                  </a:cubicBezTo>
                  <a:cubicBezTo>
                    <a:pt x="85" y="345"/>
                    <a:pt x="86" y="350"/>
                    <a:pt x="87" y="355"/>
                  </a:cubicBezTo>
                  <a:cubicBezTo>
                    <a:pt x="88" y="356"/>
                    <a:pt x="89" y="357"/>
                    <a:pt x="90" y="357"/>
                  </a:cubicBezTo>
                  <a:cubicBezTo>
                    <a:pt x="92" y="357"/>
                    <a:pt x="92" y="355"/>
                    <a:pt x="92" y="354"/>
                  </a:cubicBezTo>
                  <a:close/>
                  <a:moveTo>
                    <a:pt x="101" y="382"/>
                  </a:moveTo>
                  <a:cubicBezTo>
                    <a:pt x="99" y="377"/>
                    <a:pt x="98" y="373"/>
                    <a:pt x="96" y="368"/>
                  </a:cubicBezTo>
                  <a:cubicBezTo>
                    <a:pt x="96" y="367"/>
                    <a:pt x="94" y="366"/>
                    <a:pt x="93" y="367"/>
                  </a:cubicBezTo>
                  <a:cubicBezTo>
                    <a:pt x="92" y="367"/>
                    <a:pt x="91" y="368"/>
                    <a:pt x="91" y="370"/>
                  </a:cubicBezTo>
                  <a:cubicBezTo>
                    <a:pt x="93" y="374"/>
                    <a:pt x="95" y="379"/>
                    <a:pt x="96" y="384"/>
                  </a:cubicBezTo>
                  <a:cubicBezTo>
                    <a:pt x="97" y="385"/>
                    <a:pt x="98" y="386"/>
                    <a:pt x="100" y="385"/>
                  </a:cubicBezTo>
                  <a:cubicBezTo>
                    <a:pt x="101" y="385"/>
                    <a:pt x="102" y="383"/>
                    <a:pt x="101" y="382"/>
                  </a:cubicBezTo>
                  <a:close/>
                  <a:moveTo>
                    <a:pt x="114" y="409"/>
                  </a:moveTo>
                  <a:cubicBezTo>
                    <a:pt x="111" y="405"/>
                    <a:pt x="109" y="400"/>
                    <a:pt x="107" y="396"/>
                  </a:cubicBezTo>
                  <a:cubicBezTo>
                    <a:pt x="106" y="395"/>
                    <a:pt x="105" y="394"/>
                    <a:pt x="104" y="395"/>
                  </a:cubicBezTo>
                  <a:cubicBezTo>
                    <a:pt x="102" y="395"/>
                    <a:pt x="102" y="397"/>
                    <a:pt x="102" y="398"/>
                  </a:cubicBezTo>
                  <a:cubicBezTo>
                    <a:pt x="104" y="402"/>
                    <a:pt x="107" y="407"/>
                    <a:pt x="109" y="411"/>
                  </a:cubicBezTo>
                  <a:cubicBezTo>
                    <a:pt x="110" y="413"/>
                    <a:pt x="111" y="413"/>
                    <a:pt x="113" y="412"/>
                  </a:cubicBezTo>
                  <a:cubicBezTo>
                    <a:pt x="114" y="412"/>
                    <a:pt x="114" y="410"/>
                    <a:pt x="114" y="409"/>
                  </a:cubicBezTo>
                  <a:close/>
                  <a:moveTo>
                    <a:pt x="110" y="432"/>
                  </a:moveTo>
                  <a:cubicBezTo>
                    <a:pt x="114" y="430"/>
                    <a:pt x="117" y="429"/>
                    <a:pt x="121" y="428"/>
                  </a:cubicBezTo>
                  <a:cubicBezTo>
                    <a:pt x="122" y="428"/>
                    <a:pt x="123" y="427"/>
                    <a:pt x="123" y="426"/>
                  </a:cubicBezTo>
                  <a:cubicBezTo>
                    <a:pt x="123" y="426"/>
                    <a:pt x="123" y="425"/>
                    <a:pt x="123" y="424"/>
                  </a:cubicBezTo>
                  <a:cubicBezTo>
                    <a:pt x="122" y="423"/>
                    <a:pt x="122" y="423"/>
                    <a:pt x="121" y="422"/>
                  </a:cubicBezTo>
                  <a:cubicBezTo>
                    <a:pt x="120" y="421"/>
                    <a:pt x="119" y="420"/>
                    <a:pt x="118" y="421"/>
                  </a:cubicBezTo>
                  <a:cubicBezTo>
                    <a:pt x="117" y="422"/>
                    <a:pt x="116" y="423"/>
                    <a:pt x="117" y="424"/>
                  </a:cubicBezTo>
                  <a:cubicBezTo>
                    <a:pt x="117" y="425"/>
                    <a:pt x="118" y="426"/>
                    <a:pt x="118" y="427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6" y="424"/>
                    <a:pt x="112" y="426"/>
                    <a:pt x="108" y="427"/>
                  </a:cubicBezTo>
                  <a:cubicBezTo>
                    <a:pt x="107" y="428"/>
                    <a:pt x="106" y="429"/>
                    <a:pt x="107" y="430"/>
                  </a:cubicBezTo>
                  <a:cubicBezTo>
                    <a:pt x="107" y="432"/>
                    <a:pt x="109" y="432"/>
                    <a:pt x="110" y="432"/>
                  </a:cubicBezTo>
                  <a:close/>
                  <a:moveTo>
                    <a:pt x="84" y="445"/>
                  </a:moveTo>
                  <a:cubicBezTo>
                    <a:pt x="88" y="443"/>
                    <a:pt x="92" y="440"/>
                    <a:pt x="96" y="438"/>
                  </a:cubicBezTo>
                  <a:cubicBezTo>
                    <a:pt x="98" y="437"/>
                    <a:pt x="98" y="436"/>
                    <a:pt x="97" y="434"/>
                  </a:cubicBezTo>
                  <a:cubicBezTo>
                    <a:pt x="97" y="433"/>
                    <a:pt x="95" y="433"/>
                    <a:pt x="94" y="433"/>
                  </a:cubicBezTo>
                  <a:cubicBezTo>
                    <a:pt x="90" y="436"/>
                    <a:pt x="85" y="438"/>
                    <a:pt x="81" y="441"/>
                  </a:cubicBezTo>
                  <a:cubicBezTo>
                    <a:pt x="80" y="442"/>
                    <a:pt x="79" y="443"/>
                    <a:pt x="80" y="445"/>
                  </a:cubicBezTo>
                  <a:cubicBezTo>
                    <a:pt x="81" y="446"/>
                    <a:pt x="83" y="446"/>
                    <a:pt x="84" y="445"/>
                  </a:cubicBezTo>
                  <a:close/>
                  <a:moveTo>
                    <a:pt x="61" y="464"/>
                  </a:moveTo>
                  <a:cubicBezTo>
                    <a:pt x="64" y="460"/>
                    <a:pt x="68" y="457"/>
                    <a:pt x="72" y="454"/>
                  </a:cubicBezTo>
                  <a:cubicBezTo>
                    <a:pt x="73" y="453"/>
                    <a:pt x="73" y="452"/>
                    <a:pt x="72" y="450"/>
                  </a:cubicBezTo>
                  <a:cubicBezTo>
                    <a:pt x="71" y="449"/>
                    <a:pt x="70" y="449"/>
                    <a:pt x="69" y="450"/>
                  </a:cubicBezTo>
                  <a:cubicBezTo>
                    <a:pt x="65" y="453"/>
                    <a:pt x="61" y="457"/>
                    <a:pt x="57" y="460"/>
                  </a:cubicBezTo>
                  <a:cubicBezTo>
                    <a:pt x="56" y="461"/>
                    <a:pt x="56" y="463"/>
                    <a:pt x="57" y="464"/>
                  </a:cubicBezTo>
                  <a:cubicBezTo>
                    <a:pt x="58" y="465"/>
                    <a:pt x="60" y="465"/>
                    <a:pt x="61" y="464"/>
                  </a:cubicBezTo>
                  <a:close/>
                  <a:moveTo>
                    <a:pt x="41" y="486"/>
                  </a:moveTo>
                  <a:cubicBezTo>
                    <a:pt x="44" y="482"/>
                    <a:pt x="47" y="478"/>
                    <a:pt x="50" y="474"/>
                  </a:cubicBezTo>
                  <a:cubicBezTo>
                    <a:pt x="51" y="473"/>
                    <a:pt x="51" y="472"/>
                    <a:pt x="50" y="471"/>
                  </a:cubicBezTo>
                  <a:cubicBezTo>
                    <a:pt x="49" y="470"/>
                    <a:pt x="48" y="470"/>
                    <a:pt x="47" y="471"/>
                  </a:cubicBezTo>
                  <a:cubicBezTo>
                    <a:pt x="43" y="475"/>
                    <a:pt x="40" y="479"/>
                    <a:pt x="37" y="483"/>
                  </a:cubicBezTo>
                  <a:cubicBezTo>
                    <a:pt x="36" y="484"/>
                    <a:pt x="36" y="486"/>
                    <a:pt x="38" y="486"/>
                  </a:cubicBezTo>
                  <a:cubicBezTo>
                    <a:pt x="39" y="487"/>
                    <a:pt x="40" y="487"/>
                    <a:pt x="41" y="486"/>
                  </a:cubicBezTo>
                  <a:close/>
                  <a:moveTo>
                    <a:pt x="25" y="511"/>
                  </a:moveTo>
                  <a:cubicBezTo>
                    <a:pt x="28" y="507"/>
                    <a:pt x="30" y="502"/>
                    <a:pt x="33" y="498"/>
                  </a:cubicBezTo>
                  <a:cubicBezTo>
                    <a:pt x="33" y="497"/>
                    <a:pt x="33" y="495"/>
                    <a:pt x="32" y="495"/>
                  </a:cubicBezTo>
                  <a:cubicBezTo>
                    <a:pt x="31" y="494"/>
                    <a:pt x="29" y="494"/>
                    <a:pt x="28" y="495"/>
                  </a:cubicBezTo>
                  <a:cubicBezTo>
                    <a:pt x="26" y="500"/>
                    <a:pt x="23" y="504"/>
                    <a:pt x="21" y="509"/>
                  </a:cubicBezTo>
                  <a:cubicBezTo>
                    <a:pt x="20" y="510"/>
                    <a:pt x="21" y="511"/>
                    <a:pt x="22" y="512"/>
                  </a:cubicBezTo>
                  <a:cubicBezTo>
                    <a:pt x="23" y="513"/>
                    <a:pt x="25" y="512"/>
                    <a:pt x="25" y="511"/>
                  </a:cubicBezTo>
                  <a:close/>
                  <a:moveTo>
                    <a:pt x="14" y="538"/>
                  </a:moveTo>
                  <a:cubicBezTo>
                    <a:pt x="15" y="533"/>
                    <a:pt x="17" y="529"/>
                    <a:pt x="19" y="524"/>
                  </a:cubicBezTo>
                  <a:cubicBezTo>
                    <a:pt x="19" y="523"/>
                    <a:pt x="19" y="522"/>
                    <a:pt x="18" y="521"/>
                  </a:cubicBezTo>
                  <a:cubicBezTo>
                    <a:pt x="16" y="520"/>
                    <a:pt x="15" y="521"/>
                    <a:pt x="14" y="522"/>
                  </a:cubicBezTo>
                  <a:cubicBezTo>
                    <a:pt x="12" y="527"/>
                    <a:pt x="10" y="532"/>
                    <a:pt x="9" y="536"/>
                  </a:cubicBezTo>
                  <a:cubicBezTo>
                    <a:pt x="8" y="538"/>
                    <a:pt x="9" y="539"/>
                    <a:pt x="10" y="540"/>
                  </a:cubicBezTo>
                  <a:cubicBezTo>
                    <a:pt x="12" y="540"/>
                    <a:pt x="13" y="539"/>
                    <a:pt x="14" y="538"/>
                  </a:cubicBezTo>
                  <a:close/>
                  <a:moveTo>
                    <a:pt x="7" y="567"/>
                  </a:moveTo>
                  <a:cubicBezTo>
                    <a:pt x="7" y="562"/>
                    <a:pt x="8" y="557"/>
                    <a:pt x="9" y="552"/>
                  </a:cubicBezTo>
                  <a:cubicBezTo>
                    <a:pt x="10" y="551"/>
                    <a:pt x="9" y="550"/>
                    <a:pt x="8" y="549"/>
                  </a:cubicBezTo>
                  <a:cubicBezTo>
                    <a:pt x="6" y="549"/>
                    <a:pt x="5" y="550"/>
                    <a:pt x="5" y="551"/>
                  </a:cubicBezTo>
                  <a:cubicBezTo>
                    <a:pt x="3" y="556"/>
                    <a:pt x="2" y="561"/>
                    <a:pt x="2" y="566"/>
                  </a:cubicBezTo>
                  <a:cubicBezTo>
                    <a:pt x="1" y="567"/>
                    <a:pt x="2" y="569"/>
                    <a:pt x="4" y="569"/>
                  </a:cubicBezTo>
                  <a:cubicBezTo>
                    <a:pt x="5" y="569"/>
                    <a:pt x="6" y="568"/>
                    <a:pt x="7" y="567"/>
                  </a:cubicBezTo>
                  <a:close/>
                  <a:moveTo>
                    <a:pt x="5" y="596"/>
                  </a:moveTo>
                  <a:cubicBezTo>
                    <a:pt x="5" y="594"/>
                    <a:pt x="5" y="592"/>
                    <a:pt x="5" y="590"/>
                  </a:cubicBezTo>
                  <a:cubicBezTo>
                    <a:pt x="5" y="587"/>
                    <a:pt x="5" y="584"/>
                    <a:pt x="5" y="581"/>
                  </a:cubicBezTo>
                  <a:cubicBezTo>
                    <a:pt x="5" y="580"/>
                    <a:pt x="4" y="579"/>
                    <a:pt x="3" y="579"/>
                  </a:cubicBezTo>
                  <a:cubicBezTo>
                    <a:pt x="1" y="579"/>
                    <a:pt x="0" y="580"/>
                    <a:pt x="0" y="581"/>
                  </a:cubicBezTo>
                  <a:cubicBezTo>
                    <a:pt x="0" y="584"/>
                    <a:pt x="0" y="587"/>
                    <a:pt x="0" y="590"/>
                  </a:cubicBezTo>
                  <a:cubicBezTo>
                    <a:pt x="0" y="592"/>
                    <a:pt x="0" y="594"/>
                    <a:pt x="0" y="596"/>
                  </a:cubicBezTo>
                  <a:cubicBezTo>
                    <a:pt x="0" y="598"/>
                    <a:pt x="1" y="599"/>
                    <a:pt x="2" y="599"/>
                  </a:cubicBezTo>
                  <a:cubicBezTo>
                    <a:pt x="4" y="599"/>
                    <a:pt x="5" y="598"/>
                    <a:pt x="5" y="596"/>
                  </a:cubicBezTo>
                  <a:close/>
                  <a:moveTo>
                    <a:pt x="10" y="625"/>
                  </a:moveTo>
                  <a:cubicBezTo>
                    <a:pt x="8" y="620"/>
                    <a:pt x="7" y="616"/>
                    <a:pt x="6" y="611"/>
                  </a:cubicBezTo>
                  <a:cubicBezTo>
                    <a:pt x="6" y="609"/>
                    <a:pt x="5" y="608"/>
                    <a:pt x="3" y="609"/>
                  </a:cubicBezTo>
                  <a:cubicBezTo>
                    <a:pt x="2" y="609"/>
                    <a:pt x="1" y="610"/>
                    <a:pt x="1" y="612"/>
                  </a:cubicBezTo>
                  <a:cubicBezTo>
                    <a:pt x="2" y="617"/>
                    <a:pt x="3" y="622"/>
                    <a:pt x="5" y="627"/>
                  </a:cubicBezTo>
                  <a:cubicBezTo>
                    <a:pt x="5" y="628"/>
                    <a:pt x="6" y="629"/>
                    <a:pt x="8" y="628"/>
                  </a:cubicBezTo>
                  <a:cubicBezTo>
                    <a:pt x="9" y="628"/>
                    <a:pt x="10" y="626"/>
                    <a:pt x="10" y="625"/>
                  </a:cubicBezTo>
                  <a:close/>
                  <a:moveTo>
                    <a:pt x="20" y="653"/>
                  </a:moveTo>
                  <a:cubicBezTo>
                    <a:pt x="18" y="648"/>
                    <a:pt x="16" y="644"/>
                    <a:pt x="14" y="639"/>
                  </a:cubicBezTo>
                  <a:cubicBezTo>
                    <a:pt x="14" y="638"/>
                    <a:pt x="12" y="637"/>
                    <a:pt x="11" y="638"/>
                  </a:cubicBezTo>
                  <a:cubicBezTo>
                    <a:pt x="10" y="638"/>
                    <a:pt x="9" y="640"/>
                    <a:pt x="10" y="641"/>
                  </a:cubicBezTo>
                  <a:cubicBezTo>
                    <a:pt x="12" y="646"/>
                    <a:pt x="14" y="650"/>
                    <a:pt x="16" y="655"/>
                  </a:cubicBezTo>
                  <a:cubicBezTo>
                    <a:pt x="16" y="656"/>
                    <a:pt x="18" y="657"/>
                    <a:pt x="19" y="656"/>
                  </a:cubicBezTo>
                  <a:cubicBezTo>
                    <a:pt x="20" y="655"/>
                    <a:pt x="21" y="654"/>
                    <a:pt x="20" y="653"/>
                  </a:cubicBezTo>
                  <a:close/>
                  <a:moveTo>
                    <a:pt x="36" y="678"/>
                  </a:moveTo>
                  <a:cubicBezTo>
                    <a:pt x="33" y="674"/>
                    <a:pt x="30" y="670"/>
                    <a:pt x="27" y="666"/>
                  </a:cubicBezTo>
                  <a:cubicBezTo>
                    <a:pt x="27" y="664"/>
                    <a:pt x="25" y="664"/>
                    <a:pt x="24" y="665"/>
                  </a:cubicBezTo>
                  <a:cubicBezTo>
                    <a:pt x="23" y="665"/>
                    <a:pt x="22" y="667"/>
                    <a:pt x="23" y="668"/>
                  </a:cubicBezTo>
                  <a:cubicBezTo>
                    <a:pt x="26" y="673"/>
                    <a:pt x="29" y="677"/>
                    <a:pt x="32" y="681"/>
                  </a:cubicBezTo>
                  <a:cubicBezTo>
                    <a:pt x="32" y="682"/>
                    <a:pt x="34" y="682"/>
                    <a:pt x="35" y="681"/>
                  </a:cubicBezTo>
                  <a:cubicBezTo>
                    <a:pt x="36" y="681"/>
                    <a:pt x="36" y="679"/>
                    <a:pt x="36" y="678"/>
                  </a:cubicBezTo>
                  <a:close/>
                  <a:moveTo>
                    <a:pt x="55" y="700"/>
                  </a:moveTo>
                  <a:cubicBezTo>
                    <a:pt x="51" y="697"/>
                    <a:pt x="48" y="693"/>
                    <a:pt x="45" y="689"/>
                  </a:cubicBezTo>
                  <a:cubicBezTo>
                    <a:pt x="44" y="688"/>
                    <a:pt x="42" y="688"/>
                    <a:pt x="41" y="689"/>
                  </a:cubicBezTo>
                  <a:cubicBezTo>
                    <a:pt x="40" y="690"/>
                    <a:pt x="40" y="692"/>
                    <a:pt x="41" y="693"/>
                  </a:cubicBezTo>
                  <a:cubicBezTo>
                    <a:pt x="44" y="697"/>
                    <a:pt x="48" y="700"/>
                    <a:pt x="52" y="704"/>
                  </a:cubicBezTo>
                  <a:cubicBezTo>
                    <a:pt x="53" y="705"/>
                    <a:pt x="54" y="705"/>
                    <a:pt x="55" y="704"/>
                  </a:cubicBezTo>
                  <a:cubicBezTo>
                    <a:pt x="56" y="703"/>
                    <a:pt x="56" y="701"/>
                    <a:pt x="55" y="700"/>
                  </a:cubicBezTo>
                  <a:close/>
                  <a:moveTo>
                    <a:pt x="78" y="718"/>
                  </a:moveTo>
                  <a:cubicBezTo>
                    <a:pt x="74" y="716"/>
                    <a:pt x="70" y="713"/>
                    <a:pt x="66" y="710"/>
                  </a:cubicBezTo>
                  <a:cubicBezTo>
                    <a:pt x="65" y="709"/>
                    <a:pt x="63" y="709"/>
                    <a:pt x="63" y="710"/>
                  </a:cubicBezTo>
                  <a:cubicBezTo>
                    <a:pt x="62" y="711"/>
                    <a:pt x="62" y="713"/>
                    <a:pt x="63" y="714"/>
                  </a:cubicBezTo>
                  <a:cubicBezTo>
                    <a:pt x="67" y="717"/>
                    <a:pt x="71" y="720"/>
                    <a:pt x="75" y="723"/>
                  </a:cubicBezTo>
                  <a:cubicBezTo>
                    <a:pt x="76" y="723"/>
                    <a:pt x="78" y="723"/>
                    <a:pt x="79" y="722"/>
                  </a:cubicBezTo>
                  <a:cubicBezTo>
                    <a:pt x="80" y="721"/>
                    <a:pt x="79" y="719"/>
                    <a:pt x="78" y="718"/>
                  </a:cubicBezTo>
                  <a:close/>
                  <a:moveTo>
                    <a:pt x="104" y="733"/>
                  </a:moveTo>
                  <a:cubicBezTo>
                    <a:pt x="99" y="731"/>
                    <a:pt x="95" y="729"/>
                    <a:pt x="91" y="726"/>
                  </a:cubicBezTo>
                  <a:cubicBezTo>
                    <a:pt x="89" y="726"/>
                    <a:pt x="88" y="726"/>
                    <a:pt x="87" y="727"/>
                  </a:cubicBezTo>
                  <a:cubicBezTo>
                    <a:pt x="87" y="728"/>
                    <a:pt x="87" y="730"/>
                    <a:pt x="88" y="731"/>
                  </a:cubicBezTo>
                  <a:cubicBezTo>
                    <a:pt x="93" y="733"/>
                    <a:pt x="97" y="735"/>
                    <a:pt x="102" y="737"/>
                  </a:cubicBezTo>
                  <a:cubicBezTo>
                    <a:pt x="103" y="738"/>
                    <a:pt x="105" y="737"/>
                    <a:pt x="105" y="736"/>
                  </a:cubicBezTo>
                  <a:cubicBezTo>
                    <a:pt x="106" y="735"/>
                    <a:pt x="105" y="733"/>
                    <a:pt x="104" y="733"/>
                  </a:cubicBezTo>
                  <a:close/>
                  <a:moveTo>
                    <a:pt x="132" y="743"/>
                  </a:moveTo>
                  <a:cubicBezTo>
                    <a:pt x="127" y="742"/>
                    <a:pt x="122" y="740"/>
                    <a:pt x="118" y="738"/>
                  </a:cubicBezTo>
                  <a:cubicBezTo>
                    <a:pt x="116" y="738"/>
                    <a:pt x="115" y="739"/>
                    <a:pt x="114" y="740"/>
                  </a:cubicBezTo>
                  <a:cubicBezTo>
                    <a:pt x="114" y="741"/>
                    <a:pt x="115" y="743"/>
                    <a:pt x="116" y="743"/>
                  </a:cubicBezTo>
                  <a:cubicBezTo>
                    <a:pt x="121" y="745"/>
                    <a:pt x="125" y="746"/>
                    <a:pt x="130" y="748"/>
                  </a:cubicBezTo>
                  <a:cubicBezTo>
                    <a:pt x="132" y="748"/>
                    <a:pt x="133" y="747"/>
                    <a:pt x="133" y="746"/>
                  </a:cubicBezTo>
                  <a:cubicBezTo>
                    <a:pt x="134" y="745"/>
                    <a:pt x="133" y="743"/>
                    <a:pt x="132" y="743"/>
                  </a:cubicBezTo>
                  <a:close/>
                  <a:moveTo>
                    <a:pt x="161" y="749"/>
                  </a:moveTo>
                  <a:cubicBezTo>
                    <a:pt x="156" y="748"/>
                    <a:pt x="151" y="748"/>
                    <a:pt x="146" y="747"/>
                  </a:cubicBezTo>
                  <a:cubicBezTo>
                    <a:pt x="145" y="746"/>
                    <a:pt x="143" y="747"/>
                    <a:pt x="143" y="748"/>
                  </a:cubicBezTo>
                  <a:cubicBezTo>
                    <a:pt x="143" y="750"/>
                    <a:pt x="144" y="751"/>
                    <a:pt x="145" y="751"/>
                  </a:cubicBezTo>
                  <a:cubicBezTo>
                    <a:pt x="150" y="752"/>
                    <a:pt x="155" y="753"/>
                    <a:pt x="160" y="754"/>
                  </a:cubicBezTo>
                  <a:cubicBezTo>
                    <a:pt x="161" y="754"/>
                    <a:pt x="163" y="753"/>
                    <a:pt x="163" y="752"/>
                  </a:cubicBezTo>
                  <a:cubicBezTo>
                    <a:pt x="163" y="750"/>
                    <a:pt x="162" y="749"/>
                    <a:pt x="161" y="749"/>
                  </a:cubicBezTo>
                  <a:close/>
                  <a:moveTo>
                    <a:pt x="190" y="751"/>
                  </a:moveTo>
                  <a:cubicBezTo>
                    <a:pt x="185" y="751"/>
                    <a:pt x="180" y="751"/>
                    <a:pt x="175" y="751"/>
                  </a:cubicBezTo>
                  <a:cubicBezTo>
                    <a:pt x="174" y="750"/>
                    <a:pt x="173" y="751"/>
                    <a:pt x="173" y="753"/>
                  </a:cubicBezTo>
                  <a:cubicBezTo>
                    <a:pt x="173" y="754"/>
                    <a:pt x="174" y="755"/>
                    <a:pt x="175" y="756"/>
                  </a:cubicBezTo>
                  <a:cubicBezTo>
                    <a:pt x="180" y="756"/>
                    <a:pt x="185" y="756"/>
                    <a:pt x="190" y="756"/>
                  </a:cubicBezTo>
                  <a:cubicBezTo>
                    <a:pt x="192" y="756"/>
                    <a:pt x="193" y="755"/>
                    <a:pt x="193" y="754"/>
                  </a:cubicBezTo>
                  <a:cubicBezTo>
                    <a:pt x="193" y="752"/>
                    <a:pt x="192" y="751"/>
                    <a:pt x="190" y="751"/>
                  </a:cubicBezTo>
                  <a:close/>
                  <a:moveTo>
                    <a:pt x="220" y="749"/>
                  </a:moveTo>
                  <a:cubicBezTo>
                    <a:pt x="215" y="750"/>
                    <a:pt x="210" y="750"/>
                    <a:pt x="205" y="751"/>
                  </a:cubicBezTo>
                  <a:cubicBezTo>
                    <a:pt x="204" y="751"/>
                    <a:pt x="203" y="752"/>
                    <a:pt x="203" y="753"/>
                  </a:cubicBezTo>
                  <a:cubicBezTo>
                    <a:pt x="203" y="755"/>
                    <a:pt x="204" y="756"/>
                    <a:pt x="205" y="756"/>
                  </a:cubicBezTo>
                  <a:cubicBezTo>
                    <a:pt x="210" y="755"/>
                    <a:pt x="215" y="755"/>
                    <a:pt x="221" y="754"/>
                  </a:cubicBezTo>
                  <a:cubicBezTo>
                    <a:pt x="222" y="754"/>
                    <a:pt x="223" y="753"/>
                    <a:pt x="223" y="751"/>
                  </a:cubicBezTo>
                  <a:cubicBezTo>
                    <a:pt x="223" y="750"/>
                    <a:pt x="221" y="749"/>
                    <a:pt x="220" y="749"/>
                  </a:cubicBezTo>
                  <a:close/>
                  <a:moveTo>
                    <a:pt x="249" y="744"/>
                  </a:moveTo>
                  <a:cubicBezTo>
                    <a:pt x="244" y="745"/>
                    <a:pt x="239" y="746"/>
                    <a:pt x="235" y="747"/>
                  </a:cubicBezTo>
                  <a:cubicBezTo>
                    <a:pt x="233" y="747"/>
                    <a:pt x="232" y="749"/>
                    <a:pt x="233" y="750"/>
                  </a:cubicBezTo>
                  <a:cubicBezTo>
                    <a:pt x="233" y="751"/>
                    <a:pt x="234" y="752"/>
                    <a:pt x="235" y="752"/>
                  </a:cubicBezTo>
                  <a:cubicBezTo>
                    <a:pt x="240" y="751"/>
                    <a:pt x="245" y="750"/>
                    <a:pt x="250" y="749"/>
                  </a:cubicBezTo>
                  <a:cubicBezTo>
                    <a:pt x="252" y="748"/>
                    <a:pt x="252" y="747"/>
                    <a:pt x="252" y="745"/>
                  </a:cubicBezTo>
                  <a:cubicBezTo>
                    <a:pt x="252" y="744"/>
                    <a:pt x="250" y="743"/>
                    <a:pt x="249" y="744"/>
                  </a:cubicBezTo>
                  <a:close/>
                  <a:moveTo>
                    <a:pt x="245" y="767"/>
                  </a:moveTo>
                  <a:cubicBezTo>
                    <a:pt x="246" y="763"/>
                    <a:pt x="248" y="758"/>
                    <a:pt x="251" y="754"/>
                  </a:cubicBezTo>
                  <a:cubicBezTo>
                    <a:pt x="252" y="753"/>
                    <a:pt x="251" y="751"/>
                    <a:pt x="250" y="751"/>
                  </a:cubicBezTo>
                  <a:cubicBezTo>
                    <a:pt x="249" y="750"/>
                    <a:pt x="247" y="750"/>
                    <a:pt x="247" y="751"/>
                  </a:cubicBezTo>
                  <a:cubicBezTo>
                    <a:pt x="244" y="756"/>
                    <a:pt x="242" y="761"/>
                    <a:pt x="240" y="766"/>
                  </a:cubicBezTo>
                  <a:cubicBezTo>
                    <a:pt x="240" y="767"/>
                    <a:pt x="241" y="768"/>
                    <a:pt x="242" y="769"/>
                  </a:cubicBezTo>
                  <a:cubicBezTo>
                    <a:pt x="243" y="769"/>
                    <a:pt x="245" y="768"/>
                    <a:pt x="245" y="767"/>
                  </a:cubicBezTo>
                  <a:close/>
                  <a:moveTo>
                    <a:pt x="244" y="796"/>
                  </a:moveTo>
                  <a:cubicBezTo>
                    <a:pt x="243" y="791"/>
                    <a:pt x="243" y="787"/>
                    <a:pt x="243" y="783"/>
                  </a:cubicBezTo>
                  <a:cubicBezTo>
                    <a:pt x="243" y="782"/>
                    <a:pt x="243" y="782"/>
                    <a:pt x="243" y="781"/>
                  </a:cubicBezTo>
                  <a:cubicBezTo>
                    <a:pt x="243" y="780"/>
                    <a:pt x="242" y="779"/>
                    <a:pt x="241" y="779"/>
                  </a:cubicBezTo>
                  <a:cubicBezTo>
                    <a:pt x="239" y="779"/>
                    <a:pt x="238" y="780"/>
                    <a:pt x="238" y="781"/>
                  </a:cubicBezTo>
                  <a:cubicBezTo>
                    <a:pt x="238" y="782"/>
                    <a:pt x="238" y="782"/>
                    <a:pt x="238" y="783"/>
                  </a:cubicBezTo>
                  <a:cubicBezTo>
                    <a:pt x="238" y="787"/>
                    <a:pt x="238" y="792"/>
                    <a:pt x="239" y="797"/>
                  </a:cubicBezTo>
                  <a:cubicBezTo>
                    <a:pt x="239" y="798"/>
                    <a:pt x="241" y="799"/>
                    <a:pt x="242" y="799"/>
                  </a:cubicBezTo>
                  <a:cubicBezTo>
                    <a:pt x="243" y="798"/>
                    <a:pt x="244" y="797"/>
                    <a:pt x="244" y="796"/>
                  </a:cubicBezTo>
                  <a:close/>
                  <a:moveTo>
                    <a:pt x="253" y="824"/>
                  </a:moveTo>
                  <a:cubicBezTo>
                    <a:pt x="251" y="819"/>
                    <a:pt x="249" y="814"/>
                    <a:pt x="248" y="810"/>
                  </a:cubicBezTo>
                  <a:cubicBezTo>
                    <a:pt x="247" y="809"/>
                    <a:pt x="246" y="808"/>
                    <a:pt x="245" y="808"/>
                  </a:cubicBezTo>
                  <a:cubicBezTo>
                    <a:pt x="243" y="809"/>
                    <a:pt x="243" y="810"/>
                    <a:pt x="243" y="811"/>
                  </a:cubicBezTo>
                  <a:cubicBezTo>
                    <a:pt x="245" y="816"/>
                    <a:pt x="247" y="821"/>
                    <a:pt x="249" y="826"/>
                  </a:cubicBezTo>
                  <a:cubicBezTo>
                    <a:pt x="249" y="827"/>
                    <a:pt x="251" y="827"/>
                    <a:pt x="252" y="827"/>
                  </a:cubicBezTo>
                  <a:cubicBezTo>
                    <a:pt x="253" y="826"/>
                    <a:pt x="254" y="825"/>
                    <a:pt x="253" y="824"/>
                  </a:cubicBezTo>
                  <a:close/>
                  <a:moveTo>
                    <a:pt x="268" y="849"/>
                  </a:moveTo>
                  <a:cubicBezTo>
                    <a:pt x="265" y="845"/>
                    <a:pt x="263" y="841"/>
                    <a:pt x="260" y="837"/>
                  </a:cubicBezTo>
                  <a:cubicBezTo>
                    <a:pt x="259" y="835"/>
                    <a:pt x="258" y="835"/>
                    <a:pt x="257" y="836"/>
                  </a:cubicBezTo>
                  <a:cubicBezTo>
                    <a:pt x="256" y="836"/>
                    <a:pt x="255" y="838"/>
                    <a:pt x="256" y="839"/>
                  </a:cubicBezTo>
                  <a:cubicBezTo>
                    <a:pt x="258" y="844"/>
                    <a:pt x="261" y="848"/>
                    <a:pt x="264" y="852"/>
                  </a:cubicBezTo>
                  <a:cubicBezTo>
                    <a:pt x="265" y="853"/>
                    <a:pt x="266" y="853"/>
                    <a:pt x="267" y="853"/>
                  </a:cubicBezTo>
                  <a:cubicBezTo>
                    <a:pt x="269" y="852"/>
                    <a:pt x="269" y="850"/>
                    <a:pt x="268" y="849"/>
                  </a:cubicBezTo>
                  <a:close/>
                  <a:moveTo>
                    <a:pt x="286" y="873"/>
                  </a:moveTo>
                  <a:cubicBezTo>
                    <a:pt x="283" y="869"/>
                    <a:pt x="280" y="865"/>
                    <a:pt x="277" y="861"/>
                  </a:cubicBezTo>
                  <a:cubicBezTo>
                    <a:pt x="276" y="860"/>
                    <a:pt x="274" y="860"/>
                    <a:pt x="273" y="861"/>
                  </a:cubicBezTo>
                  <a:cubicBezTo>
                    <a:pt x="272" y="862"/>
                    <a:pt x="272" y="863"/>
                    <a:pt x="273" y="864"/>
                  </a:cubicBezTo>
                  <a:cubicBezTo>
                    <a:pt x="276" y="868"/>
                    <a:pt x="279" y="872"/>
                    <a:pt x="282" y="876"/>
                  </a:cubicBezTo>
                  <a:cubicBezTo>
                    <a:pt x="283" y="877"/>
                    <a:pt x="285" y="877"/>
                    <a:pt x="286" y="876"/>
                  </a:cubicBezTo>
                  <a:cubicBezTo>
                    <a:pt x="287" y="875"/>
                    <a:pt x="287" y="874"/>
                    <a:pt x="286" y="873"/>
                  </a:cubicBezTo>
                  <a:close/>
                  <a:moveTo>
                    <a:pt x="307" y="894"/>
                  </a:moveTo>
                  <a:cubicBezTo>
                    <a:pt x="303" y="891"/>
                    <a:pt x="300" y="887"/>
                    <a:pt x="296" y="884"/>
                  </a:cubicBezTo>
                  <a:cubicBezTo>
                    <a:pt x="295" y="883"/>
                    <a:pt x="294" y="883"/>
                    <a:pt x="293" y="884"/>
                  </a:cubicBezTo>
                  <a:cubicBezTo>
                    <a:pt x="292" y="885"/>
                    <a:pt x="292" y="886"/>
                    <a:pt x="293" y="887"/>
                  </a:cubicBezTo>
                  <a:cubicBezTo>
                    <a:pt x="296" y="891"/>
                    <a:pt x="300" y="895"/>
                    <a:pt x="303" y="898"/>
                  </a:cubicBezTo>
                  <a:cubicBezTo>
                    <a:pt x="305" y="899"/>
                    <a:pt x="306" y="899"/>
                    <a:pt x="307" y="898"/>
                  </a:cubicBezTo>
                  <a:cubicBezTo>
                    <a:pt x="308" y="897"/>
                    <a:pt x="308" y="895"/>
                    <a:pt x="307" y="894"/>
                  </a:cubicBezTo>
                  <a:close/>
                  <a:moveTo>
                    <a:pt x="330" y="913"/>
                  </a:moveTo>
                  <a:cubicBezTo>
                    <a:pt x="326" y="910"/>
                    <a:pt x="322" y="907"/>
                    <a:pt x="318" y="904"/>
                  </a:cubicBezTo>
                  <a:cubicBezTo>
                    <a:pt x="317" y="903"/>
                    <a:pt x="316" y="903"/>
                    <a:pt x="315" y="904"/>
                  </a:cubicBezTo>
                  <a:cubicBezTo>
                    <a:pt x="314" y="905"/>
                    <a:pt x="314" y="907"/>
                    <a:pt x="315" y="908"/>
                  </a:cubicBezTo>
                  <a:cubicBezTo>
                    <a:pt x="319" y="911"/>
                    <a:pt x="323" y="914"/>
                    <a:pt x="327" y="917"/>
                  </a:cubicBezTo>
                  <a:cubicBezTo>
                    <a:pt x="328" y="918"/>
                    <a:pt x="330" y="917"/>
                    <a:pt x="331" y="916"/>
                  </a:cubicBezTo>
                  <a:cubicBezTo>
                    <a:pt x="331" y="915"/>
                    <a:pt x="331" y="914"/>
                    <a:pt x="330" y="913"/>
                  </a:cubicBezTo>
                  <a:close/>
                  <a:moveTo>
                    <a:pt x="355" y="929"/>
                  </a:moveTo>
                  <a:cubicBezTo>
                    <a:pt x="351" y="926"/>
                    <a:pt x="346" y="924"/>
                    <a:pt x="342" y="921"/>
                  </a:cubicBezTo>
                  <a:cubicBezTo>
                    <a:pt x="341" y="920"/>
                    <a:pt x="340" y="921"/>
                    <a:pt x="339" y="922"/>
                  </a:cubicBezTo>
                  <a:cubicBezTo>
                    <a:pt x="338" y="923"/>
                    <a:pt x="338" y="925"/>
                    <a:pt x="340" y="925"/>
                  </a:cubicBezTo>
                  <a:cubicBezTo>
                    <a:pt x="344" y="928"/>
                    <a:pt x="348" y="931"/>
                    <a:pt x="352" y="933"/>
                  </a:cubicBezTo>
                  <a:cubicBezTo>
                    <a:pt x="354" y="934"/>
                    <a:pt x="355" y="934"/>
                    <a:pt x="356" y="932"/>
                  </a:cubicBezTo>
                  <a:cubicBezTo>
                    <a:pt x="357" y="931"/>
                    <a:pt x="356" y="930"/>
                    <a:pt x="355" y="929"/>
                  </a:cubicBezTo>
                  <a:close/>
                  <a:moveTo>
                    <a:pt x="381" y="943"/>
                  </a:moveTo>
                  <a:cubicBezTo>
                    <a:pt x="377" y="941"/>
                    <a:pt x="372" y="939"/>
                    <a:pt x="368" y="936"/>
                  </a:cubicBezTo>
                  <a:cubicBezTo>
                    <a:pt x="367" y="936"/>
                    <a:pt x="365" y="936"/>
                    <a:pt x="365" y="937"/>
                  </a:cubicBezTo>
                  <a:cubicBezTo>
                    <a:pt x="364" y="939"/>
                    <a:pt x="364" y="940"/>
                    <a:pt x="366" y="941"/>
                  </a:cubicBezTo>
                  <a:cubicBezTo>
                    <a:pt x="370" y="943"/>
                    <a:pt x="375" y="945"/>
                    <a:pt x="379" y="947"/>
                  </a:cubicBezTo>
                  <a:cubicBezTo>
                    <a:pt x="380" y="948"/>
                    <a:pt x="382" y="947"/>
                    <a:pt x="382" y="946"/>
                  </a:cubicBezTo>
                  <a:cubicBezTo>
                    <a:pt x="383" y="945"/>
                    <a:pt x="383" y="943"/>
                    <a:pt x="381" y="943"/>
                  </a:cubicBezTo>
                  <a:close/>
                  <a:moveTo>
                    <a:pt x="409" y="954"/>
                  </a:moveTo>
                  <a:cubicBezTo>
                    <a:pt x="404" y="952"/>
                    <a:pt x="400" y="951"/>
                    <a:pt x="395" y="949"/>
                  </a:cubicBezTo>
                  <a:cubicBezTo>
                    <a:pt x="394" y="948"/>
                    <a:pt x="392" y="949"/>
                    <a:pt x="392" y="950"/>
                  </a:cubicBezTo>
                  <a:cubicBezTo>
                    <a:pt x="391" y="951"/>
                    <a:pt x="392" y="953"/>
                    <a:pt x="393" y="953"/>
                  </a:cubicBezTo>
                  <a:cubicBezTo>
                    <a:pt x="398" y="955"/>
                    <a:pt x="402" y="957"/>
                    <a:pt x="407" y="959"/>
                  </a:cubicBezTo>
                  <a:cubicBezTo>
                    <a:pt x="408" y="959"/>
                    <a:pt x="410" y="959"/>
                    <a:pt x="410" y="957"/>
                  </a:cubicBezTo>
                  <a:cubicBezTo>
                    <a:pt x="411" y="956"/>
                    <a:pt x="410" y="955"/>
                    <a:pt x="409" y="954"/>
                  </a:cubicBezTo>
                  <a:close/>
                  <a:moveTo>
                    <a:pt x="437" y="962"/>
                  </a:moveTo>
                  <a:cubicBezTo>
                    <a:pt x="433" y="961"/>
                    <a:pt x="428" y="960"/>
                    <a:pt x="423" y="959"/>
                  </a:cubicBezTo>
                  <a:cubicBezTo>
                    <a:pt x="422" y="958"/>
                    <a:pt x="420" y="959"/>
                    <a:pt x="420" y="960"/>
                  </a:cubicBezTo>
                  <a:cubicBezTo>
                    <a:pt x="420" y="962"/>
                    <a:pt x="420" y="963"/>
                    <a:pt x="422" y="963"/>
                  </a:cubicBezTo>
                  <a:cubicBezTo>
                    <a:pt x="426" y="965"/>
                    <a:pt x="431" y="966"/>
                    <a:pt x="436" y="967"/>
                  </a:cubicBezTo>
                  <a:cubicBezTo>
                    <a:pt x="438" y="967"/>
                    <a:pt x="439" y="967"/>
                    <a:pt x="439" y="965"/>
                  </a:cubicBezTo>
                  <a:cubicBezTo>
                    <a:pt x="440" y="964"/>
                    <a:pt x="439" y="963"/>
                    <a:pt x="437" y="962"/>
                  </a:cubicBezTo>
                  <a:close/>
                  <a:moveTo>
                    <a:pt x="467" y="967"/>
                  </a:moveTo>
                  <a:cubicBezTo>
                    <a:pt x="462" y="966"/>
                    <a:pt x="457" y="966"/>
                    <a:pt x="452" y="965"/>
                  </a:cubicBezTo>
                  <a:cubicBezTo>
                    <a:pt x="451" y="965"/>
                    <a:pt x="449" y="966"/>
                    <a:pt x="449" y="967"/>
                  </a:cubicBezTo>
                  <a:cubicBezTo>
                    <a:pt x="449" y="968"/>
                    <a:pt x="450" y="970"/>
                    <a:pt x="451" y="970"/>
                  </a:cubicBezTo>
                  <a:cubicBezTo>
                    <a:pt x="456" y="971"/>
                    <a:pt x="461" y="971"/>
                    <a:pt x="466" y="972"/>
                  </a:cubicBezTo>
                  <a:cubicBezTo>
                    <a:pt x="468" y="972"/>
                    <a:pt x="469" y="971"/>
                    <a:pt x="469" y="970"/>
                  </a:cubicBezTo>
                  <a:cubicBezTo>
                    <a:pt x="469" y="968"/>
                    <a:pt x="468" y="967"/>
                    <a:pt x="467" y="967"/>
                  </a:cubicBezTo>
                  <a:close/>
                  <a:moveTo>
                    <a:pt x="496" y="967"/>
                  </a:moveTo>
                  <a:cubicBezTo>
                    <a:pt x="494" y="968"/>
                    <a:pt x="491" y="968"/>
                    <a:pt x="488" y="968"/>
                  </a:cubicBezTo>
                  <a:cubicBezTo>
                    <a:pt x="487" y="968"/>
                    <a:pt x="486" y="968"/>
                    <a:pt x="485" y="968"/>
                  </a:cubicBezTo>
                  <a:cubicBezTo>
                    <a:pt x="483" y="968"/>
                    <a:pt x="482" y="968"/>
                    <a:pt x="481" y="968"/>
                  </a:cubicBezTo>
                  <a:cubicBezTo>
                    <a:pt x="480" y="968"/>
                    <a:pt x="479" y="969"/>
                    <a:pt x="479" y="970"/>
                  </a:cubicBezTo>
                  <a:cubicBezTo>
                    <a:pt x="479" y="971"/>
                    <a:pt x="480" y="973"/>
                    <a:pt x="481" y="973"/>
                  </a:cubicBezTo>
                  <a:cubicBezTo>
                    <a:pt x="482" y="973"/>
                    <a:pt x="483" y="973"/>
                    <a:pt x="485" y="973"/>
                  </a:cubicBezTo>
                  <a:cubicBezTo>
                    <a:pt x="486" y="973"/>
                    <a:pt x="487" y="973"/>
                    <a:pt x="489" y="973"/>
                  </a:cubicBezTo>
                  <a:cubicBezTo>
                    <a:pt x="491" y="973"/>
                    <a:pt x="494" y="972"/>
                    <a:pt x="496" y="972"/>
                  </a:cubicBezTo>
                  <a:cubicBezTo>
                    <a:pt x="498" y="972"/>
                    <a:pt x="499" y="971"/>
                    <a:pt x="499" y="970"/>
                  </a:cubicBezTo>
                  <a:cubicBezTo>
                    <a:pt x="499" y="968"/>
                    <a:pt x="498" y="967"/>
                    <a:pt x="496" y="967"/>
                  </a:cubicBezTo>
                  <a:close/>
                  <a:moveTo>
                    <a:pt x="526" y="965"/>
                  </a:moveTo>
                  <a:cubicBezTo>
                    <a:pt x="521" y="965"/>
                    <a:pt x="516" y="966"/>
                    <a:pt x="511" y="966"/>
                  </a:cubicBezTo>
                  <a:cubicBezTo>
                    <a:pt x="510" y="966"/>
                    <a:pt x="509" y="968"/>
                    <a:pt x="509" y="969"/>
                  </a:cubicBezTo>
                  <a:cubicBezTo>
                    <a:pt x="509" y="970"/>
                    <a:pt x="510" y="971"/>
                    <a:pt x="512" y="971"/>
                  </a:cubicBezTo>
                  <a:cubicBezTo>
                    <a:pt x="517" y="971"/>
                    <a:pt x="522" y="970"/>
                    <a:pt x="527" y="969"/>
                  </a:cubicBezTo>
                  <a:cubicBezTo>
                    <a:pt x="528" y="969"/>
                    <a:pt x="529" y="968"/>
                    <a:pt x="529" y="967"/>
                  </a:cubicBezTo>
                  <a:cubicBezTo>
                    <a:pt x="528" y="965"/>
                    <a:pt x="527" y="964"/>
                    <a:pt x="526" y="9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loud Callout 33"/>
          <p:cNvSpPr/>
          <p:nvPr/>
        </p:nvSpPr>
        <p:spPr>
          <a:xfrm>
            <a:off x="3340070" y="1990489"/>
            <a:ext cx="6647289" cy="3390807"/>
          </a:xfrm>
          <a:prstGeom prst="cloudCallout">
            <a:avLst>
              <a:gd name="adj1" fmla="val -92904"/>
              <a:gd name="adj2" fmla="val 2948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yeeuddđ</a:t>
            </a:r>
            <a:r>
              <a:rPr lang="en-US" sz="2400" dirty="0"/>
              <a:t>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69D07-18D3-5EA1-1E00-9CE54CC7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67450"/>
            <a:ext cx="5948761" cy="454025"/>
          </a:xfrm>
        </p:spPr>
        <p:txBody>
          <a:bodyPr/>
          <a:lstStyle/>
          <a:p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Sản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phẩm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của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Zalo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: NGỮ VĂN THPT (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cô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Thu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Huyền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)_ DỰ ÁN CỘNG ĐỒNG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4070" y="2733227"/>
            <a:ext cx="494064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3742" y="1357192"/>
            <a:ext cx="8724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HOẠT ĐỘNG 2: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3076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34" grpId="0" animBg="1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697777"/>
            <a:ext cx="1619435" cy="2402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346" y="564247"/>
            <a:ext cx="1112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6913" y="1298246"/>
            <a:ext cx="7674301" cy="954741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6913" y="2594885"/>
            <a:ext cx="7646812" cy="751561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36913" y="3808814"/>
            <a:ext cx="7674301" cy="75156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2027234" cy="1122980"/>
            <a:chOff x="438457" y="21019"/>
            <a:chExt cx="2027234" cy="1122980"/>
          </a:xfrm>
        </p:grpSpPr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1126020" y="516841"/>
              <a:ext cx="1339671" cy="627158"/>
            </a:xfrm>
            <a:custGeom>
              <a:avLst/>
              <a:gdLst>
                <a:gd name="T0" fmla="*/ 607 w 1587"/>
                <a:gd name="T1" fmla="*/ 941 h 1017"/>
                <a:gd name="T2" fmla="*/ 647 w 1587"/>
                <a:gd name="T3" fmla="*/ 905 h 1017"/>
                <a:gd name="T4" fmla="*/ 685 w 1587"/>
                <a:gd name="T5" fmla="*/ 947 h 1017"/>
                <a:gd name="T6" fmla="*/ 765 w 1587"/>
                <a:gd name="T7" fmla="*/ 989 h 1017"/>
                <a:gd name="T8" fmla="*/ 834 w 1587"/>
                <a:gd name="T9" fmla="*/ 1010 h 1017"/>
                <a:gd name="T10" fmla="*/ 941 w 1587"/>
                <a:gd name="T11" fmla="*/ 1009 h 1017"/>
                <a:gd name="T12" fmla="*/ 1003 w 1587"/>
                <a:gd name="T13" fmla="*/ 1001 h 1017"/>
                <a:gd name="T14" fmla="*/ 1070 w 1587"/>
                <a:gd name="T15" fmla="*/ 980 h 1017"/>
                <a:gd name="T16" fmla="*/ 1136 w 1587"/>
                <a:gd name="T17" fmla="*/ 940 h 1017"/>
                <a:gd name="T18" fmla="*/ 1202 w 1587"/>
                <a:gd name="T19" fmla="*/ 880 h 1017"/>
                <a:gd name="T20" fmla="*/ 1236 w 1587"/>
                <a:gd name="T21" fmla="*/ 815 h 1017"/>
                <a:gd name="T22" fmla="*/ 1288 w 1587"/>
                <a:gd name="T23" fmla="*/ 742 h 1017"/>
                <a:gd name="T24" fmla="*/ 1349 w 1587"/>
                <a:gd name="T25" fmla="*/ 751 h 1017"/>
                <a:gd name="T26" fmla="*/ 1421 w 1587"/>
                <a:gd name="T27" fmla="*/ 746 h 1017"/>
                <a:gd name="T28" fmla="*/ 1492 w 1587"/>
                <a:gd name="T29" fmla="*/ 725 h 1017"/>
                <a:gd name="T30" fmla="*/ 1562 w 1587"/>
                <a:gd name="T31" fmla="*/ 670 h 1017"/>
                <a:gd name="T32" fmla="*/ 1582 w 1587"/>
                <a:gd name="T33" fmla="*/ 583 h 1017"/>
                <a:gd name="T34" fmla="*/ 1581 w 1587"/>
                <a:gd name="T35" fmla="*/ 521 h 1017"/>
                <a:gd name="T36" fmla="*/ 1561 w 1587"/>
                <a:gd name="T37" fmla="*/ 451 h 1017"/>
                <a:gd name="T38" fmla="*/ 1496 w 1587"/>
                <a:gd name="T39" fmla="*/ 427 h 1017"/>
                <a:gd name="T40" fmla="*/ 1548 w 1587"/>
                <a:gd name="T41" fmla="*/ 358 h 1017"/>
                <a:gd name="T42" fmla="*/ 1537 w 1587"/>
                <a:gd name="T43" fmla="*/ 299 h 1017"/>
                <a:gd name="T44" fmla="*/ 1477 w 1587"/>
                <a:gd name="T45" fmla="*/ 259 h 1017"/>
                <a:gd name="T46" fmla="*/ 1448 w 1587"/>
                <a:gd name="T47" fmla="*/ 244 h 1017"/>
                <a:gd name="T48" fmla="*/ 1428 w 1587"/>
                <a:gd name="T49" fmla="*/ 175 h 1017"/>
                <a:gd name="T50" fmla="*/ 1384 w 1587"/>
                <a:gd name="T51" fmla="*/ 108 h 1017"/>
                <a:gd name="T52" fmla="*/ 1331 w 1587"/>
                <a:gd name="T53" fmla="*/ 59 h 1017"/>
                <a:gd name="T54" fmla="*/ 1243 w 1587"/>
                <a:gd name="T55" fmla="*/ 39 h 1017"/>
                <a:gd name="T56" fmla="*/ 1169 w 1587"/>
                <a:gd name="T57" fmla="*/ 41 h 1017"/>
                <a:gd name="T58" fmla="*/ 1080 w 1587"/>
                <a:gd name="T59" fmla="*/ 54 h 1017"/>
                <a:gd name="T60" fmla="*/ 1014 w 1587"/>
                <a:gd name="T61" fmla="*/ 85 h 1017"/>
                <a:gd name="T62" fmla="*/ 940 w 1587"/>
                <a:gd name="T63" fmla="*/ 160 h 1017"/>
                <a:gd name="T64" fmla="*/ 922 w 1587"/>
                <a:gd name="T65" fmla="*/ 219 h 1017"/>
                <a:gd name="T66" fmla="*/ 906 w 1587"/>
                <a:gd name="T67" fmla="*/ 219 h 1017"/>
                <a:gd name="T68" fmla="*/ 837 w 1587"/>
                <a:gd name="T69" fmla="*/ 198 h 1017"/>
                <a:gd name="T70" fmla="*/ 791 w 1587"/>
                <a:gd name="T71" fmla="*/ 166 h 1017"/>
                <a:gd name="T72" fmla="*/ 783 w 1587"/>
                <a:gd name="T73" fmla="*/ 122 h 1017"/>
                <a:gd name="T74" fmla="*/ 720 w 1587"/>
                <a:gd name="T75" fmla="*/ 58 h 1017"/>
                <a:gd name="T76" fmla="*/ 655 w 1587"/>
                <a:gd name="T77" fmla="*/ 23 h 1017"/>
                <a:gd name="T78" fmla="*/ 583 w 1587"/>
                <a:gd name="T79" fmla="*/ 1 h 1017"/>
                <a:gd name="T80" fmla="*/ 480 w 1587"/>
                <a:gd name="T81" fmla="*/ 19 h 1017"/>
                <a:gd name="T82" fmla="*/ 421 w 1587"/>
                <a:gd name="T83" fmla="*/ 39 h 1017"/>
                <a:gd name="T84" fmla="*/ 361 w 1587"/>
                <a:gd name="T85" fmla="*/ 80 h 1017"/>
                <a:gd name="T86" fmla="*/ 332 w 1587"/>
                <a:gd name="T87" fmla="*/ 162 h 1017"/>
                <a:gd name="T88" fmla="*/ 334 w 1587"/>
                <a:gd name="T89" fmla="*/ 194 h 1017"/>
                <a:gd name="T90" fmla="*/ 269 w 1587"/>
                <a:gd name="T91" fmla="*/ 164 h 1017"/>
                <a:gd name="T92" fmla="*/ 195 w 1587"/>
                <a:gd name="T93" fmla="*/ 170 h 1017"/>
                <a:gd name="T94" fmla="*/ 116 w 1587"/>
                <a:gd name="T95" fmla="*/ 211 h 1017"/>
                <a:gd name="T96" fmla="*/ 87 w 1587"/>
                <a:gd name="T97" fmla="*/ 278 h 1017"/>
                <a:gd name="T98" fmla="*/ 101 w 1587"/>
                <a:gd name="T99" fmla="*/ 382 h 1017"/>
                <a:gd name="T100" fmla="*/ 118 w 1587"/>
                <a:gd name="T101" fmla="*/ 421 h 1017"/>
                <a:gd name="T102" fmla="*/ 57 w 1587"/>
                <a:gd name="T103" fmla="*/ 460 h 1017"/>
                <a:gd name="T104" fmla="*/ 18 w 1587"/>
                <a:gd name="T105" fmla="*/ 521 h 1017"/>
                <a:gd name="T106" fmla="*/ 2 w 1587"/>
                <a:gd name="T107" fmla="*/ 599 h 1017"/>
                <a:gd name="T108" fmla="*/ 23 w 1587"/>
                <a:gd name="T109" fmla="*/ 668 h 1017"/>
                <a:gd name="T110" fmla="*/ 91 w 1587"/>
                <a:gd name="T111" fmla="*/ 726 h 1017"/>
                <a:gd name="T112" fmla="*/ 161 w 1587"/>
                <a:gd name="T113" fmla="*/ 749 h 1017"/>
                <a:gd name="T114" fmla="*/ 250 w 1587"/>
                <a:gd name="T115" fmla="*/ 749 h 1017"/>
                <a:gd name="T116" fmla="*/ 253 w 1587"/>
                <a:gd name="T117" fmla="*/ 824 h 1017"/>
                <a:gd name="T118" fmla="*/ 286 w 1587"/>
                <a:gd name="T119" fmla="*/ 876 h 1017"/>
                <a:gd name="T120" fmla="*/ 340 w 1587"/>
                <a:gd name="T121" fmla="*/ 925 h 1017"/>
                <a:gd name="T122" fmla="*/ 423 w 1587"/>
                <a:gd name="T123" fmla="*/ 959 h 1017"/>
                <a:gd name="T124" fmla="*/ 485 w 1587"/>
                <a:gd name="T125" fmla="*/ 9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7" h="1017">
                  <a:moveTo>
                    <a:pt x="555" y="958"/>
                  </a:moveTo>
                  <a:cubicBezTo>
                    <a:pt x="550" y="960"/>
                    <a:pt x="545" y="961"/>
                    <a:pt x="540" y="962"/>
                  </a:cubicBezTo>
                  <a:cubicBezTo>
                    <a:pt x="539" y="962"/>
                    <a:pt x="538" y="963"/>
                    <a:pt x="539" y="965"/>
                  </a:cubicBezTo>
                  <a:cubicBezTo>
                    <a:pt x="539" y="966"/>
                    <a:pt x="540" y="967"/>
                    <a:pt x="542" y="967"/>
                  </a:cubicBezTo>
                  <a:cubicBezTo>
                    <a:pt x="546" y="966"/>
                    <a:pt x="551" y="965"/>
                    <a:pt x="556" y="963"/>
                  </a:cubicBezTo>
                  <a:cubicBezTo>
                    <a:pt x="558" y="963"/>
                    <a:pt x="558" y="961"/>
                    <a:pt x="558" y="960"/>
                  </a:cubicBezTo>
                  <a:cubicBezTo>
                    <a:pt x="558" y="959"/>
                    <a:pt x="556" y="958"/>
                    <a:pt x="555" y="958"/>
                  </a:cubicBezTo>
                  <a:close/>
                  <a:moveTo>
                    <a:pt x="578" y="950"/>
                  </a:moveTo>
                  <a:cubicBezTo>
                    <a:pt x="573" y="952"/>
                    <a:pt x="569" y="954"/>
                    <a:pt x="564" y="956"/>
                  </a:cubicBezTo>
                  <a:cubicBezTo>
                    <a:pt x="563" y="956"/>
                    <a:pt x="562" y="957"/>
                    <a:pt x="563" y="959"/>
                  </a:cubicBezTo>
                  <a:cubicBezTo>
                    <a:pt x="563" y="960"/>
                    <a:pt x="564" y="961"/>
                    <a:pt x="566" y="960"/>
                  </a:cubicBezTo>
                  <a:cubicBezTo>
                    <a:pt x="571" y="959"/>
                    <a:pt x="575" y="957"/>
                    <a:pt x="580" y="955"/>
                  </a:cubicBezTo>
                  <a:cubicBezTo>
                    <a:pt x="581" y="955"/>
                    <a:pt x="582" y="953"/>
                    <a:pt x="581" y="952"/>
                  </a:cubicBezTo>
                  <a:cubicBezTo>
                    <a:pt x="581" y="950"/>
                    <a:pt x="579" y="950"/>
                    <a:pt x="578" y="950"/>
                  </a:cubicBezTo>
                  <a:close/>
                  <a:moveTo>
                    <a:pt x="604" y="937"/>
                  </a:moveTo>
                  <a:cubicBezTo>
                    <a:pt x="600" y="940"/>
                    <a:pt x="596" y="942"/>
                    <a:pt x="591" y="944"/>
                  </a:cubicBezTo>
                  <a:cubicBezTo>
                    <a:pt x="590" y="945"/>
                    <a:pt x="590" y="946"/>
                    <a:pt x="590" y="948"/>
                  </a:cubicBezTo>
                  <a:cubicBezTo>
                    <a:pt x="591" y="949"/>
                    <a:pt x="593" y="949"/>
                    <a:pt x="594" y="949"/>
                  </a:cubicBezTo>
                  <a:cubicBezTo>
                    <a:pt x="598" y="946"/>
                    <a:pt x="603" y="944"/>
                    <a:pt x="607" y="941"/>
                  </a:cubicBezTo>
                  <a:cubicBezTo>
                    <a:pt x="608" y="940"/>
                    <a:pt x="608" y="939"/>
                    <a:pt x="608" y="938"/>
                  </a:cubicBezTo>
                  <a:cubicBezTo>
                    <a:pt x="607" y="937"/>
                    <a:pt x="605" y="936"/>
                    <a:pt x="604" y="937"/>
                  </a:cubicBezTo>
                  <a:close/>
                  <a:moveTo>
                    <a:pt x="628" y="919"/>
                  </a:moveTo>
                  <a:cubicBezTo>
                    <a:pt x="624" y="922"/>
                    <a:pt x="620" y="925"/>
                    <a:pt x="616" y="928"/>
                  </a:cubicBezTo>
                  <a:cubicBezTo>
                    <a:pt x="615" y="929"/>
                    <a:pt x="615" y="931"/>
                    <a:pt x="616" y="932"/>
                  </a:cubicBezTo>
                  <a:cubicBezTo>
                    <a:pt x="617" y="933"/>
                    <a:pt x="618" y="933"/>
                    <a:pt x="619" y="932"/>
                  </a:cubicBezTo>
                  <a:cubicBezTo>
                    <a:pt x="623" y="929"/>
                    <a:pt x="627" y="926"/>
                    <a:pt x="631" y="922"/>
                  </a:cubicBezTo>
                  <a:cubicBezTo>
                    <a:pt x="632" y="921"/>
                    <a:pt x="632" y="920"/>
                    <a:pt x="631" y="919"/>
                  </a:cubicBezTo>
                  <a:cubicBezTo>
                    <a:pt x="630" y="918"/>
                    <a:pt x="629" y="918"/>
                    <a:pt x="628" y="919"/>
                  </a:cubicBezTo>
                  <a:close/>
                  <a:moveTo>
                    <a:pt x="645" y="909"/>
                  </a:moveTo>
                  <a:cubicBezTo>
                    <a:pt x="645" y="908"/>
                    <a:pt x="646" y="906"/>
                    <a:pt x="647" y="905"/>
                  </a:cubicBezTo>
                  <a:cubicBezTo>
                    <a:pt x="647" y="904"/>
                    <a:pt x="647" y="903"/>
                    <a:pt x="647" y="903"/>
                  </a:cubicBezTo>
                  <a:cubicBezTo>
                    <a:pt x="647" y="902"/>
                    <a:pt x="647" y="901"/>
                    <a:pt x="646" y="901"/>
                  </a:cubicBezTo>
                  <a:cubicBezTo>
                    <a:pt x="646" y="901"/>
                    <a:pt x="645" y="900"/>
                    <a:pt x="644" y="901"/>
                  </a:cubicBezTo>
                  <a:cubicBezTo>
                    <a:pt x="644" y="901"/>
                    <a:pt x="643" y="901"/>
                    <a:pt x="643" y="902"/>
                  </a:cubicBezTo>
                  <a:cubicBezTo>
                    <a:pt x="641" y="904"/>
                    <a:pt x="639" y="906"/>
                    <a:pt x="638" y="908"/>
                  </a:cubicBezTo>
                  <a:cubicBezTo>
                    <a:pt x="637" y="909"/>
                    <a:pt x="637" y="911"/>
                    <a:pt x="638" y="912"/>
                  </a:cubicBezTo>
                  <a:cubicBezTo>
                    <a:pt x="639" y="913"/>
                    <a:pt x="641" y="912"/>
                    <a:pt x="641" y="911"/>
                  </a:cubicBezTo>
                  <a:cubicBezTo>
                    <a:pt x="643" y="909"/>
                    <a:pt x="645" y="907"/>
                    <a:pt x="647" y="905"/>
                  </a:cubicBezTo>
                  <a:cubicBezTo>
                    <a:pt x="648" y="903"/>
                    <a:pt x="647" y="902"/>
                    <a:pt x="646" y="901"/>
                  </a:cubicBezTo>
                  <a:cubicBezTo>
                    <a:pt x="645" y="900"/>
                    <a:pt x="644" y="900"/>
                    <a:pt x="643" y="902"/>
                  </a:cubicBezTo>
                  <a:cubicBezTo>
                    <a:pt x="641" y="904"/>
                    <a:pt x="640" y="906"/>
                    <a:pt x="640" y="909"/>
                  </a:cubicBezTo>
                  <a:cubicBezTo>
                    <a:pt x="640" y="910"/>
                    <a:pt x="641" y="911"/>
                    <a:pt x="642" y="912"/>
                  </a:cubicBezTo>
                  <a:cubicBezTo>
                    <a:pt x="644" y="912"/>
                    <a:pt x="645" y="911"/>
                    <a:pt x="645" y="909"/>
                  </a:cubicBezTo>
                  <a:close/>
                  <a:moveTo>
                    <a:pt x="660" y="931"/>
                  </a:moveTo>
                  <a:cubicBezTo>
                    <a:pt x="656" y="928"/>
                    <a:pt x="652" y="924"/>
                    <a:pt x="650" y="921"/>
                  </a:cubicBezTo>
                  <a:cubicBezTo>
                    <a:pt x="649" y="920"/>
                    <a:pt x="647" y="920"/>
                    <a:pt x="646" y="921"/>
                  </a:cubicBezTo>
                  <a:cubicBezTo>
                    <a:pt x="645" y="921"/>
                    <a:pt x="645" y="923"/>
                    <a:pt x="646" y="924"/>
                  </a:cubicBezTo>
                  <a:cubicBezTo>
                    <a:pt x="649" y="928"/>
                    <a:pt x="652" y="931"/>
                    <a:pt x="657" y="935"/>
                  </a:cubicBezTo>
                  <a:cubicBezTo>
                    <a:pt x="658" y="936"/>
                    <a:pt x="660" y="936"/>
                    <a:pt x="660" y="935"/>
                  </a:cubicBezTo>
                  <a:cubicBezTo>
                    <a:pt x="661" y="933"/>
                    <a:pt x="661" y="932"/>
                    <a:pt x="660" y="931"/>
                  </a:cubicBezTo>
                  <a:close/>
                  <a:moveTo>
                    <a:pt x="685" y="947"/>
                  </a:moveTo>
                  <a:cubicBezTo>
                    <a:pt x="680" y="945"/>
                    <a:pt x="676" y="942"/>
                    <a:pt x="672" y="940"/>
                  </a:cubicBezTo>
                  <a:cubicBezTo>
                    <a:pt x="671" y="939"/>
                    <a:pt x="669" y="939"/>
                    <a:pt x="669" y="940"/>
                  </a:cubicBezTo>
                  <a:cubicBezTo>
                    <a:pt x="668" y="941"/>
                    <a:pt x="668" y="943"/>
                    <a:pt x="669" y="944"/>
                  </a:cubicBezTo>
                  <a:cubicBezTo>
                    <a:pt x="673" y="946"/>
                    <a:pt x="678" y="949"/>
                    <a:pt x="682" y="952"/>
                  </a:cubicBezTo>
                  <a:cubicBezTo>
                    <a:pt x="684" y="952"/>
                    <a:pt x="685" y="952"/>
                    <a:pt x="686" y="951"/>
                  </a:cubicBezTo>
                  <a:cubicBezTo>
                    <a:pt x="686" y="950"/>
                    <a:pt x="686" y="948"/>
                    <a:pt x="685" y="947"/>
                  </a:cubicBezTo>
                  <a:close/>
                  <a:moveTo>
                    <a:pt x="711" y="961"/>
                  </a:moveTo>
                  <a:cubicBezTo>
                    <a:pt x="707" y="959"/>
                    <a:pt x="702" y="957"/>
                    <a:pt x="698" y="954"/>
                  </a:cubicBezTo>
                  <a:cubicBezTo>
                    <a:pt x="697" y="954"/>
                    <a:pt x="695" y="954"/>
                    <a:pt x="695" y="955"/>
                  </a:cubicBezTo>
                  <a:cubicBezTo>
                    <a:pt x="694" y="957"/>
                    <a:pt x="694" y="958"/>
                    <a:pt x="696" y="959"/>
                  </a:cubicBezTo>
                  <a:cubicBezTo>
                    <a:pt x="700" y="961"/>
                    <a:pt x="705" y="963"/>
                    <a:pt x="709" y="966"/>
                  </a:cubicBezTo>
                  <a:cubicBezTo>
                    <a:pt x="710" y="966"/>
                    <a:pt x="712" y="966"/>
                    <a:pt x="713" y="964"/>
                  </a:cubicBezTo>
                  <a:cubicBezTo>
                    <a:pt x="713" y="963"/>
                    <a:pt x="713" y="962"/>
                    <a:pt x="711" y="961"/>
                  </a:cubicBezTo>
                  <a:close/>
                  <a:moveTo>
                    <a:pt x="739" y="973"/>
                  </a:moveTo>
                  <a:cubicBezTo>
                    <a:pt x="734" y="971"/>
                    <a:pt x="730" y="969"/>
                    <a:pt x="725" y="967"/>
                  </a:cubicBezTo>
                  <a:cubicBezTo>
                    <a:pt x="724" y="967"/>
                    <a:pt x="722" y="967"/>
                    <a:pt x="722" y="969"/>
                  </a:cubicBezTo>
                  <a:cubicBezTo>
                    <a:pt x="721" y="970"/>
                    <a:pt x="722" y="971"/>
                    <a:pt x="723" y="972"/>
                  </a:cubicBezTo>
                  <a:cubicBezTo>
                    <a:pt x="727" y="974"/>
                    <a:pt x="732" y="976"/>
                    <a:pt x="737" y="978"/>
                  </a:cubicBezTo>
                  <a:cubicBezTo>
                    <a:pt x="738" y="979"/>
                    <a:pt x="739" y="978"/>
                    <a:pt x="740" y="977"/>
                  </a:cubicBezTo>
                  <a:cubicBezTo>
                    <a:pt x="741" y="975"/>
                    <a:pt x="740" y="974"/>
                    <a:pt x="739" y="973"/>
                  </a:cubicBezTo>
                  <a:close/>
                  <a:moveTo>
                    <a:pt x="766" y="985"/>
                  </a:moveTo>
                  <a:cubicBezTo>
                    <a:pt x="762" y="983"/>
                    <a:pt x="757" y="981"/>
                    <a:pt x="753" y="979"/>
                  </a:cubicBezTo>
                  <a:cubicBezTo>
                    <a:pt x="751" y="979"/>
                    <a:pt x="750" y="979"/>
                    <a:pt x="749" y="981"/>
                  </a:cubicBezTo>
                  <a:cubicBezTo>
                    <a:pt x="749" y="982"/>
                    <a:pt x="749" y="983"/>
                    <a:pt x="751" y="984"/>
                  </a:cubicBezTo>
                  <a:cubicBezTo>
                    <a:pt x="755" y="986"/>
                    <a:pt x="760" y="988"/>
                    <a:pt x="765" y="989"/>
                  </a:cubicBezTo>
                  <a:cubicBezTo>
                    <a:pt x="766" y="990"/>
                    <a:pt x="767" y="989"/>
                    <a:pt x="768" y="988"/>
                  </a:cubicBezTo>
                  <a:cubicBezTo>
                    <a:pt x="768" y="987"/>
                    <a:pt x="768" y="985"/>
                    <a:pt x="766" y="985"/>
                  </a:cubicBezTo>
                  <a:close/>
                  <a:moveTo>
                    <a:pt x="795" y="995"/>
                  </a:moveTo>
                  <a:cubicBezTo>
                    <a:pt x="790" y="994"/>
                    <a:pt x="785" y="992"/>
                    <a:pt x="780" y="990"/>
                  </a:cubicBezTo>
                  <a:cubicBezTo>
                    <a:pt x="779" y="990"/>
                    <a:pt x="778" y="990"/>
                    <a:pt x="777" y="992"/>
                  </a:cubicBezTo>
                  <a:cubicBezTo>
                    <a:pt x="777" y="993"/>
                    <a:pt x="777" y="994"/>
                    <a:pt x="779" y="995"/>
                  </a:cubicBezTo>
                  <a:cubicBezTo>
                    <a:pt x="784" y="997"/>
                    <a:pt x="788" y="998"/>
                    <a:pt x="793" y="1000"/>
                  </a:cubicBezTo>
                  <a:cubicBezTo>
                    <a:pt x="794" y="1000"/>
                    <a:pt x="796" y="1000"/>
                    <a:pt x="796" y="998"/>
                  </a:cubicBezTo>
                  <a:cubicBezTo>
                    <a:pt x="797" y="997"/>
                    <a:pt x="796" y="996"/>
                    <a:pt x="795" y="995"/>
                  </a:cubicBezTo>
                  <a:close/>
                  <a:moveTo>
                    <a:pt x="823" y="1005"/>
                  </a:moveTo>
                  <a:cubicBezTo>
                    <a:pt x="819" y="1004"/>
                    <a:pt x="814" y="1002"/>
                    <a:pt x="809" y="1000"/>
                  </a:cubicBezTo>
                  <a:cubicBezTo>
                    <a:pt x="807" y="1000"/>
                    <a:pt x="806" y="1000"/>
                    <a:pt x="806" y="1002"/>
                  </a:cubicBezTo>
                  <a:cubicBezTo>
                    <a:pt x="805" y="1003"/>
                    <a:pt x="806" y="1004"/>
                    <a:pt x="807" y="1005"/>
                  </a:cubicBezTo>
                  <a:cubicBezTo>
                    <a:pt x="813" y="1007"/>
                    <a:pt x="817" y="1008"/>
                    <a:pt x="822" y="1010"/>
                  </a:cubicBezTo>
                  <a:cubicBezTo>
                    <a:pt x="823" y="1010"/>
                    <a:pt x="824" y="1009"/>
                    <a:pt x="825" y="1008"/>
                  </a:cubicBezTo>
                  <a:cubicBezTo>
                    <a:pt x="825" y="1007"/>
                    <a:pt x="824" y="1005"/>
                    <a:pt x="823" y="1005"/>
                  </a:cubicBezTo>
                  <a:close/>
                  <a:moveTo>
                    <a:pt x="852" y="1010"/>
                  </a:moveTo>
                  <a:cubicBezTo>
                    <a:pt x="847" y="1009"/>
                    <a:pt x="842" y="1009"/>
                    <a:pt x="837" y="1008"/>
                  </a:cubicBezTo>
                  <a:cubicBezTo>
                    <a:pt x="836" y="1008"/>
                    <a:pt x="835" y="1009"/>
                    <a:pt x="834" y="1010"/>
                  </a:cubicBezTo>
                  <a:cubicBezTo>
                    <a:pt x="834" y="1012"/>
                    <a:pt x="835" y="1013"/>
                    <a:pt x="837" y="1013"/>
                  </a:cubicBezTo>
                  <a:cubicBezTo>
                    <a:pt x="842" y="1014"/>
                    <a:pt x="847" y="1014"/>
                    <a:pt x="852" y="1015"/>
                  </a:cubicBezTo>
                  <a:cubicBezTo>
                    <a:pt x="853" y="1015"/>
                    <a:pt x="854" y="1014"/>
                    <a:pt x="854" y="1012"/>
                  </a:cubicBezTo>
                  <a:cubicBezTo>
                    <a:pt x="854" y="1011"/>
                    <a:pt x="853" y="1010"/>
                    <a:pt x="852" y="1010"/>
                  </a:cubicBezTo>
                  <a:close/>
                  <a:moveTo>
                    <a:pt x="882" y="1011"/>
                  </a:moveTo>
                  <a:cubicBezTo>
                    <a:pt x="877" y="1011"/>
                    <a:pt x="872" y="1011"/>
                    <a:pt x="867" y="1011"/>
                  </a:cubicBezTo>
                  <a:cubicBezTo>
                    <a:pt x="866" y="1011"/>
                    <a:pt x="864" y="1012"/>
                    <a:pt x="864" y="1013"/>
                  </a:cubicBezTo>
                  <a:cubicBezTo>
                    <a:pt x="864" y="1015"/>
                    <a:pt x="865" y="1016"/>
                    <a:pt x="867" y="1016"/>
                  </a:cubicBezTo>
                  <a:cubicBezTo>
                    <a:pt x="872" y="1016"/>
                    <a:pt x="877" y="1016"/>
                    <a:pt x="882" y="1016"/>
                  </a:cubicBezTo>
                  <a:cubicBezTo>
                    <a:pt x="883" y="1016"/>
                    <a:pt x="884" y="1015"/>
                    <a:pt x="884" y="1014"/>
                  </a:cubicBezTo>
                  <a:cubicBezTo>
                    <a:pt x="884" y="1013"/>
                    <a:pt x="883" y="1011"/>
                    <a:pt x="882" y="1011"/>
                  </a:cubicBezTo>
                  <a:close/>
                  <a:moveTo>
                    <a:pt x="912" y="1011"/>
                  </a:moveTo>
                  <a:cubicBezTo>
                    <a:pt x="907" y="1011"/>
                    <a:pt x="902" y="1011"/>
                    <a:pt x="897" y="1012"/>
                  </a:cubicBezTo>
                  <a:cubicBezTo>
                    <a:pt x="895" y="1012"/>
                    <a:pt x="894" y="1013"/>
                    <a:pt x="894" y="1014"/>
                  </a:cubicBezTo>
                  <a:cubicBezTo>
                    <a:pt x="894" y="1015"/>
                    <a:pt x="895" y="1017"/>
                    <a:pt x="897" y="1017"/>
                  </a:cubicBezTo>
                  <a:cubicBezTo>
                    <a:pt x="902" y="1016"/>
                    <a:pt x="907" y="1016"/>
                    <a:pt x="912" y="1016"/>
                  </a:cubicBezTo>
                  <a:cubicBezTo>
                    <a:pt x="913" y="1016"/>
                    <a:pt x="914" y="1015"/>
                    <a:pt x="914" y="1014"/>
                  </a:cubicBezTo>
                  <a:cubicBezTo>
                    <a:pt x="914" y="1012"/>
                    <a:pt x="913" y="1011"/>
                    <a:pt x="912" y="1011"/>
                  </a:cubicBezTo>
                  <a:close/>
                  <a:moveTo>
                    <a:pt x="941" y="1009"/>
                  </a:moveTo>
                  <a:cubicBezTo>
                    <a:pt x="936" y="1009"/>
                    <a:pt x="932" y="1010"/>
                    <a:pt x="927" y="1010"/>
                  </a:cubicBezTo>
                  <a:cubicBezTo>
                    <a:pt x="925" y="1010"/>
                    <a:pt x="924" y="1012"/>
                    <a:pt x="924" y="1013"/>
                  </a:cubicBezTo>
                  <a:cubicBezTo>
                    <a:pt x="924" y="1014"/>
                    <a:pt x="926" y="1015"/>
                    <a:pt x="927" y="1015"/>
                  </a:cubicBezTo>
                  <a:cubicBezTo>
                    <a:pt x="932" y="1015"/>
                    <a:pt x="937" y="1014"/>
                    <a:pt x="942" y="1014"/>
                  </a:cubicBezTo>
                  <a:cubicBezTo>
                    <a:pt x="943" y="1014"/>
                    <a:pt x="944" y="1013"/>
                    <a:pt x="944" y="1011"/>
                  </a:cubicBezTo>
                  <a:cubicBezTo>
                    <a:pt x="944" y="1010"/>
                    <a:pt x="943" y="1009"/>
                    <a:pt x="941" y="1009"/>
                  </a:cubicBezTo>
                  <a:close/>
                  <a:moveTo>
                    <a:pt x="971" y="1005"/>
                  </a:moveTo>
                  <a:cubicBezTo>
                    <a:pt x="966" y="1006"/>
                    <a:pt x="961" y="1006"/>
                    <a:pt x="956" y="1007"/>
                  </a:cubicBezTo>
                  <a:cubicBezTo>
                    <a:pt x="955" y="1007"/>
                    <a:pt x="954" y="1009"/>
                    <a:pt x="954" y="1010"/>
                  </a:cubicBezTo>
                  <a:cubicBezTo>
                    <a:pt x="954" y="1011"/>
                    <a:pt x="956" y="1012"/>
                    <a:pt x="957" y="1012"/>
                  </a:cubicBezTo>
                  <a:cubicBezTo>
                    <a:pt x="962" y="1011"/>
                    <a:pt x="967" y="1011"/>
                    <a:pt x="972" y="1010"/>
                  </a:cubicBezTo>
                  <a:cubicBezTo>
                    <a:pt x="973" y="1010"/>
                    <a:pt x="974" y="1008"/>
                    <a:pt x="974" y="1007"/>
                  </a:cubicBezTo>
                  <a:cubicBezTo>
                    <a:pt x="974" y="1006"/>
                    <a:pt x="972" y="1005"/>
                    <a:pt x="971" y="1005"/>
                  </a:cubicBezTo>
                  <a:close/>
                  <a:moveTo>
                    <a:pt x="1000" y="999"/>
                  </a:moveTo>
                  <a:cubicBezTo>
                    <a:pt x="995" y="1000"/>
                    <a:pt x="991" y="1001"/>
                    <a:pt x="986" y="1002"/>
                  </a:cubicBezTo>
                  <a:cubicBezTo>
                    <a:pt x="984" y="1002"/>
                    <a:pt x="983" y="1004"/>
                    <a:pt x="984" y="1005"/>
                  </a:cubicBezTo>
                  <a:cubicBezTo>
                    <a:pt x="984" y="1006"/>
                    <a:pt x="985" y="1007"/>
                    <a:pt x="987" y="1007"/>
                  </a:cubicBezTo>
                  <a:cubicBezTo>
                    <a:pt x="992" y="1006"/>
                    <a:pt x="997" y="1005"/>
                    <a:pt x="1001" y="1004"/>
                  </a:cubicBezTo>
                  <a:cubicBezTo>
                    <a:pt x="1003" y="1004"/>
                    <a:pt x="1004" y="1002"/>
                    <a:pt x="1003" y="1001"/>
                  </a:cubicBezTo>
                  <a:cubicBezTo>
                    <a:pt x="1003" y="1000"/>
                    <a:pt x="1002" y="999"/>
                    <a:pt x="1000" y="999"/>
                  </a:cubicBezTo>
                  <a:close/>
                  <a:moveTo>
                    <a:pt x="1029" y="991"/>
                  </a:moveTo>
                  <a:cubicBezTo>
                    <a:pt x="1024" y="993"/>
                    <a:pt x="1020" y="994"/>
                    <a:pt x="1015" y="995"/>
                  </a:cubicBezTo>
                  <a:cubicBezTo>
                    <a:pt x="1013" y="996"/>
                    <a:pt x="1013" y="997"/>
                    <a:pt x="1013" y="998"/>
                  </a:cubicBezTo>
                  <a:cubicBezTo>
                    <a:pt x="1013" y="1000"/>
                    <a:pt x="1015" y="1001"/>
                    <a:pt x="1016" y="1000"/>
                  </a:cubicBezTo>
                  <a:cubicBezTo>
                    <a:pt x="1021" y="999"/>
                    <a:pt x="1026" y="998"/>
                    <a:pt x="1031" y="996"/>
                  </a:cubicBezTo>
                  <a:cubicBezTo>
                    <a:pt x="1032" y="996"/>
                    <a:pt x="1033" y="994"/>
                    <a:pt x="1032" y="993"/>
                  </a:cubicBezTo>
                  <a:cubicBezTo>
                    <a:pt x="1032" y="992"/>
                    <a:pt x="1030" y="991"/>
                    <a:pt x="1029" y="991"/>
                  </a:cubicBezTo>
                  <a:close/>
                  <a:moveTo>
                    <a:pt x="1057" y="982"/>
                  </a:moveTo>
                  <a:cubicBezTo>
                    <a:pt x="1053" y="983"/>
                    <a:pt x="1048" y="985"/>
                    <a:pt x="1043" y="987"/>
                  </a:cubicBezTo>
                  <a:cubicBezTo>
                    <a:pt x="1042" y="987"/>
                    <a:pt x="1041" y="989"/>
                    <a:pt x="1042" y="990"/>
                  </a:cubicBezTo>
                  <a:cubicBezTo>
                    <a:pt x="1042" y="991"/>
                    <a:pt x="1044" y="992"/>
                    <a:pt x="1045" y="991"/>
                  </a:cubicBezTo>
                  <a:cubicBezTo>
                    <a:pt x="1050" y="990"/>
                    <a:pt x="1054" y="988"/>
                    <a:pt x="1059" y="986"/>
                  </a:cubicBezTo>
                  <a:cubicBezTo>
                    <a:pt x="1060" y="986"/>
                    <a:pt x="1061" y="984"/>
                    <a:pt x="1061" y="983"/>
                  </a:cubicBezTo>
                  <a:cubicBezTo>
                    <a:pt x="1060" y="982"/>
                    <a:pt x="1059" y="981"/>
                    <a:pt x="1057" y="982"/>
                  </a:cubicBezTo>
                  <a:close/>
                  <a:moveTo>
                    <a:pt x="1085" y="970"/>
                  </a:moveTo>
                  <a:cubicBezTo>
                    <a:pt x="1080" y="972"/>
                    <a:pt x="1076" y="974"/>
                    <a:pt x="1072" y="976"/>
                  </a:cubicBezTo>
                  <a:cubicBezTo>
                    <a:pt x="1071" y="976"/>
                    <a:pt x="1071" y="976"/>
                    <a:pt x="1071" y="976"/>
                  </a:cubicBezTo>
                  <a:cubicBezTo>
                    <a:pt x="1070" y="977"/>
                    <a:pt x="1069" y="978"/>
                    <a:pt x="1070" y="980"/>
                  </a:cubicBezTo>
                  <a:cubicBezTo>
                    <a:pt x="1070" y="981"/>
                    <a:pt x="1072" y="981"/>
                    <a:pt x="1073" y="981"/>
                  </a:cubicBezTo>
                  <a:cubicBezTo>
                    <a:pt x="1073" y="981"/>
                    <a:pt x="1073" y="981"/>
                    <a:pt x="1073" y="981"/>
                  </a:cubicBezTo>
                  <a:cubicBezTo>
                    <a:pt x="1078" y="979"/>
                    <a:pt x="1083" y="977"/>
                    <a:pt x="1087" y="975"/>
                  </a:cubicBezTo>
                  <a:cubicBezTo>
                    <a:pt x="1088" y="974"/>
                    <a:pt x="1089" y="973"/>
                    <a:pt x="1088" y="971"/>
                  </a:cubicBezTo>
                  <a:cubicBezTo>
                    <a:pt x="1088" y="970"/>
                    <a:pt x="1086" y="970"/>
                    <a:pt x="1085" y="970"/>
                  </a:cubicBezTo>
                  <a:close/>
                  <a:moveTo>
                    <a:pt x="1111" y="956"/>
                  </a:moveTo>
                  <a:cubicBezTo>
                    <a:pt x="1107" y="959"/>
                    <a:pt x="1103" y="961"/>
                    <a:pt x="1098" y="964"/>
                  </a:cubicBezTo>
                  <a:cubicBezTo>
                    <a:pt x="1097" y="964"/>
                    <a:pt x="1096" y="966"/>
                    <a:pt x="1097" y="967"/>
                  </a:cubicBezTo>
                  <a:cubicBezTo>
                    <a:pt x="1098" y="968"/>
                    <a:pt x="1099" y="969"/>
                    <a:pt x="1100" y="968"/>
                  </a:cubicBezTo>
                  <a:cubicBezTo>
                    <a:pt x="1105" y="966"/>
                    <a:pt x="1109" y="963"/>
                    <a:pt x="1114" y="961"/>
                  </a:cubicBezTo>
                  <a:cubicBezTo>
                    <a:pt x="1115" y="960"/>
                    <a:pt x="1115" y="958"/>
                    <a:pt x="1114" y="957"/>
                  </a:cubicBezTo>
                  <a:cubicBezTo>
                    <a:pt x="1114" y="956"/>
                    <a:pt x="1112" y="956"/>
                    <a:pt x="1111" y="956"/>
                  </a:cubicBezTo>
                  <a:close/>
                  <a:moveTo>
                    <a:pt x="1136" y="940"/>
                  </a:moveTo>
                  <a:cubicBezTo>
                    <a:pt x="1132" y="943"/>
                    <a:pt x="1128" y="946"/>
                    <a:pt x="1124" y="948"/>
                  </a:cubicBezTo>
                  <a:cubicBezTo>
                    <a:pt x="1123" y="949"/>
                    <a:pt x="1122" y="951"/>
                    <a:pt x="1123" y="952"/>
                  </a:cubicBezTo>
                  <a:cubicBezTo>
                    <a:pt x="1124" y="953"/>
                    <a:pt x="1125" y="953"/>
                    <a:pt x="1126" y="953"/>
                  </a:cubicBezTo>
                  <a:cubicBezTo>
                    <a:pt x="1131" y="950"/>
                    <a:pt x="1135" y="947"/>
                    <a:pt x="1139" y="944"/>
                  </a:cubicBezTo>
                  <a:cubicBezTo>
                    <a:pt x="1140" y="943"/>
                    <a:pt x="1140" y="942"/>
                    <a:pt x="1139" y="940"/>
                  </a:cubicBezTo>
                  <a:cubicBezTo>
                    <a:pt x="1139" y="939"/>
                    <a:pt x="1137" y="939"/>
                    <a:pt x="1136" y="940"/>
                  </a:cubicBezTo>
                  <a:close/>
                  <a:moveTo>
                    <a:pt x="1159" y="921"/>
                  </a:moveTo>
                  <a:cubicBezTo>
                    <a:pt x="1155" y="924"/>
                    <a:pt x="1151" y="928"/>
                    <a:pt x="1148" y="931"/>
                  </a:cubicBezTo>
                  <a:cubicBezTo>
                    <a:pt x="1147" y="932"/>
                    <a:pt x="1146" y="933"/>
                    <a:pt x="1147" y="934"/>
                  </a:cubicBezTo>
                  <a:cubicBezTo>
                    <a:pt x="1148" y="935"/>
                    <a:pt x="1150" y="935"/>
                    <a:pt x="1151" y="935"/>
                  </a:cubicBezTo>
                  <a:cubicBezTo>
                    <a:pt x="1155" y="931"/>
                    <a:pt x="1158" y="928"/>
                    <a:pt x="1162" y="925"/>
                  </a:cubicBezTo>
                  <a:cubicBezTo>
                    <a:pt x="1163" y="924"/>
                    <a:pt x="1163" y="922"/>
                    <a:pt x="1162" y="921"/>
                  </a:cubicBezTo>
                  <a:cubicBezTo>
                    <a:pt x="1161" y="920"/>
                    <a:pt x="1160" y="920"/>
                    <a:pt x="1159" y="921"/>
                  </a:cubicBezTo>
                  <a:close/>
                  <a:moveTo>
                    <a:pt x="1180" y="900"/>
                  </a:moveTo>
                  <a:cubicBezTo>
                    <a:pt x="1176" y="904"/>
                    <a:pt x="1173" y="907"/>
                    <a:pt x="1169" y="911"/>
                  </a:cubicBezTo>
                  <a:cubicBezTo>
                    <a:pt x="1169" y="912"/>
                    <a:pt x="1169" y="913"/>
                    <a:pt x="1170" y="914"/>
                  </a:cubicBezTo>
                  <a:cubicBezTo>
                    <a:pt x="1170" y="915"/>
                    <a:pt x="1172" y="915"/>
                    <a:pt x="1173" y="914"/>
                  </a:cubicBezTo>
                  <a:cubicBezTo>
                    <a:pt x="1177" y="911"/>
                    <a:pt x="1180" y="907"/>
                    <a:pt x="1183" y="903"/>
                  </a:cubicBezTo>
                  <a:cubicBezTo>
                    <a:pt x="1184" y="902"/>
                    <a:pt x="1184" y="901"/>
                    <a:pt x="1183" y="900"/>
                  </a:cubicBezTo>
                  <a:cubicBezTo>
                    <a:pt x="1182" y="899"/>
                    <a:pt x="1181" y="899"/>
                    <a:pt x="1180" y="900"/>
                  </a:cubicBezTo>
                  <a:close/>
                  <a:moveTo>
                    <a:pt x="1198" y="877"/>
                  </a:moveTo>
                  <a:cubicBezTo>
                    <a:pt x="1195" y="881"/>
                    <a:pt x="1192" y="885"/>
                    <a:pt x="1189" y="888"/>
                  </a:cubicBezTo>
                  <a:cubicBezTo>
                    <a:pt x="1188" y="890"/>
                    <a:pt x="1189" y="891"/>
                    <a:pt x="1190" y="892"/>
                  </a:cubicBezTo>
                  <a:cubicBezTo>
                    <a:pt x="1191" y="893"/>
                    <a:pt x="1192" y="893"/>
                    <a:pt x="1193" y="892"/>
                  </a:cubicBezTo>
                  <a:cubicBezTo>
                    <a:pt x="1196" y="888"/>
                    <a:pt x="1199" y="884"/>
                    <a:pt x="1202" y="880"/>
                  </a:cubicBezTo>
                  <a:cubicBezTo>
                    <a:pt x="1203" y="878"/>
                    <a:pt x="1203" y="877"/>
                    <a:pt x="1202" y="876"/>
                  </a:cubicBezTo>
                  <a:cubicBezTo>
                    <a:pt x="1201" y="875"/>
                    <a:pt x="1199" y="876"/>
                    <a:pt x="1198" y="877"/>
                  </a:cubicBezTo>
                  <a:close/>
                  <a:moveTo>
                    <a:pt x="1214" y="852"/>
                  </a:moveTo>
                  <a:cubicBezTo>
                    <a:pt x="1212" y="856"/>
                    <a:pt x="1209" y="860"/>
                    <a:pt x="1207" y="864"/>
                  </a:cubicBezTo>
                  <a:cubicBezTo>
                    <a:pt x="1206" y="865"/>
                    <a:pt x="1206" y="867"/>
                    <a:pt x="1207" y="868"/>
                  </a:cubicBezTo>
                  <a:cubicBezTo>
                    <a:pt x="1208" y="869"/>
                    <a:pt x="1210" y="868"/>
                    <a:pt x="1211" y="867"/>
                  </a:cubicBezTo>
                  <a:cubicBezTo>
                    <a:pt x="1213" y="863"/>
                    <a:pt x="1216" y="859"/>
                    <a:pt x="1219" y="854"/>
                  </a:cubicBezTo>
                  <a:cubicBezTo>
                    <a:pt x="1219" y="853"/>
                    <a:pt x="1219" y="851"/>
                    <a:pt x="1218" y="851"/>
                  </a:cubicBezTo>
                  <a:cubicBezTo>
                    <a:pt x="1217" y="850"/>
                    <a:pt x="1215" y="850"/>
                    <a:pt x="1214" y="852"/>
                  </a:cubicBezTo>
                  <a:close/>
                  <a:moveTo>
                    <a:pt x="1228" y="825"/>
                  </a:moveTo>
                  <a:cubicBezTo>
                    <a:pt x="1226" y="830"/>
                    <a:pt x="1224" y="834"/>
                    <a:pt x="1222" y="839"/>
                  </a:cubicBezTo>
                  <a:cubicBezTo>
                    <a:pt x="1221" y="840"/>
                    <a:pt x="1221" y="841"/>
                    <a:pt x="1223" y="842"/>
                  </a:cubicBezTo>
                  <a:cubicBezTo>
                    <a:pt x="1224" y="843"/>
                    <a:pt x="1225" y="842"/>
                    <a:pt x="1226" y="841"/>
                  </a:cubicBezTo>
                  <a:cubicBezTo>
                    <a:pt x="1228" y="836"/>
                    <a:pt x="1231" y="832"/>
                    <a:pt x="1233" y="827"/>
                  </a:cubicBezTo>
                  <a:cubicBezTo>
                    <a:pt x="1233" y="826"/>
                    <a:pt x="1233" y="825"/>
                    <a:pt x="1231" y="824"/>
                  </a:cubicBezTo>
                  <a:cubicBezTo>
                    <a:pt x="1230" y="823"/>
                    <a:pt x="1229" y="824"/>
                    <a:pt x="1228" y="825"/>
                  </a:cubicBezTo>
                  <a:close/>
                  <a:moveTo>
                    <a:pt x="1240" y="798"/>
                  </a:moveTo>
                  <a:cubicBezTo>
                    <a:pt x="1238" y="802"/>
                    <a:pt x="1236" y="807"/>
                    <a:pt x="1234" y="812"/>
                  </a:cubicBezTo>
                  <a:cubicBezTo>
                    <a:pt x="1234" y="813"/>
                    <a:pt x="1234" y="814"/>
                    <a:pt x="1236" y="815"/>
                  </a:cubicBezTo>
                  <a:cubicBezTo>
                    <a:pt x="1237" y="815"/>
                    <a:pt x="1238" y="815"/>
                    <a:pt x="1239" y="814"/>
                  </a:cubicBezTo>
                  <a:cubicBezTo>
                    <a:pt x="1241" y="809"/>
                    <a:pt x="1243" y="804"/>
                    <a:pt x="1244" y="800"/>
                  </a:cubicBezTo>
                  <a:cubicBezTo>
                    <a:pt x="1245" y="798"/>
                    <a:pt x="1244" y="797"/>
                    <a:pt x="1243" y="796"/>
                  </a:cubicBezTo>
                  <a:cubicBezTo>
                    <a:pt x="1242" y="796"/>
                    <a:pt x="1240" y="796"/>
                    <a:pt x="1240" y="798"/>
                  </a:cubicBezTo>
                  <a:close/>
                  <a:moveTo>
                    <a:pt x="1249" y="769"/>
                  </a:moveTo>
                  <a:cubicBezTo>
                    <a:pt x="1248" y="774"/>
                    <a:pt x="1246" y="779"/>
                    <a:pt x="1245" y="784"/>
                  </a:cubicBezTo>
                  <a:cubicBezTo>
                    <a:pt x="1244" y="785"/>
                    <a:pt x="1245" y="786"/>
                    <a:pt x="1246" y="787"/>
                  </a:cubicBezTo>
                  <a:cubicBezTo>
                    <a:pt x="1247" y="787"/>
                    <a:pt x="1249" y="787"/>
                    <a:pt x="1249" y="785"/>
                  </a:cubicBezTo>
                  <a:cubicBezTo>
                    <a:pt x="1251" y="781"/>
                    <a:pt x="1252" y="776"/>
                    <a:pt x="1254" y="771"/>
                  </a:cubicBezTo>
                  <a:cubicBezTo>
                    <a:pt x="1254" y="770"/>
                    <a:pt x="1253" y="768"/>
                    <a:pt x="1252" y="768"/>
                  </a:cubicBezTo>
                  <a:cubicBezTo>
                    <a:pt x="1251" y="767"/>
                    <a:pt x="1249" y="768"/>
                    <a:pt x="1249" y="769"/>
                  </a:cubicBezTo>
                  <a:close/>
                  <a:moveTo>
                    <a:pt x="1256" y="741"/>
                  </a:moveTo>
                  <a:cubicBezTo>
                    <a:pt x="1255" y="745"/>
                    <a:pt x="1254" y="750"/>
                    <a:pt x="1253" y="755"/>
                  </a:cubicBezTo>
                  <a:cubicBezTo>
                    <a:pt x="1253" y="756"/>
                    <a:pt x="1253" y="758"/>
                    <a:pt x="1255" y="758"/>
                  </a:cubicBezTo>
                  <a:cubicBezTo>
                    <a:pt x="1256" y="758"/>
                    <a:pt x="1257" y="758"/>
                    <a:pt x="1258" y="756"/>
                  </a:cubicBezTo>
                  <a:cubicBezTo>
                    <a:pt x="1259" y="751"/>
                    <a:pt x="1260" y="747"/>
                    <a:pt x="1261" y="742"/>
                  </a:cubicBezTo>
                  <a:cubicBezTo>
                    <a:pt x="1262" y="740"/>
                    <a:pt x="1261" y="739"/>
                    <a:pt x="1259" y="739"/>
                  </a:cubicBezTo>
                  <a:cubicBezTo>
                    <a:pt x="1258" y="738"/>
                    <a:pt x="1257" y="739"/>
                    <a:pt x="1256" y="741"/>
                  </a:cubicBezTo>
                  <a:close/>
                  <a:moveTo>
                    <a:pt x="1288" y="742"/>
                  </a:moveTo>
                  <a:cubicBezTo>
                    <a:pt x="1283" y="742"/>
                    <a:pt x="1278" y="741"/>
                    <a:pt x="1273" y="740"/>
                  </a:cubicBezTo>
                  <a:cubicBezTo>
                    <a:pt x="1272" y="740"/>
                    <a:pt x="1270" y="741"/>
                    <a:pt x="1270" y="742"/>
                  </a:cubicBezTo>
                  <a:cubicBezTo>
                    <a:pt x="1270" y="743"/>
                    <a:pt x="1271" y="745"/>
                    <a:pt x="1272" y="745"/>
                  </a:cubicBezTo>
                  <a:cubicBezTo>
                    <a:pt x="1277" y="746"/>
                    <a:pt x="1282" y="747"/>
                    <a:pt x="1287" y="747"/>
                  </a:cubicBezTo>
                  <a:cubicBezTo>
                    <a:pt x="1288" y="748"/>
                    <a:pt x="1290" y="747"/>
                    <a:pt x="1290" y="745"/>
                  </a:cubicBezTo>
                  <a:cubicBezTo>
                    <a:pt x="1290" y="744"/>
                    <a:pt x="1289" y="743"/>
                    <a:pt x="1288" y="742"/>
                  </a:cubicBezTo>
                  <a:close/>
                  <a:moveTo>
                    <a:pt x="1317" y="746"/>
                  </a:moveTo>
                  <a:cubicBezTo>
                    <a:pt x="1312" y="746"/>
                    <a:pt x="1307" y="745"/>
                    <a:pt x="1302" y="745"/>
                  </a:cubicBezTo>
                  <a:cubicBezTo>
                    <a:pt x="1301" y="744"/>
                    <a:pt x="1300" y="745"/>
                    <a:pt x="1300" y="747"/>
                  </a:cubicBezTo>
                  <a:cubicBezTo>
                    <a:pt x="1299" y="748"/>
                    <a:pt x="1300" y="749"/>
                    <a:pt x="1302" y="750"/>
                  </a:cubicBezTo>
                  <a:cubicBezTo>
                    <a:pt x="1307" y="750"/>
                    <a:pt x="1312" y="751"/>
                    <a:pt x="1317" y="751"/>
                  </a:cubicBezTo>
                  <a:cubicBezTo>
                    <a:pt x="1318" y="752"/>
                    <a:pt x="1319" y="751"/>
                    <a:pt x="1320" y="749"/>
                  </a:cubicBezTo>
                  <a:cubicBezTo>
                    <a:pt x="1320" y="748"/>
                    <a:pt x="1319" y="747"/>
                    <a:pt x="1317" y="746"/>
                  </a:cubicBezTo>
                  <a:close/>
                  <a:moveTo>
                    <a:pt x="1347" y="749"/>
                  </a:moveTo>
                  <a:cubicBezTo>
                    <a:pt x="1342" y="749"/>
                    <a:pt x="1337" y="748"/>
                    <a:pt x="1332" y="748"/>
                  </a:cubicBezTo>
                  <a:cubicBezTo>
                    <a:pt x="1331" y="748"/>
                    <a:pt x="1330" y="749"/>
                    <a:pt x="1329" y="750"/>
                  </a:cubicBezTo>
                  <a:cubicBezTo>
                    <a:pt x="1329" y="751"/>
                    <a:pt x="1330" y="753"/>
                    <a:pt x="1332" y="753"/>
                  </a:cubicBezTo>
                  <a:cubicBezTo>
                    <a:pt x="1337" y="753"/>
                    <a:pt x="1342" y="754"/>
                    <a:pt x="1347" y="754"/>
                  </a:cubicBezTo>
                  <a:cubicBezTo>
                    <a:pt x="1348" y="754"/>
                    <a:pt x="1349" y="753"/>
                    <a:pt x="1349" y="751"/>
                  </a:cubicBezTo>
                  <a:cubicBezTo>
                    <a:pt x="1350" y="750"/>
                    <a:pt x="1348" y="749"/>
                    <a:pt x="1347" y="749"/>
                  </a:cubicBezTo>
                  <a:close/>
                  <a:moveTo>
                    <a:pt x="1377" y="749"/>
                  </a:moveTo>
                  <a:cubicBezTo>
                    <a:pt x="1375" y="749"/>
                    <a:pt x="1373" y="749"/>
                    <a:pt x="1371" y="749"/>
                  </a:cubicBezTo>
                  <a:cubicBezTo>
                    <a:pt x="1368" y="749"/>
                    <a:pt x="1365" y="749"/>
                    <a:pt x="1362" y="749"/>
                  </a:cubicBezTo>
                  <a:cubicBezTo>
                    <a:pt x="1361" y="749"/>
                    <a:pt x="1359" y="750"/>
                    <a:pt x="1359" y="752"/>
                  </a:cubicBezTo>
                  <a:cubicBezTo>
                    <a:pt x="1359" y="753"/>
                    <a:pt x="1361" y="754"/>
                    <a:pt x="1362" y="754"/>
                  </a:cubicBezTo>
                  <a:cubicBezTo>
                    <a:pt x="1365" y="754"/>
                    <a:pt x="1368" y="754"/>
                    <a:pt x="1371" y="754"/>
                  </a:cubicBezTo>
                  <a:cubicBezTo>
                    <a:pt x="1373" y="754"/>
                    <a:pt x="1375" y="754"/>
                    <a:pt x="1377" y="754"/>
                  </a:cubicBezTo>
                  <a:cubicBezTo>
                    <a:pt x="1378" y="754"/>
                    <a:pt x="1379" y="753"/>
                    <a:pt x="1379" y="752"/>
                  </a:cubicBezTo>
                  <a:cubicBezTo>
                    <a:pt x="1379" y="751"/>
                    <a:pt x="1378" y="749"/>
                    <a:pt x="1377" y="749"/>
                  </a:cubicBezTo>
                  <a:close/>
                  <a:moveTo>
                    <a:pt x="1407" y="748"/>
                  </a:moveTo>
                  <a:cubicBezTo>
                    <a:pt x="1402" y="748"/>
                    <a:pt x="1397" y="749"/>
                    <a:pt x="1392" y="749"/>
                  </a:cubicBezTo>
                  <a:cubicBezTo>
                    <a:pt x="1390" y="749"/>
                    <a:pt x="1389" y="750"/>
                    <a:pt x="1389" y="752"/>
                  </a:cubicBezTo>
                  <a:cubicBezTo>
                    <a:pt x="1389" y="753"/>
                    <a:pt x="1391" y="754"/>
                    <a:pt x="1392" y="754"/>
                  </a:cubicBezTo>
                  <a:cubicBezTo>
                    <a:pt x="1397" y="754"/>
                    <a:pt x="1402" y="753"/>
                    <a:pt x="1407" y="753"/>
                  </a:cubicBezTo>
                  <a:cubicBezTo>
                    <a:pt x="1408" y="753"/>
                    <a:pt x="1410" y="752"/>
                    <a:pt x="1409" y="750"/>
                  </a:cubicBezTo>
                  <a:cubicBezTo>
                    <a:pt x="1409" y="749"/>
                    <a:pt x="1408" y="748"/>
                    <a:pt x="1407" y="748"/>
                  </a:cubicBezTo>
                  <a:close/>
                  <a:moveTo>
                    <a:pt x="1436" y="744"/>
                  </a:moveTo>
                  <a:cubicBezTo>
                    <a:pt x="1431" y="745"/>
                    <a:pt x="1426" y="745"/>
                    <a:pt x="1421" y="746"/>
                  </a:cubicBezTo>
                  <a:cubicBezTo>
                    <a:pt x="1420" y="746"/>
                    <a:pt x="1419" y="748"/>
                    <a:pt x="1419" y="749"/>
                  </a:cubicBezTo>
                  <a:cubicBezTo>
                    <a:pt x="1420" y="750"/>
                    <a:pt x="1421" y="751"/>
                    <a:pt x="1422" y="751"/>
                  </a:cubicBezTo>
                  <a:cubicBezTo>
                    <a:pt x="1427" y="750"/>
                    <a:pt x="1432" y="750"/>
                    <a:pt x="1437" y="749"/>
                  </a:cubicBezTo>
                  <a:cubicBezTo>
                    <a:pt x="1438" y="748"/>
                    <a:pt x="1439" y="747"/>
                    <a:pt x="1439" y="746"/>
                  </a:cubicBezTo>
                  <a:cubicBezTo>
                    <a:pt x="1439" y="744"/>
                    <a:pt x="1437" y="743"/>
                    <a:pt x="1436" y="744"/>
                  </a:cubicBezTo>
                  <a:close/>
                  <a:moveTo>
                    <a:pt x="1465" y="736"/>
                  </a:moveTo>
                  <a:cubicBezTo>
                    <a:pt x="1460" y="738"/>
                    <a:pt x="1455" y="739"/>
                    <a:pt x="1451" y="740"/>
                  </a:cubicBezTo>
                  <a:cubicBezTo>
                    <a:pt x="1449" y="741"/>
                    <a:pt x="1448" y="742"/>
                    <a:pt x="1449" y="744"/>
                  </a:cubicBezTo>
                  <a:cubicBezTo>
                    <a:pt x="1449" y="745"/>
                    <a:pt x="1451" y="746"/>
                    <a:pt x="1452" y="745"/>
                  </a:cubicBezTo>
                  <a:cubicBezTo>
                    <a:pt x="1457" y="744"/>
                    <a:pt x="1462" y="743"/>
                    <a:pt x="1466" y="741"/>
                  </a:cubicBezTo>
                  <a:cubicBezTo>
                    <a:pt x="1468" y="741"/>
                    <a:pt x="1468" y="739"/>
                    <a:pt x="1468" y="738"/>
                  </a:cubicBezTo>
                  <a:cubicBezTo>
                    <a:pt x="1468" y="737"/>
                    <a:pt x="1466" y="736"/>
                    <a:pt x="1465" y="736"/>
                  </a:cubicBezTo>
                  <a:close/>
                  <a:moveTo>
                    <a:pt x="1492" y="725"/>
                  </a:moveTo>
                  <a:cubicBezTo>
                    <a:pt x="1488" y="728"/>
                    <a:pt x="1483" y="730"/>
                    <a:pt x="1479" y="731"/>
                  </a:cubicBezTo>
                  <a:cubicBezTo>
                    <a:pt x="1478" y="732"/>
                    <a:pt x="1477" y="733"/>
                    <a:pt x="1477" y="735"/>
                  </a:cubicBezTo>
                  <a:cubicBezTo>
                    <a:pt x="1478" y="736"/>
                    <a:pt x="1479" y="737"/>
                    <a:pt x="1481" y="736"/>
                  </a:cubicBezTo>
                  <a:cubicBezTo>
                    <a:pt x="1485" y="734"/>
                    <a:pt x="1490" y="732"/>
                    <a:pt x="1495" y="730"/>
                  </a:cubicBezTo>
                  <a:cubicBezTo>
                    <a:pt x="1496" y="729"/>
                    <a:pt x="1496" y="728"/>
                    <a:pt x="1496" y="726"/>
                  </a:cubicBezTo>
                  <a:cubicBezTo>
                    <a:pt x="1495" y="725"/>
                    <a:pt x="1494" y="725"/>
                    <a:pt x="1492" y="725"/>
                  </a:cubicBezTo>
                  <a:close/>
                  <a:moveTo>
                    <a:pt x="1518" y="710"/>
                  </a:moveTo>
                  <a:cubicBezTo>
                    <a:pt x="1514" y="713"/>
                    <a:pt x="1509" y="716"/>
                    <a:pt x="1505" y="718"/>
                  </a:cubicBezTo>
                  <a:cubicBezTo>
                    <a:pt x="1504" y="719"/>
                    <a:pt x="1504" y="720"/>
                    <a:pt x="1504" y="722"/>
                  </a:cubicBezTo>
                  <a:cubicBezTo>
                    <a:pt x="1505" y="723"/>
                    <a:pt x="1507" y="723"/>
                    <a:pt x="1508" y="723"/>
                  </a:cubicBezTo>
                  <a:cubicBezTo>
                    <a:pt x="1512" y="720"/>
                    <a:pt x="1516" y="717"/>
                    <a:pt x="1521" y="714"/>
                  </a:cubicBezTo>
                  <a:cubicBezTo>
                    <a:pt x="1522" y="713"/>
                    <a:pt x="1522" y="712"/>
                    <a:pt x="1521" y="711"/>
                  </a:cubicBezTo>
                  <a:cubicBezTo>
                    <a:pt x="1520" y="709"/>
                    <a:pt x="1519" y="709"/>
                    <a:pt x="1518" y="710"/>
                  </a:cubicBezTo>
                  <a:close/>
                  <a:moveTo>
                    <a:pt x="1539" y="690"/>
                  </a:moveTo>
                  <a:cubicBezTo>
                    <a:pt x="1536" y="694"/>
                    <a:pt x="1533" y="697"/>
                    <a:pt x="1529" y="701"/>
                  </a:cubicBezTo>
                  <a:cubicBezTo>
                    <a:pt x="1528" y="702"/>
                    <a:pt x="1528" y="703"/>
                    <a:pt x="1529" y="704"/>
                  </a:cubicBezTo>
                  <a:cubicBezTo>
                    <a:pt x="1530" y="705"/>
                    <a:pt x="1531" y="705"/>
                    <a:pt x="1532" y="704"/>
                  </a:cubicBezTo>
                  <a:cubicBezTo>
                    <a:pt x="1536" y="701"/>
                    <a:pt x="1540" y="698"/>
                    <a:pt x="1543" y="694"/>
                  </a:cubicBezTo>
                  <a:cubicBezTo>
                    <a:pt x="1544" y="693"/>
                    <a:pt x="1544" y="691"/>
                    <a:pt x="1543" y="690"/>
                  </a:cubicBezTo>
                  <a:cubicBezTo>
                    <a:pt x="1542" y="689"/>
                    <a:pt x="1540" y="689"/>
                    <a:pt x="1539" y="690"/>
                  </a:cubicBezTo>
                  <a:close/>
                  <a:moveTo>
                    <a:pt x="1557" y="667"/>
                  </a:moveTo>
                  <a:cubicBezTo>
                    <a:pt x="1555" y="671"/>
                    <a:pt x="1552" y="675"/>
                    <a:pt x="1549" y="679"/>
                  </a:cubicBezTo>
                  <a:cubicBezTo>
                    <a:pt x="1548" y="680"/>
                    <a:pt x="1548" y="682"/>
                    <a:pt x="1549" y="683"/>
                  </a:cubicBezTo>
                  <a:cubicBezTo>
                    <a:pt x="1551" y="683"/>
                    <a:pt x="1552" y="683"/>
                    <a:pt x="1553" y="682"/>
                  </a:cubicBezTo>
                  <a:cubicBezTo>
                    <a:pt x="1556" y="678"/>
                    <a:pt x="1559" y="674"/>
                    <a:pt x="1562" y="670"/>
                  </a:cubicBezTo>
                  <a:cubicBezTo>
                    <a:pt x="1562" y="668"/>
                    <a:pt x="1562" y="667"/>
                    <a:pt x="1561" y="666"/>
                  </a:cubicBezTo>
                  <a:cubicBezTo>
                    <a:pt x="1560" y="665"/>
                    <a:pt x="1558" y="666"/>
                    <a:pt x="1557" y="667"/>
                  </a:cubicBezTo>
                  <a:close/>
                  <a:moveTo>
                    <a:pt x="1570" y="641"/>
                  </a:moveTo>
                  <a:cubicBezTo>
                    <a:pt x="1569" y="645"/>
                    <a:pt x="1567" y="650"/>
                    <a:pt x="1564" y="654"/>
                  </a:cubicBezTo>
                  <a:cubicBezTo>
                    <a:pt x="1564" y="655"/>
                    <a:pt x="1564" y="657"/>
                    <a:pt x="1566" y="657"/>
                  </a:cubicBezTo>
                  <a:cubicBezTo>
                    <a:pt x="1567" y="658"/>
                    <a:pt x="1568" y="657"/>
                    <a:pt x="1569" y="656"/>
                  </a:cubicBezTo>
                  <a:cubicBezTo>
                    <a:pt x="1571" y="652"/>
                    <a:pt x="1573" y="647"/>
                    <a:pt x="1575" y="642"/>
                  </a:cubicBezTo>
                  <a:cubicBezTo>
                    <a:pt x="1576" y="641"/>
                    <a:pt x="1575" y="640"/>
                    <a:pt x="1574" y="639"/>
                  </a:cubicBezTo>
                  <a:cubicBezTo>
                    <a:pt x="1572" y="639"/>
                    <a:pt x="1571" y="639"/>
                    <a:pt x="1570" y="641"/>
                  </a:cubicBezTo>
                  <a:close/>
                  <a:moveTo>
                    <a:pt x="1579" y="612"/>
                  </a:moveTo>
                  <a:cubicBezTo>
                    <a:pt x="1578" y="616"/>
                    <a:pt x="1578" y="618"/>
                    <a:pt x="1577" y="621"/>
                  </a:cubicBezTo>
                  <a:cubicBezTo>
                    <a:pt x="1577" y="623"/>
                    <a:pt x="1576" y="625"/>
                    <a:pt x="1575" y="627"/>
                  </a:cubicBezTo>
                  <a:cubicBezTo>
                    <a:pt x="1575" y="628"/>
                    <a:pt x="1576" y="629"/>
                    <a:pt x="1577" y="630"/>
                  </a:cubicBezTo>
                  <a:cubicBezTo>
                    <a:pt x="1578" y="630"/>
                    <a:pt x="1580" y="629"/>
                    <a:pt x="1580" y="628"/>
                  </a:cubicBezTo>
                  <a:cubicBezTo>
                    <a:pt x="1581" y="626"/>
                    <a:pt x="1581" y="624"/>
                    <a:pt x="1582" y="622"/>
                  </a:cubicBezTo>
                  <a:cubicBezTo>
                    <a:pt x="1583" y="619"/>
                    <a:pt x="1583" y="617"/>
                    <a:pt x="1584" y="613"/>
                  </a:cubicBezTo>
                  <a:cubicBezTo>
                    <a:pt x="1584" y="612"/>
                    <a:pt x="1583" y="611"/>
                    <a:pt x="1582" y="610"/>
                  </a:cubicBezTo>
                  <a:cubicBezTo>
                    <a:pt x="1581" y="610"/>
                    <a:pt x="1579" y="611"/>
                    <a:pt x="1579" y="612"/>
                  </a:cubicBezTo>
                  <a:close/>
                  <a:moveTo>
                    <a:pt x="1582" y="583"/>
                  </a:moveTo>
                  <a:cubicBezTo>
                    <a:pt x="1581" y="588"/>
                    <a:pt x="1581" y="593"/>
                    <a:pt x="1581" y="598"/>
                  </a:cubicBezTo>
                  <a:cubicBezTo>
                    <a:pt x="1581" y="599"/>
                    <a:pt x="1582" y="600"/>
                    <a:pt x="1583" y="600"/>
                  </a:cubicBezTo>
                  <a:cubicBezTo>
                    <a:pt x="1584" y="601"/>
                    <a:pt x="1586" y="600"/>
                    <a:pt x="1586" y="598"/>
                  </a:cubicBezTo>
                  <a:cubicBezTo>
                    <a:pt x="1586" y="593"/>
                    <a:pt x="1586" y="588"/>
                    <a:pt x="1587" y="583"/>
                  </a:cubicBezTo>
                  <a:cubicBezTo>
                    <a:pt x="1587" y="582"/>
                    <a:pt x="1586" y="580"/>
                    <a:pt x="1584" y="580"/>
                  </a:cubicBezTo>
                  <a:cubicBezTo>
                    <a:pt x="1583" y="580"/>
                    <a:pt x="1582" y="581"/>
                    <a:pt x="1582" y="583"/>
                  </a:cubicBezTo>
                  <a:close/>
                  <a:moveTo>
                    <a:pt x="1581" y="553"/>
                  </a:moveTo>
                  <a:cubicBezTo>
                    <a:pt x="1582" y="558"/>
                    <a:pt x="1582" y="563"/>
                    <a:pt x="1582" y="568"/>
                  </a:cubicBezTo>
                  <a:cubicBezTo>
                    <a:pt x="1582" y="569"/>
                    <a:pt x="1583" y="570"/>
                    <a:pt x="1584" y="570"/>
                  </a:cubicBezTo>
                  <a:cubicBezTo>
                    <a:pt x="1586" y="570"/>
                    <a:pt x="1587" y="569"/>
                    <a:pt x="1587" y="568"/>
                  </a:cubicBezTo>
                  <a:cubicBezTo>
                    <a:pt x="1587" y="563"/>
                    <a:pt x="1587" y="558"/>
                    <a:pt x="1586" y="553"/>
                  </a:cubicBezTo>
                  <a:cubicBezTo>
                    <a:pt x="1586" y="551"/>
                    <a:pt x="1585" y="550"/>
                    <a:pt x="1584" y="550"/>
                  </a:cubicBezTo>
                  <a:cubicBezTo>
                    <a:pt x="1582" y="551"/>
                    <a:pt x="1581" y="552"/>
                    <a:pt x="1581" y="553"/>
                  </a:cubicBezTo>
                  <a:close/>
                  <a:moveTo>
                    <a:pt x="1579" y="523"/>
                  </a:moveTo>
                  <a:cubicBezTo>
                    <a:pt x="1579" y="528"/>
                    <a:pt x="1580" y="533"/>
                    <a:pt x="1580" y="538"/>
                  </a:cubicBezTo>
                  <a:cubicBezTo>
                    <a:pt x="1580" y="540"/>
                    <a:pt x="1582" y="541"/>
                    <a:pt x="1583" y="540"/>
                  </a:cubicBezTo>
                  <a:cubicBezTo>
                    <a:pt x="1584" y="540"/>
                    <a:pt x="1585" y="539"/>
                    <a:pt x="1585" y="538"/>
                  </a:cubicBezTo>
                  <a:cubicBezTo>
                    <a:pt x="1585" y="533"/>
                    <a:pt x="1584" y="528"/>
                    <a:pt x="1584" y="523"/>
                  </a:cubicBezTo>
                  <a:cubicBezTo>
                    <a:pt x="1583" y="521"/>
                    <a:pt x="1582" y="520"/>
                    <a:pt x="1581" y="521"/>
                  </a:cubicBezTo>
                  <a:cubicBezTo>
                    <a:pt x="1579" y="521"/>
                    <a:pt x="1578" y="522"/>
                    <a:pt x="1579" y="523"/>
                  </a:cubicBezTo>
                  <a:close/>
                  <a:moveTo>
                    <a:pt x="1573" y="494"/>
                  </a:moveTo>
                  <a:cubicBezTo>
                    <a:pt x="1574" y="499"/>
                    <a:pt x="1575" y="504"/>
                    <a:pt x="1576" y="509"/>
                  </a:cubicBezTo>
                  <a:cubicBezTo>
                    <a:pt x="1577" y="510"/>
                    <a:pt x="1578" y="511"/>
                    <a:pt x="1579" y="511"/>
                  </a:cubicBezTo>
                  <a:cubicBezTo>
                    <a:pt x="1581" y="510"/>
                    <a:pt x="1581" y="509"/>
                    <a:pt x="1581" y="508"/>
                  </a:cubicBezTo>
                  <a:cubicBezTo>
                    <a:pt x="1580" y="503"/>
                    <a:pt x="1579" y="498"/>
                    <a:pt x="1578" y="493"/>
                  </a:cubicBezTo>
                  <a:cubicBezTo>
                    <a:pt x="1578" y="492"/>
                    <a:pt x="1576" y="491"/>
                    <a:pt x="1575" y="491"/>
                  </a:cubicBezTo>
                  <a:cubicBezTo>
                    <a:pt x="1574" y="491"/>
                    <a:pt x="1573" y="493"/>
                    <a:pt x="1573" y="494"/>
                  </a:cubicBezTo>
                  <a:close/>
                  <a:moveTo>
                    <a:pt x="1564" y="466"/>
                  </a:moveTo>
                  <a:cubicBezTo>
                    <a:pt x="1566" y="471"/>
                    <a:pt x="1567" y="475"/>
                    <a:pt x="1569" y="480"/>
                  </a:cubicBezTo>
                  <a:cubicBezTo>
                    <a:pt x="1569" y="481"/>
                    <a:pt x="1571" y="482"/>
                    <a:pt x="1572" y="482"/>
                  </a:cubicBezTo>
                  <a:cubicBezTo>
                    <a:pt x="1573" y="481"/>
                    <a:pt x="1574" y="480"/>
                    <a:pt x="1574" y="478"/>
                  </a:cubicBezTo>
                  <a:cubicBezTo>
                    <a:pt x="1572" y="473"/>
                    <a:pt x="1570" y="469"/>
                    <a:pt x="1568" y="464"/>
                  </a:cubicBezTo>
                  <a:cubicBezTo>
                    <a:pt x="1568" y="463"/>
                    <a:pt x="1566" y="462"/>
                    <a:pt x="1565" y="463"/>
                  </a:cubicBezTo>
                  <a:cubicBezTo>
                    <a:pt x="1564" y="463"/>
                    <a:pt x="1563" y="465"/>
                    <a:pt x="1564" y="466"/>
                  </a:cubicBezTo>
                  <a:close/>
                  <a:moveTo>
                    <a:pt x="1548" y="442"/>
                  </a:moveTo>
                  <a:cubicBezTo>
                    <a:pt x="1551" y="445"/>
                    <a:pt x="1554" y="449"/>
                    <a:pt x="1557" y="453"/>
                  </a:cubicBezTo>
                  <a:cubicBezTo>
                    <a:pt x="1557" y="454"/>
                    <a:pt x="1559" y="455"/>
                    <a:pt x="1560" y="454"/>
                  </a:cubicBezTo>
                  <a:cubicBezTo>
                    <a:pt x="1561" y="453"/>
                    <a:pt x="1562" y="452"/>
                    <a:pt x="1561" y="451"/>
                  </a:cubicBezTo>
                  <a:cubicBezTo>
                    <a:pt x="1558" y="446"/>
                    <a:pt x="1555" y="442"/>
                    <a:pt x="1552" y="438"/>
                  </a:cubicBezTo>
                  <a:cubicBezTo>
                    <a:pt x="1551" y="437"/>
                    <a:pt x="1549" y="437"/>
                    <a:pt x="1548" y="438"/>
                  </a:cubicBezTo>
                  <a:cubicBezTo>
                    <a:pt x="1547" y="439"/>
                    <a:pt x="1547" y="441"/>
                    <a:pt x="1548" y="442"/>
                  </a:cubicBezTo>
                  <a:close/>
                  <a:moveTo>
                    <a:pt x="1524" y="428"/>
                  </a:moveTo>
                  <a:cubicBezTo>
                    <a:pt x="1529" y="429"/>
                    <a:pt x="1533" y="430"/>
                    <a:pt x="1537" y="433"/>
                  </a:cubicBezTo>
                  <a:cubicBezTo>
                    <a:pt x="1538" y="433"/>
                    <a:pt x="1540" y="433"/>
                    <a:pt x="1540" y="432"/>
                  </a:cubicBezTo>
                  <a:cubicBezTo>
                    <a:pt x="1541" y="431"/>
                    <a:pt x="1541" y="429"/>
                    <a:pt x="1540" y="428"/>
                  </a:cubicBezTo>
                  <a:cubicBezTo>
                    <a:pt x="1535" y="426"/>
                    <a:pt x="1530" y="424"/>
                    <a:pt x="1525" y="423"/>
                  </a:cubicBezTo>
                  <a:cubicBezTo>
                    <a:pt x="1524" y="422"/>
                    <a:pt x="1522" y="423"/>
                    <a:pt x="1522" y="425"/>
                  </a:cubicBezTo>
                  <a:cubicBezTo>
                    <a:pt x="1522" y="426"/>
                    <a:pt x="1523" y="427"/>
                    <a:pt x="1524" y="428"/>
                  </a:cubicBezTo>
                  <a:close/>
                  <a:moveTo>
                    <a:pt x="1501" y="423"/>
                  </a:moveTo>
                  <a:cubicBezTo>
                    <a:pt x="1500" y="423"/>
                    <a:pt x="1499" y="424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3" y="428"/>
                    <a:pt x="1506" y="427"/>
                    <a:pt x="1510" y="427"/>
                  </a:cubicBezTo>
                  <a:cubicBezTo>
                    <a:pt x="1511" y="427"/>
                    <a:pt x="1512" y="425"/>
                    <a:pt x="1512" y="424"/>
                  </a:cubicBezTo>
                  <a:cubicBezTo>
                    <a:pt x="1512" y="423"/>
                    <a:pt x="1511" y="422"/>
                    <a:pt x="1509" y="422"/>
                  </a:cubicBezTo>
                  <a:cubicBezTo>
                    <a:pt x="1506" y="422"/>
                    <a:pt x="1502" y="423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0" y="428"/>
                    <a:pt x="1501" y="428"/>
                    <a:pt x="1502" y="428"/>
                  </a:cubicBezTo>
                  <a:cubicBezTo>
                    <a:pt x="1504" y="427"/>
                    <a:pt x="1504" y="426"/>
                    <a:pt x="1504" y="425"/>
                  </a:cubicBezTo>
                  <a:cubicBezTo>
                    <a:pt x="1504" y="423"/>
                    <a:pt x="1502" y="423"/>
                    <a:pt x="1501" y="423"/>
                  </a:cubicBezTo>
                  <a:close/>
                  <a:moveTo>
                    <a:pt x="1526" y="409"/>
                  </a:moveTo>
                  <a:cubicBezTo>
                    <a:pt x="1523" y="412"/>
                    <a:pt x="1519" y="415"/>
                    <a:pt x="1514" y="417"/>
                  </a:cubicBezTo>
                  <a:cubicBezTo>
                    <a:pt x="1513" y="418"/>
                    <a:pt x="1513" y="420"/>
                    <a:pt x="1513" y="421"/>
                  </a:cubicBezTo>
                  <a:cubicBezTo>
                    <a:pt x="1514" y="422"/>
                    <a:pt x="1515" y="422"/>
                    <a:pt x="1517" y="422"/>
                  </a:cubicBezTo>
                  <a:cubicBezTo>
                    <a:pt x="1521" y="419"/>
                    <a:pt x="1526" y="416"/>
                    <a:pt x="1529" y="413"/>
                  </a:cubicBezTo>
                  <a:cubicBezTo>
                    <a:pt x="1531" y="412"/>
                    <a:pt x="1531" y="411"/>
                    <a:pt x="1530" y="410"/>
                  </a:cubicBezTo>
                  <a:cubicBezTo>
                    <a:pt x="1529" y="409"/>
                    <a:pt x="1527" y="408"/>
                    <a:pt x="1526" y="409"/>
                  </a:cubicBezTo>
                  <a:close/>
                  <a:moveTo>
                    <a:pt x="1543" y="386"/>
                  </a:moveTo>
                  <a:cubicBezTo>
                    <a:pt x="1541" y="391"/>
                    <a:pt x="1539" y="395"/>
                    <a:pt x="1536" y="399"/>
                  </a:cubicBezTo>
                  <a:cubicBezTo>
                    <a:pt x="1535" y="400"/>
                    <a:pt x="1535" y="401"/>
                    <a:pt x="1537" y="402"/>
                  </a:cubicBezTo>
                  <a:cubicBezTo>
                    <a:pt x="1538" y="403"/>
                    <a:pt x="1539" y="403"/>
                    <a:pt x="1540" y="402"/>
                  </a:cubicBezTo>
                  <a:cubicBezTo>
                    <a:pt x="1543" y="397"/>
                    <a:pt x="1546" y="393"/>
                    <a:pt x="1548" y="388"/>
                  </a:cubicBezTo>
                  <a:cubicBezTo>
                    <a:pt x="1548" y="387"/>
                    <a:pt x="1547" y="385"/>
                    <a:pt x="1546" y="385"/>
                  </a:cubicBezTo>
                  <a:cubicBezTo>
                    <a:pt x="1545" y="384"/>
                    <a:pt x="1543" y="385"/>
                    <a:pt x="1543" y="386"/>
                  </a:cubicBezTo>
                  <a:close/>
                  <a:moveTo>
                    <a:pt x="1548" y="358"/>
                  </a:moveTo>
                  <a:cubicBezTo>
                    <a:pt x="1548" y="363"/>
                    <a:pt x="1548" y="368"/>
                    <a:pt x="1547" y="372"/>
                  </a:cubicBezTo>
                  <a:cubicBezTo>
                    <a:pt x="1547" y="374"/>
                    <a:pt x="1548" y="375"/>
                    <a:pt x="1549" y="375"/>
                  </a:cubicBezTo>
                  <a:cubicBezTo>
                    <a:pt x="1550" y="375"/>
                    <a:pt x="1552" y="375"/>
                    <a:pt x="1552" y="373"/>
                  </a:cubicBezTo>
                  <a:cubicBezTo>
                    <a:pt x="1552" y="373"/>
                    <a:pt x="1552" y="373"/>
                    <a:pt x="1552" y="373"/>
                  </a:cubicBezTo>
                  <a:cubicBezTo>
                    <a:pt x="1553" y="368"/>
                    <a:pt x="1553" y="363"/>
                    <a:pt x="1553" y="358"/>
                  </a:cubicBezTo>
                  <a:cubicBezTo>
                    <a:pt x="1553" y="356"/>
                    <a:pt x="1552" y="355"/>
                    <a:pt x="1551" y="355"/>
                  </a:cubicBezTo>
                  <a:cubicBezTo>
                    <a:pt x="1549" y="355"/>
                    <a:pt x="1548" y="356"/>
                    <a:pt x="1548" y="358"/>
                  </a:cubicBezTo>
                  <a:close/>
                  <a:moveTo>
                    <a:pt x="1544" y="329"/>
                  </a:moveTo>
                  <a:cubicBezTo>
                    <a:pt x="1546" y="334"/>
                    <a:pt x="1547" y="338"/>
                    <a:pt x="1547" y="343"/>
                  </a:cubicBezTo>
                  <a:cubicBezTo>
                    <a:pt x="1547" y="345"/>
                    <a:pt x="1549" y="346"/>
                    <a:pt x="1550" y="345"/>
                  </a:cubicBezTo>
                  <a:cubicBezTo>
                    <a:pt x="1551" y="345"/>
                    <a:pt x="1552" y="344"/>
                    <a:pt x="1552" y="343"/>
                  </a:cubicBezTo>
                  <a:cubicBezTo>
                    <a:pt x="1551" y="337"/>
                    <a:pt x="1550" y="332"/>
                    <a:pt x="1549" y="328"/>
                  </a:cubicBezTo>
                  <a:cubicBezTo>
                    <a:pt x="1549" y="326"/>
                    <a:pt x="1547" y="325"/>
                    <a:pt x="1546" y="326"/>
                  </a:cubicBezTo>
                  <a:cubicBezTo>
                    <a:pt x="1545" y="326"/>
                    <a:pt x="1544" y="328"/>
                    <a:pt x="1544" y="329"/>
                  </a:cubicBezTo>
                  <a:close/>
                  <a:moveTo>
                    <a:pt x="1533" y="302"/>
                  </a:moveTo>
                  <a:cubicBezTo>
                    <a:pt x="1535" y="306"/>
                    <a:pt x="1537" y="311"/>
                    <a:pt x="1539" y="315"/>
                  </a:cubicBezTo>
                  <a:cubicBezTo>
                    <a:pt x="1540" y="316"/>
                    <a:pt x="1541" y="317"/>
                    <a:pt x="1542" y="316"/>
                  </a:cubicBezTo>
                  <a:cubicBezTo>
                    <a:pt x="1544" y="316"/>
                    <a:pt x="1544" y="314"/>
                    <a:pt x="1544" y="313"/>
                  </a:cubicBezTo>
                  <a:cubicBezTo>
                    <a:pt x="1542" y="308"/>
                    <a:pt x="1539" y="304"/>
                    <a:pt x="1537" y="299"/>
                  </a:cubicBezTo>
                  <a:cubicBezTo>
                    <a:pt x="1536" y="298"/>
                    <a:pt x="1535" y="298"/>
                    <a:pt x="1533" y="299"/>
                  </a:cubicBezTo>
                  <a:cubicBezTo>
                    <a:pt x="1532" y="299"/>
                    <a:pt x="1532" y="301"/>
                    <a:pt x="1533" y="302"/>
                  </a:cubicBezTo>
                  <a:close/>
                  <a:moveTo>
                    <a:pt x="1514" y="279"/>
                  </a:moveTo>
                  <a:cubicBezTo>
                    <a:pt x="1518" y="282"/>
                    <a:pt x="1521" y="286"/>
                    <a:pt x="1524" y="290"/>
                  </a:cubicBezTo>
                  <a:cubicBezTo>
                    <a:pt x="1525" y="291"/>
                    <a:pt x="1527" y="291"/>
                    <a:pt x="1528" y="290"/>
                  </a:cubicBezTo>
                  <a:cubicBezTo>
                    <a:pt x="1529" y="289"/>
                    <a:pt x="1529" y="288"/>
                    <a:pt x="1528" y="287"/>
                  </a:cubicBezTo>
                  <a:cubicBezTo>
                    <a:pt x="1525" y="283"/>
                    <a:pt x="1522" y="279"/>
                    <a:pt x="1518" y="275"/>
                  </a:cubicBezTo>
                  <a:cubicBezTo>
                    <a:pt x="1517" y="275"/>
                    <a:pt x="1515" y="275"/>
                    <a:pt x="1514" y="276"/>
                  </a:cubicBezTo>
                  <a:cubicBezTo>
                    <a:pt x="1513" y="277"/>
                    <a:pt x="1513" y="278"/>
                    <a:pt x="1514" y="279"/>
                  </a:cubicBezTo>
                  <a:close/>
                  <a:moveTo>
                    <a:pt x="1490" y="263"/>
                  </a:moveTo>
                  <a:cubicBezTo>
                    <a:pt x="1495" y="265"/>
                    <a:pt x="1499" y="267"/>
                    <a:pt x="1503" y="270"/>
                  </a:cubicBezTo>
                  <a:cubicBezTo>
                    <a:pt x="1504" y="271"/>
                    <a:pt x="1506" y="270"/>
                    <a:pt x="1507" y="269"/>
                  </a:cubicBezTo>
                  <a:cubicBezTo>
                    <a:pt x="1507" y="268"/>
                    <a:pt x="1507" y="267"/>
                    <a:pt x="1506" y="266"/>
                  </a:cubicBezTo>
                  <a:cubicBezTo>
                    <a:pt x="1502" y="263"/>
                    <a:pt x="1497" y="260"/>
                    <a:pt x="1492" y="258"/>
                  </a:cubicBezTo>
                  <a:cubicBezTo>
                    <a:pt x="1491" y="258"/>
                    <a:pt x="1490" y="258"/>
                    <a:pt x="1489" y="260"/>
                  </a:cubicBezTo>
                  <a:cubicBezTo>
                    <a:pt x="1489" y="261"/>
                    <a:pt x="1489" y="262"/>
                    <a:pt x="1490" y="263"/>
                  </a:cubicBezTo>
                  <a:close/>
                  <a:moveTo>
                    <a:pt x="1462" y="257"/>
                  </a:moveTo>
                  <a:cubicBezTo>
                    <a:pt x="1463" y="257"/>
                    <a:pt x="1463" y="257"/>
                    <a:pt x="1463" y="257"/>
                  </a:cubicBezTo>
                  <a:cubicBezTo>
                    <a:pt x="1468" y="257"/>
                    <a:pt x="1472" y="258"/>
                    <a:pt x="1477" y="259"/>
                  </a:cubicBezTo>
                  <a:cubicBezTo>
                    <a:pt x="1478" y="259"/>
                    <a:pt x="1479" y="258"/>
                    <a:pt x="1480" y="257"/>
                  </a:cubicBezTo>
                  <a:cubicBezTo>
                    <a:pt x="1480" y="255"/>
                    <a:pt x="1479" y="254"/>
                    <a:pt x="1478" y="254"/>
                  </a:cubicBezTo>
                  <a:cubicBezTo>
                    <a:pt x="1473" y="253"/>
                    <a:pt x="1468" y="252"/>
                    <a:pt x="1463" y="252"/>
                  </a:cubicBezTo>
                  <a:cubicBezTo>
                    <a:pt x="1463" y="252"/>
                    <a:pt x="1463" y="252"/>
                    <a:pt x="1462" y="252"/>
                  </a:cubicBezTo>
                  <a:cubicBezTo>
                    <a:pt x="1461" y="252"/>
                    <a:pt x="1460" y="253"/>
                    <a:pt x="1460" y="255"/>
                  </a:cubicBezTo>
                  <a:cubicBezTo>
                    <a:pt x="1460" y="256"/>
                    <a:pt x="1461" y="257"/>
                    <a:pt x="1462" y="257"/>
                  </a:cubicBezTo>
                  <a:close/>
                  <a:moveTo>
                    <a:pt x="1443" y="244"/>
                  </a:moveTo>
                  <a:cubicBezTo>
                    <a:pt x="1443" y="246"/>
                    <a:pt x="1443" y="247"/>
                    <a:pt x="1443" y="249"/>
                  </a:cubicBezTo>
                  <a:cubicBezTo>
                    <a:pt x="1443" y="251"/>
                    <a:pt x="1443" y="254"/>
                    <a:pt x="1443" y="257"/>
                  </a:cubicBezTo>
                  <a:cubicBezTo>
                    <a:pt x="1443" y="258"/>
                    <a:pt x="1443" y="258"/>
                    <a:pt x="1444" y="259"/>
                  </a:cubicBezTo>
                  <a:cubicBezTo>
                    <a:pt x="1444" y="260"/>
                    <a:pt x="1445" y="260"/>
                    <a:pt x="1446" y="259"/>
                  </a:cubicBezTo>
                  <a:cubicBezTo>
                    <a:pt x="1447" y="259"/>
                    <a:pt x="1447" y="259"/>
                    <a:pt x="1448" y="259"/>
                  </a:cubicBezTo>
                  <a:cubicBezTo>
                    <a:pt x="1449" y="259"/>
                    <a:pt x="1450" y="257"/>
                    <a:pt x="1450" y="256"/>
                  </a:cubicBezTo>
                  <a:cubicBezTo>
                    <a:pt x="1449" y="255"/>
                    <a:pt x="1448" y="254"/>
                    <a:pt x="1447" y="254"/>
                  </a:cubicBezTo>
                  <a:cubicBezTo>
                    <a:pt x="1446" y="254"/>
                    <a:pt x="1445" y="254"/>
                    <a:pt x="1445" y="255"/>
                  </a:cubicBezTo>
                  <a:cubicBezTo>
                    <a:pt x="1445" y="257"/>
                    <a:pt x="1445" y="257"/>
                    <a:pt x="1445" y="257"/>
                  </a:cubicBezTo>
                  <a:cubicBezTo>
                    <a:pt x="1448" y="257"/>
                    <a:pt x="1448" y="257"/>
                    <a:pt x="1448" y="257"/>
                  </a:cubicBezTo>
                  <a:cubicBezTo>
                    <a:pt x="1448" y="254"/>
                    <a:pt x="1448" y="252"/>
                    <a:pt x="1448" y="249"/>
                  </a:cubicBezTo>
                  <a:cubicBezTo>
                    <a:pt x="1448" y="247"/>
                    <a:pt x="1448" y="246"/>
                    <a:pt x="1448" y="244"/>
                  </a:cubicBezTo>
                  <a:cubicBezTo>
                    <a:pt x="1448" y="243"/>
                    <a:pt x="1447" y="242"/>
                    <a:pt x="1445" y="242"/>
                  </a:cubicBezTo>
                  <a:cubicBezTo>
                    <a:pt x="1444" y="242"/>
                    <a:pt x="1443" y="243"/>
                    <a:pt x="1443" y="244"/>
                  </a:cubicBezTo>
                  <a:close/>
                  <a:moveTo>
                    <a:pt x="1439" y="215"/>
                  </a:moveTo>
                  <a:cubicBezTo>
                    <a:pt x="1440" y="220"/>
                    <a:pt x="1441" y="225"/>
                    <a:pt x="1442" y="230"/>
                  </a:cubicBezTo>
                  <a:cubicBezTo>
                    <a:pt x="1442" y="231"/>
                    <a:pt x="1443" y="232"/>
                    <a:pt x="1445" y="232"/>
                  </a:cubicBezTo>
                  <a:cubicBezTo>
                    <a:pt x="1446" y="232"/>
                    <a:pt x="1447" y="230"/>
                    <a:pt x="1447" y="229"/>
                  </a:cubicBezTo>
                  <a:cubicBezTo>
                    <a:pt x="1446" y="224"/>
                    <a:pt x="1445" y="219"/>
                    <a:pt x="1444" y="214"/>
                  </a:cubicBezTo>
                  <a:cubicBezTo>
                    <a:pt x="1444" y="213"/>
                    <a:pt x="1442" y="212"/>
                    <a:pt x="1441" y="212"/>
                  </a:cubicBezTo>
                  <a:cubicBezTo>
                    <a:pt x="1440" y="212"/>
                    <a:pt x="1439" y="214"/>
                    <a:pt x="1439" y="215"/>
                  </a:cubicBezTo>
                  <a:close/>
                  <a:moveTo>
                    <a:pt x="1430" y="187"/>
                  </a:moveTo>
                  <a:cubicBezTo>
                    <a:pt x="1432" y="192"/>
                    <a:pt x="1434" y="196"/>
                    <a:pt x="1435" y="201"/>
                  </a:cubicBezTo>
                  <a:cubicBezTo>
                    <a:pt x="1436" y="202"/>
                    <a:pt x="1437" y="203"/>
                    <a:pt x="1438" y="203"/>
                  </a:cubicBezTo>
                  <a:cubicBezTo>
                    <a:pt x="1440" y="202"/>
                    <a:pt x="1441" y="201"/>
                    <a:pt x="1440" y="199"/>
                  </a:cubicBezTo>
                  <a:cubicBezTo>
                    <a:pt x="1439" y="195"/>
                    <a:pt x="1437" y="190"/>
                    <a:pt x="1435" y="185"/>
                  </a:cubicBezTo>
                  <a:cubicBezTo>
                    <a:pt x="1435" y="184"/>
                    <a:pt x="1433" y="183"/>
                    <a:pt x="1432" y="184"/>
                  </a:cubicBezTo>
                  <a:cubicBezTo>
                    <a:pt x="1431" y="184"/>
                    <a:pt x="1430" y="186"/>
                    <a:pt x="1430" y="187"/>
                  </a:cubicBezTo>
                  <a:close/>
                  <a:moveTo>
                    <a:pt x="1418" y="160"/>
                  </a:moveTo>
                  <a:cubicBezTo>
                    <a:pt x="1420" y="165"/>
                    <a:pt x="1422" y="169"/>
                    <a:pt x="1424" y="173"/>
                  </a:cubicBezTo>
                  <a:cubicBezTo>
                    <a:pt x="1425" y="175"/>
                    <a:pt x="1427" y="175"/>
                    <a:pt x="1428" y="175"/>
                  </a:cubicBezTo>
                  <a:cubicBezTo>
                    <a:pt x="1429" y="174"/>
                    <a:pt x="1430" y="172"/>
                    <a:pt x="1429" y="171"/>
                  </a:cubicBezTo>
                  <a:cubicBezTo>
                    <a:pt x="1427" y="167"/>
                    <a:pt x="1424" y="162"/>
                    <a:pt x="1422" y="158"/>
                  </a:cubicBezTo>
                  <a:cubicBezTo>
                    <a:pt x="1421" y="157"/>
                    <a:pt x="1420" y="156"/>
                    <a:pt x="1419" y="157"/>
                  </a:cubicBezTo>
                  <a:cubicBezTo>
                    <a:pt x="1417" y="157"/>
                    <a:pt x="1417" y="159"/>
                    <a:pt x="1418" y="160"/>
                  </a:cubicBezTo>
                  <a:close/>
                  <a:moveTo>
                    <a:pt x="1402" y="135"/>
                  </a:moveTo>
                  <a:cubicBezTo>
                    <a:pt x="1405" y="139"/>
                    <a:pt x="1407" y="143"/>
                    <a:pt x="1410" y="147"/>
                  </a:cubicBezTo>
                  <a:cubicBezTo>
                    <a:pt x="1411" y="149"/>
                    <a:pt x="1412" y="149"/>
                    <a:pt x="1413" y="148"/>
                  </a:cubicBezTo>
                  <a:cubicBezTo>
                    <a:pt x="1415" y="147"/>
                    <a:pt x="1415" y="146"/>
                    <a:pt x="1414" y="145"/>
                  </a:cubicBezTo>
                  <a:cubicBezTo>
                    <a:pt x="1412" y="140"/>
                    <a:pt x="1409" y="136"/>
                    <a:pt x="1406" y="132"/>
                  </a:cubicBezTo>
                  <a:cubicBezTo>
                    <a:pt x="1405" y="131"/>
                    <a:pt x="1404" y="131"/>
                    <a:pt x="1402" y="132"/>
                  </a:cubicBezTo>
                  <a:cubicBezTo>
                    <a:pt x="1401" y="132"/>
                    <a:pt x="1401" y="134"/>
                    <a:pt x="1402" y="135"/>
                  </a:cubicBezTo>
                  <a:close/>
                  <a:moveTo>
                    <a:pt x="1384" y="111"/>
                  </a:moveTo>
                  <a:cubicBezTo>
                    <a:pt x="1386" y="114"/>
                    <a:pt x="1388" y="117"/>
                    <a:pt x="1391" y="120"/>
                  </a:cubicBezTo>
                  <a:cubicBezTo>
                    <a:pt x="1391" y="121"/>
                    <a:pt x="1392" y="122"/>
                    <a:pt x="1393" y="123"/>
                  </a:cubicBezTo>
                  <a:cubicBezTo>
                    <a:pt x="1394" y="124"/>
                    <a:pt x="1395" y="124"/>
                    <a:pt x="1396" y="123"/>
                  </a:cubicBezTo>
                  <a:cubicBezTo>
                    <a:pt x="1398" y="123"/>
                    <a:pt x="1398" y="121"/>
                    <a:pt x="1397" y="120"/>
                  </a:cubicBezTo>
                  <a:cubicBezTo>
                    <a:pt x="1396" y="119"/>
                    <a:pt x="1395" y="118"/>
                    <a:pt x="1395" y="117"/>
                  </a:cubicBezTo>
                  <a:cubicBezTo>
                    <a:pt x="1392" y="114"/>
                    <a:pt x="1390" y="111"/>
                    <a:pt x="1388" y="108"/>
                  </a:cubicBezTo>
                  <a:cubicBezTo>
                    <a:pt x="1387" y="107"/>
                    <a:pt x="1385" y="107"/>
                    <a:pt x="1384" y="108"/>
                  </a:cubicBezTo>
                  <a:cubicBezTo>
                    <a:pt x="1383" y="109"/>
                    <a:pt x="1383" y="110"/>
                    <a:pt x="1384" y="111"/>
                  </a:cubicBezTo>
                  <a:close/>
                  <a:moveTo>
                    <a:pt x="1364" y="90"/>
                  </a:moveTo>
                  <a:cubicBezTo>
                    <a:pt x="1367" y="93"/>
                    <a:pt x="1371" y="96"/>
                    <a:pt x="1374" y="100"/>
                  </a:cubicBezTo>
                  <a:cubicBezTo>
                    <a:pt x="1375" y="101"/>
                    <a:pt x="1376" y="101"/>
                    <a:pt x="1377" y="100"/>
                  </a:cubicBezTo>
                  <a:cubicBezTo>
                    <a:pt x="1379" y="99"/>
                    <a:pt x="1379" y="98"/>
                    <a:pt x="1378" y="97"/>
                  </a:cubicBezTo>
                  <a:cubicBezTo>
                    <a:pt x="1374" y="93"/>
                    <a:pt x="1371" y="89"/>
                    <a:pt x="1367" y="86"/>
                  </a:cubicBezTo>
                  <a:cubicBezTo>
                    <a:pt x="1366" y="85"/>
                    <a:pt x="1364" y="85"/>
                    <a:pt x="1363" y="86"/>
                  </a:cubicBezTo>
                  <a:cubicBezTo>
                    <a:pt x="1363" y="87"/>
                    <a:pt x="1363" y="89"/>
                    <a:pt x="1364" y="90"/>
                  </a:cubicBezTo>
                  <a:close/>
                  <a:moveTo>
                    <a:pt x="1341" y="71"/>
                  </a:moveTo>
                  <a:cubicBezTo>
                    <a:pt x="1345" y="74"/>
                    <a:pt x="1349" y="77"/>
                    <a:pt x="1352" y="80"/>
                  </a:cubicBezTo>
                  <a:cubicBezTo>
                    <a:pt x="1354" y="81"/>
                    <a:pt x="1355" y="80"/>
                    <a:pt x="1356" y="79"/>
                  </a:cubicBezTo>
                  <a:cubicBezTo>
                    <a:pt x="1357" y="78"/>
                    <a:pt x="1357" y="77"/>
                    <a:pt x="1356" y="76"/>
                  </a:cubicBezTo>
                  <a:cubicBezTo>
                    <a:pt x="1352" y="73"/>
                    <a:pt x="1348" y="70"/>
                    <a:pt x="1343" y="67"/>
                  </a:cubicBezTo>
                  <a:cubicBezTo>
                    <a:pt x="1342" y="66"/>
                    <a:pt x="1341" y="66"/>
                    <a:pt x="1340" y="67"/>
                  </a:cubicBezTo>
                  <a:cubicBezTo>
                    <a:pt x="1339" y="69"/>
                    <a:pt x="1339" y="70"/>
                    <a:pt x="1341" y="71"/>
                  </a:cubicBezTo>
                  <a:close/>
                  <a:moveTo>
                    <a:pt x="1315" y="56"/>
                  </a:moveTo>
                  <a:cubicBezTo>
                    <a:pt x="1319" y="58"/>
                    <a:pt x="1324" y="61"/>
                    <a:pt x="1328" y="63"/>
                  </a:cubicBezTo>
                  <a:cubicBezTo>
                    <a:pt x="1329" y="64"/>
                    <a:pt x="1331" y="63"/>
                    <a:pt x="1332" y="62"/>
                  </a:cubicBezTo>
                  <a:cubicBezTo>
                    <a:pt x="1332" y="61"/>
                    <a:pt x="1332" y="59"/>
                    <a:pt x="1331" y="59"/>
                  </a:cubicBezTo>
                  <a:cubicBezTo>
                    <a:pt x="1326" y="56"/>
                    <a:pt x="1322" y="54"/>
                    <a:pt x="1317" y="52"/>
                  </a:cubicBezTo>
                  <a:cubicBezTo>
                    <a:pt x="1316" y="51"/>
                    <a:pt x="1314" y="52"/>
                    <a:pt x="1314" y="53"/>
                  </a:cubicBezTo>
                  <a:cubicBezTo>
                    <a:pt x="1313" y="54"/>
                    <a:pt x="1314" y="56"/>
                    <a:pt x="1315" y="56"/>
                  </a:cubicBezTo>
                  <a:close/>
                  <a:moveTo>
                    <a:pt x="1287" y="47"/>
                  </a:moveTo>
                  <a:cubicBezTo>
                    <a:pt x="1292" y="48"/>
                    <a:pt x="1297" y="49"/>
                    <a:pt x="1301" y="51"/>
                  </a:cubicBezTo>
                  <a:cubicBezTo>
                    <a:pt x="1303" y="51"/>
                    <a:pt x="1304" y="51"/>
                    <a:pt x="1304" y="49"/>
                  </a:cubicBezTo>
                  <a:cubicBezTo>
                    <a:pt x="1305" y="48"/>
                    <a:pt x="1304" y="47"/>
                    <a:pt x="1303" y="46"/>
                  </a:cubicBezTo>
                  <a:cubicBezTo>
                    <a:pt x="1298" y="45"/>
                    <a:pt x="1293" y="43"/>
                    <a:pt x="1288" y="42"/>
                  </a:cubicBezTo>
                  <a:cubicBezTo>
                    <a:pt x="1287" y="41"/>
                    <a:pt x="1286" y="42"/>
                    <a:pt x="1285" y="44"/>
                  </a:cubicBezTo>
                  <a:cubicBezTo>
                    <a:pt x="1285" y="45"/>
                    <a:pt x="1286" y="46"/>
                    <a:pt x="1287" y="47"/>
                  </a:cubicBezTo>
                  <a:close/>
                  <a:moveTo>
                    <a:pt x="1258" y="41"/>
                  </a:moveTo>
                  <a:cubicBezTo>
                    <a:pt x="1263" y="42"/>
                    <a:pt x="1268" y="42"/>
                    <a:pt x="1273" y="43"/>
                  </a:cubicBezTo>
                  <a:cubicBezTo>
                    <a:pt x="1274" y="44"/>
                    <a:pt x="1275" y="43"/>
                    <a:pt x="1276" y="41"/>
                  </a:cubicBezTo>
                  <a:cubicBezTo>
                    <a:pt x="1276" y="40"/>
                    <a:pt x="1275" y="39"/>
                    <a:pt x="1274" y="38"/>
                  </a:cubicBezTo>
                  <a:cubicBezTo>
                    <a:pt x="1269" y="37"/>
                    <a:pt x="1264" y="37"/>
                    <a:pt x="1259" y="36"/>
                  </a:cubicBezTo>
                  <a:cubicBezTo>
                    <a:pt x="1257" y="36"/>
                    <a:pt x="1256" y="37"/>
                    <a:pt x="1256" y="38"/>
                  </a:cubicBezTo>
                  <a:cubicBezTo>
                    <a:pt x="1256" y="39"/>
                    <a:pt x="1257" y="41"/>
                    <a:pt x="1258" y="41"/>
                  </a:cubicBezTo>
                  <a:close/>
                  <a:moveTo>
                    <a:pt x="1228" y="38"/>
                  </a:moveTo>
                  <a:cubicBezTo>
                    <a:pt x="1233" y="39"/>
                    <a:pt x="1238" y="39"/>
                    <a:pt x="1243" y="39"/>
                  </a:cubicBezTo>
                  <a:cubicBezTo>
                    <a:pt x="1245" y="39"/>
                    <a:pt x="1246" y="38"/>
                    <a:pt x="1246" y="37"/>
                  </a:cubicBezTo>
                  <a:cubicBezTo>
                    <a:pt x="1246" y="36"/>
                    <a:pt x="1245" y="34"/>
                    <a:pt x="1244" y="34"/>
                  </a:cubicBezTo>
                  <a:cubicBezTo>
                    <a:pt x="1239" y="34"/>
                    <a:pt x="1234" y="34"/>
                    <a:pt x="1229" y="33"/>
                  </a:cubicBezTo>
                  <a:cubicBezTo>
                    <a:pt x="1227" y="33"/>
                    <a:pt x="1226" y="34"/>
                    <a:pt x="1226" y="36"/>
                  </a:cubicBezTo>
                  <a:cubicBezTo>
                    <a:pt x="1226" y="37"/>
                    <a:pt x="1227" y="38"/>
                    <a:pt x="1228" y="38"/>
                  </a:cubicBezTo>
                  <a:close/>
                  <a:moveTo>
                    <a:pt x="1199" y="38"/>
                  </a:moveTo>
                  <a:cubicBezTo>
                    <a:pt x="1204" y="38"/>
                    <a:pt x="1209" y="38"/>
                    <a:pt x="1213" y="38"/>
                  </a:cubicBezTo>
                  <a:cubicBezTo>
                    <a:pt x="1215" y="38"/>
                    <a:pt x="1216" y="37"/>
                    <a:pt x="1216" y="36"/>
                  </a:cubicBezTo>
                  <a:cubicBezTo>
                    <a:pt x="1216" y="34"/>
                    <a:pt x="1215" y="33"/>
                    <a:pt x="1213" y="33"/>
                  </a:cubicBezTo>
                  <a:cubicBezTo>
                    <a:pt x="1208" y="33"/>
                    <a:pt x="1203" y="33"/>
                    <a:pt x="1198" y="33"/>
                  </a:cubicBezTo>
                  <a:cubicBezTo>
                    <a:pt x="1197" y="34"/>
                    <a:pt x="1196" y="35"/>
                    <a:pt x="1196" y="36"/>
                  </a:cubicBezTo>
                  <a:cubicBezTo>
                    <a:pt x="1196" y="37"/>
                    <a:pt x="1197" y="39"/>
                    <a:pt x="1199" y="38"/>
                  </a:cubicBezTo>
                  <a:close/>
                  <a:moveTo>
                    <a:pt x="1169" y="41"/>
                  </a:moveTo>
                  <a:cubicBezTo>
                    <a:pt x="1174" y="40"/>
                    <a:pt x="1179" y="40"/>
                    <a:pt x="1184" y="39"/>
                  </a:cubicBezTo>
                  <a:cubicBezTo>
                    <a:pt x="1185" y="39"/>
                    <a:pt x="1186" y="38"/>
                    <a:pt x="1186" y="37"/>
                  </a:cubicBezTo>
                  <a:cubicBezTo>
                    <a:pt x="1186" y="35"/>
                    <a:pt x="1185" y="34"/>
                    <a:pt x="1183" y="34"/>
                  </a:cubicBezTo>
                  <a:cubicBezTo>
                    <a:pt x="1178" y="35"/>
                    <a:pt x="1173" y="35"/>
                    <a:pt x="1168" y="36"/>
                  </a:cubicBezTo>
                  <a:cubicBezTo>
                    <a:pt x="1167" y="36"/>
                    <a:pt x="1166" y="37"/>
                    <a:pt x="1166" y="38"/>
                  </a:cubicBezTo>
                  <a:cubicBezTo>
                    <a:pt x="1166" y="40"/>
                    <a:pt x="1167" y="41"/>
                    <a:pt x="1169" y="41"/>
                  </a:cubicBezTo>
                  <a:close/>
                  <a:moveTo>
                    <a:pt x="1139" y="45"/>
                  </a:moveTo>
                  <a:cubicBezTo>
                    <a:pt x="1144" y="44"/>
                    <a:pt x="1149" y="43"/>
                    <a:pt x="1154" y="42"/>
                  </a:cubicBezTo>
                  <a:cubicBezTo>
                    <a:pt x="1155" y="42"/>
                    <a:pt x="1156" y="41"/>
                    <a:pt x="1156" y="40"/>
                  </a:cubicBezTo>
                  <a:cubicBezTo>
                    <a:pt x="1156" y="38"/>
                    <a:pt x="1155" y="37"/>
                    <a:pt x="1153" y="37"/>
                  </a:cubicBezTo>
                  <a:cubicBezTo>
                    <a:pt x="1148" y="38"/>
                    <a:pt x="1143" y="39"/>
                    <a:pt x="1138" y="40"/>
                  </a:cubicBezTo>
                  <a:cubicBezTo>
                    <a:pt x="1137" y="40"/>
                    <a:pt x="1136" y="41"/>
                    <a:pt x="1136" y="43"/>
                  </a:cubicBezTo>
                  <a:cubicBezTo>
                    <a:pt x="1136" y="44"/>
                    <a:pt x="1138" y="45"/>
                    <a:pt x="1139" y="45"/>
                  </a:cubicBezTo>
                  <a:close/>
                  <a:moveTo>
                    <a:pt x="1110" y="51"/>
                  </a:moveTo>
                  <a:cubicBezTo>
                    <a:pt x="1115" y="50"/>
                    <a:pt x="1120" y="48"/>
                    <a:pt x="1124" y="47"/>
                  </a:cubicBezTo>
                  <a:cubicBezTo>
                    <a:pt x="1126" y="47"/>
                    <a:pt x="1127" y="46"/>
                    <a:pt x="1126" y="45"/>
                  </a:cubicBezTo>
                  <a:cubicBezTo>
                    <a:pt x="1126" y="43"/>
                    <a:pt x="1125" y="42"/>
                    <a:pt x="1123" y="43"/>
                  </a:cubicBezTo>
                  <a:cubicBezTo>
                    <a:pt x="1119" y="44"/>
                    <a:pt x="1114" y="45"/>
                    <a:pt x="1109" y="46"/>
                  </a:cubicBezTo>
                  <a:cubicBezTo>
                    <a:pt x="1107" y="46"/>
                    <a:pt x="1107" y="48"/>
                    <a:pt x="1107" y="49"/>
                  </a:cubicBezTo>
                  <a:cubicBezTo>
                    <a:pt x="1107" y="50"/>
                    <a:pt x="1109" y="51"/>
                    <a:pt x="1110" y="51"/>
                  </a:cubicBezTo>
                  <a:close/>
                  <a:moveTo>
                    <a:pt x="1081" y="59"/>
                  </a:moveTo>
                  <a:cubicBezTo>
                    <a:pt x="1086" y="57"/>
                    <a:pt x="1091" y="56"/>
                    <a:pt x="1095" y="54"/>
                  </a:cubicBezTo>
                  <a:cubicBezTo>
                    <a:pt x="1097" y="54"/>
                    <a:pt x="1098" y="53"/>
                    <a:pt x="1097" y="51"/>
                  </a:cubicBezTo>
                  <a:cubicBezTo>
                    <a:pt x="1097" y="50"/>
                    <a:pt x="1095" y="49"/>
                    <a:pt x="1094" y="50"/>
                  </a:cubicBezTo>
                  <a:cubicBezTo>
                    <a:pt x="1089" y="51"/>
                    <a:pt x="1084" y="52"/>
                    <a:pt x="1080" y="54"/>
                  </a:cubicBezTo>
                  <a:cubicBezTo>
                    <a:pt x="1078" y="54"/>
                    <a:pt x="1078" y="56"/>
                    <a:pt x="1078" y="57"/>
                  </a:cubicBezTo>
                  <a:cubicBezTo>
                    <a:pt x="1078" y="58"/>
                    <a:pt x="1080" y="59"/>
                    <a:pt x="1081" y="59"/>
                  </a:cubicBezTo>
                  <a:close/>
                  <a:moveTo>
                    <a:pt x="1053" y="69"/>
                  </a:moveTo>
                  <a:cubicBezTo>
                    <a:pt x="1058" y="67"/>
                    <a:pt x="1062" y="65"/>
                    <a:pt x="1067" y="63"/>
                  </a:cubicBezTo>
                  <a:cubicBezTo>
                    <a:pt x="1068" y="63"/>
                    <a:pt x="1069" y="62"/>
                    <a:pt x="1068" y="60"/>
                  </a:cubicBezTo>
                  <a:cubicBezTo>
                    <a:pt x="1068" y="59"/>
                    <a:pt x="1067" y="58"/>
                    <a:pt x="1065" y="59"/>
                  </a:cubicBezTo>
                  <a:cubicBezTo>
                    <a:pt x="1061" y="60"/>
                    <a:pt x="1056" y="62"/>
                    <a:pt x="1051" y="64"/>
                  </a:cubicBezTo>
                  <a:cubicBezTo>
                    <a:pt x="1050" y="65"/>
                    <a:pt x="1049" y="66"/>
                    <a:pt x="1050" y="67"/>
                  </a:cubicBezTo>
                  <a:cubicBezTo>
                    <a:pt x="1050" y="69"/>
                    <a:pt x="1052" y="69"/>
                    <a:pt x="1053" y="69"/>
                  </a:cubicBezTo>
                  <a:close/>
                  <a:moveTo>
                    <a:pt x="1026" y="81"/>
                  </a:moveTo>
                  <a:cubicBezTo>
                    <a:pt x="1030" y="79"/>
                    <a:pt x="1035" y="77"/>
                    <a:pt x="1039" y="75"/>
                  </a:cubicBezTo>
                  <a:cubicBezTo>
                    <a:pt x="1041" y="74"/>
                    <a:pt x="1041" y="73"/>
                    <a:pt x="1041" y="71"/>
                  </a:cubicBezTo>
                  <a:cubicBezTo>
                    <a:pt x="1040" y="70"/>
                    <a:pt x="1039" y="70"/>
                    <a:pt x="1037" y="70"/>
                  </a:cubicBezTo>
                  <a:cubicBezTo>
                    <a:pt x="1033" y="72"/>
                    <a:pt x="1028" y="74"/>
                    <a:pt x="1024" y="77"/>
                  </a:cubicBezTo>
                  <a:cubicBezTo>
                    <a:pt x="1022" y="77"/>
                    <a:pt x="1022" y="79"/>
                    <a:pt x="1023" y="80"/>
                  </a:cubicBezTo>
                  <a:cubicBezTo>
                    <a:pt x="1023" y="81"/>
                    <a:pt x="1025" y="82"/>
                    <a:pt x="1026" y="81"/>
                  </a:cubicBezTo>
                  <a:close/>
                  <a:moveTo>
                    <a:pt x="1000" y="96"/>
                  </a:moveTo>
                  <a:cubicBezTo>
                    <a:pt x="1004" y="94"/>
                    <a:pt x="1009" y="91"/>
                    <a:pt x="1013" y="88"/>
                  </a:cubicBezTo>
                  <a:cubicBezTo>
                    <a:pt x="1014" y="88"/>
                    <a:pt x="1015" y="86"/>
                    <a:pt x="1014" y="85"/>
                  </a:cubicBezTo>
                  <a:cubicBezTo>
                    <a:pt x="1013" y="84"/>
                    <a:pt x="1012" y="83"/>
                    <a:pt x="1010" y="84"/>
                  </a:cubicBezTo>
                  <a:cubicBezTo>
                    <a:pt x="1006" y="87"/>
                    <a:pt x="1002" y="89"/>
                    <a:pt x="998" y="92"/>
                  </a:cubicBezTo>
                  <a:cubicBezTo>
                    <a:pt x="996" y="93"/>
                    <a:pt x="996" y="94"/>
                    <a:pt x="997" y="96"/>
                  </a:cubicBezTo>
                  <a:cubicBezTo>
                    <a:pt x="998" y="97"/>
                    <a:pt x="999" y="97"/>
                    <a:pt x="1000" y="96"/>
                  </a:cubicBezTo>
                  <a:close/>
                  <a:moveTo>
                    <a:pt x="977" y="114"/>
                  </a:moveTo>
                  <a:cubicBezTo>
                    <a:pt x="981" y="111"/>
                    <a:pt x="984" y="108"/>
                    <a:pt x="988" y="105"/>
                  </a:cubicBezTo>
                  <a:cubicBezTo>
                    <a:pt x="989" y="104"/>
                    <a:pt x="990" y="102"/>
                    <a:pt x="989" y="101"/>
                  </a:cubicBezTo>
                  <a:cubicBezTo>
                    <a:pt x="988" y="100"/>
                    <a:pt x="986" y="100"/>
                    <a:pt x="985" y="101"/>
                  </a:cubicBezTo>
                  <a:cubicBezTo>
                    <a:pt x="981" y="104"/>
                    <a:pt x="977" y="107"/>
                    <a:pt x="974" y="111"/>
                  </a:cubicBezTo>
                  <a:cubicBezTo>
                    <a:pt x="973" y="111"/>
                    <a:pt x="972" y="113"/>
                    <a:pt x="973" y="114"/>
                  </a:cubicBezTo>
                  <a:cubicBezTo>
                    <a:pt x="974" y="115"/>
                    <a:pt x="976" y="115"/>
                    <a:pt x="977" y="114"/>
                  </a:cubicBezTo>
                  <a:close/>
                  <a:moveTo>
                    <a:pt x="956" y="136"/>
                  </a:moveTo>
                  <a:cubicBezTo>
                    <a:pt x="960" y="132"/>
                    <a:pt x="963" y="128"/>
                    <a:pt x="966" y="125"/>
                  </a:cubicBezTo>
                  <a:cubicBezTo>
                    <a:pt x="967" y="124"/>
                    <a:pt x="967" y="122"/>
                    <a:pt x="966" y="121"/>
                  </a:cubicBezTo>
                  <a:cubicBezTo>
                    <a:pt x="965" y="120"/>
                    <a:pt x="964" y="120"/>
                    <a:pt x="963" y="121"/>
                  </a:cubicBezTo>
                  <a:cubicBezTo>
                    <a:pt x="959" y="125"/>
                    <a:pt x="956" y="129"/>
                    <a:pt x="953" y="133"/>
                  </a:cubicBezTo>
                  <a:cubicBezTo>
                    <a:pt x="952" y="134"/>
                    <a:pt x="952" y="135"/>
                    <a:pt x="953" y="136"/>
                  </a:cubicBezTo>
                  <a:cubicBezTo>
                    <a:pt x="954" y="137"/>
                    <a:pt x="956" y="137"/>
                    <a:pt x="956" y="136"/>
                  </a:cubicBezTo>
                  <a:close/>
                  <a:moveTo>
                    <a:pt x="940" y="160"/>
                  </a:moveTo>
                  <a:cubicBezTo>
                    <a:pt x="943" y="156"/>
                    <a:pt x="945" y="152"/>
                    <a:pt x="948" y="148"/>
                  </a:cubicBezTo>
                  <a:cubicBezTo>
                    <a:pt x="949" y="146"/>
                    <a:pt x="948" y="145"/>
                    <a:pt x="947" y="144"/>
                  </a:cubicBezTo>
                  <a:cubicBezTo>
                    <a:pt x="946" y="143"/>
                    <a:pt x="944" y="144"/>
                    <a:pt x="944" y="145"/>
                  </a:cubicBezTo>
                  <a:cubicBezTo>
                    <a:pt x="941" y="149"/>
                    <a:pt x="938" y="153"/>
                    <a:pt x="936" y="158"/>
                  </a:cubicBezTo>
                  <a:cubicBezTo>
                    <a:pt x="935" y="159"/>
                    <a:pt x="936" y="161"/>
                    <a:pt x="937" y="161"/>
                  </a:cubicBezTo>
                  <a:cubicBezTo>
                    <a:pt x="938" y="162"/>
                    <a:pt x="940" y="161"/>
                    <a:pt x="940" y="160"/>
                  </a:cubicBezTo>
                  <a:close/>
                  <a:moveTo>
                    <a:pt x="930" y="188"/>
                  </a:moveTo>
                  <a:cubicBezTo>
                    <a:pt x="931" y="183"/>
                    <a:pt x="933" y="178"/>
                    <a:pt x="934" y="174"/>
                  </a:cubicBezTo>
                  <a:cubicBezTo>
                    <a:pt x="935" y="172"/>
                    <a:pt x="934" y="171"/>
                    <a:pt x="933" y="170"/>
                  </a:cubicBezTo>
                  <a:cubicBezTo>
                    <a:pt x="932" y="170"/>
                    <a:pt x="930" y="171"/>
                    <a:pt x="930" y="172"/>
                  </a:cubicBezTo>
                  <a:cubicBezTo>
                    <a:pt x="928" y="177"/>
                    <a:pt x="926" y="181"/>
                    <a:pt x="925" y="186"/>
                  </a:cubicBezTo>
                  <a:cubicBezTo>
                    <a:pt x="925" y="188"/>
                    <a:pt x="925" y="189"/>
                    <a:pt x="927" y="189"/>
                  </a:cubicBezTo>
                  <a:cubicBezTo>
                    <a:pt x="928" y="190"/>
                    <a:pt x="929" y="189"/>
                    <a:pt x="930" y="188"/>
                  </a:cubicBezTo>
                  <a:close/>
                  <a:moveTo>
                    <a:pt x="925" y="217"/>
                  </a:moveTo>
                  <a:cubicBezTo>
                    <a:pt x="925" y="212"/>
                    <a:pt x="926" y="207"/>
                    <a:pt x="927" y="202"/>
                  </a:cubicBezTo>
                  <a:cubicBezTo>
                    <a:pt x="927" y="201"/>
                    <a:pt x="926" y="199"/>
                    <a:pt x="925" y="199"/>
                  </a:cubicBezTo>
                  <a:cubicBezTo>
                    <a:pt x="923" y="199"/>
                    <a:pt x="922" y="200"/>
                    <a:pt x="922" y="201"/>
                  </a:cubicBezTo>
                  <a:cubicBezTo>
                    <a:pt x="921" y="206"/>
                    <a:pt x="920" y="211"/>
                    <a:pt x="920" y="216"/>
                  </a:cubicBezTo>
                  <a:cubicBezTo>
                    <a:pt x="920" y="218"/>
                    <a:pt x="921" y="219"/>
                    <a:pt x="922" y="219"/>
                  </a:cubicBezTo>
                  <a:cubicBezTo>
                    <a:pt x="924" y="219"/>
                    <a:pt x="925" y="218"/>
                    <a:pt x="925" y="217"/>
                  </a:cubicBezTo>
                  <a:close/>
                  <a:moveTo>
                    <a:pt x="921" y="245"/>
                  </a:moveTo>
                  <a:cubicBezTo>
                    <a:pt x="921" y="245"/>
                    <a:pt x="921" y="246"/>
                    <a:pt x="921" y="246"/>
                  </a:cubicBezTo>
                  <a:cubicBezTo>
                    <a:pt x="922" y="247"/>
                    <a:pt x="923" y="248"/>
                    <a:pt x="924" y="247"/>
                  </a:cubicBezTo>
                  <a:cubicBezTo>
                    <a:pt x="925" y="247"/>
                    <a:pt x="926" y="246"/>
                    <a:pt x="926" y="245"/>
                  </a:cubicBezTo>
                  <a:cubicBezTo>
                    <a:pt x="925" y="240"/>
                    <a:pt x="925" y="236"/>
                    <a:pt x="925" y="231"/>
                  </a:cubicBezTo>
                  <a:cubicBezTo>
                    <a:pt x="925" y="230"/>
                    <a:pt x="924" y="229"/>
                    <a:pt x="922" y="229"/>
                  </a:cubicBezTo>
                  <a:cubicBezTo>
                    <a:pt x="921" y="229"/>
                    <a:pt x="920" y="230"/>
                    <a:pt x="920" y="232"/>
                  </a:cubicBezTo>
                  <a:cubicBezTo>
                    <a:pt x="920" y="236"/>
                    <a:pt x="921" y="241"/>
                    <a:pt x="921" y="245"/>
                  </a:cubicBezTo>
                  <a:cubicBezTo>
                    <a:pt x="924" y="245"/>
                    <a:pt x="924" y="245"/>
                    <a:pt x="924" y="245"/>
                  </a:cubicBezTo>
                  <a:cubicBezTo>
                    <a:pt x="926" y="244"/>
                    <a:pt x="926" y="244"/>
                    <a:pt x="926" y="244"/>
                  </a:cubicBezTo>
                  <a:cubicBezTo>
                    <a:pt x="926" y="243"/>
                    <a:pt x="925" y="243"/>
                    <a:pt x="925" y="243"/>
                  </a:cubicBezTo>
                  <a:cubicBezTo>
                    <a:pt x="924" y="241"/>
                    <a:pt x="923" y="241"/>
                    <a:pt x="922" y="241"/>
                  </a:cubicBezTo>
                  <a:cubicBezTo>
                    <a:pt x="921" y="242"/>
                    <a:pt x="920" y="244"/>
                    <a:pt x="921" y="245"/>
                  </a:cubicBezTo>
                  <a:close/>
                  <a:moveTo>
                    <a:pt x="902" y="223"/>
                  </a:moveTo>
                  <a:cubicBezTo>
                    <a:pt x="906" y="226"/>
                    <a:pt x="910" y="229"/>
                    <a:pt x="913" y="233"/>
                  </a:cubicBezTo>
                  <a:cubicBezTo>
                    <a:pt x="914" y="234"/>
                    <a:pt x="915" y="234"/>
                    <a:pt x="916" y="233"/>
                  </a:cubicBezTo>
                  <a:cubicBezTo>
                    <a:pt x="917" y="232"/>
                    <a:pt x="917" y="231"/>
                    <a:pt x="917" y="230"/>
                  </a:cubicBezTo>
                  <a:cubicBezTo>
                    <a:pt x="913" y="226"/>
                    <a:pt x="910" y="222"/>
                    <a:pt x="906" y="219"/>
                  </a:cubicBezTo>
                  <a:cubicBezTo>
                    <a:pt x="905" y="218"/>
                    <a:pt x="903" y="218"/>
                    <a:pt x="902" y="219"/>
                  </a:cubicBezTo>
                  <a:cubicBezTo>
                    <a:pt x="901" y="220"/>
                    <a:pt x="901" y="222"/>
                    <a:pt x="902" y="223"/>
                  </a:cubicBezTo>
                  <a:close/>
                  <a:moveTo>
                    <a:pt x="877" y="208"/>
                  </a:moveTo>
                  <a:cubicBezTo>
                    <a:pt x="882" y="209"/>
                    <a:pt x="886" y="212"/>
                    <a:pt x="891" y="214"/>
                  </a:cubicBezTo>
                  <a:cubicBezTo>
                    <a:pt x="892" y="215"/>
                    <a:pt x="893" y="214"/>
                    <a:pt x="894" y="213"/>
                  </a:cubicBezTo>
                  <a:cubicBezTo>
                    <a:pt x="895" y="212"/>
                    <a:pt x="894" y="211"/>
                    <a:pt x="893" y="210"/>
                  </a:cubicBezTo>
                  <a:cubicBezTo>
                    <a:pt x="889" y="207"/>
                    <a:pt x="884" y="205"/>
                    <a:pt x="879" y="203"/>
                  </a:cubicBezTo>
                  <a:cubicBezTo>
                    <a:pt x="878" y="202"/>
                    <a:pt x="877" y="203"/>
                    <a:pt x="876" y="204"/>
                  </a:cubicBezTo>
                  <a:cubicBezTo>
                    <a:pt x="876" y="206"/>
                    <a:pt x="876" y="207"/>
                    <a:pt x="877" y="208"/>
                  </a:cubicBezTo>
                  <a:close/>
                  <a:moveTo>
                    <a:pt x="849" y="201"/>
                  </a:moveTo>
                  <a:cubicBezTo>
                    <a:pt x="854" y="201"/>
                    <a:pt x="859" y="202"/>
                    <a:pt x="864" y="203"/>
                  </a:cubicBezTo>
                  <a:cubicBezTo>
                    <a:pt x="865" y="203"/>
                    <a:pt x="866" y="203"/>
                    <a:pt x="867" y="201"/>
                  </a:cubicBezTo>
                  <a:cubicBezTo>
                    <a:pt x="867" y="200"/>
                    <a:pt x="866" y="199"/>
                    <a:pt x="865" y="198"/>
                  </a:cubicBezTo>
                  <a:cubicBezTo>
                    <a:pt x="860" y="197"/>
                    <a:pt x="855" y="196"/>
                    <a:pt x="850" y="196"/>
                  </a:cubicBezTo>
                  <a:cubicBezTo>
                    <a:pt x="848" y="195"/>
                    <a:pt x="847" y="196"/>
                    <a:pt x="847" y="198"/>
                  </a:cubicBezTo>
                  <a:cubicBezTo>
                    <a:pt x="847" y="199"/>
                    <a:pt x="848" y="200"/>
                    <a:pt x="849" y="201"/>
                  </a:cubicBezTo>
                  <a:close/>
                  <a:moveTo>
                    <a:pt x="820" y="203"/>
                  </a:moveTo>
                  <a:cubicBezTo>
                    <a:pt x="825" y="202"/>
                    <a:pt x="830" y="201"/>
                    <a:pt x="835" y="200"/>
                  </a:cubicBezTo>
                  <a:cubicBezTo>
                    <a:pt x="836" y="200"/>
                    <a:pt x="837" y="199"/>
                    <a:pt x="837" y="198"/>
                  </a:cubicBezTo>
                  <a:cubicBezTo>
                    <a:pt x="837" y="196"/>
                    <a:pt x="836" y="195"/>
                    <a:pt x="834" y="195"/>
                  </a:cubicBezTo>
                  <a:cubicBezTo>
                    <a:pt x="829" y="196"/>
                    <a:pt x="824" y="197"/>
                    <a:pt x="819" y="198"/>
                  </a:cubicBezTo>
                  <a:cubicBezTo>
                    <a:pt x="818" y="198"/>
                    <a:pt x="817" y="200"/>
                    <a:pt x="817" y="201"/>
                  </a:cubicBezTo>
                  <a:cubicBezTo>
                    <a:pt x="818" y="202"/>
                    <a:pt x="819" y="203"/>
                    <a:pt x="820" y="203"/>
                  </a:cubicBezTo>
                  <a:close/>
                  <a:moveTo>
                    <a:pt x="795" y="216"/>
                  </a:moveTo>
                  <a:cubicBezTo>
                    <a:pt x="799" y="213"/>
                    <a:pt x="803" y="210"/>
                    <a:pt x="807" y="208"/>
                  </a:cubicBezTo>
                  <a:cubicBezTo>
                    <a:pt x="808" y="208"/>
                    <a:pt x="809" y="206"/>
                    <a:pt x="808" y="205"/>
                  </a:cubicBezTo>
                  <a:cubicBezTo>
                    <a:pt x="807" y="204"/>
                    <a:pt x="806" y="203"/>
                    <a:pt x="805" y="204"/>
                  </a:cubicBezTo>
                  <a:cubicBezTo>
                    <a:pt x="800" y="206"/>
                    <a:pt x="796" y="209"/>
                    <a:pt x="792" y="212"/>
                  </a:cubicBezTo>
                  <a:cubicBezTo>
                    <a:pt x="791" y="213"/>
                    <a:pt x="791" y="215"/>
                    <a:pt x="791" y="216"/>
                  </a:cubicBezTo>
                  <a:cubicBezTo>
                    <a:pt x="792" y="217"/>
                    <a:pt x="794" y="217"/>
                    <a:pt x="795" y="216"/>
                  </a:cubicBezTo>
                  <a:close/>
                  <a:moveTo>
                    <a:pt x="791" y="195"/>
                  </a:moveTo>
                  <a:cubicBezTo>
                    <a:pt x="790" y="200"/>
                    <a:pt x="790" y="205"/>
                    <a:pt x="789" y="210"/>
                  </a:cubicBezTo>
                  <a:cubicBezTo>
                    <a:pt x="788" y="211"/>
                    <a:pt x="789" y="212"/>
                    <a:pt x="790" y="213"/>
                  </a:cubicBezTo>
                  <a:cubicBezTo>
                    <a:pt x="792" y="213"/>
                    <a:pt x="793" y="212"/>
                    <a:pt x="793" y="211"/>
                  </a:cubicBezTo>
                  <a:cubicBezTo>
                    <a:pt x="795" y="206"/>
                    <a:pt x="795" y="201"/>
                    <a:pt x="796" y="196"/>
                  </a:cubicBezTo>
                  <a:cubicBezTo>
                    <a:pt x="796" y="194"/>
                    <a:pt x="795" y="193"/>
                    <a:pt x="794" y="193"/>
                  </a:cubicBezTo>
                  <a:cubicBezTo>
                    <a:pt x="792" y="193"/>
                    <a:pt x="791" y="194"/>
                    <a:pt x="791" y="195"/>
                  </a:cubicBezTo>
                  <a:close/>
                  <a:moveTo>
                    <a:pt x="791" y="166"/>
                  </a:moveTo>
                  <a:cubicBezTo>
                    <a:pt x="792" y="171"/>
                    <a:pt x="792" y="176"/>
                    <a:pt x="792" y="180"/>
                  </a:cubicBezTo>
                  <a:cubicBezTo>
                    <a:pt x="792" y="181"/>
                    <a:pt x="792" y="181"/>
                    <a:pt x="792" y="181"/>
                  </a:cubicBezTo>
                  <a:cubicBezTo>
                    <a:pt x="792" y="182"/>
                    <a:pt x="793" y="183"/>
                    <a:pt x="794" y="183"/>
                  </a:cubicBezTo>
                  <a:cubicBezTo>
                    <a:pt x="796" y="183"/>
                    <a:pt x="797" y="182"/>
                    <a:pt x="797" y="181"/>
                  </a:cubicBezTo>
                  <a:cubicBezTo>
                    <a:pt x="797" y="180"/>
                    <a:pt x="797" y="180"/>
                    <a:pt x="797" y="180"/>
                  </a:cubicBezTo>
                  <a:cubicBezTo>
                    <a:pt x="797" y="175"/>
                    <a:pt x="797" y="170"/>
                    <a:pt x="796" y="165"/>
                  </a:cubicBezTo>
                  <a:cubicBezTo>
                    <a:pt x="796" y="164"/>
                    <a:pt x="795" y="163"/>
                    <a:pt x="793" y="163"/>
                  </a:cubicBezTo>
                  <a:cubicBezTo>
                    <a:pt x="792" y="163"/>
                    <a:pt x="791" y="165"/>
                    <a:pt x="791" y="166"/>
                  </a:cubicBezTo>
                  <a:close/>
                  <a:moveTo>
                    <a:pt x="784" y="137"/>
                  </a:moveTo>
                  <a:cubicBezTo>
                    <a:pt x="786" y="142"/>
                    <a:pt x="787" y="147"/>
                    <a:pt x="788" y="152"/>
                  </a:cubicBezTo>
                  <a:cubicBezTo>
                    <a:pt x="789" y="153"/>
                    <a:pt x="790" y="154"/>
                    <a:pt x="791" y="153"/>
                  </a:cubicBezTo>
                  <a:cubicBezTo>
                    <a:pt x="793" y="153"/>
                    <a:pt x="794" y="152"/>
                    <a:pt x="793" y="150"/>
                  </a:cubicBezTo>
                  <a:cubicBezTo>
                    <a:pt x="792" y="145"/>
                    <a:pt x="791" y="141"/>
                    <a:pt x="789" y="136"/>
                  </a:cubicBezTo>
                  <a:cubicBezTo>
                    <a:pt x="788" y="134"/>
                    <a:pt x="787" y="134"/>
                    <a:pt x="786" y="134"/>
                  </a:cubicBezTo>
                  <a:cubicBezTo>
                    <a:pt x="784" y="135"/>
                    <a:pt x="784" y="136"/>
                    <a:pt x="784" y="137"/>
                  </a:cubicBezTo>
                  <a:close/>
                  <a:moveTo>
                    <a:pt x="771" y="111"/>
                  </a:moveTo>
                  <a:cubicBezTo>
                    <a:pt x="774" y="115"/>
                    <a:pt x="776" y="120"/>
                    <a:pt x="778" y="124"/>
                  </a:cubicBezTo>
                  <a:cubicBezTo>
                    <a:pt x="779" y="125"/>
                    <a:pt x="780" y="126"/>
                    <a:pt x="782" y="125"/>
                  </a:cubicBezTo>
                  <a:cubicBezTo>
                    <a:pt x="783" y="124"/>
                    <a:pt x="783" y="123"/>
                    <a:pt x="783" y="122"/>
                  </a:cubicBezTo>
                  <a:cubicBezTo>
                    <a:pt x="781" y="117"/>
                    <a:pt x="778" y="113"/>
                    <a:pt x="775" y="108"/>
                  </a:cubicBezTo>
                  <a:cubicBezTo>
                    <a:pt x="775" y="107"/>
                    <a:pt x="773" y="107"/>
                    <a:pt x="772" y="108"/>
                  </a:cubicBezTo>
                  <a:cubicBezTo>
                    <a:pt x="771" y="108"/>
                    <a:pt x="770" y="110"/>
                    <a:pt x="771" y="111"/>
                  </a:cubicBezTo>
                  <a:close/>
                  <a:moveTo>
                    <a:pt x="753" y="88"/>
                  </a:moveTo>
                  <a:cubicBezTo>
                    <a:pt x="757" y="91"/>
                    <a:pt x="760" y="95"/>
                    <a:pt x="763" y="99"/>
                  </a:cubicBezTo>
                  <a:cubicBezTo>
                    <a:pt x="764" y="100"/>
                    <a:pt x="765" y="100"/>
                    <a:pt x="766" y="99"/>
                  </a:cubicBezTo>
                  <a:cubicBezTo>
                    <a:pt x="767" y="99"/>
                    <a:pt x="768" y="97"/>
                    <a:pt x="767" y="96"/>
                  </a:cubicBezTo>
                  <a:cubicBezTo>
                    <a:pt x="764" y="92"/>
                    <a:pt x="760" y="88"/>
                    <a:pt x="757" y="84"/>
                  </a:cubicBezTo>
                  <a:cubicBezTo>
                    <a:pt x="756" y="83"/>
                    <a:pt x="755" y="83"/>
                    <a:pt x="753" y="84"/>
                  </a:cubicBezTo>
                  <a:cubicBezTo>
                    <a:pt x="752" y="85"/>
                    <a:pt x="752" y="87"/>
                    <a:pt x="753" y="88"/>
                  </a:cubicBezTo>
                  <a:close/>
                  <a:moveTo>
                    <a:pt x="732" y="67"/>
                  </a:moveTo>
                  <a:cubicBezTo>
                    <a:pt x="736" y="70"/>
                    <a:pt x="739" y="74"/>
                    <a:pt x="743" y="77"/>
                  </a:cubicBezTo>
                  <a:cubicBezTo>
                    <a:pt x="744" y="78"/>
                    <a:pt x="746" y="78"/>
                    <a:pt x="747" y="77"/>
                  </a:cubicBezTo>
                  <a:cubicBezTo>
                    <a:pt x="747" y="76"/>
                    <a:pt x="747" y="74"/>
                    <a:pt x="746" y="73"/>
                  </a:cubicBezTo>
                  <a:cubicBezTo>
                    <a:pt x="743" y="70"/>
                    <a:pt x="739" y="67"/>
                    <a:pt x="735" y="63"/>
                  </a:cubicBezTo>
                  <a:cubicBezTo>
                    <a:pt x="734" y="62"/>
                    <a:pt x="733" y="62"/>
                    <a:pt x="732" y="64"/>
                  </a:cubicBezTo>
                  <a:cubicBezTo>
                    <a:pt x="731" y="65"/>
                    <a:pt x="731" y="66"/>
                    <a:pt x="732" y="67"/>
                  </a:cubicBezTo>
                  <a:close/>
                  <a:moveTo>
                    <a:pt x="708" y="49"/>
                  </a:moveTo>
                  <a:cubicBezTo>
                    <a:pt x="712" y="52"/>
                    <a:pt x="716" y="55"/>
                    <a:pt x="720" y="58"/>
                  </a:cubicBezTo>
                  <a:cubicBezTo>
                    <a:pt x="721" y="59"/>
                    <a:pt x="723" y="59"/>
                    <a:pt x="724" y="57"/>
                  </a:cubicBezTo>
                  <a:cubicBezTo>
                    <a:pt x="725" y="56"/>
                    <a:pt x="724" y="55"/>
                    <a:pt x="723" y="54"/>
                  </a:cubicBezTo>
                  <a:cubicBezTo>
                    <a:pt x="719" y="51"/>
                    <a:pt x="715" y="48"/>
                    <a:pt x="711" y="45"/>
                  </a:cubicBezTo>
                  <a:cubicBezTo>
                    <a:pt x="710" y="45"/>
                    <a:pt x="708" y="45"/>
                    <a:pt x="707" y="46"/>
                  </a:cubicBezTo>
                  <a:cubicBezTo>
                    <a:pt x="707" y="47"/>
                    <a:pt x="707" y="49"/>
                    <a:pt x="708" y="49"/>
                  </a:cubicBezTo>
                  <a:close/>
                  <a:moveTo>
                    <a:pt x="682" y="35"/>
                  </a:moveTo>
                  <a:cubicBezTo>
                    <a:pt x="687" y="37"/>
                    <a:pt x="691" y="39"/>
                    <a:pt x="695" y="42"/>
                  </a:cubicBezTo>
                  <a:cubicBezTo>
                    <a:pt x="696" y="42"/>
                    <a:pt x="698" y="42"/>
                    <a:pt x="699" y="41"/>
                  </a:cubicBezTo>
                  <a:cubicBezTo>
                    <a:pt x="699" y="40"/>
                    <a:pt x="699" y="38"/>
                    <a:pt x="698" y="37"/>
                  </a:cubicBezTo>
                  <a:cubicBezTo>
                    <a:pt x="693" y="35"/>
                    <a:pt x="689" y="33"/>
                    <a:pt x="684" y="30"/>
                  </a:cubicBezTo>
                  <a:cubicBezTo>
                    <a:pt x="683" y="30"/>
                    <a:pt x="682" y="30"/>
                    <a:pt x="681" y="31"/>
                  </a:cubicBezTo>
                  <a:cubicBezTo>
                    <a:pt x="680" y="33"/>
                    <a:pt x="681" y="34"/>
                    <a:pt x="682" y="35"/>
                  </a:cubicBezTo>
                  <a:close/>
                  <a:moveTo>
                    <a:pt x="655" y="23"/>
                  </a:moveTo>
                  <a:cubicBezTo>
                    <a:pt x="660" y="24"/>
                    <a:pt x="664" y="26"/>
                    <a:pt x="669" y="28"/>
                  </a:cubicBezTo>
                  <a:cubicBezTo>
                    <a:pt x="670" y="29"/>
                    <a:pt x="671" y="28"/>
                    <a:pt x="672" y="27"/>
                  </a:cubicBezTo>
                  <a:cubicBezTo>
                    <a:pt x="673" y="26"/>
                    <a:pt x="672" y="24"/>
                    <a:pt x="671" y="24"/>
                  </a:cubicBezTo>
                  <a:cubicBezTo>
                    <a:pt x="666" y="22"/>
                    <a:pt x="661" y="20"/>
                    <a:pt x="657" y="18"/>
                  </a:cubicBezTo>
                  <a:cubicBezTo>
                    <a:pt x="655" y="17"/>
                    <a:pt x="654" y="18"/>
                    <a:pt x="654" y="19"/>
                  </a:cubicBezTo>
                  <a:cubicBezTo>
                    <a:pt x="653" y="21"/>
                    <a:pt x="654" y="22"/>
                    <a:pt x="655" y="23"/>
                  </a:cubicBezTo>
                  <a:close/>
                  <a:moveTo>
                    <a:pt x="627" y="13"/>
                  </a:moveTo>
                  <a:cubicBezTo>
                    <a:pt x="631" y="15"/>
                    <a:pt x="636" y="16"/>
                    <a:pt x="641" y="18"/>
                  </a:cubicBezTo>
                  <a:cubicBezTo>
                    <a:pt x="642" y="18"/>
                    <a:pt x="644" y="17"/>
                    <a:pt x="644" y="16"/>
                  </a:cubicBezTo>
                  <a:cubicBezTo>
                    <a:pt x="645" y="15"/>
                    <a:pt x="644" y="13"/>
                    <a:pt x="643" y="13"/>
                  </a:cubicBezTo>
                  <a:cubicBezTo>
                    <a:pt x="638" y="11"/>
                    <a:pt x="633" y="10"/>
                    <a:pt x="628" y="9"/>
                  </a:cubicBezTo>
                  <a:cubicBezTo>
                    <a:pt x="627" y="8"/>
                    <a:pt x="625" y="9"/>
                    <a:pt x="625" y="10"/>
                  </a:cubicBezTo>
                  <a:cubicBezTo>
                    <a:pt x="625" y="12"/>
                    <a:pt x="625" y="13"/>
                    <a:pt x="627" y="13"/>
                  </a:cubicBezTo>
                  <a:close/>
                  <a:moveTo>
                    <a:pt x="598" y="7"/>
                  </a:moveTo>
                  <a:cubicBezTo>
                    <a:pt x="602" y="8"/>
                    <a:pt x="607" y="9"/>
                    <a:pt x="612" y="10"/>
                  </a:cubicBezTo>
                  <a:cubicBezTo>
                    <a:pt x="614" y="10"/>
                    <a:pt x="615" y="9"/>
                    <a:pt x="615" y="8"/>
                  </a:cubicBezTo>
                  <a:cubicBezTo>
                    <a:pt x="615" y="7"/>
                    <a:pt x="615" y="5"/>
                    <a:pt x="613" y="5"/>
                  </a:cubicBezTo>
                  <a:cubicBezTo>
                    <a:pt x="608" y="4"/>
                    <a:pt x="603" y="3"/>
                    <a:pt x="598" y="2"/>
                  </a:cubicBezTo>
                  <a:cubicBezTo>
                    <a:pt x="597" y="2"/>
                    <a:pt x="596" y="3"/>
                    <a:pt x="596" y="4"/>
                  </a:cubicBezTo>
                  <a:cubicBezTo>
                    <a:pt x="595" y="6"/>
                    <a:pt x="596" y="7"/>
                    <a:pt x="598" y="7"/>
                  </a:cubicBezTo>
                  <a:close/>
                  <a:moveTo>
                    <a:pt x="568" y="5"/>
                  </a:moveTo>
                  <a:cubicBezTo>
                    <a:pt x="570" y="5"/>
                    <a:pt x="572" y="5"/>
                    <a:pt x="574" y="5"/>
                  </a:cubicBezTo>
                  <a:cubicBezTo>
                    <a:pt x="577" y="5"/>
                    <a:pt x="580" y="5"/>
                    <a:pt x="583" y="6"/>
                  </a:cubicBezTo>
                  <a:cubicBezTo>
                    <a:pt x="584" y="6"/>
                    <a:pt x="585" y="5"/>
                    <a:pt x="586" y="3"/>
                  </a:cubicBezTo>
                  <a:cubicBezTo>
                    <a:pt x="586" y="2"/>
                    <a:pt x="585" y="1"/>
                    <a:pt x="583" y="1"/>
                  </a:cubicBezTo>
                  <a:cubicBezTo>
                    <a:pt x="580" y="0"/>
                    <a:pt x="577" y="0"/>
                    <a:pt x="575" y="0"/>
                  </a:cubicBezTo>
                  <a:cubicBezTo>
                    <a:pt x="572" y="0"/>
                    <a:pt x="570" y="0"/>
                    <a:pt x="568" y="0"/>
                  </a:cubicBezTo>
                  <a:cubicBezTo>
                    <a:pt x="567" y="0"/>
                    <a:pt x="566" y="1"/>
                    <a:pt x="566" y="2"/>
                  </a:cubicBezTo>
                  <a:cubicBezTo>
                    <a:pt x="566" y="4"/>
                    <a:pt x="567" y="5"/>
                    <a:pt x="568" y="5"/>
                  </a:cubicBezTo>
                  <a:close/>
                  <a:moveTo>
                    <a:pt x="538" y="7"/>
                  </a:moveTo>
                  <a:cubicBezTo>
                    <a:pt x="543" y="6"/>
                    <a:pt x="548" y="6"/>
                    <a:pt x="553" y="5"/>
                  </a:cubicBezTo>
                  <a:cubicBezTo>
                    <a:pt x="555" y="5"/>
                    <a:pt x="556" y="4"/>
                    <a:pt x="556" y="3"/>
                  </a:cubicBezTo>
                  <a:cubicBezTo>
                    <a:pt x="556" y="1"/>
                    <a:pt x="554" y="0"/>
                    <a:pt x="553" y="0"/>
                  </a:cubicBezTo>
                  <a:cubicBezTo>
                    <a:pt x="548" y="1"/>
                    <a:pt x="543" y="1"/>
                    <a:pt x="538" y="2"/>
                  </a:cubicBezTo>
                  <a:cubicBezTo>
                    <a:pt x="536" y="2"/>
                    <a:pt x="536" y="3"/>
                    <a:pt x="536" y="4"/>
                  </a:cubicBezTo>
                  <a:cubicBezTo>
                    <a:pt x="536" y="6"/>
                    <a:pt x="537" y="7"/>
                    <a:pt x="538" y="7"/>
                  </a:cubicBezTo>
                  <a:close/>
                  <a:moveTo>
                    <a:pt x="509" y="11"/>
                  </a:moveTo>
                  <a:cubicBezTo>
                    <a:pt x="514" y="10"/>
                    <a:pt x="519" y="9"/>
                    <a:pt x="524" y="9"/>
                  </a:cubicBezTo>
                  <a:cubicBezTo>
                    <a:pt x="525" y="8"/>
                    <a:pt x="526" y="7"/>
                    <a:pt x="526" y="6"/>
                  </a:cubicBezTo>
                  <a:cubicBezTo>
                    <a:pt x="526" y="4"/>
                    <a:pt x="524" y="3"/>
                    <a:pt x="523" y="4"/>
                  </a:cubicBezTo>
                  <a:cubicBezTo>
                    <a:pt x="518" y="4"/>
                    <a:pt x="513" y="5"/>
                    <a:pt x="508" y="6"/>
                  </a:cubicBezTo>
                  <a:cubicBezTo>
                    <a:pt x="507" y="7"/>
                    <a:pt x="506" y="8"/>
                    <a:pt x="506" y="9"/>
                  </a:cubicBezTo>
                  <a:cubicBezTo>
                    <a:pt x="506" y="11"/>
                    <a:pt x="508" y="12"/>
                    <a:pt x="509" y="11"/>
                  </a:cubicBezTo>
                  <a:close/>
                  <a:moveTo>
                    <a:pt x="480" y="19"/>
                  </a:moveTo>
                  <a:cubicBezTo>
                    <a:pt x="485" y="17"/>
                    <a:pt x="490" y="16"/>
                    <a:pt x="494" y="15"/>
                  </a:cubicBezTo>
                  <a:cubicBezTo>
                    <a:pt x="496" y="14"/>
                    <a:pt x="497" y="13"/>
                    <a:pt x="496" y="12"/>
                  </a:cubicBezTo>
                  <a:cubicBezTo>
                    <a:pt x="496" y="10"/>
                    <a:pt x="495" y="9"/>
                    <a:pt x="493" y="10"/>
                  </a:cubicBezTo>
                  <a:cubicBezTo>
                    <a:pt x="488" y="11"/>
                    <a:pt x="484" y="12"/>
                    <a:pt x="479" y="14"/>
                  </a:cubicBezTo>
                  <a:cubicBezTo>
                    <a:pt x="477" y="14"/>
                    <a:pt x="477" y="16"/>
                    <a:pt x="477" y="17"/>
                  </a:cubicBezTo>
                  <a:cubicBezTo>
                    <a:pt x="477" y="18"/>
                    <a:pt x="479" y="19"/>
                    <a:pt x="480" y="19"/>
                  </a:cubicBezTo>
                  <a:close/>
                  <a:moveTo>
                    <a:pt x="452" y="28"/>
                  </a:moveTo>
                  <a:cubicBezTo>
                    <a:pt x="457" y="26"/>
                    <a:pt x="461" y="25"/>
                    <a:pt x="466" y="23"/>
                  </a:cubicBezTo>
                  <a:cubicBezTo>
                    <a:pt x="467" y="23"/>
                    <a:pt x="468" y="21"/>
                    <a:pt x="467" y="20"/>
                  </a:cubicBezTo>
                  <a:cubicBezTo>
                    <a:pt x="467" y="19"/>
                    <a:pt x="466" y="18"/>
                    <a:pt x="464" y="18"/>
                  </a:cubicBezTo>
                  <a:cubicBezTo>
                    <a:pt x="459" y="20"/>
                    <a:pt x="455" y="22"/>
                    <a:pt x="450" y="24"/>
                  </a:cubicBezTo>
                  <a:cubicBezTo>
                    <a:pt x="449" y="24"/>
                    <a:pt x="448" y="25"/>
                    <a:pt x="449" y="27"/>
                  </a:cubicBezTo>
                  <a:cubicBezTo>
                    <a:pt x="449" y="28"/>
                    <a:pt x="451" y="29"/>
                    <a:pt x="452" y="28"/>
                  </a:cubicBezTo>
                  <a:close/>
                  <a:moveTo>
                    <a:pt x="425" y="40"/>
                  </a:moveTo>
                  <a:cubicBezTo>
                    <a:pt x="429" y="38"/>
                    <a:pt x="434" y="36"/>
                    <a:pt x="438" y="34"/>
                  </a:cubicBezTo>
                  <a:cubicBezTo>
                    <a:pt x="439" y="33"/>
                    <a:pt x="440" y="32"/>
                    <a:pt x="439" y="31"/>
                  </a:cubicBezTo>
                  <a:cubicBezTo>
                    <a:pt x="439" y="29"/>
                    <a:pt x="437" y="29"/>
                    <a:pt x="436" y="29"/>
                  </a:cubicBezTo>
                  <a:cubicBezTo>
                    <a:pt x="431" y="31"/>
                    <a:pt x="427" y="34"/>
                    <a:pt x="422" y="36"/>
                  </a:cubicBezTo>
                  <a:cubicBezTo>
                    <a:pt x="421" y="36"/>
                    <a:pt x="421" y="38"/>
                    <a:pt x="421" y="39"/>
                  </a:cubicBezTo>
                  <a:cubicBezTo>
                    <a:pt x="422" y="40"/>
                    <a:pt x="423" y="41"/>
                    <a:pt x="425" y="40"/>
                  </a:cubicBezTo>
                  <a:close/>
                  <a:moveTo>
                    <a:pt x="399" y="55"/>
                  </a:moveTo>
                  <a:cubicBezTo>
                    <a:pt x="403" y="52"/>
                    <a:pt x="407" y="50"/>
                    <a:pt x="412" y="47"/>
                  </a:cubicBezTo>
                  <a:cubicBezTo>
                    <a:pt x="413" y="47"/>
                    <a:pt x="413" y="45"/>
                    <a:pt x="412" y="44"/>
                  </a:cubicBezTo>
                  <a:cubicBezTo>
                    <a:pt x="412" y="43"/>
                    <a:pt x="410" y="42"/>
                    <a:pt x="409" y="43"/>
                  </a:cubicBezTo>
                  <a:cubicBezTo>
                    <a:pt x="405" y="46"/>
                    <a:pt x="400" y="48"/>
                    <a:pt x="396" y="51"/>
                  </a:cubicBezTo>
                  <a:cubicBezTo>
                    <a:pt x="395" y="52"/>
                    <a:pt x="395" y="53"/>
                    <a:pt x="395" y="54"/>
                  </a:cubicBezTo>
                  <a:cubicBezTo>
                    <a:pt x="396" y="56"/>
                    <a:pt x="398" y="56"/>
                    <a:pt x="399" y="55"/>
                  </a:cubicBezTo>
                  <a:close/>
                  <a:moveTo>
                    <a:pt x="375" y="73"/>
                  </a:moveTo>
                  <a:cubicBezTo>
                    <a:pt x="379" y="70"/>
                    <a:pt x="383" y="67"/>
                    <a:pt x="387" y="64"/>
                  </a:cubicBezTo>
                  <a:cubicBezTo>
                    <a:pt x="388" y="63"/>
                    <a:pt x="388" y="61"/>
                    <a:pt x="387" y="60"/>
                  </a:cubicBezTo>
                  <a:cubicBezTo>
                    <a:pt x="386" y="59"/>
                    <a:pt x="385" y="59"/>
                    <a:pt x="384" y="60"/>
                  </a:cubicBezTo>
                  <a:cubicBezTo>
                    <a:pt x="380" y="63"/>
                    <a:pt x="376" y="66"/>
                    <a:pt x="372" y="69"/>
                  </a:cubicBezTo>
                  <a:cubicBezTo>
                    <a:pt x="371" y="70"/>
                    <a:pt x="371" y="72"/>
                    <a:pt x="372" y="73"/>
                  </a:cubicBezTo>
                  <a:cubicBezTo>
                    <a:pt x="373" y="74"/>
                    <a:pt x="374" y="74"/>
                    <a:pt x="375" y="73"/>
                  </a:cubicBezTo>
                  <a:close/>
                  <a:moveTo>
                    <a:pt x="355" y="95"/>
                  </a:moveTo>
                  <a:cubicBezTo>
                    <a:pt x="358" y="91"/>
                    <a:pt x="361" y="87"/>
                    <a:pt x="365" y="83"/>
                  </a:cubicBezTo>
                  <a:cubicBezTo>
                    <a:pt x="366" y="82"/>
                    <a:pt x="366" y="81"/>
                    <a:pt x="365" y="80"/>
                  </a:cubicBezTo>
                  <a:cubicBezTo>
                    <a:pt x="364" y="79"/>
                    <a:pt x="362" y="79"/>
                    <a:pt x="361" y="80"/>
                  </a:cubicBezTo>
                  <a:cubicBezTo>
                    <a:pt x="358" y="84"/>
                    <a:pt x="354" y="87"/>
                    <a:pt x="351" y="91"/>
                  </a:cubicBezTo>
                  <a:cubicBezTo>
                    <a:pt x="350" y="93"/>
                    <a:pt x="351" y="94"/>
                    <a:pt x="352" y="95"/>
                  </a:cubicBezTo>
                  <a:cubicBezTo>
                    <a:pt x="353" y="96"/>
                    <a:pt x="354" y="96"/>
                    <a:pt x="355" y="95"/>
                  </a:cubicBezTo>
                  <a:close/>
                  <a:moveTo>
                    <a:pt x="340" y="120"/>
                  </a:moveTo>
                  <a:cubicBezTo>
                    <a:pt x="342" y="115"/>
                    <a:pt x="344" y="111"/>
                    <a:pt x="347" y="107"/>
                  </a:cubicBezTo>
                  <a:cubicBezTo>
                    <a:pt x="348" y="105"/>
                    <a:pt x="347" y="104"/>
                    <a:pt x="346" y="103"/>
                  </a:cubicBezTo>
                  <a:cubicBezTo>
                    <a:pt x="345" y="103"/>
                    <a:pt x="343" y="103"/>
                    <a:pt x="343" y="104"/>
                  </a:cubicBezTo>
                  <a:cubicBezTo>
                    <a:pt x="340" y="109"/>
                    <a:pt x="338" y="113"/>
                    <a:pt x="336" y="118"/>
                  </a:cubicBezTo>
                  <a:cubicBezTo>
                    <a:pt x="335" y="119"/>
                    <a:pt x="336" y="120"/>
                    <a:pt x="337" y="121"/>
                  </a:cubicBezTo>
                  <a:cubicBezTo>
                    <a:pt x="338" y="122"/>
                    <a:pt x="340" y="121"/>
                    <a:pt x="340" y="120"/>
                  </a:cubicBezTo>
                  <a:close/>
                  <a:moveTo>
                    <a:pt x="333" y="148"/>
                  </a:moveTo>
                  <a:cubicBezTo>
                    <a:pt x="333" y="143"/>
                    <a:pt x="334" y="138"/>
                    <a:pt x="336" y="134"/>
                  </a:cubicBezTo>
                  <a:cubicBezTo>
                    <a:pt x="336" y="132"/>
                    <a:pt x="335" y="131"/>
                    <a:pt x="334" y="130"/>
                  </a:cubicBezTo>
                  <a:cubicBezTo>
                    <a:pt x="332" y="130"/>
                    <a:pt x="331" y="131"/>
                    <a:pt x="331" y="132"/>
                  </a:cubicBezTo>
                  <a:cubicBezTo>
                    <a:pt x="329" y="137"/>
                    <a:pt x="328" y="142"/>
                    <a:pt x="328" y="147"/>
                  </a:cubicBezTo>
                  <a:cubicBezTo>
                    <a:pt x="328" y="149"/>
                    <a:pt x="329" y="150"/>
                    <a:pt x="330" y="150"/>
                  </a:cubicBezTo>
                  <a:cubicBezTo>
                    <a:pt x="331" y="150"/>
                    <a:pt x="333" y="149"/>
                    <a:pt x="333" y="148"/>
                  </a:cubicBezTo>
                  <a:close/>
                  <a:moveTo>
                    <a:pt x="334" y="177"/>
                  </a:moveTo>
                  <a:cubicBezTo>
                    <a:pt x="333" y="172"/>
                    <a:pt x="333" y="167"/>
                    <a:pt x="332" y="162"/>
                  </a:cubicBezTo>
                  <a:cubicBezTo>
                    <a:pt x="332" y="161"/>
                    <a:pt x="331" y="160"/>
                    <a:pt x="330" y="160"/>
                  </a:cubicBezTo>
                  <a:cubicBezTo>
                    <a:pt x="328" y="160"/>
                    <a:pt x="327" y="161"/>
                    <a:pt x="327" y="163"/>
                  </a:cubicBezTo>
                  <a:cubicBezTo>
                    <a:pt x="328" y="168"/>
                    <a:pt x="328" y="173"/>
                    <a:pt x="329" y="178"/>
                  </a:cubicBezTo>
                  <a:cubicBezTo>
                    <a:pt x="329" y="179"/>
                    <a:pt x="330" y="180"/>
                    <a:pt x="332" y="180"/>
                  </a:cubicBezTo>
                  <a:cubicBezTo>
                    <a:pt x="333" y="180"/>
                    <a:pt x="334" y="178"/>
                    <a:pt x="334" y="177"/>
                  </a:cubicBezTo>
                  <a:close/>
                  <a:moveTo>
                    <a:pt x="333" y="197"/>
                  </a:moveTo>
                  <a:cubicBezTo>
                    <a:pt x="334" y="199"/>
                    <a:pt x="335" y="200"/>
                    <a:pt x="335" y="202"/>
                  </a:cubicBezTo>
                  <a:cubicBezTo>
                    <a:pt x="336" y="203"/>
                    <a:pt x="337" y="204"/>
                    <a:pt x="339" y="203"/>
                  </a:cubicBezTo>
                  <a:cubicBezTo>
                    <a:pt x="340" y="203"/>
                    <a:pt x="341" y="201"/>
                    <a:pt x="340" y="200"/>
                  </a:cubicBezTo>
                  <a:cubicBezTo>
                    <a:pt x="339" y="197"/>
                    <a:pt x="338" y="194"/>
                    <a:pt x="337" y="191"/>
                  </a:cubicBezTo>
                  <a:cubicBezTo>
                    <a:pt x="337" y="190"/>
                    <a:pt x="335" y="189"/>
                    <a:pt x="334" y="190"/>
                  </a:cubicBezTo>
                  <a:cubicBezTo>
                    <a:pt x="333" y="190"/>
                    <a:pt x="332" y="191"/>
                    <a:pt x="332" y="193"/>
                  </a:cubicBezTo>
                  <a:cubicBezTo>
                    <a:pt x="333" y="196"/>
                    <a:pt x="334" y="199"/>
                    <a:pt x="335" y="202"/>
                  </a:cubicBezTo>
                  <a:cubicBezTo>
                    <a:pt x="336" y="202"/>
                    <a:pt x="336" y="203"/>
                    <a:pt x="337" y="203"/>
                  </a:cubicBezTo>
                  <a:cubicBezTo>
                    <a:pt x="337" y="203"/>
                    <a:pt x="338" y="203"/>
                    <a:pt x="339" y="203"/>
                  </a:cubicBezTo>
                  <a:cubicBezTo>
                    <a:pt x="339" y="203"/>
                    <a:pt x="340" y="203"/>
                    <a:pt x="340" y="202"/>
                  </a:cubicBezTo>
                  <a:cubicBezTo>
                    <a:pt x="340" y="201"/>
                    <a:pt x="340" y="201"/>
                    <a:pt x="340" y="200"/>
                  </a:cubicBezTo>
                  <a:cubicBezTo>
                    <a:pt x="339" y="198"/>
                    <a:pt x="339" y="196"/>
                    <a:pt x="337" y="195"/>
                  </a:cubicBezTo>
                  <a:cubicBezTo>
                    <a:pt x="337" y="193"/>
                    <a:pt x="335" y="193"/>
                    <a:pt x="334" y="194"/>
                  </a:cubicBezTo>
                  <a:cubicBezTo>
                    <a:pt x="333" y="194"/>
                    <a:pt x="332" y="196"/>
                    <a:pt x="333" y="197"/>
                  </a:cubicBezTo>
                  <a:close/>
                  <a:moveTo>
                    <a:pt x="311" y="180"/>
                  </a:moveTo>
                  <a:cubicBezTo>
                    <a:pt x="316" y="182"/>
                    <a:pt x="320" y="184"/>
                    <a:pt x="324" y="187"/>
                  </a:cubicBezTo>
                  <a:cubicBezTo>
                    <a:pt x="325" y="188"/>
                    <a:pt x="326" y="188"/>
                    <a:pt x="327" y="187"/>
                  </a:cubicBezTo>
                  <a:cubicBezTo>
                    <a:pt x="328" y="185"/>
                    <a:pt x="328" y="184"/>
                    <a:pt x="327" y="183"/>
                  </a:cubicBezTo>
                  <a:cubicBezTo>
                    <a:pt x="323" y="180"/>
                    <a:pt x="318" y="177"/>
                    <a:pt x="313" y="175"/>
                  </a:cubicBezTo>
                  <a:cubicBezTo>
                    <a:pt x="312" y="175"/>
                    <a:pt x="310" y="175"/>
                    <a:pt x="310" y="177"/>
                  </a:cubicBezTo>
                  <a:cubicBezTo>
                    <a:pt x="309" y="178"/>
                    <a:pt x="310" y="179"/>
                    <a:pt x="311" y="180"/>
                  </a:cubicBezTo>
                  <a:close/>
                  <a:moveTo>
                    <a:pt x="283" y="171"/>
                  </a:moveTo>
                  <a:cubicBezTo>
                    <a:pt x="288" y="172"/>
                    <a:pt x="293" y="173"/>
                    <a:pt x="297" y="175"/>
                  </a:cubicBezTo>
                  <a:cubicBezTo>
                    <a:pt x="299" y="175"/>
                    <a:pt x="300" y="174"/>
                    <a:pt x="300" y="173"/>
                  </a:cubicBezTo>
                  <a:cubicBezTo>
                    <a:pt x="301" y="172"/>
                    <a:pt x="300" y="170"/>
                    <a:pt x="299" y="170"/>
                  </a:cubicBezTo>
                  <a:cubicBezTo>
                    <a:pt x="294" y="169"/>
                    <a:pt x="289" y="167"/>
                    <a:pt x="284" y="166"/>
                  </a:cubicBezTo>
                  <a:cubicBezTo>
                    <a:pt x="283" y="166"/>
                    <a:pt x="281" y="167"/>
                    <a:pt x="281" y="168"/>
                  </a:cubicBezTo>
                  <a:cubicBezTo>
                    <a:pt x="281" y="170"/>
                    <a:pt x="282" y="171"/>
                    <a:pt x="283" y="171"/>
                  </a:cubicBezTo>
                  <a:close/>
                  <a:moveTo>
                    <a:pt x="254" y="167"/>
                  </a:moveTo>
                  <a:cubicBezTo>
                    <a:pt x="259" y="168"/>
                    <a:pt x="263" y="168"/>
                    <a:pt x="268" y="169"/>
                  </a:cubicBezTo>
                  <a:cubicBezTo>
                    <a:pt x="270" y="169"/>
                    <a:pt x="271" y="168"/>
                    <a:pt x="271" y="167"/>
                  </a:cubicBezTo>
                  <a:cubicBezTo>
                    <a:pt x="271" y="165"/>
                    <a:pt x="270" y="164"/>
                    <a:pt x="269" y="164"/>
                  </a:cubicBezTo>
                  <a:cubicBezTo>
                    <a:pt x="264" y="163"/>
                    <a:pt x="259" y="163"/>
                    <a:pt x="254" y="162"/>
                  </a:cubicBezTo>
                  <a:cubicBezTo>
                    <a:pt x="253" y="162"/>
                    <a:pt x="251" y="163"/>
                    <a:pt x="251" y="165"/>
                  </a:cubicBezTo>
                  <a:cubicBezTo>
                    <a:pt x="251" y="166"/>
                    <a:pt x="252" y="167"/>
                    <a:pt x="254" y="167"/>
                  </a:cubicBezTo>
                  <a:close/>
                  <a:moveTo>
                    <a:pt x="224" y="167"/>
                  </a:moveTo>
                  <a:cubicBezTo>
                    <a:pt x="227" y="167"/>
                    <a:pt x="230" y="167"/>
                    <a:pt x="234" y="167"/>
                  </a:cubicBezTo>
                  <a:cubicBezTo>
                    <a:pt x="235" y="167"/>
                    <a:pt x="237" y="167"/>
                    <a:pt x="239" y="167"/>
                  </a:cubicBezTo>
                  <a:cubicBezTo>
                    <a:pt x="240" y="167"/>
                    <a:pt x="241" y="166"/>
                    <a:pt x="241" y="164"/>
                  </a:cubicBezTo>
                  <a:cubicBezTo>
                    <a:pt x="241" y="163"/>
                    <a:pt x="240" y="162"/>
                    <a:pt x="239" y="162"/>
                  </a:cubicBezTo>
                  <a:cubicBezTo>
                    <a:pt x="237" y="162"/>
                    <a:pt x="235" y="162"/>
                    <a:pt x="234" y="162"/>
                  </a:cubicBezTo>
                  <a:cubicBezTo>
                    <a:pt x="230" y="162"/>
                    <a:pt x="227" y="162"/>
                    <a:pt x="224" y="162"/>
                  </a:cubicBezTo>
                  <a:cubicBezTo>
                    <a:pt x="222" y="162"/>
                    <a:pt x="221" y="163"/>
                    <a:pt x="221" y="164"/>
                  </a:cubicBezTo>
                  <a:cubicBezTo>
                    <a:pt x="221" y="166"/>
                    <a:pt x="222" y="167"/>
                    <a:pt x="224" y="167"/>
                  </a:cubicBezTo>
                  <a:close/>
                  <a:moveTo>
                    <a:pt x="195" y="170"/>
                  </a:moveTo>
                  <a:cubicBezTo>
                    <a:pt x="199" y="169"/>
                    <a:pt x="203" y="168"/>
                    <a:pt x="209" y="168"/>
                  </a:cubicBezTo>
                  <a:cubicBezTo>
                    <a:pt x="210" y="168"/>
                    <a:pt x="211" y="166"/>
                    <a:pt x="211" y="165"/>
                  </a:cubicBezTo>
                  <a:cubicBezTo>
                    <a:pt x="211" y="164"/>
                    <a:pt x="210" y="163"/>
                    <a:pt x="209" y="163"/>
                  </a:cubicBezTo>
                  <a:cubicBezTo>
                    <a:pt x="203" y="163"/>
                    <a:pt x="198" y="164"/>
                    <a:pt x="193" y="165"/>
                  </a:cubicBezTo>
                  <a:cubicBezTo>
                    <a:pt x="192" y="166"/>
                    <a:pt x="191" y="167"/>
                    <a:pt x="192" y="168"/>
                  </a:cubicBezTo>
                  <a:cubicBezTo>
                    <a:pt x="192" y="170"/>
                    <a:pt x="193" y="170"/>
                    <a:pt x="195" y="170"/>
                  </a:cubicBezTo>
                  <a:close/>
                  <a:moveTo>
                    <a:pt x="167" y="180"/>
                  </a:moveTo>
                  <a:cubicBezTo>
                    <a:pt x="171" y="178"/>
                    <a:pt x="176" y="176"/>
                    <a:pt x="181" y="174"/>
                  </a:cubicBezTo>
                  <a:cubicBezTo>
                    <a:pt x="182" y="174"/>
                    <a:pt x="182" y="173"/>
                    <a:pt x="182" y="171"/>
                  </a:cubicBezTo>
                  <a:cubicBezTo>
                    <a:pt x="182" y="170"/>
                    <a:pt x="180" y="169"/>
                    <a:pt x="179" y="170"/>
                  </a:cubicBezTo>
                  <a:cubicBezTo>
                    <a:pt x="174" y="171"/>
                    <a:pt x="169" y="173"/>
                    <a:pt x="165" y="175"/>
                  </a:cubicBezTo>
                  <a:cubicBezTo>
                    <a:pt x="163" y="176"/>
                    <a:pt x="163" y="177"/>
                    <a:pt x="164" y="179"/>
                  </a:cubicBezTo>
                  <a:cubicBezTo>
                    <a:pt x="164" y="180"/>
                    <a:pt x="166" y="181"/>
                    <a:pt x="167" y="180"/>
                  </a:cubicBezTo>
                  <a:close/>
                  <a:moveTo>
                    <a:pt x="141" y="195"/>
                  </a:moveTo>
                  <a:cubicBezTo>
                    <a:pt x="145" y="192"/>
                    <a:pt x="149" y="189"/>
                    <a:pt x="154" y="187"/>
                  </a:cubicBezTo>
                  <a:cubicBezTo>
                    <a:pt x="155" y="186"/>
                    <a:pt x="155" y="185"/>
                    <a:pt x="155" y="183"/>
                  </a:cubicBezTo>
                  <a:cubicBezTo>
                    <a:pt x="154" y="182"/>
                    <a:pt x="152" y="182"/>
                    <a:pt x="151" y="182"/>
                  </a:cubicBezTo>
                  <a:cubicBezTo>
                    <a:pt x="147" y="185"/>
                    <a:pt x="142" y="188"/>
                    <a:pt x="138" y="191"/>
                  </a:cubicBezTo>
                  <a:cubicBezTo>
                    <a:pt x="137" y="192"/>
                    <a:pt x="137" y="193"/>
                    <a:pt x="138" y="194"/>
                  </a:cubicBezTo>
                  <a:cubicBezTo>
                    <a:pt x="139" y="195"/>
                    <a:pt x="140" y="196"/>
                    <a:pt x="141" y="195"/>
                  </a:cubicBezTo>
                  <a:close/>
                  <a:moveTo>
                    <a:pt x="120" y="215"/>
                  </a:moveTo>
                  <a:cubicBezTo>
                    <a:pt x="123" y="211"/>
                    <a:pt x="126" y="207"/>
                    <a:pt x="130" y="204"/>
                  </a:cubicBezTo>
                  <a:cubicBezTo>
                    <a:pt x="131" y="203"/>
                    <a:pt x="131" y="202"/>
                    <a:pt x="130" y="201"/>
                  </a:cubicBezTo>
                  <a:cubicBezTo>
                    <a:pt x="129" y="200"/>
                    <a:pt x="128" y="199"/>
                    <a:pt x="127" y="200"/>
                  </a:cubicBezTo>
                  <a:cubicBezTo>
                    <a:pt x="123" y="204"/>
                    <a:pt x="119" y="207"/>
                    <a:pt x="116" y="211"/>
                  </a:cubicBezTo>
                  <a:cubicBezTo>
                    <a:pt x="115" y="212"/>
                    <a:pt x="115" y="214"/>
                    <a:pt x="116" y="215"/>
                  </a:cubicBezTo>
                  <a:cubicBezTo>
                    <a:pt x="117" y="216"/>
                    <a:pt x="119" y="216"/>
                    <a:pt x="120" y="215"/>
                  </a:cubicBezTo>
                  <a:close/>
                  <a:moveTo>
                    <a:pt x="103" y="239"/>
                  </a:moveTo>
                  <a:cubicBezTo>
                    <a:pt x="105" y="234"/>
                    <a:pt x="108" y="230"/>
                    <a:pt x="111" y="226"/>
                  </a:cubicBezTo>
                  <a:cubicBezTo>
                    <a:pt x="111" y="225"/>
                    <a:pt x="111" y="223"/>
                    <a:pt x="110" y="223"/>
                  </a:cubicBezTo>
                  <a:cubicBezTo>
                    <a:pt x="109" y="222"/>
                    <a:pt x="107" y="222"/>
                    <a:pt x="107" y="223"/>
                  </a:cubicBezTo>
                  <a:cubicBezTo>
                    <a:pt x="104" y="228"/>
                    <a:pt x="101" y="232"/>
                    <a:pt x="99" y="236"/>
                  </a:cubicBezTo>
                  <a:cubicBezTo>
                    <a:pt x="98" y="238"/>
                    <a:pt x="98" y="239"/>
                    <a:pt x="100" y="240"/>
                  </a:cubicBezTo>
                  <a:cubicBezTo>
                    <a:pt x="101" y="240"/>
                    <a:pt x="102" y="240"/>
                    <a:pt x="103" y="239"/>
                  </a:cubicBezTo>
                  <a:close/>
                  <a:moveTo>
                    <a:pt x="92" y="266"/>
                  </a:moveTo>
                  <a:cubicBezTo>
                    <a:pt x="94" y="261"/>
                    <a:pt x="95" y="257"/>
                    <a:pt x="97" y="252"/>
                  </a:cubicBezTo>
                  <a:cubicBezTo>
                    <a:pt x="97" y="251"/>
                    <a:pt x="97" y="249"/>
                    <a:pt x="96" y="249"/>
                  </a:cubicBezTo>
                  <a:cubicBezTo>
                    <a:pt x="94" y="248"/>
                    <a:pt x="93" y="249"/>
                    <a:pt x="92" y="250"/>
                  </a:cubicBezTo>
                  <a:cubicBezTo>
                    <a:pt x="90" y="255"/>
                    <a:pt x="89" y="260"/>
                    <a:pt x="87" y="265"/>
                  </a:cubicBezTo>
                  <a:cubicBezTo>
                    <a:pt x="87" y="266"/>
                    <a:pt x="88" y="267"/>
                    <a:pt x="89" y="268"/>
                  </a:cubicBezTo>
                  <a:cubicBezTo>
                    <a:pt x="90" y="268"/>
                    <a:pt x="92" y="267"/>
                    <a:pt x="92" y="266"/>
                  </a:cubicBezTo>
                  <a:close/>
                  <a:moveTo>
                    <a:pt x="87" y="295"/>
                  </a:moveTo>
                  <a:cubicBezTo>
                    <a:pt x="88" y="290"/>
                    <a:pt x="88" y="285"/>
                    <a:pt x="89" y="280"/>
                  </a:cubicBezTo>
                  <a:cubicBezTo>
                    <a:pt x="89" y="279"/>
                    <a:pt x="88" y="278"/>
                    <a:pt x="87" y="278"/>
                  </a:cubicBezTo>
                  <a:cubicBezTo>
                    <a:pt x="86" y="277"/>
                    <a:pt x="84" y="278"/>
                    <a:pt x="84" y="280"/>
                  </a:cubicBezTo>
                  <a:cubicBezTo>
                    <a:pt x="83" y="285"/>
                    <a:pt x="83" y="290"/>
                    <a:pt x="82" y="295"/>
                  </a:cubicBezTo>
                  <a:cubicBezTo>
                    <a:pt x="82" y="296"/>
                    <a:pt x="83" y="297"/>
                    <a:pt x="84" y="297"/>
                  </a:cubicBezTo>
                  <a:cubicBezTo>
                    <a:pt x="86" y="298"/>
                    <a:pt x="87" y="296"/>
                    <a:pt x="87" y="295"/>
                  </a:cubicBezTo>
                  <a:close/>
                  <a:moveTo>
                    <a:pt x="87" y="325"/>
                  </a:moveTo>
                  <a:cubicBezTo>
                    <a:pt x="87" y="320"/>
                    <a:pt x="87" y="315"/>
                    <a:pt x="87" y="310"/>
                  </a:cubicBezTo>
                  <a:cubicBezTo>
                    <a:pt x="87" y="309"/>
                    <a:pt x="85" y="307"/>
                    <a:pt x="84" y="307"/>
                  </a:cubicBezTo>
                  <a:cubicBezTo>
                    <a:pt x="83" y="307"/>
                    <a:pt x="82" y="309"/>
                    <a:pt x="82" y="310"/>
                  </a:cubicBezTo>
                  <a:cubicBezTo>
                    <a:pt x="82" y="315"/>
                    <a:pt x="82" y="320"/>
                    <a:pt x="82" y="325"/>
                  </a:cubicBezTo>
                  <a:cubicBezTo>
                    <a:pt x="82" y="326"/>
                    <a:pt x="84" y="327"/>
                    <a:pt x="85" y="327"/>
                  </a:cubicBezTo>
                  <a:cubicBezTo>
                    <a:pt x="86" y="327"/>
                    <a:pt x="87" y="326"/>
                    <a:pt x="87" y="325"/>
                  </a:cubicBezTo>
                  <a:close/>
                  <a:moveTo>
                    <a:pt x="92" y="354"/>
                  </a:moveTo>
                  <a:cubicBezTo>
                    <a:pt x="91" y="349"/>
                    <a:pt x="90" y="344"/>
                    <a:pt x="89" y="339"/>
                  </a:cubicBezTo>
                  <a:cubicBezTo>
                    <a:pt x="89" y="338"/>
                    <a:pt x="88" y="337"/>
                    <a:pt x="86" y="337"/>
                  </a:cubicBezTo>
                  <a:cubicBezTo>
                    <a:pt x="85" y="338"/>
                    <a:pt x="84" y="339"/>
                    <a:pt x="84" y="340"/>
                  </a:cubicBezTo>
                  <a:cubicBezTo>
                    <a:pt x="85" y="345"/>
                    <a:pt x="86" y="350"/>
                    <a:pt x="87" y="355"/>
                  </a:cubicBezTo>
                  <a:cubicBezTo>
                    <a:pt x="88" y="356"/>
                    <a:pt x="89" y="357"/>
                    <a:pt x="90" y="357"/>
                  </a:cubicBezTo>
                  <a:cubicBezTo>
                    <a:pt x="92" y="357"/>
                    <a:pt x="92" y="355"/>
                    <a:pt x="92" y="354"/>
                  </a:cubicBezTo>
                  <a:close/>
                  <a:moveTo>
                    <a:pt x="101" y="382"/>
                  </a:moveTo>
                  <a:cubicBezTo>
                    <a:pt x="99" y="377"/>
                    <a:pt x="98" y="373"/>
                    <a:pt x="96" y="368"/>
                  </a:cubicBezTo>
                  <a:cubicBezTo>
                    <a:pt x="96" y="367"/>
                    <a:pt x="94" y="366"/>
                    <a:pt x="93" y="367"/>
                  </a:cubicBezTo>
                  <a:cubicBezTo>
                    <a:pt x="92" y="367"/>
                    <a:pt x="91" y="368"/>
                    <a:pt x="91" y="370"/>
                  </a:cubicBezTo>
                  <a:cubicBezTo>
                    <a:pt x="93" y="374"/>
                    <a:pt x="95" y="379"/>
                    <a:pt x="96" y="384"/>
                  </a:cubicBezTo>
                  <a:cubicBezTo>
                    <a:pt x="97" y="385"/>
                    <a:pt x="98" y="386"/>
                    <a:pt x="100" y="385"/>
                  </a:cubicBezTo>
                  <a:cubicBezTo>
                    <a:pt x="101" y="385"/>
                    <a:pt x="102" y="383"/>
                    <a:pt x="101" y="382"/>
                  </a:cubicBezTo>
                  <a:close/>
                  <a:moveTo>
                    <a:pt x="114" y="409"/>
                  </a:moveTo>
                  <a:cubicBezTo>
                    <a:pt x="111" y="405"/>
                    <a:pt x="109" y="400"/>
                    <a:pt x="107" y="396"/>
                  </a:cubicBezTo>
                  <a:cubicBezTo>
                    <a:pt x="106" y="395"/>
                    <a:pt x="105" y="394"/>
                    <a:pt x="104" y="395"/>
                  </a:cubicBezTo>
                  <a:cubicBezTo>
                    <a:pt x="102" y="395"/>
                    <a:pt x="102" y="397"/>
                    <a:pt x="102" y="398"/>
                  </a:cubicBezTo>
                  <a:cubicBezTo>
                    <a:pt x="104" y="402"/>
                    <a:pt x="107" y="407"/>
                    <a:pt x="109" y="411"/>
                  </a:cubicBezTo>
                  <a:cubicBezTo>
                    <a:pt x="110" y="413"/>
                    <a:pt x="111" y="413"/>
                    <a:pt x="113" y="412"/>
                  </a:cubicBezTo>
                  <a:cubicBezTo>
                    <a:pt x="114" y="412"/>
                    <a:pt x="114" y="410"/>
                    <a:pt x="114" y="409"/>
                  </a:cubicBezTo>
                  <a:close/>
                  <a:moveTo>
                    <a:pt x="110" y="432"/>
                  </a:moveTo>
                  <a:cubicBezTo>
                    <a:pt x="114" y="430"/>
                    <a:pt x="117" y="429"/>
                    <a:pt x="121" y="428"/>
                  </a:cubicBezTo>
                  <a:cubicBezTo>
                    <a:pt x="122" y="428"/>
                    <a:pt x="123" y="427"/>
                    <a:pt x="123" y="426"/>
                  </a:cubicBezTo>
                  <a:cubicBezTo>
                    <a:pt x="123" y="426"/>
                    <a:pt x="123" y="425"/>
                    <a:pt x="123" y="424"/>
                  </a:cubicBezTo>
                  <a:cubicBezTo>
                    <a:pt x="122" y="423"/>
                    <a:pt x="122" y="423"/>
                    <a:pt x="121" y="422"/>
                  </a:cubicBezTo>
                  <a:cubicBezTo>
                    <a:pt x="120" y="421"/>
                    <a:pt x="119" y="420"/>
                    <a:pt x="118" y="421"/>
                  </a:cubicBezTo>
                  <a:cubicBezTo>
                    <a:pt x="117" y="422"/>
                    <a:pt x="116" y="423"/>
                    <a:pt x="117" y="424"/>
                  </a:cubicBezTo>
                  <a:cubicBezTo>
                    <a:pt x="117" y="425"/>
                    <a:pt x="118" y="426"/>
                    <a:pt x="118" y="427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6" y="424"/>
                    <a:pt x="112" y="426"/>
                    <a:pt x="108" y="427"/>
                  </a:cubicBezTo>
                  <a:cubicBezTo>
                    <a:pt x="107" y="428"/>
                    <a:pt x="106" y="429"/>
                    <a:pt x="107" y="430"/>
                  </a:cubicBezTo>
                  <a:cubicBezTo>
                    <a:pt x="107" y="432"/>
                    <a:pt x="109" y="432"/>
                    <a:pt x="110" y="432"/>
                  </a:cubicBezTo>
                  <a:close/>
                  <a:moveTo>
                    <a:pt x="84" y="445"/>
                  </a:moveTo>
                  <a:cubicBezTo>
                    <a:pt x="88" y="443"/>
                    <a:pt x="92" y="440"/>
                    <a:pt x="96" y="438"/>
                  </a:cubicBezTo>
                  <a:cubicBezTo>
                    <a:pt x="98" y="437"/>
                    <a:pt x="98" y="436"/>
                    <a:pt x="97" y="434"/>
                  </a:cubicBezTo>
                  <a:cubicBezTo>
                    <a:pt x="97" y="433"/>
                    <a:pt x="95" y="433"/>
                    <a:pt x="94" y="433"/>
                  </a:cubicBezTo>
                  <a:cubicBezTo>
                    <a:pt x="90" y="436"/>
                    <a:pt x="85" y="438"/>
                    <a:pt x="81" y="441"/>
                  </a:cubicBezTo>
                  <a:cubicBezTo>
                    <a:pt x="80" y="442"/>
                    <a:pt x="79" y="443"/>
                    <a:pt x="80" y="445"/>
                  </a:cubicBezTo>
                  <a:cubicBezTo>
                    <a:pt x="81" y="446"/>
                    <a:pt x="83" y="446"/>
                    <a:pt x="84" y="445"/>
                  </a:cubicBezTo>
                  <a:close/>
                  <a:moveTo>
                    <a:pt x="61" y="464"/>
                  </a:moveTo>
                  <a:cubicBezTo>
                    <a:pt x="64" y="460"/>
                    <a:pt x="68" y="457"/>
                    <a:pt x="72" y="454"/>
                  </a:cubicBezTo>
                  <a:cubicBezTo>
                    <a:pt x="73" y="453"/>
                    <a:pt x="73" y="452"/>
                    <a:pt x="72" y="450"/>
                  </a:cubicBezTo>
                  <a:cubicBezTo>
                    <a:pt x="71" y="449"/>
                    <a:pt x="70" y="449"/>
                    <a:pt x="69" y="450"/>
                  </a:cubicBezTo>
                  <a:cubicBezTo>
                    <a:pt x="65" y="453"/>
                    <a:pt x="61" y="457"/>
                    <a:pt x="57" y="460"/>
                  </a:cubicBezTo>
                  <a:cubicBezTo>
                    <a:pt x="56" y="461"/>
                    <a:pt x="56" y="463"/>
                    <a:pt x="57" y="464"/>
                  </a:cubicBezTo>
                  <a:cubicBezTo>
                    <a:pt x="58" y="465"/>
                    <a:pt x="60" y="465"/>
                    <a:pt x="61" y="464"/>
                  </a:cubicBezTo>
                  <a:close/>
                  <a:moveTo>
                    <a:pt x="41" y="486"/>
                  </a:moveTo>
                  <a:cubicBezTo>
                    <a:pt x="44" y="482"/>
                    <a:pt x="47" y="478"/>
                    <a:pt x="50" y="474"/>
                  </a:cubicBezTo>
                  <a:cubicBezTo>
                    <a:pt x="51" y="473"/>
                    <a:pt x="51" y="472"/>
                    <a:pt x="50" y="471"/>
                  </a:cubicBezTo>
                  <a:cubicBezTo>
                    <a:pt x="49" y="470"/>
                    <a:pt x="48" y="470"/>
                    <a:pt x="47" y="471"/>
                  </a:cubicBezTo>
                  <a:cubicBezTo>
                    <a:pt x="43" y="475"/>
                    <a:pt x="40" y="479"/>
                    <a:pt x="37" y="483"/>
                  </a:cubicBezTo>
                  <a:cubicBezTo>
                    <a:pt x="36" y="484"/>
                    <a:pt x="36" y="486"/>
                    <a:pt x="38" y="486"/>
                  </a:cubicBezTo>
                  <a:cubicBezTo>
                    <a:pt x="39" y="487"/>
                    <a:pt x="40" y="487"/>
                    <a:pt x="41" y="486"/>
                  </a:cubicBezTo>
                  <a:close/>
                  <a:moveTo>
                    <a:pt x="25" y="511"/>
                  </a:moveTo>
                  <a:cubicBezTo>
                    <a:pt x="28" y="507"/>
                    <a:pt x="30" y="502"/>
                    <a:pt x="33" y="498"/>
                  </a:cubicBezTo>
                  <a:cubicBezTo>
                    <a:pt x="33" y="497"/>
                    <a:pt x="33" y="495"/>
                    <a:pt x="32" y="495"/>
                  </a:cubicBezTo>
                  <a:cubicBezTo>
                    <a:pt x="31" y="494"/>
                    <a:pt x="29" y="494"/>
                    <a:pt x="28" y="495"/>
                  </a:cubicBezTo>
                  <a:cubicBezTo>
                    <a:pt x="26" y="500"/>
                    <a:pt x="23" y="504"/>
                    <a:pt x="21" y="509"/>
                  </a:cubicBezTo>
                  <a:cubicBezTo>
                    <a:pt x="20" y="510"/>
                    <a:pt x="21" y="511"/>
                    <a:pt x="22" y="512"/>
                  </a:cubicBezTo>
                  <a:cubicBezTo>
                    <a:pt x="23" y="513"/>
                    <a:pt x="25" y="512"/>
                    <a:pt x="25" y="511"/>
                  </a:cubicBezTo>
                  <a:close/>
                  <a:moveTo>
                    <a:pt x="14" y="538"/>
                  </a:moveTo>
                  <a:cubicBezTo>
                    <a:pt x="15" y="533"/>
                    <a:pt x="17" y="529"/>
                    <a:pt x="19" y="524"/>
                  </a:cubicBezTo>
                  <a:cubicBezTo>
                    <a:pt x="19" y="523"/>
                    <a:pt x="19" y="522"/>
                    <a:pt x="18" y="521"/>
                  </a:cubicBezTo>
                  <a:cubicBezTo>
                    <a:pt x="16" y="520"/>
                    <a:pt x="15" y="521"/>
                    <a:pt x="14" y="522"/>
                  </a:cubicBezTo>
                  <a:cubicBezTo>
                    <a:pt x="12" y="527"/>
                    <a:pt x="10" y="532"/>
                    <a:pt x="9" y="536"/>
                  </a:cubicBezTo>
                  <a:cubicBezTo>
                    <a:pt x="8" y="538"/>
                    <a:pt x="9" y="539"/>
                    <a:pt x="10" y="540"/>
                  </a:cubicBezTo>
                  <a:cubicBezTo>
                    <a:pt x="12" y="540"/>
                    <a:pt x="13" y="539"/>
                    <a:pt x="14" y="538"/>
                  </a:cubicBezTo>
                  <a:close/>
                  <a:moveTo>
                    <a:pt x="7" y="567"/>
                  </a:moveTo>
                  <a:cubicBezTo>
                    <a:pt x="7" y="562"/>
                    <a:pt x="8" y="557"/>
                    <a:pt x="9" y="552"/>
                  </a:cubicBezTo>
                  <a:cubicBezTo>
                    <a:pt x="10" y="551"/>
                    <a:pt x="9" y="550"/>
                    <a:pt x="8" y="549"/>
                  </a:cubicBezTo>
                  <a:cubicBezTo>
                    <a:pt x="6" y="549"/>
                    <a:pt x="5" y="550"/>
                    <a:pt x="5" y="551"/>
                  </a:cubicBezTo>
                  <a:cubicBezTo>
                    <a:pt x="3" y="556"/>
                    <a:pt x="2" y="561"/>
                    <a:pt x="2" y="566"/>
                  </a:cubicBezTo>
                  <a:cubicBezTo>
                    <a:pt x="1" y="567"/>
                    <a:pt x="2" y="569"/>
                    <a:pt x="4" y="569"/>
                  </a:cubicBezTo>
                  <a:cubicBezTo>
                    <a:pt x="5" y="569"/>
                    <a:pt x="6" y="568"/>
                    <a:pt x="7" y="567"/>
                  </a:cubicBezTo>
                  <a:close/>
                  <a:moveTo>
                    <a:pt x="5" y="596"/>
                  </a:moveTo>
                  <a:cubicBezTo>
                    <a:pt x="5" y="594"/>
                    <a:pt x="5" y="592"/>
                    <a:pt x="5" y="590"/>
                  </a:cubicBezTo>
                  <a:cubicBezTo>
                    <a:pt x="5" y="587"/>
                    <a:pt x="5" y="584"/>
                    <a:pt x="5" y="581"/>
                  </a:cubicBezTo>
                  <a:cubicBezTo>
                    <a:pt x="5" y="580"/>
                    <a:pt x="4" y="579"/>
                    <a:pt x="3" y="579"/>
                  </a:cubicBezTo>
                  <a:cubicBezTo>
                    <a:pt x="1" y="579"/>
                    <a:pt x="0" y="580"/>
                    <a:pt x="0" y="581"/>
                  </a:cubicBezTo>
                  <a:cubicBezTo>
                    <a:pt x="0" y="584"/>
                    <a:pt x="0" y="587"/>
                    <a:pt x="0" y="590"/>
                  </a:cubicBezTo>
                  <a:cubicBezTo>
                    <a:pt x="0" y="592"/>
                    <a:pt x="0" y="594"/>
                    <a:pt x="0" y="596"/>
                  </a:cubicBezTo>
                  <a:cubicBezTo>
                    <a:pt x="0" y="598"/>
                    <a:pt x="1" y="599"/>
                    <a:pt x="2" y="599"/>
                  </a:cubicBezTo>
                  <a:cubicBezTo>
                    <a:pt x="4" y="599"/>
                    <a:pt x="5" y="598"/>
                    <a:pt x="5" y="596"/>
                  </a:cubicBezTo>
                  <a:close/>
                  <a:moveTo>
                    <a:pt x="10" y="625"/>
                  </a:moveTo>
                  <a:cubicBezTo>
                    <a:pt x="8" y="620"/>
                    <a:pt x="7" y="616"/>
                    <a:pt x="6" y="611"/>
                  </a:cubicBezTo>
                  <a:cubicBezTo>
                    <a:pt x="6" y="609"/>
                    <a:pt x="5" y="608"/>
                    <a:pt x="3" y="609"/>
                  </a:cubicBezTo>
                  <a:cubicBezTo>
                    <a:pt x="2" y="609"/>
                    <a:pt x="1" y="610"/>
                    <a:pt x="1" y="612"/>
                  </a:cubicBezTo>
                  <a:cubicBezTo>
                    <a:pt x="2" y="617"/>
                    <a:pt x="3" y="622"/>
                    <a:pt x="5" y="627"/>
                  </a:cubicBezTo>
                  <a:cubicBezTo>
                    <a:pt x="5" y="628"/>
                    <a:pt x="6" y="629"/>
                    <a:pt x="8" y="628"/>
                  </a:cubicBezTo>
                  <a:cubicBezTo>
                    <a:pt x="9" y="628"/>
                    <a:pt x="10" y="626"/>
                    <a:pt x="10" y="625"/>
                  </a:cubicBezTo>
                  <a:close/>
                  <a:moveTo>
                    <a:pt x="20" y="653"/>
                  </a:moveTo>
                  <a:cubicBezTo>
                    <a:pt x="18" y="648"/>
                    <a:pt x="16" y="644"/>
                    <a:pt x="14" y="639"/>
                  </a:cubicBezTo>
                  <a:cubicBezTo>
                    <a:pt x="14" y="638"/>
                    <a:pt x="12" y="637"/>
                    <a:pt x="11" y="638"/>
                  </a:cubicBezTo>
                  <a:cubicBezTo>
                    <a:pt x="10" y="638"/>
                    <a:pt x="9" y="640"/>
                    <a:pt x="10" y="641"/>
                  </a:cubicBezTo>
                  <a:cubicBezTo>
                    <a:pt x="12" y="646"/>
                    <a:pt x="14" y="650"/>
                    <a:pt x="16" y="655"/>
                  </a:cubicBezTo>
                  <a:cubicBezTo>
                    <a:pt x="16" y="656"/>
                    <a:pt x="18" y="657"/>
                    <a:pt x="19" y="656"/>
                  </a:cubicBezTo>
                  <a:cubicBezTo>
                    <a:pt x="20" y="655"/>
                    <a:pt x="21" y="654"/>
                    <a:pt x="20" y="653"/>
                  </a:cubicBezTo>
                  <a:close/>
                  <a:moveTo>
                    <a:pt x="36" y="678"/>
                  </a:moveTo>
                  <a:cubicBezTo>
                    <a:pt x="33" y="674"/>
                    <a:pt x="30" y="670"/>
                    <a:pt x="27" y="666"/>
                  </a:cubicBezTo>
                  <a:cubicBezTo>
                    <a:pt x="27" y="664"/>
                    <a:pt x="25" y="664"/>
                    <a:pt x="24" y="665"/>
                  </a:cubicBezTo>
                  <a:cubicBezTo>
                    <a:pt x="23" y="665"/>
                    <a:pt x="22" y="667"/>
                    <a:pt x="23" y="668"/>
                  </a:cubicBezTo>
                  <a:cubicBezTo>
                    <a:pt x="26" y="673"/>
                    <a:pt x="29" y="677"/>
                    <a:pt x="32" y="681"/>
                  </a:cubicBezTo>
                  <a:cubicBezTo>
                    <a:pt x="32" y="682"/>
                    <a:pt x="34" y="682"/>
                    <a:pt x="35" y="681"/>
                  </a:cubicBezTo>
                  <a:cubicBezTo>
                    <a:pt x="36" y="681"/>
                    <a:pt x="36" y="679"/>
                    <a:pt x="36" y="678"/>
                  </a:cubicBezTo>
                  <a:close/>
                  <a:moveTo>
                    <a:pt x="55" y="700"/>
                  </a:moveTo>
                  <a:cubicBezTo>
                    <a:pt x="51" y="697"/>
                    <a:pt x="48" y="693"/>
                    <a:pt x="45" y="689"/>
                  </a:cubicBezTo>
                  <a:cubicBezTo>
                    <a:pt x="44" y="688"/>
                    <a:pt x="42" y="688"/>
                    <a:pt x="41" y="689"/>
                  </a:cubicBezTo>
                  <a:cubicBezTo>
                    <a:pt x="40" y="690"/>
                    <a:pt x="40" y="692"/>
                    <a:pt x="41" y="693"/>
                  </a:cubicBezTo>
                  <a:cubicBezTo>
                    <a:pt x="44" y="697"/>
                    <a:pt x="48" y="700"/>
                    <a:pt x="52" y="704"/>
                  </a:cubicBezTo>
                  <a:cubicBezTo>
                    <a:pt x="53" y="705"/>
                    <a:pt x="54" y="705"/>
                    <a:pt x="55" y="704"/>
                  </a:cubicBezTo>
                  <a:cubicBezTo>
                    <a:pt x="56" y="703"/>
                    <a:pt x="56" y="701"/>
                    <a:pt x="55" y="700"/>
                  </a:cubicBezTo>
                  <a:close/>
                  <a:moveTo>
                    <a:pt x="78" y="718"/>
                  </a:moveTo>
                  <a:cubicBezTo>
                    <a:pt x="74" y="716"/>
                    <a:pt x="70" y="713"/>
                    <a:pt x="66" y="710"/>
                  </a:cubicBezTo>
                  <a:cubicBezTo>
                    <a:pt x="65" y="709"/>
                    <a:pt x="63" y="709"/>
                    <a:pt x="63" y="710"/>
                  </a:cubicBezTo>
                  <a:cubicBezTo>
                    <a:pt x="62" y="711"/>
                    <a:pt x="62" y="713"/>
                    <a:pt x="63" y="714"/>
                  </a:cubicBezTo>
                  <a:cubicBezTo>
                    <a:pt x="67" y="717"/>
                    <a:pt x="71" y="720"/>
                    <a:pt x="75" y="723"/>
                  </a:cubicBezTo>
                  <a:cubicBezTo>
                    <a:pt x="76" y="723"/>
                    <a:pt x="78" y="723"/>
                    <a:pt x="79" y="722"/>
                  </a:cubicBezTo>
                  <a:cubicBezTo>
                    <a:pt x="80" y="721"/>
                    <a:pt x="79" y="719"/>
                    <a:pt x="78" y="718"/>
                  </a:cubicBezTo>
                  <a:close/>
                  <a:moveTo>
                    <a:pt x="104" y="733"/>
                  </a:moveTo>
                  <a:cubicBezTo>
                    <a:pt x="99" y="731"/>
                    <a:pt x="95" y="729"/>
                    <a:pt x="91" y="726"/>
                  </a:cubicBezTo>
                  <a:cubicBezTo>
                    <a:pt x="89" y="726"/>
                    <a:pt x="88" y="726"/>
                    <a:pt x="87" y="727"/>
                  </a:cubicBezTo>
                  <a:cubicBezTo>
                    <a:pt x="87" y="728"/>
                    <a:pt x="87" y="730"/>
                    <a:pt x="88" y="731"/>
                  </a:cubicBezTo>
                  <a:cubicBezTo>
                    <a:pt x="93" y="733"/>
                    <a:pt x="97" y="735"/>
                    <a:pt x="102" y="737"/>
                  </a:cubicBezTo>
                  <a:cubicBezTo>
                    <a:pt x="103" y="738"/>
                    <a:pt x="105" y="737"/>
                    <a:pt x="105" y="736"/>
                  </a:cubicBezTo>
                  <a:cubicBezTo>
                    <a:pt x="106" y="735"/>
                    <a:pt x="105" y="733"/>
                    <a:pt x="104" y="733"/>
                  </a:cubicBezTo>
                  <a:close/>
                  <a:moveTo>
                    <a:pt x="132" y="743"/>
                  </a:moveTo>
                  <a:cubicBezTo>
                    <a:pt x="127" y="742"/>
                    <a:pt x="122" y="740"/>
                    <a:pt x="118" y="738"/>
                  </a:cubicBezTo>
                  <a:cubicBezTo>
                    <a:pt x="116" y="738"/>
                    <a:pt x="115" y="739"/>
                    <a:pt x="114" y="740"/>
                  </a:cubicBezTo>
                  <a:cubicBezTo>
                    <a:pt x="114" y="741"/>
                    <a:pt x="115" y="743"/>
                    <a:pt x="116" y="743"/>
                  </a:cubicBezTo>
                  <a:cubicBezTo>
                    <a:pt x="121" y="745"/>
                    <a:pt x="125" y="746"/>
                    <a:pt x="130" y="748"/>
                  </a:cubicBezTo>
                  <a:cubicBezTo>
                    <a:pt x="132" y="748"/>
                    <a:pt x="133" y="747"/>
                    <a:pt x="133" y="746"/>
                  </a:cubicBezTo>
                  <a:cubicBezTo>
                    <a:pt x="134" y="745"/>
                    <a:pt x="133" y="743"/>
                    <a:pt x="132" y="743"/>
                  </a:cubicBezTo>
                  <a:close/>
                  <a:moveTo>
                    <a:pt x="161" y="749"/>
                  </a:moveTo>
                  <a:cubicBezTo>
                    <a:pt x="156" y="748"/>
                    <a:pt x="151" y="748"/>
                    <a:pt x="146" y="747"/>
                  </a:cubicBezTo>
                  <a:cubicBezTo>
                    <a:pt x="145" y="746"/>
                    <a:pt x="143" y="747"/>
                    <a:pt x="143" y="748"/>
                  </a:cubicBezTo>
                  <a:cubicBezTo>
                    <a:pt x="143" y="750"/>
                    <a:pt x="144" y="751"/>
                    <a:pt x="145" y="751"/>
                  </a:cubicBezTo>
                  <a:cubicBezTo>
                    <a:pt x="150" y="752"/>
                    <a:pt x="155" y="753"/>
                    <a:pt x="160" y="754"/>
                  </a:cubicBezTo>
                  <a:cubicBezTo>
                    <a:pt x="161" y="754"/>
                    <a:pt x="163" y="753"/>
                    <a:pt x="163" y="752"/>
                  </a:cubicBezTo>
                  <a:cubicBezTo>
                    <a:pt x="163" y="750"/>
                    <a:pt x="162" y="749"/>
                    <a:pt x="161" y="749"/>
                  </a:cubicBezTo>
                  <a:close/>
                  <a:moveTo>
                    <a:pt x="190" y="751"/>
                  </a:moveTo>
                  <a:cubicBezTo>
                    <a:pt x="185" y="751"/>
                    <a:pt x="180" y="751"/>
                    <a:pt x="175" y="751"/>
                  </a:cubicBezTo>
                  <a:cubicBezTo>
                    <a:pt x="174" y="750"/>
                    <a:pt x="173" y="751"/>
                    <a:pt x="173" y="753"/>
                  </a:cubicBezTo>
                  <a:cubicBezTo>
                    <a:pt x="173" y="754"/>
                    <a:pt x="174" y="755"/>
                    <a:pt x="175" y="756"/>
                  </a:cubicBezTo>
                  <a:cubicBezTo>
                    <a:pt x="180" y="756"/>
                    <a:pt x="185" y="756"/>
                    <a:pt x="190" y="756"/>
                  </a:cubicBezTo>
                  <a:cubicBezTo>
                    <a:pt x="192" y="756"/>
                    <a:pt x="193" y="755"/>
                    <a:pt x="193" y="754"/>
                  </a:cubicBezTo>
                  <a:cubicBezTo>
                    <a:pt x="193" y="752"/>
                    <a:pt x="192" y="751"/>
                    <a:pt x="190" y="751"/>
                  </a:cubicBezTo>
                  <a:close/>
                  <a:moveTo>
                    <a:pt x="220" y="749"/>
                  </a:moveTo>
                  <a:cubicBezTo>
                    <a:pt x="215" y="750"/>
                    <a:pt x="210" y="750"/>
                    <a:pt x="205" y="751"/>
                  </a:cubicBezTo>
                  <a:cubicBezTo>
                    <a:pt x="204" y="751"/>
                    <a:pt x="203" y="752"/>
                    <a:pt x="203" y="753"/>
                  </a:cubicBezTo>
                  <a:cubicBezTo>
                    <a:pt x="203" y="755"/>
                    <a:pt x="204" y="756"/>
                    <a:pt x="205" y="756"/>
                  </a:cubicBezTo>
                  <a:cubicBezTo>
                    <a:pt x="210" y="755"/>
                    <a:pt x="215" y="755"/>
                    <a:pt x="221" y="754"/>
                  </a:cubicBezTo>
                  <a:cubicBezTo>
                    <a:pt x="222" y="754"/>
                    <a:pt x="223" y="753"/>
                    <a:pt x="223" y="751"/>
                  </a:cubicBezTo>
                  <a:cubicBezTo>
                    <a:pt x="223" y="750"/>
                    <a:pt x="221" y="749"/>
                    <a:pt x="220" y="749"/>
                  </a:cubicBezTo>
                  <a:close/>
                  <a:moveTo>
                    <a:pt x="249" y="744"/>
                  </a:moveTo>
                  <a:cubicBezTo>
                    <a:pt x="244" y="745"/>
                    <a:pt x="239" y="746"/>
                    <a:pt x="235" y="747"/>
                  </a:cubicBezTo>
                  <a:cubicBezTo>
                    <a:pt x="233" y="747"/>
                    <a:pt x="232" y="749"/>
                    <a:pt x="233" y="750"/>
                  </a:cubicBezTo>
                  <a:cubicBezTo>
                    <a:pt x="233" y="751"/>
                    <a:pt x="234" y="752"/>
                    <a:pt x="235" y="752"/>
                  </a:cubicBezTo>
                  <a:cubicBezTo>
                    <a:pt x="240" y="751"/>
                    <a:pt x="245" y="750"/>
                    <a:pt x="250" y="749"/>
                  </a:cubicBezTo>
                  <a:cubicBezTo>
                    <a:pt x="252" y="748"/>
                    <a:pt x="252" y="747"/>
                    <a:pt x="252" y="745"/>
                  </a:cubicBezTo>
                  <a:cubicBezTo>
                    <a:pt x="252" y="744"/>
                    <a:pt x="250" y="743"/>
                    <a:pt x="249" y="744"/>
                  </a:cubicBezTo>
                  <a:close/>
                  <a:moveTo>
                    <a:pt x="245" y="767"/>
                  </a:moveTo>
                  <a:cubicBezTo>
                    <a:pt x="246" y="763"/>
                    <a:pt x="248" y="758"/>
                    <a:pt x="251" y="754"/>
                  </a:cubicBezTo>
                  <a:cubicBezTo>
                    <a:pt x="252" y="753"/>
                    <a:pt x="251" y="751"/>
                    <a:pt x="250" y="751"/>
                  </a:cubicBezTo>
                  <a:cubicBezTo>
                    <a:pt x="249" y="750"/>
                    <a:pt x="247" y="750"/>
                    <a:pt x="247" y="751"/>
                  </a:cubicBezTo>
                  <a:cubicBezTo>
                    <a:pt x="244" y="756"/>
                    <a:pt x="242" y="761"/>
                    <a:pt x="240" y="766"/>
                  </a:cubicBezTo>
                  <a:cubicBezTo>
                    <a:pt x="240" y="767"/>
                    <a:pt x="241" y="768"/>
                    <a:pt x="242" y="769"/>
                  </a:cubicBezTo>
                  <a:cubicBezTo>
                    <a:pt x="243" y="769"/>
                    <a:pt x="245" y="768"/>
                    <a:pt x="245" y="767"/>
                  </a:cubicBezTo>
                  <a:close/>
                  <a:moveTo>
                    <a:pt x="244" y="796"/>
                  </a:moveTo>
                  <a:cubicBezTo>
                    <a:pt x="243" y="791"/>
                    <a:pt x="243" y="787"/>
                    <a:pt x="243" y="783"/>
                  </a:cubicBezTo>
                  <a:cubicBezTo>
                    <a:pt x="243" y="782"/>
                    <a:pt x="243" y="782"/>
                    <a:pt x="243" y="781"/>
                  </a:cubicBezTo>
                  <a:cubicBezTo>
                    <a:pt x="243" y="780"/>
                    <a:pt x="242" y="779"/>
                    <a:pt x="241" y="779"/>
                  </a:cubicBezTo>
                  <a:cubicBezTo>
                    <a:pt x="239" y="779"/>
                    <a:pt x="238" y="780"/>
                    <a:pt x="238" y="781"/>
                  </a:cubicBezTo>
                  <a:cubicBezTo>
                    <a:pt x="238" y="782"/>
                    <a:pt x="238" y="782"/>
                    <a:pt x="238" y="783"/>
                  </a:cubicBezTo>
                  <a:cubicBezTo>
                    <a:pt x="238" y="787"/>
                    <a:pt x="238" y="792"/>
                    <a:pt x="239" y="797"/>
                  </a:cubicBezTo>
                  <a:cubicBezTo>
                    <a:pt x="239" y="798"/>
                    <a:pt x="241" y="799"/>
                    <a:pt x="242" y="799"/>
                  </a:cubicBezTo>
                  <a:cubicBezTo>
                    <a:pt x="243" y="798"/>
                    <a:pt x="244" y="797"/>
                    <a:pt x="244" y="796"/>
                  </a:cubicBezTo>
                  <a:close/>
                  <a:moveTo>
                    <a:pt x="253" y="824"/>
                  </a:moveTo>
                  <a:cubicBezTo>
                    <a:pt x="251" y="819"/>
                    <a:pt x="249" y="814"/>
                    <a:pt x="248" y="810"/>
                  </a:cubicBezTo>
                  <a:cubicBezTo>
                    <a:pt x="247" y="809"/>
                    <a:pt x="246" y="808"/>
                    <a:pt x="245" y="808"/>
                  </a:cubicBezTo>
                  <a:cubicBezTo>
                    <a:pt x="243" y="809"/>
                    <a:pt x="243" y="810"/>
                    <a:pt x="243" y="811"/>
                  </a:cubicBezTo>
                  <a:cubicBezTo>
                    <a:pt x="245" y="816"/>
                    <a:pt x="247" y="821"/>
                    <a:pt x="249" y="826"/>
                  </a:cubicBezTo>
                  <a:cubicBezTo>
                    <a:pt x="249" y="827"/>
                    <a:pt x="251" y="827"/>
                    <a:pt x="252" y="827"/>
                  </a:cubicBezTo>
                  <a:cubicBezTo>
                    <a:pt x="253" y="826"/>
                    <a:pt x="254" y="825"/>
                    <a:pt x="253" y="824"/>
                  </a:cubicBezTo>
                  <a:close/>
                  <a:moveTo>
                    <a:pt x="268" y="849"/>
                  </a:moveTo>
                  <a:cubicBezTo>
                    <a:pt x="265" y="845"/>
                    <a:pt x="263" y="841"/>
                    <a:pt x="260" y="837"/>
                  </a:cubicBezTo>
                  <a:cubicBezTo>
                    <a:pt x="259" y="835"/>
                    <a:pt x="258" y="835"/>
                    <a:pt x="257" y="836"/>
                  </a:cubicBezTo>
                  <a:cubicBezTo>
                    <a:pt x="256" y="836"/>
                    <a:pt x="255" y="838"/>
                    <a:pt x="256" y="839"/>
                  </a:cubicBezTo>
                  <a:cubicBezTo>
                    <a:pt x="258" y="844"/>
                    <a:pt x="261" y="848"/>
                    <a:pt x="264" y="852"/>
                  </a:cubicBezTo>
                  <a:cubicBezTo>
                    <a:pt x="265" y="853"/>
                    <a:pt x="266" y="853"/>
                    <a:pt x="267" y="853"/>
                  </a:cubicBezTo>
                  <a:cubicBezTo>
                    <a:pt x="269" y="852"/>
                    <a:pt x="269" y="850"/>
                    <a:pt x="268" y="849"/>
                  </a:cubicBezTo>
                  <a:close/>
                  <a:moveTo>
                    <a:pt x="286" y="873"/>
                  </a:moveTo>
                  <a:cubicBezTo>
                    <a:pt x="283" y="869"/>
                    <a:pt x="280" y="865"/>
                    <a:pt x="277" y="861"/>
                  </a:cubicBezTo>
                  <a:cubicBezTo>
                    <a:pt x="276" y="860"/>
                    <a:pt x="274" y="860"/>
                    <a:pt x="273" y="861"/>
                  </a:cubicBezTo>
                  <a:cubicBezTo>
                    <a:pt x="272" y="862"/>
                    <a:pt x="272" y="863"/>
                    <a:pt x="273" y="864"/>
                  </a:cubicBezTo>
                  <a:cubicBezTo>
                    <a:pt x="276" y="868"/>
                    <a:pt x="279" y="872"/>
                    <a:pt x="282" y="876"/>
                  </a:cubicBezTo>
                  <a:cubicBezTo>
                    <a:pt x="283" y="877"/>
                    <a:pt x="285" y="877"/>
                    <a:pt x="286" y="876"/>
                  </a:cubicBezTo>
                  <a:cubicBezTo>
                    <a:pt x="287" y="875"/>
                    <a:pt x="287" y="874"/>
                    <a:pt x="286" y="873"/>
                  </a:cubicBezTo>
                  <a:close/>
                  <a:moveTo>
                    <a:pt x="307" y="894"/>
                  </a:moveTo>
                  <a:cubicBezTo>
                    <a:pt x="303" y="891"/>
                    <a:pt x="300" y="887"/>
                    <a:pt x="296" y="884"/>
                  </a:cubicBezTo>
                  <a:cubicBezTo>
                    <a:pt x="295" y="883"/>
                    <a:pt x="294" y="883"/>
                    <a:pt x="293" y="884"/>
                  </a:cubicBezTo>
                  <a:cubicBezTo>
                    <a:pt x="292" y="885"/>
                    <a:pt x="292" y="886"/>
                    <a:pt x="293" y="887"/>
                  </a:cubicBezTo>
                  <a:cubicBezTo>
                    <a:pt x="296" y="891"/>
                    <a:pt x="300" y="895"/>
                    <a:pt x="303" y="898"/>
                  </a:cubicBezTo>
                  <a:cubicBezTo>
                    <a:pt x="305" y="899"/>
                    <a:pt x="306" y="899"/>
                    <a:pt x="307" y="898"/>
                  </a:cubicBezTo>
                  <a:cubicBezTo>
                    <a:pt x="308" y="897"/>
                    <a:pt x="308" y="895"/>
                    <a:pt x="307" y="894"/>
                  </a:cubicBezTo>
                  <a:close/>
                  <a:moveTo>
                    <a:pt x="330" y="913"/>
                  </a:moveTo>
                  <a:cubicBezTo>
                    <a:pt x="326" y="910"/>
                    <a:pt x="322" y="907"/>
                    <a:pt x="318" y="904"/>
                  </a:cubicBezTo>
                  <a:cubicBezTo>
                    <a:pt x="317" y="903"/>
                    <a:pt x="316" y="903"/>
                    <a:pt x="315" y="904"/>
                  </a:cubicBezTo>
                  <a:cubicBezTo>
                    <a:pt x="314" y="905"/>
                    <a:pt x="314" y="907"/>
                    <a:pt x="315" y="908"/>
                  </a:cubicBezTo>
                  <a:cubicBezTo>
                    <a:pt x="319" y="911"/>
                    <a:pt x="323" y="914"/>
                    <a:pt x="327" y="917"/>
                  </a:cubicBezTo>
                  <a:cubicBezTo>
                    <a:pt x="328" y="918"/>
                    <a:pt x="330" y="917"/>
                    <a:pt x="331" y="916"/>
                  </a:cubicBezTo>
                  <a:cubicBezTo>
                    <a:pt x="331" y="915"/>
                    <a:pt x="331" y="914"/>
                    <a:pt x="330" y="913"/>
                  </a:cubicBezTo>
                  <a:close/>
                  <a:moveTo>
                    <a:pt x="355" y="929"/>
                  </a:moveTo>
                  <a:cubicBezTo>
                    <a:pt x="351" y="926"/>
                    <a:pt x="346" y="924"/>
                    <a:pt x="342" y="921"/>
                  </a:cubicBezTo>
                  <a:cubicBezTo>
                    <a:pt x="341" y="920"/>
                    <a:pt x="340" y="921"/>
                    <a:pt x="339" y="922"/>
                  </a:cubicBezTo>
                  <a:cubicBezTo>
                    <a:pt x="338" y="923"/>
                    <a:pt x="338" y="925"/>
                    <a:pt x="340" y="925"/>
                  </a:cubicBezTo>
                  <a:cubicBezTo>
                    <a:pt x="344" y="928"/>
                    <a:pt x="348" y="931"/>
                    <a:pt x="352" y="933"/>
                  </a:cubicBezTo>
                  <a:cubicBezTo>
                    <a:pt x="354" y="934"/>
                    <a:pt x="355" y="934"/>
                    <a:pt x="356" y="932"/>
                  </a:cubicBezTo>
                  <a:cubicBezTo>
                    <a:pt x="357" y="931"/>
                    <a:pt x="356" y="930"/>
                    <a:pt x="355" y="929"/>
                  </a:cubicBezTo>
                  <a:close/>
                  <a:moveTo>
                    <a:pt x="381" y="943"/>
                  </a:moveTo>
                  <a:cubicBezTo>
                    <a:pt x="377" y="941"/>
                    <a:pt x="372" y="939"/>
                    <a:pt x="368" y="936"/>
                  </a:cubicBezTo>
                  <a:cubicBezTo>
                    <a:pt x="367" y="936"/>
                    <a:pt x="365" y="936"/>
                    <a:pt x="365" y="937"/>
                  </a:cubicBezTo>
                  <a:cubicBezTo>
                    <a:pt x="364" y="939"/>
                    <a:pt x="364" y="940"/>
                    <a:pt x="366" y="941"/>
                  </a:cubicBezTo>
                  <a:cubicBezTo>
                    <a:pt x="370" y="943"/>
                    <a:pt x="375" y="945"/>
                    <a:pt x="379" y="947"/>
                  </a:cubicBezTo>
                  <a:cubicBezTo>
                    <a:pt x="380" y="948"/>
                    <a:pt x="382" y="947"/>
                    <a:pt x="382" y="946"/>
                  </a:cubicBezTo>
                  <a:cubicBezTo>
                    <a:pt x="383" y="945"/>
                    <a:pt x="383" y="943"/>
                    <a:pt x="381" y="943"/>
                  </a:cubicBezTo>
                  <a:close/>
                  <a:moveTo>
                    <a:pt x="409" y="954"/>
                  </a:moveTo>
                  <a:cubicBezTo>
                    <a:pt x="404" y="952"/>
                    <a:pt x="400" y="951"/>
                    <a:pt x="395" y="949"/>
                  </a:cubicBezTo>
                  <a:cubicBezTo>
                    <a:pt x="394" y="948"/>
                    <a:pt x="392" y="949"/>
                    <a:pt x="392" y="950"/>
                  </a:cubicBezTo>
                  <a:cubicBezTo>
                    <a:pt x="391" y="951"/>
                    <a:pt x="392" y="953"/>
                    <a:pt x="393" y="953"/>
                  </a:cubicBezTo>
                  <a:cubicBezTo>
                    <a:pt x="398" y="955"/>
                    <a:pt x="402" y="957"/>
                    <a:pt x="407" y="959"/>
                  </a:cubicBezTo>
                  <a:cubicBezTo>
                    <a:pt x="408" y="959"/>
                    <a:pt x="410" y="959"/>
                    <a:pt x="410" y="957"/>
                  </a:cubicBezTo>
                  <a:cubicBezTo>
                    <a:pt x="411" y="956"/>
                    <a:pt x="410" y="955"/>
                    <a:pt x="409" y="954"/>
                  </a:cubicBezTo>
                  <a:close/>
                  <a:moveTo>
                    <a:pt x="437" y="962"/>
                  </a:moveTo>
                  <a:cubicBezTo>
                    <a:pt x="433" y="961"/>
                    <a:pt x="428" y="960"/>
                    <a:pt x="423" y="959"/>
                  </a:cubicBezTo>
                  <a:cubicBezTo>
                    <a:pt x="422" y="958"/>
                    <a:pt x="420" y="959"/>
                    <a:pt x="420" y="960"/>
                  </a:cubicBezTo>
                  <a:cubicBezTo>
                    <a:pt x="420" y="962"/>
                    <a:pt x="420" y="963"/>
                    <a:pt x="422" y="963"/>
                  </a:cubicBezTo>
                  <a:cubicBezTo>
                    <a:pt x="426" y="965"/>
                    <a:pt x="431" y="966"/>
                    <a:pt x="436" y="967"/>
                  </a:cubicBezTo>
                  <a:cubicBezTo>
                    <a:pt x="438" y="967"/>
                    <a:pt x="439" y="967"/>
                    <a:pt x="439" y="965"/>
                  </a:cubicBezTo>
                  <a:cubicBezTo>
                    <a:pt x="440" y="964"/>
                    <a:pt x="439" y="963"/>
                    <a:pt x="437" y="962"/>
                  </a:cubicBezTo>
                  <a:close/>
                  <a:moveTo>
                    <a:pt x="467" y="967"/>
                  </a:moveTo>
                  <a:cubicBezTo>
                    <a:pt x="462" y="966"/>
                    <a:pt x="457" y="966"/>
                    <a:pt x="452" y="965"/>
                  </a:cubicBezTo>
                  <a:cubicBezTo>
                    <a:pt x="451" y="965"/>
                    <a:pt x="449" y="966"/>
                    <a:pt x="449" y="967"/>
                  </a:cubicBezTo>
                  <a:cubicBezTo>
                    <a:pt x="449" y="968"/>
                    <a:pt x="450" y="970"/>
                    <a:pt x="451" y="970"/>
                  </a:cubicBezTo>
                  <a:cubicBezTo>
                    <a:pt x="456" y="971"/>
                    <a:pt x="461" y="971"/>
                    <a:pt x="466" y="972"/>
                  </a:cubicBezTo>
                  <a:cubicBezTo>
                    <a:pt x="468" y="972"/>
                    <a:pt x="469" y="971"/>
                    <a:pt x="469" y="970"/>
                  </a:cubicBezTo>
                  <a:cubicBezTo>
                    <a:pt x="469" y="968"/>
                    <a:pt x="468" y="967"/>
                    <a:pt x="467" y="967"/>
                  </a:cubicBezTo>
                  <a:close/>
                  <a:moveTo>
                    <a:pt x="496" y="967"/>
                  </a:moveTo>
                  <a:cubicBezTo>
                    <a:pt x="494" y="968"/>
                    <a:pt x="491" y="968"/>
                    <a:pt x="488" y="968"/>
                  </a:cubicBezTo>
                  <a:cubicBezTo>
                    <a:pt x="487" y="968"/>
                    <a:pt x="486" y="968"/>
                    <a:pt x="485" y="968"/>
                  </a:cubicBezTo>
                  <a:cubicBezTo>
                    <a:pt x="483" y="968"/>
                    <a:pt x="482" y="968"/>
                    <a:pt x="481" y="968"/>
                  </a:cubicBezTo>
                  <a:cubicBezTo>
                    <a:pt x="480" y="968"/>
                    <a:pt x="479" y="969"/>
                    <a:pt x="479" y="970"/>
                  </a:cubicBezTo>
                  <a:cubicBezTo>
                    <a:pt x="479" y="971"/>
                    <a:pt x="480" y="973"/>
                    <a:pt x="481" y="973"/>
                  </a:cubicBezTo>
                  <a:cubicBezTo>
                    <a:pt x="482" y="973"/>
                    <a:pt x="483" y="973"/>
                    <a:pt x="485" y="973"/>
                  </a:cubicBezTo>
                  <a:cubicBezTo>
                    <a:pt x="486" y="973"/>
                    <a:pt x="487" y="973"/>
                    <a:pt x="489" y="973"/>
                  </a:cubicBezTo>
                  <a:cubicBezTo>
                    <a:pt x="491" y="973"/>
                    <a:pt x="494" y="972"/>
                    <a:pt x="496" y="972"/>
                  </a:cubicBezTo>
                  <a:cubicBezTo>
                    <a:pt x="498" y="972"/>
                    <a:pt x="499" y="971"/>
                    <a:pt x="499" y="970"/>
                  </a:cubicBezTo>
                  <a:cubicBezTo>
                    <a:pt x="499" y="968"/>
                    <a:pt x="498" y="967"/>
                    <a:pt x="496" y="967"/>
                  </a:cubicBezTo>
                  <a:close/>
                  <a:moveTo>
                    <a:pt x="526" y="965"/>
                  </a:moveTo>
                  <a:cubicBezTo>
                    <a:pt x="521" y="965"/>
                    <a:pt x="516" y="966"/>
                    <a:pt x="511" y="966"/>
                  </a:cubicBezTo>
                  <a:cubicBezTo>
                    <a:pt x="510" y="966"/>
                    <a:pt x="509" y="968"/>
                    <a:pt x="509" y="969"/>
                  </a:cubicBezTo>
                  <a:cubicBezTo>
                    <a:pt x="509" y="970"/>
                    <a:pt x="510" y="971"/>
                    <a:pt x="512" y="971"/>
                  </a:cubicBezTo>
                  <a:cubicBezTo>
                    <a:pt x="517" y="971"/>
                    <a:pt x="522" y="970"/>
                    <a:pt x="527" y="969"/>
                  </a:cubicBezTo>
                  <a:cubicBezTo>
                    <a:pt x="528" y="969"/>
                    <a:pt x="529" y="968"/>
                    <a:pt x="529" y="967"/>
                  </a:cubicBezTo>
                  <a:cubicBezTo>
                    <a:pt x="528" y="965"/>
                    <a:pt x="527" y="964"/>
                    <a:pt x="526" y="9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/>
          <p:cNvSpPr/>
          <p:nvPr/>
        </p:nvSpPr>
        <p:spPr>
          <a:xfrm>
            <a:off x="1436913" y="4902273"/>
            <a:ext cx="7701791" cy="108064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78" y="2022002"/>
            <a:ext cx="2582351" cy="288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7C5E6-CE21-48CA-10AD-E49BEDE1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6718"/>
            <a:ext cx="5772150" cy="494758"/>
          </a:xfrm>
        </p:spPr>
        <p:txBody>
          <a:bodyPr/>
          <a:lstStyle/>
          <a:p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Sản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phẩm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của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Zalo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: NGỮ VĂN THPT (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cô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Thu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Huyền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)_ DỰ ÁN CỘNG ĐỒNG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5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</p:childTnLst>
        </p:cTn>
      </p:par>
    </p:tnLst>
    <p:bldLst>
      <p:bldP spid="7" grpId="0"/>
      <p:bldP spid="8" grpId="0" animBg="1"/>
      <p:bldP spid="21" grpId="0" animBg="1"/>
      <p:bldP spid="23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0" y="4660425"/>
            <a:ext cx="1619435" cy="2402130"/>
          </a:xfrm>
          <a:prstGeom prst="rect">
            <a:avLst/>
          </a:prstGeom>
        </p:spPr>
      </p:pic>
      <p:pic>
        <p:nvPicPr>
          <p:cNvPr id="16" name="Picture 2" descr="E:\ôn đại học và HSG\Tài nguyên Địa lí\Tài liệu tham khảo trên internet\Tổng hợp\Giáo án\PPT\CÁC ICON HỖ TRỢ SOẠN GIẢNG PPT\Học cặp nhó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93" y="3598123"/>
            <a:ext cx="1810705" cy="15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699" y="177200"/>
            <a:ext cx="2027234" cy="1122980"/>
            <a:chOff x="438457" y="21019"/>
            <a:chExt cx="2027234" cy="1122980"/>
          </a:xfrm>
        </p:grpSpPr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1126020" y="516841"/>
              <a:ext cx="1339671" cy="627158"/>
            </a:xfrm>
            <a:custGeom>
              <a:avLst/>
              <a:gdLst>
                <a:gd name="T0" fmla="*/ 607 w 1587"/>
                <a:gd name="T1" fmla="*/ 941 h 1017"/>
                <a:gd name="T2" fmla="*/ 647 w 1587"/>
                <a:gd name="T3" fmla="*/ 905 h 1017"/>
                <a:gd name="T4" fmla="*/ 685 w 1587"/>
                <a:gd name="T5" fmla="*/ 947 h 1017"/>
                <a:gd name="T6" fmla="*/ 765 w 1587"/>
                <a:gd name="T7" fmla="*/ 989 h 1017"/>
                <a:gd name="T8" fmla="*/ 834 w 1587"/>
                <a:gd name="T9" fmla="*/ 1010 h 1017"/>
                <a:gd name="T10" fmla="*/ 941 w 1587"/>
                <a:gd name="T11" fmla="*/ 1009 h 1017"/>
                <a:gd name="T12" fmla="*/ 1003 w 1587"/>
                <a:gd name="T13" fmla="*/ 1001 h 1017"/>
                <a:gd name="T14" fmla="*/ 1070 w 1587"/>
                <a:gd name="T15" fmla="*/ 980 h 1017"/>
                <a:gd name="T16" fmla="*/ 1136 w 1587"/>
                <a:gd name="T17" fmla="*/ 940 h 1017"/>
                <a:gd name="T18" fmla="*/ 1202 w 1587"/>
                <a:gd name="T19" fmla="*/ 880 h 1017"/>
                <a:gd name="T20" fmla="*/ 1236 w 1587"/>
                <a:gd name="T21" fmla="*/ 815 h 1017"/>
                <a:gd name="T22" fmla="*/ 1288 w 1587"/>
                <a:gd name="T23" fmla="*/ 742 h 1017"/>
                <a:gd name="T24" fmla="*/ 1349 w 1587"/>
                <a:gd name="T25" fmla="*/ 751 h 1017"/>
                <a:gd name="T26" fmla="*/ 1421 w 1587"/>
                <a:gd name="T27" fmla="*/ 746 h 1017"/>
                <a:gd name="T28" fmla="*/ 1492 w 1587"/>
                <a:gd name="T29" fmla="*/ 725 h 1017"/>
                <a:gd name="T30" fmla="*/ 1562 w 1587"/>
                <a:gd name="T31" fmla="*/ 670 h 1017"/>
                <a:gd name="T32" fmla="*/ 1582 w 1587"/>
                <a:gd name="T33" fmla="*/ 583 h 1017"/>
                <a:gd name="T34" fmla="*/ 1581 w 1587"/>
                <a:gd name="T35" fmla="*/ 521 h 1017"/>
                <a:gd name="T36" fmla="*/ 1561 w 1587"/>
                <a:gd name="T37" fmla="*/ 451 h 1017"/>
                <a:gd name="T38" fmla="*/ 1496 w 1587"/>
                <a:gd name="T39" fmla="*/ 427 h 1017"/>
                <a:gd name="T40" fmla="*/ 1548 w 1587"/>
                <a:gd name="T41" fmla="*/ 358 h 1017"/>
                <a:gd name="T42" fmla="*/ 1537 w 1587"/>
                <a:gd name="T43" fmla="*/ 299 h 1017"/>
                <a:gd name="T44" fmla="*/ 1477 w 1587"/>
                <a:gd name="T45" fmla="*/ 259 h 1017"/>
                <a:gd name="T46" fmla="*/ 1448 w 1587"/>
                <a:gd name="T47" fmla="*/ 244 h 1017"/>
                <a:gd name="T48" fmla="*/ 1428 w 1587"/>
                <a:gd name="T49" fmla="*/ 175 h 1017"/>
                <a:gd name="T50" fmla="*/ 1384 w 1587"/>
                <a:gd name="T51" fmla="*/ 108 h 1017"/>
                <a:gd name="T52" fmla="*/ 1331 w 1587"/>
                <a:gd name="T53" fmla="*/ 59 h 1017"/>
                <a:gd name="T54" fmla="*/ 1243 w 1587"/>
                <a:gd name="T55" fmla="*/ 39 h 1017"/>
                <a:gd name="T56" fmla="*/ 1169 w 1587"/>
                <a:gd name="T57" fmla="*/ 41 h 1017"/>
                <a:gd name="T58" fmla="*/ 1080 w 1587"/>
                <a:gd name="T59" fmla="*/ 54 h 1017"/>
                <a:gd name="T60" fmla="*/ 1014 w 1587"/>
                <a:gd name="T61" fmla="*/ 85 h 1017"/>
                <a:gd name="T62" fmla="*/ 940 w 1587"/>
                <a:gd name="T63" fmla="*/ 160 h 1017"/>
                <a:gd name="T64" fmla="*/ 922 w 1587"/>
                <a:gd name="T65" fmla="*/ 219 h 1017"/>
                <a:gd name="T66" fmla="*/ 906 w 1587"/>
                <a:gd name="T67" fmla="*/ 219 h 1017"/>
                <a:gd name="T68" fmla="*/ 837 w 1587"/>
                <a:gd name="T69" fmla="*/ 198 h 1017"/>
                <a:gd name="T70" fmla="*/ 791 w 1587"/>
                <a:gd name="T71" fmla="*/ 166 h 1017"/>
                <a:gd name="T72" fmla="*/ 783 w 1587"/>
                <a:gd name="T73" fmla="*/ 122 h 1017"/>
                <a:gd name="T74" fmla="*/ 720 w 1587"/>
                <a:gd name="T75" fmla="*/ 58 h 1017"/>
                <a:gd name="T76" fmla="*/ 655 w 1587"/>
                <a:gd name="T77" fmla="*/ 23 h 1017"/>
                <a:gd name="T78" fmla="*/ 583 w 1587"/>
                <a:gd name="T79" fmla="*/ 1 h 1017"/>
                <a:gd name="T80" fmla="*/ 480 w 1587"/>
                <a:gd name="T81" fmla="*/ 19 h 1017"/>
                <a:gd name="T82" fmla="*/ 421 w 1587"/>
                <a:gd name="T83" fmla="*/ 39 h 1017"/>
                <a:gd name="T84" fmla="*/ 361 w 1587"/>
                <a:gd name="T85" fmla="*/ 80 h 1017"/>
                <a:gd name="T86" fmla="*/ 332 w 1587"/>
                <a:gd name="T87" fmla="*/ 162 h 1017"/>
                <a:gd name="T88" fmla="*/ 334 w 1587"/>
                <a:gd name="T89" fmla="*/ 194 h 1017"/>
                <a:gd name="T90" fmla="*/ 269 w 1587"/>
                <a:gd name="T91" fmla="*/ 164 h 1017"/>
                <a:gd name="T92" fmla="*/ 195 w 1587"/>
                <a:gd name="T93" fmla="*/ 170 h 1017"/>
                <a:gd name="T94" fmla="*/ 116 w 1587"/>
                <a:gd name="T95" fmla="*/ 211 h 1017"/>
                <a:gd name="T96" fmla="*/ 87 w 1587"/>
                <a:gd name="T97" fmla="*/ 278 h 1017"/>
                <a:gd name="T98" fmla="*/ 101 w 1587"/>
                <a:gd name="T99" fmla="*/ 382 h 1017"/>
                <a:gd name="T100" fmla="*/ 118 w 1587"/>
                <a:gd name="T101" fmla="*/ 421 h 1017"/>
                <a:gd name="T102" fmla="*/ 57 w 1587"/>
                <a:gd name="T103" fmla="*/ 460 h 1017"/>
                <a:gd name="T104" fmla="*/ 18 w 1587"/>
                <a:gd name="T105" fmla="*/ 521 h 1017"/>
                <a:gd name="T106" fmla="*/ 2 w 1587"/>
                <a:gd name="T107" fmla="*/ 599 h 1017"/>
                <a:gd name="T108" fmla="*/ 23 w 1587"/>
                <a:gd name="T109" fmla="*/ 668 h 1017"/>
                <a:gd name="T110" fmla="*/ 91 w 1587"/>
                <a:gd name="T111" fmla="*/ 726 h 1017"/>
                <a:gd name="T112" fmla="*/ 161 w 1587"/>
                <a:gd name="T113" fmla="*/ 749 h 1017"/>
                <a:gd name="T114" fmla="*/ 250 w 1587"/>
                <a:gd name="T115" fmla="*/ 749 h 1017"/>
                <a:gd name="T116" fmla="*/ 253 w 1587"/>
                <a:gd name="T117" fmla="*/ 824 h 1017"/>
                <a:gd name="T118" fmla="*/ 286 w 1587"/>
                <a:gd name="T119" fmla="*/ 876 h 1017"/>
                <a:gd name="T120" fmla="*/ 340 w 1587"/>
                <a:gd name="T121" fmla="*/ 925 h 1017"/>
                <a:gd name="T122" fmla="*/ 423 w 1587"/>
                <a:gd name="T123" fmla="*/ 959 h 1017"/>
                <a:gd name="T124" fmla="*/ 485 w 1587"/>
                <a:gd name="T125" fmla="*/ 9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7" h="1017">
                  <a:moveTo>
                    <a:pt x="555" y="958"/>
                  </a:moveTo>
                  <a:cubicBezTo>
                    <a:pt x="550" y="960"/>
                    <a:pt x="545" y="961"/>
                    <a:pt x="540" y="962"/>
                  </a:cubicBezTo>
                  <a:cubicBezTo>
                    <a:pt x="539" y="962"/>
                    <a:pt x="538" y="963"/>
                    <a:pt x="539" y="965"/>
                  </a:cubicBezTo>
                  <a:cubicBezTo>
                    <a:pt x="539" y="966"/>
                    <a:pt x="540" y="967"/>
                    <a:pt x="542" y="967"/>
                  </a:cubicBezTo>
                  <a:cubicBezTo>
                    <a:pt x="546" y="966"/>
                    <a:pt x="551" y="965"/>
                    <a:pt x="556" y="963"/>
                  </a:cubicBezTo>
                  <a:cubicBezTo>
                    <a:pt x="558" y="963"/>
                    <a:pt x="558" y="961"/>
                    <a:pt x="558" y="960"/>
                  </a:cubicBezTo>
                  <a:cubicBezTo>
                    <a:pt x="558" y="959"/>
                    <a:pt x="556" y="958"/>
                    <a:pt x="555" y="958"/>
                  </a:cubicBezTo>
                  <a:close/>
                  <a:moveTo>
                    <a:pt x="578" y="950"/>
                  </a:moveTo>
                  <a:cubicBezTo>
                    <a:pt x="573" y="952"/>
                    <a:pt x="569" y="954"/>
                    <a:pt x="564" y="956"/>
                  </a:cubicBezTo>
                  <a:cubicBezTo>
                    <a:pt x="563" y="956"/>
                    <a:pt x="562" y="957"/>
                    <a:pt x="563" y="959"/>
                  </a:cubicBezTo>
                  <a:cubicBezTo>
                    <a:pt x="563" y="960"/>
                    <a:pt x="564" y="961"/>
                    <a:pt x="566" y="960"/>
                  </a:cubicBezTo>
                  <a:cubicBezTo>
                    <a:pt x="571" y="959"/>
                    <a:pt x="575" y="957"/>
                    <a:pt x="580" y="955"/>
                  </a:cubicBezTo>
                  <a:cubicBezTo>
                    <a:pt x="581" y="955"/>
                    <a:pt x="582" y="953"/>
                    <a:pt x="581" y="952"/>
                  </a:cubicBezTo>
                  <a:cubicBezTo>
                    <a:pt x="581" y="950"/>
                    <a:pt x="579" y="950"/>
                    <a:pt x="578" y="950"/>
                  </a:cubicBezTo>
                  <a:close/>
                  <a:moveTo>
                    <a:pt x="604" y="937"/>
                  </a:moveTo>
                  <a:cubicBezTo>
                    <a:pt x="600" y="940"/>
                    <a:pt x="596" y="942"/>
                    <a:pt x="591" y="944"/>
                  </a:cubicBezTo>
                  <a:cubicBezTo>
                    <a:pt x="590" y="945"/>
                    <a:pt x="590" y="946"/>
                    <a:pt x="590" y="948"/>
                  </a:cubicBezTo>
                  <a:cubicBezTo>
                    <a:pt x="591" y="949"/>
                    <a:pt x="593" y="949"/>
                    <a:pt x="594" y="949"/>
                  </a:cubicBezTo>
                  <a:cubicBezTo>
                    <a:pt x="598" y="946"/>
                    <a:pt x="603" y="944"/>
                    <a:pt x="607" y="941"/>
                  </a:cubicBezTo>
                  <a:cubicBezTo>
                    <a:pt x="608" y="940"/>
                    <a:pt x="608" y="939"/>
                    <a:pt x="608" y="938"/>
                  </a:cubicBezTo>
                  <a:cubicBezTo>
                    <a:pt x="607" y="937"/>
                    <a:pt x="605" y="936"/>
                    <a:pt x="604" y="937"/>
                  </a:cubicBezTo>
                  <a:close/>
                  <a:moveTo>
                    <a:pt x="628" y="919"/>
                  </a:moveTo>
                  <a:cubicBezTo>
                    <a:pt x="624" y="922"/>
                    <a:pt x="620" y="925"/>
                    <a:pt x="616" y="928"/>
                  </a:cubicBezTo>
                  <a:cubicBezTo>
                    <a:pt x="615" y="929"/>
                    <a:pt x="615" y="931"/>
                    <a:pt x="616" y="932"/>
                  </a:cubicBezTo>
                  <a:cubicBezTo>
                    <a:pt x="617" y="933"/>
                    <a:pt x="618" y="933"/>
                    <a:pt x="619" y="932"/>
                  </a:cubicBezTo>
                  <a:cubicBezTo>
                    <a:pt x="623" y="929"/>
                    <a:pt x="627" y="926"/>
                    <a:pt x="631" y="922"/>
                  </a:cubicBezTo>
                  <a:cubicBezTo>
                    <a:pt x="632" y="921"/>
                    <a:pt x="632" y="920"/>
                    <a:pt x="631" y="919"/>
                  </a:cubicBezTo>
                  <a:cubicBezTo>
                    <a:pt x="630" y="918"/>
                    <a:pt x="629" y="918"/>
                    <a:pt x="628" y="919"/>
                  </a:cubicBezTo>
                  <a:close/>
                  <a:moveTo>
                    <a:pt x="645" y="909"/>
                  </a:moveTo>
                  <a:cubicBezTo>
                    <a:pt x="645" y="908"/>
                    <a:pt x="646" y="906"/>
                    <a:pt x="647" y="905"/>
                  </a:cubicBezTo>
                  <a:cubicBezTo>
                    <a:pt x="647" y="904"/>
                    <a:pt x="647" y="903"/>
                    <a:pt x="647" y="903"/>
                  </a:cubicBezTo>
                  <a:cubicBezTo>
                    <a:pt x="647" y="902"/>
                    <a:pt x="647" y="901"/>
                    <a:pt x="646" y="901"/>
                  </a:cubicBezTo>
                  <a:cubicBezTo>
                    <a:pt x="646" y="901"/>
                    <a:pt x="645" y="900"/>
                    <a:pt x="644" y="901"/>
                  </a:cubicBezTo>
                  <a:cubicBezTo>
                    <a:pt x="644" y="901"/>
                    <a:pt x="643" y="901"/>
                    <a:pt x="643" y="902"/>
                  </a:cubicBezTo>
                  <a:cubicBezTo>
                    <a:pt x="641" y="904"/>
                    <a:pt x="639" y="906"/>
                    <a:pt x="638" y="908"/>
                  </a:cubicBezTo>
                  <a:cubicBezTo>
                    <a:pt x="637" y="909"/>
                    <a:pt x="637" y="911"/>
                    <a:pt x="638" y="912"/>
                  </a:cubicBezTo>
                  <a:cubicBezTo>
                    <a:pt x="639" y="913"/>
                    <a:pt x="641" y="912"/>
                    <a:pt x="641" y="911"/>
                  </a:cubicBezTo>
                  <a:cubicBezTo>
                    <a:pt x="643" y="909"/>
                    <a:pt x="645" y="907"/>
                    <a:pt x="647" y="905"/>
                  </a:cubicBezTo>
                  <a:cubicBezTo>
                    <a:pt x="648" y="903"/>
                    <a:pt x="647" y="902"/>
                    <a:pt x="646" y="901"/>
                  </a:cubicBezTo>
                  <a:cubicBezTo>
                    <a:pt x="645" y="900"/>
                    <a:pt x="644" y="900"/>
                    <a:pt x="643" y="902"/>
                  </a:cubicBezTo>
                  <a:cubicBezTo>
                    <a:pt x="641" y="904"/>
                    <a:pt x="640" y="906"/>
                    <a:pt x="640" y="909"/>
                  </a:cubicBezTo>
                  <a:cubicBezTo>
                    <a:pt x="640" y="910"/>
                    <a:pt x="641" y="911"/>
                    <a:pt x="642" y="912"/>
                  </a:cubicBezTo>
                  <a:cubicBezTo>
                    <a:pt x="644" y="912"/>
                    <a:pt x="645" y="911"/>
                    <a:pt x="645" y="909"/>
                  </a:cubicBezTo>
                  <a:close/>
                  <a:moveTo>
                    <a:pt x="660" y="931"/>
                  </a:moveTo>
                  <a:cubicBezTo>
                    <a:pt x="656" y="928"/>
                    <a:pt x="652" y="924"/>
                    <a:pt x="650" y="921"/>
                  </a:cubicBezTo>
                  <a:cubicBezTo>
                    <a:pt x="649" y="920"/>
                    <a:pt x="647" y="920"/>
                    <a:pt x="646" y="921"/>
                  </a:cubicBezTo>
                  <a:cubicBezTo>
                    <a:pt x="645" y="921"/>
                    <a:pt x="645" y="923"/>
                    <a:pt x="646" y="924"/>
                  </a:cubicBezTo>
                  <a:cubicBezTo>
                    <a:pt x="649" y="928"/>
                    <a:pt x="652" y="931"/>
                    <a:pt x="657" y="935"/>
                  </a:cubicBezTo>
                  <a:cubicBezTo>
                    <a:pt x="658" y="936"/>
                    <a:pt x="660" y="936"/>
                    <a:pt x="660" y="935"/>
                  </a:cubicBezTo>
                  <a:cubicBezTo>
                    <a:pt x="661" y="933"/>
                    <a:pt x="661" y="932"/>
                    <a:pt x="660" y="931"/>
                  </a:cubicBezTo>
                  <a:close/>
                  <a:moveTo>
                    <a:pt x="685" y="947"/>
                  </a:moveTo>
                  <a:cubicBezTo>
                    <a:pt x="680" y="945"/>
                    <a:pt x="676" y="942"/>
                    <a:pt x="672" y="940"/>
                  </a:cubicBezTo>
                  <a:cubicBezTo>
                    <a:pt x="671" y="939"/>
                    <a:pt x="669" y="939"/>
                    <a:pt x="669" y="940"/>
                  </a:cubicBezTo>
                  <a:cubicBezTo>
                    <a:pt x="668" y="941"/>
                    <a:pt x="668" y="943"/>
                    <a:pt x="669" y="944"/>
                  </a:cubicBezTo>
                  <a:cubicBezTo>
                    <a:pt x="673" y="946"/>
                    <a:pt x="678" y="949"/>
                    <a:pt x="682" y="952"/>
                  </a:cubicBezTo>
                  <a:cubicBezTo>
                    <a:pt x="684" y="952"/>
                    <a:pt x="685" y="952"/>
                    <a:pt x="686" y="951"/>
                  </a:cubicBezTo>
                  <a:cubicBezTo>
                    <a:pt x="686" y="950"/>
                    <a:pt x="686" y="948"/>
                    <a:pt x="685" y="947"/>
                  </a:cubicBezTo>
                  <a:close/>
                  <a:moveTo>
                    <a:pt x="711" y="961"/>
                  </a:moveTo>
                  <a:cubicBezTo>
                    <a:pt x="707" y="959"/>
                    <a:pt x="702" y="957"/>
                    <a:pt x="698" y="954"/>
                  </a:cubicBezTo>
                  <a:cubicBezTo>
                    <a:pt x="697" y="954"/>
                    <a:pt x="695" y="954"/>
                    <a:pt x="695" y="955"/>
                  </a:cubicBezTo>
                  <a:cubicBezTo>
                    <a:pt x="694" y="957"/>
                    <a:pt x="694" y="958"/>
                    <a:pt x="696" y="959"/>
                  </a:cubicBezTo>
                  <a:cubicBezTo>
                    <a:pt x="700" y="961"/>
                    <a:pt x="705" y="963"/>
                    <a:pt x="709" y="966"/>
                  </a:cubicBezTo>
                  <a:cubicBezTo>
                    <a:pt x="710" y="966"/>
                    <a:pt x="712" y="966"/>
                    <a:pt x="713" y="964"/>
                  </a:cubicBezTo>
                  <a:cubicBezTo>
                    <a:pt x="713" y="963"/>
                    <a:pt x="713" y="962"/>
                    <a:pt x="711" y="961"/>
                  </a:cubicBezTo>
                  <a:close/>
                  <a:moveTo>
                    <a:pt x="739" y="973"/>
                  </a:moveTo>
                  <a:cubicBezTo>
                    <a:pt x="734" y="971"/>
                    <a:pt x="730" y="969"/>
                    <a:pt x="725" y="967"/>
                  </a:cubicBezTo>
                  <a:cubicBezTo>
                    <a:pt x="724" y="967"/>
                    <a:pt x="722" y="967"/>
                    <a:pt x="722" y="969"/>
                  </a:cubicBezTo>
                  <a:cubicBezTo>
                    <a:pt x="721" y="970"/>
                    <a:pt x="722" y="971"/>
                    <a:pt x="723" y="972"/>
                  </a:cubicBezTo>
                  <a:cubicBezTo>
                    <a:pt x="727" y="974"/>
                    <a:pt x="732" y="976"/>
                    <a:pt x="737" y="978"/>
                  </a:cubicBezTo>
                  <a:cubicBezTo>
                    <a:pt x="738" y="979"/>
                    <a:pt x="739" y="978"/>
                    <a:pt x="740" y="977"/>
                  </a:cubicBezTo>
                  <a:cubicBezTo>
                    <a:pt x="741" y="975"/>
                    <a:pt x="740" y="974"/>
                    <a:pt x="739" y="973"/>
                  </a:cubicBezTo>
                  <a:close/>
                  <a:moveTo>
                    <a:pt x="766" y="985"/>
                  </a:moveTo>
                  <a:cubicBezTo>
                    <a:pt x="762" y="983"/>
                    <a:pt x="757" y="981"/>
                    <a:pt x="753" y="979"/>
                  </a:cubicBezTo>
                  <a:cubicBezTo>
                    <a:pt x="751" y="979"/>
                    <a:pt x="750" y="979"/>
                    <a:pt x="749" y="981"/>
                  </a:cubicBezTo>
                  <a:cubicBezTo>
                    <a:pt x="749" y="982"/>
                    <a:pt x="749" y="983"/>
                    <a:pt x="751" y="984"/>
                  </a:cubicBezTo>
                  <a:cubicBezTo>
                    <a:pt x="755" y="986"/>
                    <a:pt x="760" y="988"/>
                    <a:pt x="765" y="989"/>
                  </a:cubicBezTo>
                  <a:cubicBezTo>
                    <a:pt x="766" y="990"/>
                    <a:pt x="767" y="989"/>
                    <a:pt x="768" y="988"/>
                  </a:cubicBezTo>
                  <a:cubicBezTo>
                    <a:pt x="768" y="987"/>
                    <a:pt x="768" y="985"/>
                    <a:pt x="766" y="985"/>
                  </a:cubicBezTo>
                  <a:close/>
                  <a:moveTo>
                    <a:pt x="795" y="995"/>
                  </a:moveTo>
                  <a:cubicBezTo>
                    <a:pt x="790" y="994"/>
                    <a:pt x="785" y="992"/>
                    <a:pt x="780" y="990"/>
                  </a:cubicBezTo>
                  <a:cubicBezTo>
                    <a:pt x="779" y="990"/>
                    <a:pt x="778" y="990"/>
                    <a:pt x="777" y="992"/>
                  </a:cubicBezTo>
                  <a:cubicBezTo>
                    <a:pt x="777" y="993"/>
                    <a:pt x="777" y="994"/>
                    <a:pt x="779" y="995"/>
                  </a:cubicBezTo>
                  <a:cubicBezTo>
                    <a:pt x="784" y="997"/>
                    <a:pt x="788" y="998"/>
                    <a:pt x="793" y="1000"/>
                  </a:cubicBezTo>
                  <a:cubicBezTo>
                    <a:pt x="794" y="1000"/>
                    <a:pt x="796" y="1000"/>
                    <a:pt x="796" y="998"/>
                  </a:cubicBezTo>
                  <a:cubicBezTo>
                    <a:pt x="797" y="997"/>
                    <a:pt x="796" y="996"/>
                    <a:pt x="795" y="995"/>
                  </a:cubicBezTo>
                  <a:close/>
                  <a:moveTo>
                    <a:pt x="823" y="1005"/>
                  </a:moveTo>
                  <a:cubicBezTo>
                    <a:pt x="819" y="1004"/>
                    <a:pt x="814" y="1002"/>
                    <a:pt x="809" y="1000"/>
                  </a:cubicBezTo>
                  <a:cubicBezTo>
                    <a:pt x="807" y="1000"/>
                    <a:pt x="806" y="1000"/>
                    <a:pt x="806" y="1002"/>
                  </a:cubicBezTo>
                  <a:cubicBezTo>
                    <a:pt x="805" y="1003"/>
                    <a:pt x="806" y="1004"/>
                    <a:pt x="807" y="1005"/>
                  </a:cubicBezTo>
                  <a:cubicBezTo>
                    <a:pt x="813" y="1007"/>
                    <a:pt x="817" y="1008"/>
                    <a:pt x="822" y="1010"/>
                  </a:cubicBezTo>
                  <a:cubicBezTo>
                    <a:pt x="823" y="1010"/>
                    <a:pt x="824" y="1009"/>
                    <a:pt x="825" y="1008"/>
                  </a:cubicBezTo>
                  <a:cubicBezTo>
                    <a:pt x="825" y="1007"/>
                    <a:pt x="824" y="1005"/>
                    <a:pt x="823" y="1005"/>
                  </a:cubicBezTo>
                  <a:close/>
                  <a:moveTo>
                    <a:pt x="852" y="1010"/>
                  </a:moveTo>
                  <a:cubicBezTo>
                    <a:pt x="847" y="1009"/>
                    <a:pt x="842" y="1009"/>
                    <a:pt x="837" y="1008"/>
                  </a:cubicBezTo>
                  <a:cubicBezTo>
                    <a:pt x="836" y="1008"/>
                    <a:pt x="835" y="1009"/>
                    <a:pt x="834" y="1010"/>
                  </a:cubicBezTo>
                  <a:cubicBezTo>
                    <a:pt x="834" y="1012"/>
                    <a:pt x="835" y="1013"/>
                    <a:pt x="837" y="1013"/>
                  </a:cubicBezTo>
                  <a:cubicBezTo>
                    <a:pt x="842" y="1014"/>
                    <a:pt x="847" y="1014"/>
                    <a:pt x="852" y="1015"/>
                  </a:cubicBezTo>
                  <a:cubicBezTo>
                    <a:pt x="853" y="1015"/>
                    <a:pt x="854" y="1014"/>
                    <a:pt x="854" y="1012"/>
                  </a:cubicBezTo>
                  <a:cubicBezTo>
                    <a:pt x="854" y="1011"/>
                    <a:pt x="853" y="1010"/>
                    <a:pt x="852" y="1010"/>
                  </a:cubicBezTo>
                  <a:close/>
                  <a:moveTo>
                    <a:pt x="882" y="1011"/>
                  </a:moveTo>
                  <a:cubicBezTo>
                    <a:pt x="877" y="1011"/>
                    <a:pt x="872" y="1011"/>
                    <a:pt x="867" y="1011"/>
                  </a:cubicBezTo>
                  <a:cubicBezTo>
                    <a:pt x="866" y="1011"/>
                    <a:pt x="864" y="1012"/>
                    <a:pt x="864" y="1013"/>
                  </a:cubicBezTo>
                  <a:cubicBezTo>
                    <a:pt x="864" y="1015"/>
                    <a:pt x="865" y="1016"/>
                    <a:pt x="867" y="1016"/>
                  </a:cubicBezTo>
                  <a:cubicBezTo>
                    <a:pt x="872" y="1016"/>
                    <a:pt x="877" y="1016"/>
                    <a:pt x="882" y="1016"/>
                  </a:cubicBezTo>
                  <a:cubicBezTo>
                    <a:pt x="883" y="1016"/>
                    <a:pt x="884" y="1015"/>
                    <a:pt x="884" y="1014"/>
                  </a:cubicBezTo>
                  <a:cubicBezTo>
                    <a:pt x="884" y="1013"/>
                    <a:pt x="883" y="1011"/>
                    <a:pt x="882" y="1011"/>
                  </a:cubicBezTo>
                  <a:close/>
                  <a:moveTo>
                    <a:pt x="912" y="1011"/>
                  </a:moveTo>
                  <a:cubicBezTo>
                    <a:pt x="907" y="1011"/>
                    <a:pt x="902" y="1011"/>
                    <a:pt x="897" y="1012"/>
                  </a:cubicBezTo>
                  <a:cubicBezTo>
                    <a:pt x="895" y="1012"/>
                    <a:pt x="894" y="1013"/>
                    <a:pt x="894" y="1014"/>
                  </a:cubicBezTo>
                  <a:cubicBezTo>
                    <a:pt x="894" y="1015"/>
                    <a:pt x="895" y="1017"/>
                    <a:pt x="897" y="1017"/>
                  </a:cubicBezTo>
                  <a:cubicBezTo>
                    <a:pt x="902" y="1016"/>
                    <a:pt x="907" y="1016"/>
                    <a:pt x="912" y="1016"/>
                  </a:cubicBezTo>
                  <a:cubicBezTo>
                    <a:pt x="913" y="1016"/>
                    <a:pt x="914" y="1015"/>
                    <a:pt x="914" y="1014"/>
                  </a:cubicBezTo>
                  <a:cubicBezTo>
                    <a:pt x="914" y="1012"/>
                    <a:pt x="913" y="1011"/>
                    <a:pt x="912" y="1011"/>
                  </a:cubicBezTo>
                  <a:close/>
                  <a:moveTo>
                    <a:pt x="941" y="1009"/>
                  </a:moveTo>
                  <a:cubicBezTo>
                    <a:pt x="936" y="1009"/>
                    <a:pt x="932" y="1010"/>
                    <a:pt x="927" y="1010"/>
                  </a:cubicBezTo>
                  <a:cubicBezTo>
                    <a:pt x="925" y="1010"/>
                    <a:pt x="924" y="1012"/>
                    <a:pt x="924" y="1013"/>
                  </a:cubicBezTo>
                  <a:cubicBezTo>
                    <a:pt x="924" y="1014"/>
                    <a:pt x="926" y="1015"/>
                    <a:pt x="927" y="1015"/>
                  </a:cubicBezTo>
                  <a:cubicBezTo>
                    <a:pt x="932" y="1015"/>
                    <a:pt x="937" y="1014"/>
                    <a:pt x="942" y="1014"/>
                  </a:cubicBezTo>
                  <a:cubicBezTo>
                    <a:pt x="943" y="1014"/>
                    <a:pt x="944" y="1013"/>
                    <a:pt x="944" y="1011"/>
                  </a:cubicBezTo>
                  <a:cubicBezTo>
                    <a:pt x="944" y="1010"/>
                    <a:pt x="943" y="1009"/>
                    <a:pt x="941" y="1009"/>
                  </a:cubicBezTo>
                  <a:close/>
                  <a:moveTo>
                    <a:pt x="971" y="1005"/>
                  </a:moveTo>
                  <a:cubicBezTo>
                    <a:pt x="966" y="1006"/>
                    <a:pt x="961" y="1006"/>
                    <a:pt x="956" y="1007"/>
                  </a:cubicBezTo>
                  <a:cubicBezTo>
                    <a:pt x="955" y="1007"/>
                    <a:pt x="954" y="1009"/>
                    <a:pt x="954" y="1010"/>
                  </a:cubicBezTo>
                  <a:cubicBezTo>
                    <a:pt x="954" y="1011"/>
                    <a:pt x="956" y="1012"/>
                    <a:pt x="957" y="1012"/>
                  </a:cubicBezTo>
                  <a:cubicBezTo>
                    <a:pt x="962" y="1011"/>
                    <a:pt x="967" y="1011"/>
                    <a:pt x="972" y="1010"/>
                  </a:cubicBezTo>
                  <a:cubicBezTo>
                    <a:pt x="973" y="1010"/>
                    <a:pt x="974" y="1008"/>
                    <a:pt x="974" y="1007"/>
                  </a:cubicBezTo>
                  <a:cubicBezTo>
                    <a:pt x="974" y="1006"/>
                    <a:pt x="972" y="1005"/>
                    <a:pt x="971" y="1005"/>
                  </a:cubicBezTo>
                  <a:close/>
                  <a:moveTo>
                    <a:pt x="1000" y="999"/>
                  </a:moveTo>
                  <a:cubicBezTo>
                    <a:pt x="995" y="1000"/>
                    <a:pt x="991" y="1001"/>
                    <a:pt x="986" y="1002"/>
                  </a:cubicBezTo>
                  <a:cubicBezTo>
                    <a:pt x="984" y="1002"/>
                    <a:pt x="983" y="1004"/>
                    <a:pt x="984" y="1005"/>
                  </a:cubicBezTo>
                  <a:cubicBezTo>
                    <a:pt x="984" y="1006"/>
                    <a:pt x="985" y="1007"/>
                    <a:pt x="987" y="1007"/>
                  </a:cubicBezTo>
                  <a:cubicBezTo>
                    <a:pt x="992" y="1006"/>
                    <a:pt x="997" y="1005"/>
                    <a:pt x="1001" y="1004"/>
                  </a:cubicBezTo>
                  <a:cubicBezTo>
                    <a:pt x="1003" y="1004"/>
                    <a:pt x="1004" y="1002"/>
                    <a:pt x="1003" y="1001"/>
                  </a:cubicBezTo>
                  <a:cubicBezTo>
                    <a:pt x="1003" y="1000"/>
                    <a:pt x="1002" y="999"/>
                    <a:pt x="1000" y="999"/>
                  </a:cubicBezTo>
                  <a:close/>
                  <a:moveTo>
                    <a:pt x="1029" y="991"/>
                  </a:moveTo>
                  <a:cubicBezTo>
                    <a:pt x="1024" y="993"/>
                    <a:pt x="1020" y="994"/>
                    <a:pt x="1015" y="995"/>
                  </a:cubicBezTo>
                  <a:cubicBezTo>
                    <a:pt x="1013" y="996"/>
                    <a:pt x="1013" y="997"/>
                    <a:pt x="1013" y="998"/>
                  </a:cubicBezTo>
                  <a:cubicBezTo>
                    <a:pt x="1013" y="1000"/>
                    <a:pt x="1015" y="1001"/>
                    <a:pt x="1016" y="1000"/>
                  </a:cubicBezTo>
                  <a:cubicBezTo>
                    <a:pt x="1021" y="999"/>
                    <a:pt x="1026" y="998"/>
                    <a:pt x="1031" y="996"/>
                  </a:cubicBezTo>
                  <a:cubicBezTo>
                    <a:pt x="1032" y="996"/>
                    <a:pt x="1033" y="994"/>
                    <a:pt x="1032" y="993"/>
                  </a:cubicBezTo>
                  <a:cubicBezTo>
                    <a:pt x="1032" y="992"/>
                    <a:pt x="1030" y="991"/>
                    <a:pt x="1029" y="991"/>
                  </a:cubicBezTo>
                  <a:close/>
                  <a:moveTo>
                    <a:pt x="1057" y="982"/>
                  </a:moveTo>
                  <a:cubicBezTo>
                    <a:pt x="1053" y="983"/>
                    <a:pt x="1048" y="985"/>
                    <a:pt x="1043" y="987"/>
                  </a:cubicBezTo>
                  <a:cubicBezTo>
                    <a:pt x="1042" y="987"/>
                    <a:pt x="1041" y="989"/>
                    <a:pt x="1042" y="990"/>
                  </a:cubicBezTo>
                  <a:cubicBezTo>
                    <a:pt x="1042" y="991"/>
                    <a:pt x="1044" y="992"/>
                    <a:pt x="1045" y="991"/>
                  </a:cubicBezTo>
                  <a:cubicBezTo>
                    <a:pt x="1050" y="990"/>
                    <a:pt x="1054" y="988"/>
                    <a:pt x="1059" y="986"/>
                  </a:cubicBezTo>
                  <a:cubicBezTo>
                    <a:pt x="1060" y="986"/>
                    <a:pt x="1061" y="984"/>
                    <a:pt x="1061" y="983"/>
                  </a:cubicBezTo>
                  <a:cubicBezTo>
                    <a:pt x="1060" y="982"/>
                    <a:pt x="1059" y="981"/>
                    <a:pt x="1057" y="982"/>
                  </a:cubicBezTo>
                  <a:close/>
                  <a:moveTo>
                    <a:pt x="1085" y="970"/>
                  </a:moveTo>
                  <a:cubicBezTo>
                    <a:pt x="1080" y="972"/>
                    <a:pt x="1076" y="974"/>
                    <a:pt x="1072" y="976"/>
                  </a:cubicBezTo>
                  <a:cubicBezTo>
                    <a:pt x="1071" y="976"/>
                    <a:pt x="1071" y="976"/>
                    <a:pt x="1071" y="976"/>
                  </a:cubicBezTo>
                  <a:cubicBezTo>
                    <a:pt x="1070" y="977"/>
                    <a:pt x="1069" y="978"/>
                    <a:pt x="1070" y="980"/>
                  </a:cubicBezTo>
                  <a:cubicBezTo>
                    <a:pt x="1070" y="981"/>
                    <a:pt x="1072" y="981"/>
                    <a:pt x="1073" y="981"/>
                  </a:cubicBezTo>
                  <a:cubicBezTo>
                    <a:pt x="1073" y="981"/>
                    <a:pt x="1073" y="981"/>
                    <a:pt x="1073" y="981"/>
                  </a:cubicBezTo>
                  <a:cubicBezTo>
                    <a:pt x="1078" y="979"/>
                    <a:pt x="1083" y="977"/>
                    <a:pt x="1087" y="975"/>
                  </a:cubicBezTo>
                  <a:cubicBezTo>
                    <a:pt x="1088" y="974"/>
                    <a:pt x="1089" y="973"/>
                    <a:pt x="1088" y="971"/>
                  </a:cubicBezTo>
                  <a:cubicBezTo>
                    <a:pt x="1088" y="970"/>
                    <a:pt x="1086" y="970"/>
                    <a:pt x="1085" y="970"/>
                  </a:cubicBezTo>
                  <a:close/>
                  <a:moveTo>
                    <a:pt x="1111" y="956"/>
                  </a:moveTo>
                  <a:cubicBezTo>
                    <a:pt x="1107" y="959"/>
                    <a:pt x="1103" y="961"/>
                    <a:pt x="1098" y="964"/>
                  </a:cubicBezTo>
                  <a:cubicBezTo>
                    <a:pt x="1097" y="964"/>
                    <a:pt x="1096" y="966"/>
                    <a:pt x="1097" y="967"/>
                  </a:cubicBezTo>
                  <a:cubicBezTo>
                    <a:pt x="1098" y="968"/>
                    <a:pt x="1099" y="969"/>
                    <a:pt x="1100" y="968"/>
                  </a:cubicBezTo>
                  <a:cubicBezTo>
                    <a:pt x="1105" y="966"/>
                    <a:pt x="1109" y="963"/>
                    <a:pt x="1114" y="961"/>
                  </a:cubicBezTo>
                  <a:cubicBezTo>
                    <a:pt x="1115" y="960"/>
                    <a:pt x="1115" y="958"/>
                    <a:pt x="1114" y="957"/>
                  </a:cubicBezTo>
                  <a:cubicBezTo>
                    <a:pt x="1114" y="956"/>
                    <a:pt x="1112" y="956"/>
                    <a:pt x="1111" y="956"/>
                  </a:cubicBezTo>
                  <a:close/>
                  <a:moveTo>
                    <a:pt x="1136" y="940"/>
                  </a:moveTo>
                  <a:cubicBezTo>
                    <a:pt x="1132" y="943"/>
                    <a:pt x="1128" y="946"/>
                    <a:pt x="1124" y="948"/>
                  </a:cubicBezTo>
                  <a:cubicBezTo>
                    <a:pt x="1123" y="949"/>
                    <a:pt x="1122" y="951"/>
                    <a:pt x="1123" y="952"/>
                  </a:cubicBezTo>
                  <a:cubicBezTo>
                    <a:pt x="1124" y="953"/>
                    <a:pt x="1125" y="953"/>
                    <a:pt x="1126" y="953"/>
                  </a:cubicBezTo>
                  <a:cubicBezTo>
                    <a:pt x="1131" y="950"/>
                    <a:pt x="1135" y="947"/>
                    <a:pt x="1139" y="944"/>
                  </a:cubicBezTo>
                  <a:cubicBezTo>
                    <a:pt x="1140" y="943"/>
                    <a:pt x="1140" y="942"/>
                    <a:pt x="1139" y="940"/>
                  </a:cubicBezTo>
                  <a:cubicBezTo>
                    <a:pt x="1139" y="939"/>
                    <a:pt x="1137" y="939"/>
                    <a:pt x="1136" y="940"/>
                  </a:cubicBezTo>
                  <a:close/>
                  <a:moveTo>
                    <a:pt x="1159" y="921"/>
                  </a:moveTo>
                  <a:cubicBezTo>
                    <a:pt x="1155" y="924"/>
                    <a:pt x="1151" y="928"/>
                    <a:pt x="1148" y="931"/>
                  </a:cubicBezTo>
                  <a:cubicBezTo>
                    <a:pt x="1147" y="932"/>
                    <a:pt x="1146" y="933"/>
                    <a:pt x="1147" y="934"/>
                  </a:cubicBezTo>
                  <a:cubicBezTo>
                    <a:pt x="1148" y="935"/>
                    <a:pt x="1150" y="935"/>
                    <a:pt x="1151" y="935"/>
                  </a:cubicBezTo>
                  <a:cubicBezTo>
                    <a:pt x="1155" y="931"/>
                    <a:pt x="1158" y="928"/>
                    <a:pt x="1162" y="925"/>
                  </a:cubicBezTo>
                  <a:cubicBezTo>
                    <a:pt x="1163" y="924"/>
                    <a:pt x="1163" y="922"/>
                    <a:pt x="1162" y="921"/>
                  </a:cubicBezTo>
                  <a:cubicBezTo>
                    <a:pt x="1161" y="920"/>
                    <a:pt x="1160" y="920"/>
                    <a:pt x="1159" y="921"/>
                  </a:cubicBezTo>
                  <a:close/>
                  <a:moveTo>
                    <a:pt x="1180" y="900"/>
                  </a:moveTo>
                  <a:cubicBezTo>
                    <a:pt x="1176" y="904"/>
                    <a:pt x="1173" y="907"/>
                    <a:pt x="1169" y="911"/>
                  </a:cubicBezTo>
                  <a:cubicBezTo>
                    <a:pt x="1169" y="912"/>
                    <a:pt x="1169" y="913"/>
                    <a:pt x="1170" y="914"/>
                  </a:cubicBezTo>
                  <a:cubicBezTo>
                    <a:pt x="1170" y="915"/>
                    <a:pt x="1172" y="915"/>
                    <a:pt x="1173" y="914"/>
                  </a:cubicBezTo>
                  <a:cubicBezTo>
                    <a:pt x="1177" y="911"/>
                    <a:pt x="1180" y="907"/>
                    <a:pt x="1183" y="903"/>
                  </a:cubicBezTo>
                  <a:cubicBezTo>
                    <a:pt x="1184" y="902"/>
                    <a:pt x="1184" y="901"/>
                    <a:pt x="1183" y="900"/>
                  </a:cubicBezTo>
                  <a:cubicBezTo>
                    <a:pt x="1182" y="899"/>
                    <a:pt x="1181" y="899"/>
                    <a:pt x="1180" y="900"/>
                  </a:cubicBezTo>
                  <a:close/>
                  <a:moveTo>
                    <a:pt x="1198" y="877"/>
                  </a:moveTo>
                  <a:cubicBezTo>
                    <a:pt x="1195" y="881"/>
                    <a:pt x="1192" y="885"/>
                    <a:pt x="1189" y="888"/>
                  </a:cubicBezTo>
                  <a:cubicBezTo>
                    <a:pt x="1188" y="890"/>
                    <a:pt x="1189" y="891"/>
                    <a:pt x="1190" y="892"/>
                  </a:cubicBezTo>
                  <a:cubicBezTo>
                    <a:pt x="1191" y="893"/>
                    <a:pt x="1192" y="893"/>
                    <a:pt x="1193" y="892"/>
                  </a:cubicBezTo>
                  <a:cubicBezTo>
                    <a:pt x="1196" y="888"/>
                    <a:pt x="1199" y="884"/>
                    <a:pt x="1202" y="880"/>
                  </a:cubicBezTo>
                  <a:cubicBezTo>
                    <a:pt x="1203" y="878"/>
                    <a:pt x="1203" y="877"/>
                    <a:pt x="1202" y="876"/>
                  </a:cubicBezTo>
                  <a:cubicBezTo>
                    <a:pt x="1201" y="875"/>
                    <a:pt x="1199" y="876"/>
                    <a:pt x="1198" y="877"/>
                  </a:cubicBezTo>
                  <a:close/>
                  <a:moveTo>
                    <a:pt x="1214" y="852"/>
                  </a:moveTo>
                  <a:cubicBezTo>
                    <a:pt x="1212" y="856"/>
                    <a:pt x="1209" y="860"/>
                    <a:pt x="1207" y="864"/>
                  </a:cubicBezTo>
                  <a:cubicBezTo>
                    <a:pt x="1206" y="865"/>
                    <a:pt x="1206" y="867"/>
                    <a:pt x="1207" y="868"/>
                  </a:cubicBezTo>
                  <a:cubicBezTo>
                    <a:pt x="1208" y="869"/>
                    <a:pt x="1210" y="868"/>
                    <a:pt x="1211" y="867"/>
                  </a:cubicBezTo>
                  <a:cubicBezTo>
                    <a:pt x="1213" y="863"/>
                    <a:pt x="1216" y="859"/>
                    <a:pt x="1219" y="854"/>
                  </a:cubicBezTo>
                  <a:cubicBezTo>
                    <a:pt x="1219" y="853"/>
                    <a:pt x="1219" y="851"/>
                    <a:pt x="1218" y="851"/>
                  </a:cubicBezTo>
                  <a:cubicBezTo>
                    <a:pt x="1217" y="850"/>
                    <a:pt x="1215" y="850"/>
                    <a:pt x="1214" y="852"/>
                  </a:cubicBezTo>
                  <a:close/>
                  <a:moveTo>
                    <a:pt x="1228" y="825"/>
                  </a:moveTo>
                  <a:cubicBezTo>
                    <a:pt x="1226" y="830"/>
                    <a:pt x="1224" y="834"/>
                    <a:pt x="1222" y="839"/>
                  </a:cubicBezTo>
                  <a:cubicBezTo>
                    <a:pt x="1221" y="840"/>
                    <a:pt x="1221" y="841"/>
                    <a:pt x="1223" y="842"/>
                  </a:cubicBezTo>
                  <a:cubicBezTo>
                    <a:pt x="1224" y="843"/>
                    <a:pt x="1225" y="842"/>
                    <a:pt x="1226" y="841"/>
                  </a:cubicBezTo>
                  <a:cubicBezTo>
                    <a:pt x="1228" y="836"/>
                    <a:pt x="1231" y="832"/>
                    <a:pt x="1233" y="827"/>
                  </a:cubicBezTo>
                  <a:cubicBezTo>
                    <a:pt x="1233" y="826"/>
                    <a:pt x="1233" y="825"/>
                    <a:pt x="1231" y="824"/>
                  </a:cubicBezTo>
                  <a:cubicBezTo>
                    <a:pt x="1230" y="823"/>
                    <a:pt x="1229" y="824"/>
                    <a:pt x="1228" y="825"/>
                  </a:cubicBezTo>
                  <a:close/>
                  <a:moveTo>
                    <a:pt x="1240" y="798"/>
                  </a:moveTo>
                  <a:cubicBezTo>
                    <a:pt x="1238" y="802"/>
                    <a:pt x="1236" y="807"/>
                    <a:pt x="1234" y="812"/>
                  </a:cubicBezTo>
                  <a:cubicBezTo>
                    <a:pt x="1234" y="813"/>
                    <a:pt x="1234" y="814"/>
                    <a:pt x="1236" y="815"/>
                  </a:cubicBezTo>
                  <a:cubicBezTo>
                    <a:pt x="1237" y="815"/>
                    <a:pt x="1238" y="815"/>
                    <a:pt x="1239" y="814"/>
                  </a:cubicBezTo>
                  <a:cubicBezTo>
                    <a:pt x="1241" y="809"/>
                    <a:pt x="1243" y="804"/>
                    <a:pt x="1244" y="800"/>
                  </a:cubicBezTo>
                  <a:cubicBezTo>
                    <a:pt x="1245" y="798"/>
                    <a:pt x="1244" y="797"/>
                    <a:pt x="1243" y="796"/>
                  </a:cubicBezTo>
                  <a:cubicBezTo>
                    <a:pt x="1242" y="796"/>
                    <a:pt x="1240" y="796"/>
                    <a:pt x="1240" y="798"/>
                  </a:cubicBezTo>
                  <a:close/>
                  <a:moveTo>
                    <a:pt x="1249" y="769"/>
                  </a:moveTo>
                  <a:cubicBezTo>
                    <a:pt x="1248" y="774"/>
                    <a:pt x="1246" y="779"/>
                    <a:pt x="1245" y="784"/>
                  </a:cubicBezTo>
                  <a:cubicBezTo>
                    <a:pt x="1244" y="785"/>
                    <a:pt x="1245" y="786"/>
                    <a:pt x="1246" y="787"/>
                  </a:cubicBezTo>
                  <a:cubicBezTo>
                    <a:pt x="1247" y="787"/>
                    <a:pt x="1249" y="787"/>
                    <a:pt x="1249" y="785"/>
                  </a:cubicBezTo>
                  <a:cubicBezTo>
                    <a:pt x="1251" y="781"/>
                    <a:pt x="1252" y="776"/>
                    <a:pt x="1254" y="771"/>
                  </a:cubicBezTo>
                  <a:cubicBezTo>
                    <a:pt x="1254" y="770"/>
                    <a:pt x="1253" y="768"/>
                    <a:pt x="1252" y="768"/>
                  </a:cubicBezTo>
                  <a:cubicBezTo>
                    <a:pt x="1251" y="767"/>
                    <a:pt x="1249" y="768"/>
                    <a:pt x="1249" y="769"/>
                  </a:cubicBezTo>
                  <a:close/>
                  <a:moveTo>
                    <a:pt x="1256" y="741"/>
                  </a:moveTo>
                  <a:cubicBezTo>
                    <a:pt x="1255" y="745"/>
                    <a:pt x="1254" y="750"/>
                    <a:pt x="1253" y="755"/>
                  </a:cubicBezTo>
                  <a:cubicBezTo>
                    <a:pt x="1253" y="756"/>
                    <a:pt x="1253" y="758"/>
                    <a:pt x="1255" y="758"/>
                  </a:cubicBezTo>
                  <a:cubicBezTo>
                    <a:pt x="1256" y="758"/>
                    <a:pt x="1257" y="758"/>
                    <a:pt x="1258" y="756"/>
                  </a:cubicBezTo>
                  <a:cubicBezTo>
                    <a:pt x="1259" y="751"/>
                    <a:pt x="1260" y="747"/>
                    <a:pt x="1261" y="742"/>
                  </a:cubicBezTo>
                  <a:cubicBezTo>
                    <a:pt x="1262" y="740"/>
                    <a:pt x="1261" y="739"/>
                    <a:pt x="1259" y="739"/>
                  </a:cubicBezTo>
                  <a:cubicBezTo>
                    <a:pt x="1258" y="738"/>
                    <a:pt x="1257" y="739"/>
                    <a:pt x="1256" y="741"/>
                  </a:cubicBezTo>
                  <a:close/>
                  <a:moveTo>
                    <a:pt x="1288" y="742"/>
                  </a:moveTo>
                  <a:cubicBezTo>
                    <a:pt x="1283" y="742"/>
                    <a:pt x="1278" y="741"/>
                    <a:pt x="1273" y="740"/>
                  </a:cubicBezTo>
                  <a:cubicBezTo>
                    <a:pt x="1272" y="740"/>
                    <a:pt x="1270" y="741"/>
                    <a:pt x="1270" y="742"/>
                  </a:cubicBezTo>
                  <a:cubicBezTo>
                    <a:pt x="1270" y="743"/>
                    <a:pt x="1271" y="745"/>
                    <a:pt x="1272" y="745"/>
                  </a:cubicBezTo>
                  <a:cubicBezTo>
                    <a:pt x="1277" y="746"/>
                    <a:pt x="1282" y="747"/>
                    <a:pt x="1287" y="747"/>
                  </a:cubicBezTo>
                  <a:cubicBezTo>
                    <a:pt x="1288" y="748"/>
                    <a:pt x="1290" y="747"/>
                    <a:pt x="1290" y="745"/>
                  </a:cubicBezTo>
                  <a:cubicBezTo>
                    <a:pt x="1290" y="744"/>
                    <a:pt x="1289" y="743"/>
                    <a:pt x="1288" y="742"/>
                  </a:cubicBezTo>
                  <a:close/>
                  <a:moveTo>
                    <a:pt x="1317" y="746"/>
                  </a:moveTo>
                  <a:cubicBezTo>
                    <a:pt x="1312" y="746"/>
                    <a:pt x="1307" y="745"/>
                    <a:pt x="1302" y="745"/>
                  </a:cubicBezTo>
                  <a:cubicBezTo>
                    <a:pt x="1301" y="744"/>
                    <a:pt x="1300" y="745"/>
                    <a:pt x="1300" y="747"/>
                  </a:cubicBezTo>
                  <a:cubicBezTo>
                    <a:pt x="1299" y="748"/>
                    <a:pt x="1300" y="749"/>
                    <a:pt x="1302" y="750"/>
                  </a:cubicBezTo>
                  <a:cubicBezTo>
                    <a:pt x="1307" y="750"/>
                    <a:pt x="1312" y="751"/>
                    <a:pt x="1317" y="751"/>
                  </a:cubicBezTo>
                  <a:cubicBezTo>
                    <a:pt x="1318" y="752"/>
                    <a:pt x="1319" y="751"/>
                    <a:pt x="1320" y="749"/>
                  </a:cubicBezTo>
                  <a:cubicBezTo>
                    <a:pt x="1320" y="748"/>
                    <a:pt x="1319" y="747"/>
                    <a:pt x="1317" y="746"/>
                  </a:cubicBezTo>
                  <a:close/>
                  <a:moveTo>
                    <a:pt x="1347" y="749"/>
                  </a:moveTo>
                  <a:cubicBezTo>
                    <a:pt x="1342" y="749"/>
                    <a:pt x="1337" y="748"/>
                    <a:pt x="1332" y="748"/>
                  </a:cubicBezTo>
                  <a:cubicBezTo>
                    <a:pt x="1331" y="748"/>
                    <a:pt x="1330" y="749"/>
                    <a:pt x="1329" y="750"/>
                  </a:cubicBezTo>
                  <a:cubicBezTo>
                    <a:pt x="1329" y="751"/>
                    <a:pt x="1330" y="753"/>
                    <a:pt x="1332" y="753"/>
                  </a:cubicBezTo>
                  <a:cubicBezTo>
                    <a:pt x="1337" y="753"/>
                    <a:pt x="1342" y="754"/>
                    <a:pt x="1347" y="754"/>
                  </a:cubicBezTo>
                  <a:cubicBezTo>
                    <a:pt x="1348" y="754"/>
                    <a:pt x="1349" y="753"/>
                    <a:pt x="1349" y="751"/>
                  </a:cubicBezTo>
                  <a:cubicBezTo>
                    <a:pt x="1350" y="750"/>
                    <a:pt x="1348" y="749"/>
                    <a:pt x="1347" y="749"/>
                  </a:cubicBezTo>
                  <a:close/>
                  <a:moveTo>
                    <a:pt x="1377" y="749"/>
                  </a:moveTo>
                  <a:cubicBezTo>
                    <a:pt x="1375" y="749"/>
                    <a:pt x="1373" y="749"/>
                    <a:pt x="1371" y="749"/>
                  </a:cubicBezTo>
                  <a:cubicBezTo>
                    <a:pt x="1368" y="749"/>
                    <a:pt x="1365" y="749"/>
                    <a:pt x="1362" y="749"/>
                  </a:cubicBezTo>
                  <a:cubicBezTo>
                    <a:pt x="1361" y="749"/>
                    <a:pt x="1359" y="750"/>
                    <a:pt x="1359" y="752"/>
                  </a:cubicBezTo>
                  <a:cubicBezTo>
                    <a:pt x="1359" y="753"/>
                    <a:pt x="1361" y="754"/>
                    <a:pt x="1362" y="754"/>
                  </a:cubicBezTo>
                  <a:cubicBezTo>
                    <a:pt x="1365" y="754"/>
                    <a:pt x="1368" y="754"/>
                    <a:pt x="1371" y="754"/>
                  </a:cubicBezTo>
                  <a:cubicBezTo>
                    <a:pt x="1373" y="754"/>
                    <a:pt x="1375" y="754"/>
                    <a:pt x="1377" y="754"/>
                  </a:cubicBezTo>
                  <a:cubicBezTo>
                    <a:pt x="1378" y="754"/>
                    <a:pt x="1379" y="753"/>
                    <a:pt x="1379" y="752"/>
                  </a:cubicBezTo>
                  <a:cubicBezTo>
                    <a:pt x="1379" y="751"/>
                    <a:pt x="1378" y="749"/>
                    <a:pt x="1377" y="749"/>
                  </a:cubicBezTo>
                  <a:close/>
                  <a:moveTo>
                    <a:pt x="1407" y="748"/>
                  </a:moveTo>
                  <a:cubicBezTo>
                    <a:pt x="1402" y="748"/>
                    <a:pt x="1397" y="749"/>
                    <a:pt x="1392" y="749"/>
                  </a:cubicBezTo>
                  <a:cubicBezTo>
                    <a:pt x="1390" y="749"/>
                    <a:pt x="1389" y="750"/>
                    <a:pt x="1389" y="752"/>
                  </a:cubicBezTo>
                  <a:cubicBezTo>
                    <a:pt x="1389" y="753"/>
                    <a:pt x="1391" y="754"/>
                    <a:pt x="1392" y="754"/>
                  </a:cubicBezTo>
                  <a:cubicBezTo>
                    <a:pt x="1397" y="754"/>
                    <a:pt x="1402" y="753"/>
                    <a:pt x="1407" y="753"/>
                  </a:cubicBezTo>
                  <a:cubicBezTo>
                    <a:pt x="1408" y="753"/>
                    <a:pt x="1410" y="752"/>
                    <a:pt x="1409" y="750"/>
                  </a:cubicBezTo>
                  <a:cubicBezTo>
                    <a:pt x="1409" y="749"/>
                    <a:pt x="1408" y="748"/>
                    <a:pt x="1407" y="748"/>
                  </a:cubicBezTo>
                  <a:close/>
                  <a:moveTo>
                    <a:pt x="1436" y="744"/>
                  </a:moveTo>
                  <a:cubicBezTo>
                    <a:pt x="1431" y="745"/>
                    <a:pt x="1426" y="745"/>
                    <a:pt x="1421" y="746"/>
                  </a:cubicBezTo>
                  <a:cubicBezTo>
                    <a:pt x="1420" y="746"/>
                    <a:pt x="1419" y="748"/>
                    <a:pt x="1419" y="749"/>
                  </a:cubicBezTo>
                  <a:cubicBezTo>
                    <a:pt x="1420" y="750"/>
                    <a:pt x="1421" y="751"/>
                    <a:pt x="1422" y="751"/>
                  </a:cubicBezTo>
                  <a:cubicBezTo>
                    <a:pt x="1427" y="750"/>
                    <a:pt x="1432" y="750"/>
                    <a:pt x="1437" y="749"/>
                  </a:cubicBezTo>
                  <a:cubicBezTo>
                    <a:pt x="1438" y="748"/>
                    <a:pt x="1439" y="747"/>
                    <a:pt x="1439" y="746"/>
                  </a:cubicBezTo>
                  <a:cubicBezTo>
                    <a:pt x="1439" y="744"/>
                    <a:pt x="1437" y="743"/>
                    <a:pt x="1436" y="744"/>
                  </a:cubicBezTo>
                  <a:close/>
                  <a:moveTo>
                    <a:pt x="1465" y="736"/>
                  </a:moveTo>
                  <a:cubicBezTo>
                    <a:pt x="1460" y="738"/>
                    <a:pt x="1455" y="739"/>
                    <a:pt x="1451" y="740"/>
                  </a:cubicBezTo>
                  <a:cubicBezTo>
                    <a:pt x="1449" y="741"/>
                    <a:pt x="1448" y="742"/>
                    <a:pt x="1449" y="744"/>
                  </a:cubicBezTo>
                  <a:cubicBezTo>
                    <a:pt x="1449" y="745"/>
                    <a:pt x="1451" y="746"/>
                    <a:pt x="1452" y="745"/>
                  </a:cubicBezTo>
                  <a:cubicBezTo>
                    <a:pt x="1457" y="744"/>
                    <a:pt x="1462" y="743"/>
                    <a:pt x="1466" y="741"/>
                  </a:cubicBezTo>
                  <a:cubicBezTo>
                    <a:pt x="1468" y="741"/>
                    <a:pt x="1468" y="739"/>
                    <a:pt x="1468" y="738"/>
                  </a:cubicBezTo>
                  <a:cubicBezTo>
                    <a:pt x="1468" y="737"/>
                    <a:pt x="1466" y="736"/>
                    <a:pt x="1465" y="736"/>
                  </a:cubicBezTo>
                  <a:close/>
                  <a:moveTo>
                    <a:pt x="1492" y="725"/>
                  </a:moveTo>
                  <a:cubicBezTo>
                    <a:pt x="1488" y="728"/>
                    <a:pt x="1483" y="730"/>
                    <a:pt x="1479" y="731"/>
                  </a:cubicBezTo>
                  <a:cubicBezTo>
                    <a:pt x="1478" y="732"/>
                    <a:pt x="1477" y="733"/>
                    <a:pt x="1477" y="735"/>
                  </a:cubicBezTo>
                  <a:cubicBezTo>
                    <a:pt x="1478" y="736"/>
                    <a:pt x="1479" y="737"/>
                    <a:pt x="1481" y="736"/>
                  </a:cubicBezTo>
                  <a:cubicBezTo>
                    <a:pt x="1485" y="734"/>
                    <a:pt x="1490" y="732"/>
                    <a:pt x="1495" y="730"/>
                  </a:cubicBezTo>
                  <a:cubicBezTo>
                    <a:pt x="1496" y="729"/>
                    <a:pt x="1496" y="728"/>
                    <a:pt x="1496" y="726"/>
                  </a:cubicBezTo>
                  <a:cubicBezTo>
                    <a:pt x="1495" y="725"/>
                    <a:pt x="1494" y="725"/>
                    <a:pt x="1492" y="725"/>
                  </a:cubicBezTo>
                  <a:close/>
                  <a:moveTo>
                    <a:pt x="1518" y="710"/>
                  </a:moveTo>
                  <a:cubicBezTo>
                    <a:pt x="1514" y="713"/>
                    <a:pt x="1509" y="716"/>
                    <a:pt x="1505" y="718"/>
                  </a:cubicBezTo>
                  <a:cubicBezTo>
                    <a:pt x="1504" y="719"/>
                    <a:pt x="1504" y="720"/>
                    <a:pt x="1504" y="722"/>
                  </a:cubicBezTo>
                  <a:cubicBezTo>
                    <a:pt x="1505" y="723"/>
                    <a:pt x="1507" y="723"/>
                    <a:pt x="1508" y="723"/>
                  </a:cubicBezTo>
                  <a:cubicBezTo>
                    <a:pt x="1512" y="720"/>
                    <a:pt x="1516" y="717"/>
                    <a:pt x="1521" y="714"/>
                  </a:cubicBezTo>
                  <a:cubicBezTo>
                    <a:pt x="1522" y="713"/>
                    <a:pt x="1522" y="712"/>
                    <a:pt x="1521" y="711"/>
                  </a:cubicBezTo>
                  <a:cubicBezTo>
                    <a:pt x="1520" y="709"/>
                    <a:pt x="1519" y="709"/>
                    <a:pt x="1518" y="710"/>
                  </a:cubicBezTo>
                  <a:close/>
                  <a:moveTo>
                    <a:pt x="1539" y="690"/>
                  </a:moveTo>
                  <a:cubicBezTo>
                    <a:pt x="1536" y="694"/>
                    <a:pt x="1533" y="697"/>
                    <a:pt x="1529" y="701"/>
                  </a:cubicBezTo>
                  <a:cubicBezTo>
                    <a:pt x="1528" y="702"/>
                    <a:pt x="1528" y="703"/>
                    <a:pt x="1529" y="704"/>
                  </a:cubicBezTo>
                  <a:cubicBezTo>
                    <a:pt x="1530" y="705"/>
                    <a:pt x="1531" y="705"/>
                    <a:pt x="1532" y="704"/>
                  </a:cubicBezTo>
                  <a:cubicBezTo>
                    <a:pt x="1536" y="701"/>
                    <a:pt x="1540" y="698"/>
                    <a:pt x="1543" y="694"/>
                  </a:cubicBezTo>
                  <a:cubicBezTo>
                    <a:pt x="1544" y="693"/>
                    <a:pt x="1544" y="691"/>
                    <a:pt x="1543" y="690"/>
                  </a:cubicBezTo>
                  <a:cubicBezTo>
                    <a:pt x="1542" y="689"/>
                    <a:pt x="1540" y="689"/>
                    <a:pt x="1539" y="690"/>
                  </a:cubicBezTo>
                  <a:close/>
                  <a:moveTo>
                    <a:pt x="1557" y="667"/>
                  </a:moveTo>
                  <a:cubicBezTo>
                    <a:pt x="1555" y="671"/>
                    <a:pt x="1552" y="675"/>
                    <a:pt x="1549" y="679"/>
                  </a:cubicBezTo>
                  <a:cubicBezTo>
                    <a:pt x="1548" y="680"/>
                    <a:pt x="1548" y="682"/>
                    <a:pt x="1549" y="683"/>
                  </a:cubicBezTo>
                  <a:cubicBezTo>
                    <a:pt x="1551" y="683"/>
                    <a:pt x="1552" y="683"/>
                    <a:pt x="1553" y="682"/>
                  </a:cubicBezTo>
                  <a:cubicBezTo>
                    <a:pt x="1556" y="678"/>
                    <a:pt x="1559" y="674"/>
                    <a:pt x="1562" y="670"/>
                  </a:cubicBezTo>
                  <a:cubicBezTo>
                    <a:pt x="1562" y="668"/>
                    <a:pt x="1562" y="667"/>
                    <a:pt x="1561" y="666"/>
                  </a:cubicBezTo>
                  <a:cubicBezTo>
                    <a:pt x="1560" y="665"/>
                    <a:pt x="1558" y="666"/>
                    <a:pt x="1557" y="667"/>
                  </a:cubicBezTo>
                  <a:close/>
                  <a:moveTo>
                    <a:pt x="1570" y="641"/>
                  </a:moveTo>
                  <a:cubicBezTo>
                    <a:pt x="1569" y="645"/>
                    <a:pt x="1567" y="650"/>
                    <a:pt x="1564" y="654"/>
                  </a:cubicBezTo>
                  <a:cubicBezTo>
                    <a:pt x="1564" y="655"/>
                    <a:pt x="1564" y="657"/>
                    <a:pt x="1566" y="657"/>
                  </a:cubicBezTo>
                  <a:cubicBezTo>
                    <a:pt x="1567" y="658"/>
                    <a:pt x="1568" y="657"/>
                    <a:pt x="1569" y="656"/>
                  </a:cubicBezTo>
                  <a:cubicBezTo>
                    <a:pt x="1571" y="652"/>
                    <a:pt x="1573" y="647"/>
                    <a:pt x="1575" y="642"/>
                  </a:cubicBezTo>
                  <a:cubicBezTo>
                    <a:pt x="1576" y="641"/>
                    <a:pt x="1575" y="640"/>
                    <a:pt x="1574" y="639"/>
                  </a:cubicBezTo>
                  <a:cubicBezTo>
                    <a:pt x="1572" y="639"/>
                    <a:pt x="1571" y="639"/>
                    <a:pt x="1570" y="641"/>
                  </a:cubicBezTo>
                  <a:close/>
                  <a:moveTo>
                    <a:pt x="1579" y="612"/>
                  </a:moveTo>
                  <a:cubicBezTo>
                    <a:pt x="1578" y="616"/>
                    <a:pt x="1578" y="618"/>
                    <a:pt x="1577" y="621"/>
                  </a:cubicBezTo>
                  <a:cubicBezTo>
                    <a:pt x="1577" y="623"/>
                    <a:pt x="1576" y="625"/>
                    <a:pt x="1575" y="627"/>
                  </a:cubicBezTo>
                  <a:cubicBezTo>
                    <a:pt x="1575" y="628"/>
                    <a:pt x="1576" y="629"/>
                    <a:pt x="1577" y="630"/>
                  </a:cubicBezTo>
                  <a:cubicBezTo>
                    <a:pt x="1578" y="630"/>
                    <a:pt x="1580" y="629"/>
                    <a:pt x="1580" y="628"/>
                  </a:cubicBezTo>
                  <a:cubicBezTo>
                    <a:pt x="1581" y="626"/>
                    <a:pt x="1581" y="624"/>
                    <a:pt x="1582" y="622"/>
                  </a:cubicBezTo>
                  <a:cubicBezTo>
                    <a:pt x="1583" y="619"/>
                    <a:pt x="1583" y="617"/>
                    <a:pt x="1584" y="613"/>
                  </a:cubicBezTo>
                  <a:cubicBezTo>
                    <a:pt x="1584" y="612"/>
                    <a:pt x="1583" y="611"/>
                    <a:pt x="1582" y="610"/>
                  </a:cubicBezTo>
                  <a:cubicBezTo>
                    <a:pt x="1581" y="610"/>
                    <a:pt x="1579" y="611"/>
                    <a:pt x="1579" y="612"/>
                  </a:cubicBezTo>
                  <a:close/>
                  <a:moveTo>
                    <a:pt x="1582" y="583"/>
                  </a:moveTo>
                  <a:cubicBezTo>
                    <a:pt x="1581" y="588"/>
                    <a:pt x="1581" y="593"/>
                    <a:pt x="1581" y="598"/>
                  </a:cubicBezTo>
                  <a:cubicBezTo>
                    <a:pt x="1581" y="599"/>
                    <a:pt x="1582" y="600"/>
                    <a:pt x="1583" y="600"/>
                  </a:cubicBezTo>
                  <a:cubicBezTo>
                    <a:pt x="1584" y="601"/>
                    <a:pt x="1586" y="600"/>
                    <a:pt x="1586" y="598"/>
                  </a:cubicBezTo>
                  <a:cubicBezTo>
                    <a:pt x="1586" y="593"/>
                    <a:pt x="1586" y="588"/>
                    <a:pt x="1587" y="583"/>
                  </a:cubicBezTo>
                  <a:cubicBezTo>
                    <a:pt x="1587" y="582"/>
                    <a:pt x="1586" y="580"/>
                    <a:pt x="1584" y="580"/>
                  </a:cubicBezTo>
                  <a:cubicBezTo>
                    <a:pt x="1583" y="580"/>
                    <a:pt x="1582" y="581"/>
                    <a:pt x="1582" y="583"/>
                  </a:cubicBezTo>
                  <a:close/>
                  <a:moveTo>
                    <a:pt x="1581" y="553"/>
                  </a:moveTo>
                  <a:cubicBezTo>
                    <a:pt x="1582" y="558"/>
                    <a:pt x="1582" y="563"/>
                    <a:pt x="1582" y="568"/>
                  </a:cubicBezTo>
                  <a:cubicBezTo>
                    <a:pt x="1582" y="569"/>
                    <a:pt x="1583" y="570"/>
                    <a:pt x="1584" y="570"/>
                  </a:cubicBezTo>
                  <a:cubicBezTo>
                    <a:pt x="1586" y="570"/>
                    <a:pt x="1587" y="569"/>
                    <a:pt x="1587" y="568"/>
                  </a:cubicBezTo>
                  <a:cubicBezTo>
                    <a:pt x="1587" y="563"/>
                    <a:pt x="1587" y="558"/>
                    <a:pt x="1586" y="553"/>
                  </a:cubicBezTo>
                  <a:cubicBezTo>
                    <a:pt x="1586" y="551"/>
                    <a:pt x="1585" y="550"/>
                    <a:pt x="1584" y="550"/>
                  </a:cubicBezTo>
                  <a:cubicBezTo>
                    <a:pt x="1582" y="551"/>
                    <a:pt x="1581" y="552"/>
                    <a:pt x="1581" y="553"/>
                  </a:cubicBezTo>
                  <a:close/>
                  <a:moveTo>
                    <a:pt x="1579" y="523"/>
                  </a:moveTo>
                  <a:cubicBezTo>
                    <a:pt x="1579" y="528"/>
                    <a:pt x="1580" y="533"/>
                    <a:pt x="1580" y="538"/>
                  </a:cubicBezTo>
                  <a:cubicBezTo>
                    <a:pt x="1580" y="540"/>
                    <a:pt x="1582" y="541"/>
                    <a:pt x="1583" y="540"/>
                  </a:cubicBezTo>
                  <a:cubicBezTo>
                    <a:pt x="1584" y="540"/>
                    <a:pt x="1585" y="539"/>
                    <a:pt x="1585" y="538"/>
                  </a:cubicBezTo>
                  <a:cubicBezTo>
                    <a:pt x="1585" y="533"/>
                    <a:pt x="1584" y="528"/>
                    <a:pt x="1584" y="523"/>
                  </a:cubicBezTo>
                  <a:cubicBezTo>
                    <a:pt x="1583" y="521"/>
                    <a:pt x="1582" y="520"/>
                    <a:pt x="1581" y="521"/>
                  </a:cubicBezTo>
                  <a:cubicBezTo>
                    <a:pt x="1579" y="521"/>
                    <a:pt x="1578" y="522"/>
                    <a:pt x="1579" y="523"/>
                  </a:cubicBezTo>
                  <a:close/>
                  <a:moveTo>
                    <a:pt x="1573" y="494"/>
                  </a:moveTo>
                  <a:cubicBezTo>
                    <a:pt x="1574" y="499"/>
                    <a:pt x="1575" y="504"/>
                    <a:pt x="1576" y="509"/>
                  </a:cubicBezTo>
                  <a:cubicBezTo>
                    <a:pt x="1577" y="510"/>
                    <a:pt x="1578" y="511"/>
                    <a:pt x="1579" y="511"/>
                  </a:cubicBezTo>
                  <a:cubicBezTo>
                    <a:pt x="1581" y="510"/>
                    <a:pt x="1581" y="509"/>
                    <a:pt x="1581" y="508"/>
                  </a:cubicBezTo>
                  <a:cubicBezTo>
                    <a:pt x="1580" y="503"/>
                    <a:pt x="1579" y="498"/>
                    <a:pt x="1578" y="493"/>
                  </a:cubicBezTo>
                  <a:cubicBezTo>
                    <a:pt x="1578" y="492"/>
                    <a:pt x="1576" y="491"/>
                    <a:pt x="1575" y="491"/>
                  </a:cubicBezTo>
                  <a:cubicBezTo>
                    <a:pt x="1574" y="491"/>
                    <a:pt x="1573" y="493"/>
                    <a:pt x="1573" y="494"/>
                  </a:cubicBezTo>
                  <a:close/>
                  <a:moveTo>
                    <a:pt x="1564" y="466"/>
                  </a:moveTo>
                  <a:cubicBezTo>
                    <a:pt x="1566" y="471"/>
                    <a:pt x="1567" y="475"/>
                    <a:pt x="1569" y="480"/>
                  </a:cubicBezTo>
                  <a:cubicBezTo>
                    <a:pt x="1569" y="481"/>
                    <a:pt x="1571" y="482"/>
                    <a:pt x="1572" y="482"/>
                  </a:cubicBezTo>
                  <a:cubicBezTo>
                    <a:pt x="1573" y="481"/>
                    <a:pt x="1574" y="480"/>
                    <a:pt x="1574" y="478"/>
                  </a:cubicBezTo>
                  <a:cubicBezTo>
                    <a:pt x="1572" y="473"/>
                    <a:pt x="1570" y="469"/>
                    <a:pt x="1568" y="464"/>
                  </a:cubicBezTo>
                  <a:cubicBezTo>
                    <a:pt x="1568" y="463"/>
                    <a:pt x="1566" y="462"/>
                    <a:pt x="1565" y="463"/>
                  </a:cubicBezTo>
                  <a:cubicBezTo>
                    <a:pt x="1564" y="463"/>
                    <a:pt x="1563" y="465"/>
                    <a:pt x="1564" y="466"/>
                  </a:cubicBezTo>
                  <a:close/>
                  <a:moveTo>
                    <a:pt x="1548" y="442"/>
                  </a:moveTo>
                  <a:cubicBezTo>
                    <a:pt x="1551" y="445"/>
                    <a:pt x="1554" y="449"/>
                    <a:pt x="1557" y="453"/>
                  </a:cubicBezTo>
                  <a:cubicBezTo>
                    <a:pt x="1557" y="454"/>
                    <a:pt x="1559" y="455"/>
                    <a:pt x="1560" y="454"/>
                  </a:cubicBezTo>
                  <a:cubicBezTo>
                    <a:pt x="1561" y="453"/>
                    <a:pt x="1562" y="452"/>
                    <a:pt x="1561" y="451"/>
                  </a:cubicBezTo>
                  <a:cubicBezTo>
                    <a:pt x="1558" y="446"/>
                    <a:pt x="1555" y="442"/>
                    <a:pt x="1552" y="438"/>
                  </a:cubicBezTo>
                  <a:cubicBezTo>
                    <a:pt x="1551" y="437"/>
                    <a:pt x="1549" y="437"/>
                    <a:pt x="1548" y="438"/>
                  </a:cubicBezTo>
                  <a:cubicBezTo>
                    <a:pt x="1547" y="439"/>
                    <a:pt x="1547" y="441"/>
                    <a:pt x="1548" y="442"/>
                  </a:cubicBezTo>
                  <a:close/>
                  <a:moveTo>
                    <a:pt x="1524" y="428"/>
                  </a:moveTo>
                  <a:cubicBezTo>
                    <a:pt x="1529" y="429"/>
                    <a:pt x="1533" y="430"/>
                    <a:pt x="1537" y="433"/>
                  </a:cubicBezTo>
                  <a:cubicBezTo>
                    <a:pt x="1538" y="433"/>
                    <a:pt x="1540" y="433"/>
                    <a:pt x="1540" y="432"/>
                  </a:cubicBezTo>
                  <a:cubicBezTo>
                    <a:pt x="1541" y="431"/>
                    <a:pt x="1541" y="429"/>
                    <a:pt x="1540" y="428"/>
                  </a:cubicBezTo>
                  <a:cubicBezTo>
                    <a:pt x="1535" y="426"/>
                    <a:pt x="1530" y="424"/>
                    <a:pt x="1525" y="423"/>
                  </a:cubicBezTo>
                  <a:cubicBezTo>
                    <a:pt x="1524" y="422"/>
                    <a:pt x="1522" y="423"/>
                    <a:pt x="1522" y="425"/>
                  </a:cubicBezTo>
                  <a:cubicBezTo>
                    <a:pt x="1522" y="426"/>
                    <a:pt x="1523" y="427"/>
                    <a:pt x="1524" y="428"/>
                  </a:cubicBezTo>
                  <a:close/>
                  <a:moveTo>
                    <a:pt x="1501" y="423"/>
                  </a:moveTo>
                  <a:cubicBezTo>
                    <a:pt x="1500" y="423"/>
                    <a:pt x="1499" y="424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3" y="428"/>
                    <a:pt x="1506" y="427"/>
                    <a:pt x="1510" y="427"/>
                  </a:cubicBezTo>
                  <a:cubicBezTo>
                    <a:pt x="1511" y="427"/>
                    <a:pt x="1512" y="425"/>
                    <a:pt x="1512" y="424"/>
                  </a:cubicBezTo>
                  <a:cubicBezTo>
                    <a:pt x="1512" y="423"/>
                    <a:pt x="1511" y="422"/>
                    <a:pt x="1509" y="422"/>
                  </a:cubicBezTo>
                  <a:cubicBezTo>
                    <a:pt x="1506" y="422"/>
                    <a:pt x="1502" y="423"/>
                    <a:pt x="1498" y="424"/>
                  </a:cubicBezTo>
                  <a:cubicBezTo>
                    <a:pt x="1496" y="424"/>
                    <a:pt x="1495" y="426"/>
                    <a:pt x="1496" y="427"/>
                  </a:cubicBezTo>
                  <a:cubicBezTo>
                    <a:pt x="1496" y="428"/>
                    <a:pt x="1498" y="429"/>
                    <a:pt x="1499" y="429"/>
                  </a:cubicBezTo>
                  <a:cubicBezTo>
                    <a:pt x="1500" y="428"/>
                    <a:pt x="1501" y="428"/>
                    <a:pt x="1502" y="428"/>
                  </a:cubicBezTo>
                  <a:cubicBezTo>
                    <a:pt x="1504" y="427"/>
                    <a:pt x="1504" y="426"/>
                    <a:pt x="1504" y="425"/>
                  </a:cubicBezTo>
                  <a:cubicBezTo>
                    <a:pt x="1504" y="423"/>
                    <a:pt x="1502" y="423"/>
                    <a:pt x="1501" y="423"/>
                  </a:cubicBezTo>
                  <a:close/>
                  <a:moveTo>
                    <a:pt x="1526" y="409"/>
                  </a:moveTo>
                  <a:cubicBezTo>
                    <a:pt x="1523" y="412"/>
                    <a:pt x="1519" y="415"/>
                    <a:pt x="1514" y="417"/>
                  </a:cubicBezTo>
                  <a:cubicBezTo>
                    <a:pt x="1513" y="418"/>
                    <a:pt x="1513" y="420"/>
                    <a:pt x="1513" y="421"/>
                  </a:cubicBezTo>
                  <a:cubicBezTo>
                    <a:pt x="1514" y="422"/>
                    <a:pt x="1515" y="422"/>
                    <a:pt x="1517" y="422"/>
                  </a:cubicBezTo>
                  <a:cubicBezTo>
                    <a:pt x="1521" y="419"/>
                    <a:pt x="1526" y="416"/>
                    <a:pt x="1529" y="413"/>
                  </a:cubicBezTo>
                  <a:cubicBezTo>
                    <a:pt x="1531" y="412"/>
                    <a:pt x="1531" y="411"/>
                    <a:pt x="1530" y="410"/>
                  </a:cubicBezTo>
                  <a:cubicBezTo>
                    <a:pt x="1529" y="409"/>
                    <a:pt x="1527" y="408"/>
                    <a:pt x="1526" y="409"/>
                  </a:cubicBezTo>
                  <a:close/>
                  <a:moveTo>
                    <a:pt x="1543" y="386"/>
                  </a:moveTo>
                  <a:cubicBezTo>
                    <a:pt x="1541" y="391"/>
                    <a:pt x="1539" y="395"/>
                    <a:pt x="1536" y="399"/>
                  </a:cubicBezTo>
                  <a:cubicBezTo>
                    <a:pt x="1535" y="400"/>
                    <a:pt x="1535" y="401"/>
                    <a:pt x="1537" y="402"/>
                  </a:cubicBezTo>
                  <a:cubicBezTo>
                    <a:pt x="1538" y="403"/>
                    <a:pt x="1539" y="403"/>
                    <a:pt x="1540" y="402"/>
                  </a:cubicBezTo>
                  <a:cubicBezTo>
                    <a:pt x="1543" y="397"/>
                    <a:pt x="1546" y="393"/>
                    <a:pt x="1548" y="388"/>
                  </a:cubicBezTo>
                  <a:cubicBezTo>
                    <a:pt x="1548" y="387"/>
                    <a:pt x="1547" y="385"/>
                    <a:pt x="1546" y="385"/>
                  </a:cubicBezTo>
                  <a:cubicBezTo>
                    <a:pt x="1545" y="384"/>
                    <a:pt x="1543" y="385"/>
                    <a:pt x="1543" y="386"/>
                  </a:cubicBezTo>
                  <a:close/>
                  <a:moveTo>
                    <a:pt x="1548" y="358"/>
                  </a:moveTo>
                  <a:cubicBezTo>
                    <a:pt x="1548" y="363"/>
                    <a:pt x="1548" y="368"/>
                    <a:pt x="1547" y="372"/>
                  </a:cubicBezTo>
                  <a:cubicBezTo>
                    <a:pt x="1547" y="374"/>
                    <a:pt x="1548" y="375"/>
                    <a:pt x="1549" y="375"/>
                  </a:cubicBezTo>
                  <a:cubicBezTo>
                    <a:pt x="1550" y="375"/>
                    <a:pt x="1552" y="375"/>
                    <a:pt x="1552" y="373"/>
                  </a:cubicBezTo>
                  <a:cubicBezTo>
                    <a:pt x="1552" y="373"/>
                    <a:pt x="1552" y="373"/>
                    <a:pt x="1552" y="373"/>
                  </a:cubicBezTo>
                  <a:cubicBezTo>
                    <a:pt x="1553" y="368"/>
                    <a:pt x="1553" y="363"/>
                    <a:pt x="1553" y="358"/>
                  </a:cubicBezTo>
                  <a:cubicBezTo>
                    <a:pt x="1553" y="356"/>
                    <a:pt x="1552" y="355"/>
                    <a:pt x="1551" y="355"/>
                  </a:cubicBezTo>
                  <a:cubicBezTo>
                    <a:pt x="1549" y="355"/>
                    <a:pt x="1548" y="356"/>
                    <a:pt x="1548" y="358"/>
                  </a:cubicBezTo>
                  <a:close/>
                  <a:moveTo>
                    <a:pt x="1544" y="329"/>
                  </a:moveTo>
                  <a:cubicBezTo>
                    <a:pt x="1546" y="334"/>
                    <a:pt x="1547" y="338"/>
                    <a:pt x="1547" y="343"/>
                  </a:cubicBezTo>
                  <a:cubicBezTo>
                    <a:pt x="1547" y="345"/>
                    <a:pt x="1549" y="346"/>
                    <a:pt x="1550" y="345"/>
                  </a:cubicBezTo>
                  <a:cubicBezTo>
                    <a:pt x="1551" y="345"/>
                    <a:pt x="1552" y="344"/>
                    <a:pt x="1552" y="343"/>
                  </a:cubicBezTo>
                  <a:cubicBezTo>
                    <a:pt x="1551" y="337"/>
                    <a:pt x="1550" y="332"/>
                    <a:pt x="1549" y="328"/>
                  </a:cubicBezTo>
                  <a:cubicBezTo>
                    <a:pt x="1549" y="326"/>
                    <a:pt x="1547" y="325"/>
                    <a:pt x="1546" y="326"/>
                  </a:cubicBezTo>
                  <a:cubicBezTo>
                    <a:pt x="1545" y="326"/>
                    <a:pt x="1544" y="328"/>
                    <a:pt x="1544" y="329"/>
                  </a:cubicBezTo>
                  <a:close/>
                  <a:moveTo>
                    <a:pt x="1533" y="302"/>
                  </a:moveTo>
                  <a:cubicBezTo>
                    <a:pt x="1535" y="306"/>
                    <a:pt x="1537" y="311"/>
                    <a:pt x="1539" y="315"/>
                  </a:cubicBezTo>
                  <a:cubicBezTo>
                    <a:pt x="1540" y="316"/>
                    <a:pt x="1541" y="317"/>
                    <a:pt x="1542" y="316"/>
                  </a:cubicBezTo>
                  <a:cubicBezTo>
                    <a:pt x="1544" y="316"/>
                    <a:pt x="1544" y="314"/>
                    <a:pt x="1544" y="313"/>
                  </a:cubicBezTo>
                  <a:cubicBezTo>
                    <a:pt x="1542" y="308"/>
                    <a:pt x="1539" y="304"/>
                    <a:pt x="1537" y="299"/>
                  </a:cubicBezTo>
                  <a:cubicBezTo>
                    <a:pt x="1536" y="298"/>
                    <a:pt x="1535" y="298"/>
                    <a:pt x="1533" y="299"/>
                  </a:cubicBezTo>
                  <a:cubicBezTo>
                    <a:pt x="1532" y="299"/>
                    <a:pt x="1532" y="301"/>
                    <a:pt x="1533" y="302"/>
                  </a:cubicBezTo>
                  <a:close/>
                  <a:moveTo>
                    <a:pt x="1514" y="279"/>
                  </a:moveTo>
                  <a:cubicBezTo>
                    <a:pt x="1518" y="282"/>
                    <a:pt x="1521" y="286"/>
                    <a:pt x="1524" y="290"/>
                  </a:cubicBezTo>
                  <a:cubicBezTo>
                    <a:pt x="1525" y="291"/>
                    <a:pt x="1527" y="291"/>
                    <a:pt x="1528" y="290"/>
                  </a:cubicBezTo>
                  <a:cubicBezTo>
                    <a:pt x="1529" y="289"/>
                    <a:pt x="1529" y="288"/>
                    <a:pt x="1528" y="287"/>
                  </a:cubicBezTo>
                  <a:cubicBezTo>
                    <a:pt x="1525" y="283"/>
                    <a:pt x="1522" y="279"/>
                    <a:pt x="1518" y="275"/>
                  </a:cubicBezTo>
                  <a:cubicBezTo>
                    <a:pt x="1517" y="275"/>
                    <a:pt x="1515" y="275"/>
                    <a:pt x="1514" y="276"/>
                  </a:cubicBezTo>
                  <a:cubicBezTo>
                    <a:pt x="1513" y="277"/>
                    <a:pt x="1513" y="278"/>
                    <a:pt x="1514" y="279"/>
                  </a:cubicBezTo>
                  <a:close/>
                  <a:moveTo>
                    <a:pt x="1490" y="263"/>
                  </a:moveTo>
                  <a:cubicBezTo>
                    <a:pt x="1495" y="265"/>
                    <a:pt x="1499" y="267"/>
                    <a:pt x="1503" y="270"/>
                  </a:cubicBezTo>
                  <a:cubicBezTo>
                    <a:pt x="1504" y="271"/>
                    <a:pt x="1506" y="270"/>
                    <a:pt x="1507" y="269"/>
                  </a:cubicBezTo>
                  <a:cubicBezTo>
                    <a:pt x="1507" y="268"/>
                    <a:pt x="1507" y="267"/>
                    <a:pt x="1506" y="266"/>
                  </a:cubicBezTo>
                  <a:cubicBezTo>
                    <a:pt x="1502" y="263"/>
                    <a:pt x="1497" y="260"/>
                    <a:pt x="1492" y="258"/>
                  </a:cubicBezTo>
                  <a:cubicBezTo>
                    <a:pt x="1491" y="258"/>
                    <a:pt x="1490" y="258"/>
                    <a:pt x="1489" y="260"/>
                  </a:cubicBezTo>
                  <a:cubicBezTo>
                    <a:pt x="1489" y="261"/>
                    <a:pt x="1489" y="262"/>
                    <a:pt x="1490" y="263"/>
                  </a:cubicBezTo>
                  <a:close/>
                  <a:moveTo>
                    <a:pt x="1462" y="257"/>
                  </a:moveTo>
                  <a:cubicBezTo>
                    <a:pt x="1463" y="257"/>
                    <a:pt x="1463" y="257"/>
                    <a:pt x="1463" y="257"/>
                  </a:cubicBezTo>
                  <a:cubicBezTo>
                    <a:pt x="1468" y="257"/>
                    <a:pt x="1472" y="258"/>
                    <a:pt x="1477" y="259"/>
                  </a:cubicBezTo>
                  <a:cubicBezTo>
                    <a:pt x="1478" y="259"/>
                    <a:pt x="1479" y="258"/>
                    <a:pt x="1480" y="257"/>
                  </a:cubicBezTo>
                  <a:cubicBezTo>
                    <a:pt x="1480" y="255"/>
                    <a:pt x="1479" y="254"/>
                    <a:pt x="1478" y="254"/>
                  </a:cubicBezTo>
                  <a:cubicBezTo>
                    <a:pt x="1473" y="253"/>
                    <a:pt x="1468" y="252"/>
                    <a:pt x="1463" y="252"/>
                  </a:cubicBezTo>
                  <a:cubicBezTo>
                    <a:pt x="1463" y="252"/>
                    <a:pt x="1463" y="252"/>
                    <a:pt x="1462" y="252"/>
                  </a:cubicBezTo>
                  <a:cubicBezTo>
                    <a:pt x="1461" y="252"/>
                    <a:pt x="1460" y="253"/>
                    <a:pt x="1460" y="255"/>
                  </a:cubicBezTo>
                  <a:cubicBezTo>
                    <a:pt x="1460" y="256"/>
                    <a:pt x="1461" y="257"/>
                    <a:pt x="1462" y="257"/>
                  </a:cubicBezTo>
                  <a:close/>
                  <a:moveTo>
                    <a:pt x="1443" y="244"/>
                  </a:moveTo>
                  <a:cubicBezTo>
                    <a:pt x="1443" y="246"/>
                    <a:pt x="1443" y="247"/>
                    <a:pt x="1443" y="249"/>
                  </a:cubicBezTo>
                  <a:cubicBezTo>
                    <a:pt x="1443" y="251"/>
                    <a:pt x="1443" y="254"/>
                    <a:pt x="1443" y="257"/>
                  </a:cubicBezTo>
                  <a:cubicBezTo>
                    <a:pt x="1443" y="258"/>
                    <a:pt x="1443" y="258"/>
                    <a:pt x="1444" y="259"/>
                  </a:cubicBezTo>
                  <a:cubicBezTo>
                    <a:pt x="1444" y="260"/>
                    <a:pt x="1445" y="260"/>
                    <a:pt x="1446" y="259"/>
                  </a:cubicBezTo>
                  <a:cubicBezTo>
                    <a:pt x="1447" y="259"/>
                    <a:pt x="1447" y="259"/>
                    <a:pt x="1448" y="259"/>
                  </a:cubicBezTo>
                  <a:cubicBezTo>
                    <a:pt x="1449" y="259"/>
                    <a:pt x="1450" y="257"/>
                    <a:pt x="1450" y="256"/>
                  </a:cubicBezTo>
                  <a:cubicBezTo>
                    <a:pt x="1449" y="255"/>
                    <a:pt x="1448" y="254"/>
                    <a:pt x="1447" y="254"/>
                  </a:cubicBezTo>
                  <a:cubicBezTo>
                    <a:pt x="1446" y="254"/>
                    <a:pt x="1445" y="254"/>
                    <a:pt x="1445" y="255"/>
                  </a:cubicBezTo>
                  <a:cubicBezTo>
                    <a:pt x="1445" y="257"/>
                    <a:pt x="1445" y="257"/>
                    <a:pt x="1445" y="257"/>
                  </a:cubicBezTo>
                  <a:cubicBezTo>
                    <a:pt x="1448" y="257"/>
                    <a:pt x="1448" y="257"/>
                    <a:pt x="1448" y="257"/>
                  </a:cubicBezTo>
                  <a:cubicBezTo>
                    <a:pt x="1448" y="254"/>
                    <a:pt x="1448" y="252"/>
                    <a:pt x="1448" y="249"/>
                  </a:cubicBezTo>
                  <a:cubicBezTo>
                    <a:pt x="1448" y="247"/>
                    <a:pt x="1448" y="246"/>
                    <a:pt x="1448" y="244"/>
                  </a:cubicBezTo>
                  <a:cubicBezTo>
                    <a:pt x="1448" y="243"/>
                    <a:pt x="1447" y="242"/>
                    <a:pt x="1445" y="242"/>
                  </a:cubicBezTo>
                  <a:cubicBezTo>
                    <a:pt x="1444" y="242"/>
                    <a:pt x="1443" y="243"/>
                    <a:pt x="1443" y="244"/>
                  </a:cubicBezTo>
                  <a:close/>
                  <a:moveTo>
                    <a:pt x="1439" y="215"/>
                  </a:moveTo>
                  <a:cubicBezTo>
                    <a:pt x="1440" y="220"/>
                    <a:pt x="1441" y="225"/>
                    <a:pt x="1442" y="230"/>
                  </a:cubicBezTo>
                  <a:cubicBezTo>
                    <a:pt x="1442" y="231"/>
                    <a:pt x="1443" y="232"/>
                    <a:pt x="1445" y="232"/>
                  </a:cubicBezTo>
                  <a:cubicBezTo>
                    <a:pt x="1446" y="232"/>
                    <a:pt x="1447" y="230"/>
                    <a:pt x="1447" y="229"/>
                  </a:cubicBezTo>
                  <a:cubicBezTo>
                    <a:pt x="1446" y="224"/>
                    <a:pt x="1445" y="219"/>
                    <a:pt x="1444" y="214"/>
                  </a:cubicBezTo>
                  <a:cubicBezTo>
                    <a:pt x="1444" y="213"/>
                    <a:pt x="1442" y="212"/>
                    <a:pt x="1441" y="212"/>
                  </a:cubicBezTo>
                  <a:cubicBezTo>
                    <a:pt x="1440" y="212"/>
                    <a:pt x="1439" y="214"/>
                    <a:pt x="1439" y="215"/>
                  </a:cubicBezTo>
                  <a:close/>
                  <a:moveTo>
                    <a:pt x="1430" y="187"/>
                  </a:moveTo>
                  <a:cubicBezTo>
                    <a:pt x="1432" y="192"/>
                    <a:pt x="1434" y="196"/>
                    <a:pt x="1435" y="201"/>
                  </a:cubicBezTo>
                  <a:cubicBezTo>
                    <a:pt x="1436" y="202"/>
                    <a:pt x="1437" y="203"/>
                    <a:pt x="1438" y="203"/>
                  </a:cubicBezTo>
                  <a:cubicBezTo>
                    <a:pt x="1440" y="202"/>
                    <a:pt x="1441" y="201"/>
                    <a:pt x="1440" y="199"/>
                  </a:cubicBezTo>
                  <a:cubicBezTo>
                    <a:pt x="1439" y="195"/>
                    <a:pt x="1437" y="190"/>
                    <a:pt x="1435" y="185"/>
                  </a:cubicBezTo>
                  <a:cubicBezTo>
                    <a:pt x="1435" y="184"/>
                    <a:pt x="1433" y="183"/>
                    <a:pt x="1432" y="184"/>
                  </a:cubicBezTo>
                  <a:cubicBezTo>
                    <a:pt x="1431" y="184"/>
                    <a:pt x="1430" y="186"/>
                    <a:pt x="1430" y="187"/>
                  </a:cubicBezTo>
                  <a:close/>
                  <a:moveTo>
                    <a:pt x="1418" y="160"/>
                  </a:moveTo>
                  <a:cubicBezTo>
                    <a:pt x="1420" y="165"/>
                    <a:pt x="1422" y="169"/>
                    <a:pt x="1424" y="173"/>
                  </a:cubicBezTo>
                  <a:cubicBezTo>
                    <a:pt x="1425" y="175"/>
                    <a:pt x="1427" y="175"/>
                    <a:pt x="1428" y="175"/>
                  </a:cubicBezTo>
                  <a:cubicBezTo>
                    <a:pt x="1429" y="174"/>
                    <a:pt x="1430" y="172"/>
                    <a:pt x="1429" y="171"/>
                  </a:cubicBezTo>
                  <a:cubicBezTo>
                    <a:pt x="1427" y="167"/>
                    <a:pt x="1424" y="162"/>
                    <a:pt x="1422" y="158"/>
                  </a:cubicBezTo>
                  <a:cubicBezTo>
                    <a:pt x="1421" y="157"/>
                    <a:pt x="1420" y="156"/>
                    <a:pt x="1419" y="157"/>
                  </a:cubicBezTo>
                  <a:cubicBezTo>
                    <a:pt x="1417" y="157"/>
                    <a:pt x="1417" y="159"/>
                    <a:pt x="1418" y="160"/>
                  </a:cubicBezTo>
                  <a:close/>
                  <a:moveTo>
                    <a:pt x="1402" y="135"/>
                  </a:moveTo>
                  <a:cubicBezTo>
                    <a:pt x="1405" y="139"/>
                    <a:pt x="1407" y="143"/>
                    <a:pt x="1410" y="147"/>
                  </a:cubicBezTo>
                  <a:cubicBezTo>
                    <a:pt x="1411" y="149"/>
                    <a:pt x="1412" y="149"/>
                    <a:pt x="1413" y="148"/>
                  </a:cubicBezTo>
                  <a:cubicBezTo>
                    <a:pt x="1415" y="147"/>
                    <a:pt x="1415" y="146"/>
                    <a:pt x="1414" y="145"/>
                  </a:cubicBezTo>
                  <a:cubicBezTo>
                    <a:pt x="1412" y="140"/>
                    <a:pt x="1409" y="136"/>
                    <a:pt x="1406" y="132"/>
                  </a:cubicBezTo>
                  <a:cubicBezTo>
                    <a:pt x="1405" y="131"/>
                    <a:pt x="1404" y="131"/>
                    <a:pt x="1402" y="132"/>
                  </a:cubicBezTo>
                  <a:cubicBezTo>
                    <a:pt x="1401" y="132"/>
                    <a:pt x="1401" y="134"/>
                    <a:pt x="1402" y="135"/>
                  </a:cubicBezTo>
                  <a:close/>
                  <a:moveTo>
                    <a:pt x="1384" y="111"/>
                  </a:moveTo>
                  <a:cubicBezTo>
                    <a:pt x="1386" y="114"/>
                    <a:pt x="1388" y="117"/>
                    <a:pt x="1391" y="120"/>
                  </a:cubicBezTo>
                  <a:cubicBezTo>
                    <a:pt x="1391" y="121"/>
                    <a:pt x="1392" y="122"/>
                    <a:pt x="1393" y="123"/>
                  </a:cubicBezTo>
                  <a:cubicBezTo>
                    <a:pt x="1394" y="124"/>
                    <a:pt x="1395" y="124"/>
                    <a:pt x="1396" y="123"/>
                  </a:cubicBezTo>
                  <a:cubicBezTo>
                    <a:pt x="1398" y="123"/>
                    <a:pt x="1398" y="121"/>
                    <a:pt x="1397" y="120"/>
                  </a:cubicBezTo>
                  <a:cubicBezTo>
                    <a:pt x="1396" y="119"/>
                    <a:pt x="1395" y="118"/>
                    <a:pt x="1395" y="117"/>
                  </a:cubicBezTo>
                  <a:cubicBezTo>
                    <a:pt x="1392" y="114"/>
                    <a:pt x="1390" y="111"/>
                    <a:pt x="1388" y="108"/>
                  </a:cubicBezTo>
                  <a:cubicBezTo>
                    <a:pt x="1387" y="107"/>
                    <a:pt x="1385" y="107"/>
                    <a:pt x="1384" y="108"/>
                  </a:cubicBezTo>
                  <a:cubicBezTo>
                    <a:pt x="1383" y="109"/>
                    <a:pt x="1383" y="110"/>
                    <a:pt x="1384" y="111"/>
                  </a:cubicBezTo>
                  <a:close/>
                  <a:moveTo>
                    <a:pt x="1364" y="90"/>
                  </a:moveTo>
                  <a:cubicBezTo>
                    <a:pt x="1367" y="93"/>
                    <a:pt x="1371" y="96"/>
                    <a:pt x="1374" y="100"/>
                  </a:cubicBezTo>
                  <a:cubicBezTo>
                    <a:pt x="1375" y="101"/>
                    <a:pt x="1376" y="101"/>
                    <a:pt x="1377" y="100"/>
                  </a:cubicBezTo>
                  <a:cubicBezTo>
                    <a:pt x="1379" y="99"/>
                    <a:pt x="1379" y="98"/>
                    <a:pt x="1378" y="97"/>
                  </a:cubicBezTo>
                  <a:cubicBezTo>
                    <a:pt x="1374" y="93"/>
                    <a:pt x="1371" y="89"/>
                    <a:pt x="1367" y="86"/>
                  </a:cubicBezTo>
                  <a:cubicBezTo>
                    <a:pt x="1366" y="85"/>
                    <a:pt x="1364" y="85"/>
                    <a:pt x="1363" y="86"/>
                  </a:cubicBezTo>
                  <a:cubicBezTo>
                    <a:pt x="1363" y="87"/>
                    <a:pt x="1363" y="89"/>
                    <a:pt x="1364" y="90"/>
                  </a:cubicBezTo>
                  <a:close/>
                  <a:moveTo>
                    <a:pt x="1341" y="71"/>
                  </a:moveTo>
                  <a:cubicBezTo>
                    <a:pt x="1345" y="74"/>
                    <a:pt x="1349" y="77"/>
                    <a:pt x="1352" y="80"/>
                  </a:cubicBezTo>
                  <a:cubicBezTo>
                    <a:pt x="1354" y="81"/>
                    <a:pt x="1355" y="80"/>
                    <a:pt x="1356" y="79"/>
                  </a:cubicBezTo>
                  <a:cubicBezTo>
                    <a:pt x="1357" y="78"/>
                    <a:pt x="1357" y="77"/>
                    <a:pt x="1356" y="76"/>
                  </a:cubicBezTo>
                  <a:cubicBezTo>
                    <a:pt x="1352" y="73"/>
                    <a:pt x="1348" y="70"/>
                    <a:pt x="1343" y="67"/>
                  </a:cubicBezTo>
                  <a:cubicBezTo>
                    <a:pt x="1342" y="66"/>
                    <a:pt x="1341" y="66"/>
                    <a:pt x="1340" y="67"/>
                  </a:cubicBezTo>
                  <a:cubicBezTo>
                    <a:pt x="1339" y="69"/>
                    <a:pt x="1339" y="70"/>
                    <a:pt x="1341" y="71"/>
                  </a:cubicBezTo>
                  <a:close/>
                  <a:moveTo>
                    <a:pt x="1315" y="56"/>
                  </a:moveTo>
                  <a:cubicBezTo>
                    <a:pt x="1319" y="58"/>
                    <a:pt x="1324" y="61"/>
                    <a:pt x="1328" y="63"/>
                  </a:cubicBezTo>
                  <a:cubicBezTo>
                    <a:pt x="1329" y="64"/>
                    <a:pt x="1331" y="63"/>
                    <a:pt x="1332" y="62"/>
                  </a:cubicBezTo>
                  <a:cubicBezTo>
                    <a:pt x="1332" y="61"/>
                    <a:pt x="1332" y="59"/>
                    <a:pt x="1331" y="59"/>
                  </a:cubicBezTo>
                  <a:cubicBezTo>
                    <a:pt x="1326" y="56"/>
                    <a:pt x="1322" y="54"/>
                    <a:pt x="1317" y="52"/>
                  </a:cubicBezTo>
                  <a:cubicBezTo>
                    <a:pt x="1316" y="51"/>
                    <a:pt x="1314" y="52"/>
                    <a:pt x="1314" y="53"/>
                  </a:cubicBezTo>
                  <a:cubicBezTo>
                    <a:pt x="1313" y="54"/>
                    <a:pt x="1314" y="56"/>
                    <a:pt x="1315" y="56"/>
                  </a:cubicBezTo>
                  <a:close/>
                  <a:moveTo>
                    <a:pt x="1287" y="47"/>
                  </a:moveTo>
                  <a:cubicBezTo>
                    <a:pt x="1292" y="48"/>
                    <a:pt x="1297" y="49"/>
                    <a:pt x="1301" y="51"/>
                  </a:cubicBezTo>
                  <a:cubicBezTo>
                    <a:pt x="1303" y="51"/>
                    <a:pt x="1304" y="51"/>
                    <a:pt x="1304" y="49"/>
                  </a:cubicBezTo>
                  <a:cubicBezTo>
                    <a:pt x="1305" y="48"/>
                    <a:pt x="1304" y="47"/>
                    <a:pt x="1303" y="46"/>
                  </a:cubicBezTo>
                  <a:cubicBezTo>
                    <a:pt x="1298" y="45"/>
                    <a:pt x="1293" y="43"/>
                    <a:pt x="1288" y="42"/>
                  </a:cubicBezTo>
                  <a:cubicBezTo>
                    <a:pt x="1287" y="41"/>
                    <a:pt x="1286" y="42"/>
                    <a:pt x="1285" y="44"/>
                  </a:cubicBezTo>
                  <a:cubicBezTo>
                    <a:pt x="1285" y="45"/>
                    <a:pt x="1286" y="46"/>
                    <a:pt x="1287" y="47"/>
                  </a:cubicBezTo>
                  <a:close/>
                  <a:moveTo>
                    <a:pt x="1258" y="41"/>
                  </a:moveTo>
                  <a:cubicBezTo>
                    <a:pt x="1263" y="42"/>
                    <a:pt x="1268" y="42"/>
                    <a:pt x="1273" y="43"/>
                  </a:cubicBezTo>
                  <a:cubicBezTo>
                    <a:pt x="1274" y="44"/>
                    <a:pt x="1275" y="43"/>
                    <a:pt x="1276" y="41"/>
                  </a:cubicBezTo>
                  <a:cubicBezTo>
                    <a:pt x="1276" y="40"/>
                    <a:pt x="1275" y="39"/>
                    <a:pt x="1274" y="38"/>
                  </a:cubicBezTo>
                  <a:cubicBezTo>
                    <a:pt x="1269" y="37"/>
                    <a:pt x="1264" y="37"/>
                    <a:pt x="1259" y="36"/>
                  </a:cubicBezTo>
                  <a:cubicBezTo>
                    <a:pt x="1257" y="36"/>
                    <a:pt x="1256" y="37"/>
                    <a:pt x="1256" y="38"/>
                  </a:cubicBezTo>
                  <a:cubicBezTo>
                    <a:pt x="1256" y="39"/>
                    <a:pt x="1257" y="41"/>
                    <a:pt x="1258" y="41"/>
                  </a:cubicBezTo>
                  <a:close/>
                  <a:moveTo>
                    <a:pt x="1228" y="38"/>
                  </a:moveTo>
                  <a:cubicBezTo>
                    <a:pt x="1233" y="39"/>
                    <a:pt x="1238" y="39"/>
                    <a:pt x="1243" y="39"/>
                  </a:cubicBezTo>
                  <a:cubicBezTo>
                    <a:pt x="1245" y="39"/>
                    <a:pt x="1246" y="38"/>
                    <a:pt x="1246" y="37"/>
                  </a:cubicBezTo>
                  <a:cubicBezTo>
                    <a:pt x="1246" y="36"/>
                    <a:pt x="1245" y="34"/>
                    <a:pt x="1244" y="34"/>
                  </a:cubicBezTo>
                  <a:cubicBezTo>
                    <a:pt x="1239" y="34"/>
                    <a:pt x="1234" y="34"/>
                    <a:pt x="1229" y="33"/>
                  </a:cubicBezTo>
                  <a:cubicBezTo>
                    <a:pt x="1227" y="33"/>
                    <a:pt x="1226" y="34"/>
                    <a:pt x="1226" y="36"/>
                  </a:cubicBezTo>
                  <a:cubicBezTo>
                    <a:pt x="1226" y="37"/>
                    <a:pt x="1227" y="38"/>
                    <a:pt x="1228" y="38"/>
                  </a:cubicBezTo>
                  <a:close/>
                  <a:moveTo>
                    <a:pt x="1199" y="38"/>
                  </a:moveTo>
                  <a:cubicBezTo>
                    <a:pt x="1204" y="38"/>
                    <a:pt x="1209" y="38"/>
                    <a:pt x="1213" y="38"/>
                  </a:cubicBezTo>
                  <a:cubicBezTo>
                    <a:pt x="1215" y="38"/>
                    <a:pt x="1216" y="37"/>
                    <a:pt x="1216" y="36"/>
                  </a:cubicBezTo>
                  <a:cubicBezTo>
                    <a:pt x="1216" y="34"/>
                    <a:pt x="1215" y="33"/>
                    <a:pt x="1213" y="33"/>
                  </a:cubicBezTo>
                  <a:cubicBezTo>
                    <a:pt x="1208" y="33"/>
                    <a:pt x="1203" y="33"/>
                    <a:pt x="1198" y="33"/>
                  </a:cubicBezTo>
                  <a:cubicBezTo>
                    <a:pt x="1197" y="34"/>
                    <a:pt x="1196" y="35"/>
                    <a:pt x="1196" y="36"/>
                  </a:cubicBezTo>
                  <a:cubicBezTo>
                    <a:pt x="1196" y="37"/>
                    <a:pt x="1197" y="39"/>
                    <a:pt x="1199" y="38"/>
                  </a:cubicBezTo>
                  <a:close/>
                  <a:moveTo>
                    <a:pt x="1169" y="41"/>
                  </a:moveTo>
                  <a:cubicBezTo>
                    <a:pt x="1174" y="40"/>
                    <a:pt x="1179" y="40"/>
                    <a:pt x="1184" y="39"/>
                  </a:cubicBezTo>
                  <a:cubicBezTo>
                    <a:pt x="1185" y="39"/>
                    <a:pt x="1186" y="38"/>
                    <a:pt x="1186" y="37"/>
                  </a:cubicBezTo>
                  <a:cubicBezTo>
                    <a:pt x="1186" y="35"/>
                    <a:pt x="1185" y="34"/>
                    <a:pt x="1183" y="34"/>
                  </a:cubicBezTo>
                  <a:cubicBezTo>
                    <a:pt x="1178" y="35"/>
                    <a:pt x="1173" y="35"/>
                    <a:pt x="1168" y="36"/>
                  </a:cubicBezTo>
                  <a:cubicBezTo>
                    <a:pt x="1167" y="36"/>
                    <a:pt x="1166" y="37"/>
                    <a:pt x="1166" y="38"/>
                  </a:cubicBezTo>
                  <a:cubicBezTo>
                    <a:pt x="1166" y="40"/>
                    <a:pt x="1167" y="41"/>
                    <a:pt x="1169" y="41"/>
                  </a:cubicBezTo>
                  <a:close/>
                  <a:moveTo>
                    <a:pt x="1139" y="45"/>
                  </a:moveTo>
                  <a:cubicBezTo>
                    <a:pt x="1144" y="44"/>
                    <a:pt x="1149" y="43"/>
                    <a:pt x="1154" y="42"/>
                  </a:cubicBezTo>
                  <a:cubicBezTo>
                    <a:pt x="1155" y="42"/>
                    <a:pt x="1156" y="41"/>
                    <a:pt x="1156" y="40"/>
                  </a:cubicBezTo>
                  <a:cubicBezTo>
                    <a:pt x="1156" y="38"/>
                    <a:pt x="1155" y="37"/>
                    <a:pt x="1153" y="37"/>
                  </a:cubicBezTo>
                  <a:cubicBezTo>
                    <a:pt x="1148" y="38"/>
                    <a:pt x="1143" y="39"/>
                    <a:pt x="1138" y="40"/>
                  </a:cubicBezTo>
                  <a:cubicBezTo>
                    <a:pt x="1137" y="40"/>
                    <a:pt x="1136" y="41"/>
                    <a:pt x="1136" y="43"/>
                  </a:cubicBezTo>
                  <a:cubicBezTo>
                    <a:pt x="1136" y="44"/>
                    <a:pt x="1138" y="45"/>
                    <a:pt x="1139" y="45"/>
                  </a:cubicBezTo>
                  <a:close/>
                  <a:moveTo>
                    <a:pt x="1110" y="51"/>
                  </a:moveTo>
                  <a:cubicBezTo>
                    <a:pt x="1115" y="50"/>
                    <a:pt x="1120" y="48"/>
                    <a:pt x="1124" y="47"/>
                  </a:cubicBezTo>
                  <a:cubicBezTo>
                    <a:pt x="1126" y="47"/>
                    <a:pt x="1127" y="46"/>
                    <a:pt x="1126" y="45"/>
                  </a:cubicBezTo>
                  <a:cubicBezTo>
                    <a:pt x="1126" y="43"/>
                    <a:pt x="1125" y="42"/>
                    <a:pt x="1123" y="43"/>
                  </a:cubicBezTo>
                  <a:cubicBezTo>
                    <a:pt x="1119" y="44"/>
                    <a:pt x="1114" y="45"/>
                    <a:pt x="1109" y="46"/>
                  </a:cubicBezTo>
                  <a:cubicBezTo>
                    <a:pt x="1107" y="46"/>
                    <a:pt x="1107" y="48"/>
                    <a:pt x="1107" y="49"/>
                  </a:cubicBezTo>
                  <a:cubicBezTo>
                    <a:pt x="1107" y="50"/>
                    <a:pt x="1109" y="51"/>
                    <a:pt x="1110" y="51"/>
                  </a:cubicBezTo>
                  <a:close/>
                  <a:moveTo>
                    <a:pt x="1081" y="59"/>
                  </a:moveTo>
                  <a:cubicBezTo>
                    <a:pt x="1086" y="57"/>
                    <a:pt x="1091" y="56"/>
                    <a:pt x="1095" y="54"/>
                  </a:cubicBezTo>
                  <a:cubicBezTo>
                    <a:pt x="1097" y="54"/>
                    <a:pt x="1098" y="53"/>
                    <a:pt x="1097" y="51"/>
                  </a:cubicBezTo>
                  <a:cubicBezTo>
                    <a:pt x="1097" y="50"/>
                    <a:pt x="1095" y="49"/>
                    <a:pt x="1094" y="50"/>
                  </a:cubicBezTo>
                  <a:cubicBezTo>
                    <a:pt x="1089" y="51"/>
                    <a:pt x="1084" y="52"/>
                    <a:pt x="1080" y="54"/>
                  </a:cubicBezTo>
                  <a:cubicBezTo>
                    <a:pt x="1078" y="54"/>
                    <a:pt x="1078" y="56"/>
                    <a:pt x="1078" y="57"/>
                  </a:cubicBezTo>
                  <a:cubicBezTo>
                    <a:pt x="1078" y="58"/>
                    <a:pt x="1080" y="59"/>
                    <a:pt x="1081" y="59"/>
                  </a:cubicBezTo>
                  <a:close/>
                  <a:moveTo>
                    <a:pt x="1053" y="69"/>
                  </a:moveTo>
                  <a:cubicBezTo>
                    <a:pt x="1058" y="67"/>
                    <a:pt x="1062" y="65"/>
                    <a:pt x="1067" y="63"/>
                  </a:cubicBezTo>
                  <a:cubicBezTo>
                    <a:pt x="1068" y="63"/>
                    <a:pt x="1069" y="62"/>
                    <a:pt x="1068" y="60"/>
                  </a:cubicBezTo>
                  <a:cubicBezTo>
                    <a:pt x="1068" y="59"/>
                    <a:pt x="1067" y="58"/>
                    <a:pt x="1065" y="59"/>
                  </a:cubicBezTo>
                  <a:cubicBezTo>
                    <a:pt x="1061" y="60"/>
                    <a:pt x="1056" y="62"/>
                    <a:pt x="1051" y="64"/>
                  </a:cubicBezTo>
                  <a:cubicBezTo>
                    <a:pt x="1050" y="65"/>
                    <a:pt x="1049" y="66"/>
                    <a:pt x="1050" y="67"/>
                  </a:cubicBezTo>
                  <a:cubicBezTo>
                    <a:pt x="1050" y="69"/>
                    <a:pt x="1052" y="69"/>
                    <a:pt x="1053" y="69"/>
                  </a:cubicBezTo>
                  <a:close/>
                  <a:moveTo>
                    <a:pt x="1026" y="81"/>
                  </a:moveTo>
                  <a:cubicBezTo>
                    <a:pt x="1030" y="79"/>
                    <a:pt x="1035" y="77"/>
                    <a:pt x="1039" y="75"/>
                  </a:cubicBezTo>
                  <a:cubicBezTo>
                    <a:pt x="1041" y="74"/>
                    <a:pt x="1041" y="73"/>
                    <a:pt x="1041" y="71"/>
                  </a:cubicBezTo>
                  <a:cubicBezTo>
                    <a:pt x="1040" y="70"/>
                    <a:pt x="1039" y="70"/>
                    <a:pt x="1037" y="70"/>
                  </a:cubicBezTo>
                  <a:cubicBezTo>
                    <a:pt x="1033" y="72"/>
                    <a:pt x="1028" y="74"/>
                    <a:pt x="1024" y="77"/>
                  </a:cubicBezTo>
                  <a:cubicBezTo>
                    <a:pt x="1022" y="77"/>
                    <a:pt x="1022" y="79"/>
                    <a:pt x="1023" y="80"/>
                  </a:cubicBezTo>
                  <a:cubicBezTo>
                    <a:pt x="1023" y="81"/>
                    <a:pt x="1025" y="82"/>
                    <a:pt x="1026" y="81"/>
                  </a:cubicBezTo>
                  <a:close/>
                  <a:moveTo>
                    <a:pt x="1000" y="96"/>
                  </a:moveTo>
                  <a:cubicBezTo>
                    <a:pt x="1004" y="94"/>
                    <a:pt x="1009" y="91"/>
                    <a:pt x="1013" y="88"/>
                  </a:cubicBezTo>
                  <a:cubicBezTo>
                    <a:pt x="1014" y="88"/>
                    <a:pt x="1015" y="86"/>
                    <a:pt x="1014" y="85"/>
                  </a:cubicBezTo>
                  <a:cubicBezTo>
                    <a:pt x="1013" y="84"/>
                    <a:pt x="1012" y="83"/>
                    <a:pt x="1010" y="84"/>
                  </a:cubicBezTo>
                  <a:cubicBezTo>
                    <a:pt x="1006" y="87"/>
                    <a:pt x="1002" y="89"/>
                    <a:pt x="998" y="92"/>
                  </a:cubicBezTo>
                  <a:cubicBezTo>
                    <a:pt x="996" y="93"/>
                    <a:pt x="996" y="94"/>
                    <a:pt x="997" y="96"/>
                  </a:cubicBezTo>
                  <a:cubicBezTo>
                    <a:pt x="998" y="97"/>
                    <a:pt x="999" y="97"/>
                    <a:pt x="1000" y="96"/>
                  </a:cubicBezTo>
                  <a:close/>
                  <a:moveTo>
                    <a:pt x="977" y="114"/>
                  </a:moveTo>
                  <a:cubicBezTo>
                    <a:pt x="981" y="111"/>
                    <a:pt x="984" y="108"/>
                    <a:pt x="988" y="105"/>
                  </a:cubicBezTo>
                  <a:cubicBezTo>
                    <a:pt x="989" y="104"/>
                    <a:pt x="990" y="102"/>
                    <a:pt x="989" y="101"/>
                  </a:cubicBezTo>
                  <a:cubicBezTo>
                    <a:pt x="988" y="100"/>
                    <a:pt x="986" y="100"/>
                    <a:pt x="985" y="101"/>
                  </a:cubicBezTo>
                  <a:cubicBezTo>
                    <a:pt x="981" y="104"/>
                    <a:pt x="977" y="107"/>
                    <a:pt x="974" y="111"/>
                  </a:cubicBezTo>
                  <a:cubicBezTo>
                    <a:pt x="973" y="111"/>
                    <a:pt x="972" y="113"/>
                    <a:pt x="973" y="114"/>
                  </a:cubicBezTo>
                  <a:cubicBezTo>
                    <a:pt x="974" y="115"/>
                    <a:pt x="976" y="115"/>
                    <a:pt x="977" y="114"/>
                  </a:cubicBezTo>
                  <a:close/>
                  <a:moveTo>
                    <a:pt x="956" y="136"/>
                  </a:moveTo>
                  <a:cubicBezTo>
                    <a:pt x="960" y="132"/>
                    <a:pt x="963" y="128"/>
                    <a:pt x="966" y="125"/>
                  </a:cubicBezTo>
                  <a:cubicBezTo>
                    <a:pt x="967" y="124"/>
                    <a:pt x="967" y="122"/>
                    <a:pt x="966" y="121"/>
                  </a:cubicBezTo>
                  <a:cubicBezTo>
                    <a:pt x="965" y="120"/>
                    <a:pt x="964" y="120"/>
                    <a:pt x="963" y="121"/>
                  </a:cubicBezTo>
                  <a:cubicBezTo>
                    <a:pt x="959" y="125"/>
                    <a:pt x="956" y="129"/>
                    <a:pt x="953" y="133"/>
                  </a:cubicBezTo>
                  <a:cubicBezTo>
                    <a:pt x="952" y="134"/>
                    <a:pt x="952" y="135"/>
                    <a:pt x="953" y="136"/>
                  </a:cubicBezTo>
                  <a:cubicBezTo>
                    <a:pt x="954" y="137"/>
                    <a:pt x="956" y="137"/>
                    <a:pt x="956" y="136"/>
                  </a:cubicBezTo>
                  <a:close/>
                  <a:moveTo>
                    <a:pt x="940" y="160"/>
                  </a:moveTo>
                  <a:cubicBezTo>
                    <a:pt x="943" y="156"/>
                    <a:pt x="945" y="152"/>
                    <a:pt x="948" y="148"/>
                  </a:cubicBezTo>
                  <a:cubicBezTo>
                    <a:pt x="949" y="146"/>
                    <a:pt x="948" y="145"/>
                    <a:pt x="947" y="144"/>
                  </a:cubicBezTo>
                  <a:cubicBezTo>
                    <a:pt x="946" y="143"/>
                    <a:pt x="944" y="144"/>
                    <a:pt x="944" y="145"/>
                  </a:cubicBezTo>
                  <a:cubicBezTo>
                    <a:pt x="941" y="149"/>
                    <a:pt x="938" y="153"/>
                    <a:pt x="936" y="158"/>
                  </a:cubicBezTo>
                  <a:cubicBezTo>
                    <a:pt x="935" y="159"/>
                    <a:pt x="936" y="161"/>
                    <a:pt x="937" y="161"/>
                  </a:cubicBezTo>
                  <a:cubicBezTo>
                    <a:pt x="938" y="162"/>
                    <a:pt x="940" y="161"/>
                    <a:pt x="940" y="160"/>
                  </a:cubicBezTo>
                  <a:close/>
                  <a:moveTo>
                    <a:pt x="930" y="188"/>
                  </a:moveTo>
                  <a:cubicBezTo>
                    <a:pt x="931" y="183"/>
                    <a:pt x="933" y="178"/>
                    <a:pt x="934" y="174"/>
                  </a:cubicBezTo>
                  <a:cubicBezTo>
                    <a:pt x="935" y="172"/>
                    <a:pt x="934" y="171"/>
                    <a:pt x="933" y="170"/>
                  </a:cubicBezTo>
                  <a:cubicBezTo>
                    <a:pt x="932" y="170"/>
                    <a:pt x="930" y="171"/>
                    <a:pt x="930" y="172"/>
                  </a:cubicBezTo>
                  <a:cubicBezTo>
                    <a:pt x="928" y="177"/>
                    <a:pt x="926" y="181"/>
                    <a:pt x="925" y="186"/>
                  </a:cubicBezTo>
                  <a:cubicBezTo>
                    <a:pt x="925" y="188"/>
                    <a:pt x="925" y="189"/>
                    <a:pt x="927" y="189"/>
                  </a:cubicBezTo>
                  <a:cubicBezTo>
                    <a:pt x="928" y="190"/>
                    <a:pt x="929" y="189"/>
                    <a:pt x="930" y="188"/>
                  </a:cubicBezTo>
                  <a:close/>
                  <a:moveTo>
                    <a:pt x="925" y="217"/>
                  </a:moveTo>
                  <a:cubicBezTo>
                    <a:pt x="925" y="212"/>
                    <a:pt x="926" y="207"/>
                    <a:pt x="927" y="202"/>
                  </a:cubicBezTo>
                  <a:cubicBezTo>
                    <a:pt x="927" y="201"/>
                    <a:pt x="926" y="199"/>
                    <a:pt x="925" y="199"/>
                  </a:cubicBezTo>
                  <a:cubicBezTo>
                    <a:pt x="923" y="199"/>
                    <a:pt x="922" y="200"/>
                    <a:pt x="922" y="201"/>
                  </a:cubicBezTo>
                  <a:cubicBezTo>
                    <a:pt x="921" y="206"/>
                    <a:pt x="920" y="211"/>
                    <a:pt x="920" y="216"/>
                  </a:cubicBezTo>
                  <a:cubicBezTo>
                    <a:pt x="920" y="218"/>
                    <a:pt x="921" y="219"/>
                    <a:pt x="922" y="219"/>
                  </a:cubicBezTo>
                  <a:cubicBezTo>
                    <a:pt x="924" y="219"/>
                    <a:pt x="925" y="218"/>
                    <a:pt x="925" y="217"/>
                  </a:cubicBezTo>
                  <a:close/>
                  <a:moveTo>
                    <a:pt x="921" y="245"/>
                  </a:moveTo>
                  <a:cubicBezTo>
                    <a:pt x="921" y="245"/>
                    <a:pt x="921" y="246"/>
                    <a:pt x="921" y="246"/>
                  </a:cubicBezTo>
                  <a:cubicBezTo>
                    <a:pt x="922" y="247"/>
                    <a:pt x="923" y="248"/>
                    <a:pt x="924" y="247"/>
                  </a:cubicBezTo>
                  <a:cubicBezTo>
                    <a:pt x="925" y="247"/>
                    <a:pt x="926" y="246"/>
                    <a:pt x="926" y="245"/>
                  </a:cubicBezTo>
                  <a:cubicBezTo>
                    <a:pt x="925" y="240"/>
                    <a:pt x="925" y="236"/>
                    <a:pt x="925" y="231"/>
                  </a:cubicBezTo>
                  <a:cubicBezTo>
                    <a:pt x="925" y="230"/>
                    <a:pt x="924" y="229"/>
                    <a:pt x="922" y="229"/>
                  </a:cubicBezTo>
                  <a:cubicBezTo>
                    <a:pt x="921" y="229"/>
                    <a:pt x="920" y="230"/>
                    <a:pt x="920" y="232"/>
                  </a:cubicBezTo>
                  <a:cubicBezTo>
                    <a:pt x="920" y="236"/>
                    <a:pt x="921" y="241"/>
                    <a:pt x="921" y="245"/>
                  </a:cubicBezTo>
                  <a:cubicBezTo>
                    <a:pt x="924" y="245"/>
                    <a:pt x="924" y="245"/>
                    <a:pt x="924" y="245"/>
                  </a:cubicBezTo>
                  <a:cubicBezTo>
                    <a:pt x="926" y="244"/>
                    <a:pt x="926" y="244"/>
                    <a:pt x="926" y="244"/>
                  </a:cubicBezTo>
                  <a:cubicBezTo>
                    <a:pt x="926" y="243"/>
                    <a:pt x="925" y="243"/>
                    <a:pt x="925" y="243"/>
                  </a:cubicBezTo>
                  <a:cubicBezTo>
                    <a:pt x="924" y="241"/>
                    <a:pt x="923" y="241"/>
                    <a:pt x="922" y="241"/>
                  </a:cubicBezTo>
                  <a:cubicBezTo>
                    <a:pt x="921" y="242"/>
                    <a:pt x="920" y="244"/>
                    <a:pt x="921" y="245"/>
                  </a:cubicBezTo>
                  <a:close/>
                  <a:moveTo>
                    <a:pt x="902" y="223"/>
                  </a:moveTo>
                  <a:cubicBezTo>
                    <a:pt x="906" y="226"/>
                    <a:pt x="910" y="229"/>
                    <a:pt x="913" y="233"/>
                  </a:cubicBezTo>
                  <a:cubicBezTo>
                    <a:pt x="914" y="234"/>
                    <a:pt x="915" y="234"/>
                    <a:pt x="916" y="233"/>
                  </a:cubicBezTo>
                  <a:cubicBezTo>
                    <a:pt x="917" y="232"/>
                    <a:pt x="917" y="231"/>
                    <a:pt x="917" y="230"/>
                  </a:cubicBezTo>
                  <a:cubicBezTo>
                    <a:pt x="913" y="226"/>
                    <a:pt x="910" y="222"/>
                    <a:pt x="906" y="219"/>
                  </a:cubicBezTo>
                  <a:cubicBezTo>
                    <a:pt x="905" y="218"/>
                    <a:pt x="903" y="218"/>
                    <a:pt x="902" y="219"/>
                  </a:cubicBezTo>
                  <a:cubicBezTo>
                    <a:pt x="901" y="220"/>
                    <a:pt x="901" y="222"/>
                    <a:pt x="902" y="223"/>
                  </a:cubicBezTo>
                  <a:close/>
                  <a:moveTo>
                    <a:pt x="877" y="208"/>
                  </a:moveTo>
                  <a:cubicBezTo>
                    <a:pt x="882" y="209"/>
                    <a:pt x="886" y="212"/>
                    <a:pt x="891" y="214"/>
                  </a:cubicBezTo>
                  <a:cubicBezTo>
                    <a:pt x="892" y="215"/>
                    <a:pt x="893" y="214"/>
                    <a:pt x="894" y="213"/>
                  </a:cubicBezTo>
                  <a:cubicBezTo>
                    <a:pt x="895" y="212"/>
                    <a:pt x="894" y="211"/>
                    <a:pt x="893" y="210"/>
                  </a:cubicBezTo>
                  <a:cubicBezTo>
                    <a:pt x="889" y="207"/>
                    <a:pt x="884" y="205"/>
                    <a:pt x="879" y="203"/>
                  </a:cubicBezTo>
                  <a:cubicBezTo>
                    <a:pt x="878" y="202"/>
                    <a:pt x="877" y="203"/>
                    <a:pt x="876" y="204"/>
                  </a:cubicBezTo>
                  <a:cubicBezTo>
                    <a:pt x="876" y="206"/>
                    <a:pt x="876" y="207"/>
                    <a:pt x="877" y="208"/>
                  </a:cubicBezTo>
                  <a:close/>
                  <a:moveTo>
                    <a:pt x="849" y="201"/>
                  </a:moveTo>
                  <a:cubicBezTo>
                    <a:pt x="854" y="201"/>
                    <a:pt x="859" y="202"/>
                    <a:pt x="864" y="203"/>
                  </a:cubicBezTo>
                  <a:cubicBezTo>
                    <a:pt x="865" y="203"/>
                    <a:pt x="866" y="203"/>
                    <a:pt x="867" y="201"/>
                  </a:cubicBezTo>
                  <a:cubicBezTo>
                    <a:pt x="867" y="200"/>
                    <a:pt x="866" y="199"/>
                    <a:pt x="865" y="198"/>
                  </a:cubicBezTo>
                  <a:cubicBezTo>
                    <a:pt x="860" y="197"/>
                    <a:pt x="855" y="196"/>
                    <a:pt x="850" y="196"/>
                  </a:cubicBezTo>
                  <a:cubicBezTo>
                    <a:pt x="848" y="195"/>
                    <a:pt x="847" y="196"/>
                    <a:pt x="847" y="198"/>
                  </a:cubicBezTo>
                  <a:cubicBezTo>
                    <a:pt x="847" y="199"/>
                    <a:pt x="848" y="200"/>
                    <a:pt x="849" y="201"/>
                  </a:cubicBezTo>
                  <a:close/>
                  <a:moveTo>
                    <a:pt x="820" y="203"/>
                  </a:moveTo>
                  <a:cubicBezTo>
                    <a:pt x="825" y="202"/>
                    <a:pt x="830" y="201"/>
                    <a:pt x="835" y="200"/>
                  </a:cubicBezTo>
                  <a:cubicBezTo>
                    <a:pt x="836" y="200"/>
                    <a:pt x="837" y="199"/>
                    <a:pt x="837" y="198"/>
                  </a:cubicBezTo>
                  <a:cubicBezTo>
                    <a:pt x="837" y="196"/>
                    <a:pt x="836" y="195"/>
                    <a:pt x="834" y="195"/>
                  </a:cubicBezTo>
                  <a:cubicBezTo>
                    <a:pt x="829" y="196"/>
                    <a:pt x="824" y="197"/>
                    <a:pt x="819" y="198"/>
                  </a:cubicBezTo>
                  <a:cubicBezTo>
                    <a:pt x="818" y="198"/>
                    <a:pt x="817" y="200"/>
                    <a:pt x="817" y="201"/>
                  </a:cubicBezTo>
                  <a:cubicBezTo>
                    <a:pt x="818" y="202"/>
                    <a:pt x="819" y="203"/>
                    <a:pt x="820" y="203"/>
                  </a:cubicBezTo>
                  <a:close/>
                  <a:moveTo>
                    <a:pt x="795" y="216"/>
                  </a:moveTo>
                  <a:cubicBezTo>
                    <a:pt x="799" y="213"/>
                    <a:pt x="803" y="210"/>
                    <a:pt x="807" y="208"/>
                  </a:cubicBezTo>
                  <a:cubicBezTo>
                    <a:pt x="808" y="208"/>
                    <a:pt x="809" y="206"/>
                    <a:pt x="808" y="205"/>
                  </a:cubicBezTo>
                  <a:cubicBezTo>
                    <a:pt x="807" y="204"/>
                    <a:pt x="806" y="203"/>
                    <a:pt x="805" y="204"/>
                  </a:cubicBezTo>
                  <a:cubicBezTo>
                    <a:pt x="800" y="206"/>
                    <a:pt x="796" y="209"/>
                    <a:pt x="792" y="212"/>
                  </a:cubicBezTo>
                  <a:cubicBezTo>
                    <a:pt x="791" y="213"/>
                    <a:pt x="791" y="215"/>
                    <a:pt x="791" y="216"/>
                  </a:cubicBezTo>
                  <a:cubicBezTo>
                    <a:pt x="792" y="217"/>
                    <a:pt x="794" y="217"/>
                    <a:pt x="795" y="216"/>
                  </a:cubicBezTo>
                  <a:close/>
                  <a:moveTo>
                    <a:pt x="791" y="195"/>
                  </a:moveTo>
                  <a:cubicBezTo>
                    <a:pt x="790" y="200"/>
                    <a:pt x="790" y="205"/>
                    <a:pt x="789" y="210"/>
                  </a:cubicBezTo>
                  <a:cubicBezTo>
                    <a:pt x="788" y="211"/>
                    <a:pt x="789" y="212"/>
                    <a:pt x="790" y="213"/>
                  </a:cubicBezTo>
                  <a:cubicBezTo>
                    <a:pt x="792" y="213"/>
                    <a:pt x="793" y="212"/>
                    <a:pt x="793" y="211"/>
                  </a:cubicBezTo>
                  <a:cubicBezTo>
                    <a:pt x="795" y="206"/>
                    <a:pt x="795" y="201"/>
                    <a:pt x="796" y="196"/>
                  </a:cubicBezTo>
                  <a:cubicBezTo>
                    <a:pt x="796" y="194"/>
                    <a:pt x="795" y="193"/>
                    <a:pt x="794" y="193"/>
                  </a:cubicBezTo>
                  <a:cubicBezTo>
                    <a:pt x="792" y="193"/>
                    <a:pt x="791" y="194"/>
                    <a:pt x="791" y="195"/>
                  </a:cubicBezTo>
                  <a:close/>
                  <a:moveTo>
                    <a:pt x="791" y="166"/>
                  </a:moveTo>
                  <a:cubicBezTo>
                    <a:pt x="792" y="171"/>
                    <a:pt x="792" y="176"/>
                    <a:pt x="792" y="180"/>
                  </a:cubicBezTo>
                  <a:cubicBezTo>
                    <a:pt x="792" y="181"/>
                    <a:pt x="792" y="181"/>
                    <a:pt x="792" y="181"/>
                  </a:cubicBezTo>
                  <a:cubicBezTo>
                    <a:pt x="792" y="182"/>
                    <a:pt x="793" y="183"/>
                    <a:pt x="794" y="183"/>
                  </a:cubicBezTo>
                  <a:cubicBezTo>
                    <a:pt x="796" y="183"/>
                    <a:pt x="797" y="182"/>
                    <a:pt x="797" y="181"/>
                  </a:cubicBezTo>
                  <a:cubicBezTo>
                    <a:pt x="797" y="180"/>
                    <a:pt x="797" y="180"/>
                    <a:pt x="797" y="180"/>
                  </a:cubicBezTo>
                  <a:cubicBezTo>
                    <a:pt x="797" y="175"/>
                    <a:pt x="797" y="170"/>
                    <a:pt x="796" y="165"/>
                  </a:cubicBezTo>
                  <a:cubicBezTo>
                    <a:pt x="796" y="164"/>
                    <a:pt x="795" y="163"/>
                    <a:pt x="793" y="163"/>
                  </a:cubicBezTo>
                  <a:cubicBezTo>
                    <a:pt x="792" y="163"/>
                    <a:pt x="791" y="165"/>
                    <a:pt x="791" y="166"/>
                  </a:cubicBezTo>
                  <a:close/>
                  <a:moveTo>
                    <a:pt x="784" y="137"/>
                  </a:moveTo>
                  <a:cubicBezTo>
                    <a:pt x="786" y="142"/>
                    <a:pt x="787" y="147"/>
                    <a:pt x="788" y="152"/>
                  </a:cubicBezTo>
                  <a:cubicBezTo>
                    <a:pt x="789" y="153"/>
                    <a:pt x="790" y="154"/>
                    <a:pt x="791" y="153"/>
                  </a:cubicBezTo>
                  <a:cubicBezTo>
                    <a:pt x="793" y="153"/>
                    <a:pt x="794" y="152"/>
                    <a:pt x="793" y="150"/>
                  </a:cubicBezTo>
                  <a:cubicBezTo>
                    <a:pt x="792" y="145"/>
                    <a:pt x="791" y="141"/>
                    <a:pt x="789" y="136"/>
                  </a:cubicBezTo>
                  <a:cubicBezTo>
                    <a:pt x="788" y="134"/>
                    <a:pt x="787" y="134"/>
                    <a:pt x="786" y="134"/>
                  </a:cubicBezTo>
                  <a:cubicBezTo>
                    <a:pt x="784" y="135"/>
                    <a:pt x="784" y="136"/>
                    <a:pt x="784" y="137"/>
                  </a:cubicBezTo>
                  <a:close/>
                  <a:moveTo>
                    <a:pt x="771" y="111"/>
                  </a:moveTo>
                  <a:cubicBezTo>
                    <a:pt x="774" y="115"/>
                    <a:pt x="776" y="120"/>
                    <a:pt x="778" y="124"/>
                  </a:cubicBezTo>
                  <a:cubicBezTo>
                    <a:pt x="779" y="125"/>
                    <a:pt x="780" y="126"/>
                    <a:pt x="782" y="125"/>
                  </a:cubicBezTo>
                  <a:cubicBezTo>
                    <a:pt x="783" y="124"/>
                    <a:pt x="783" y="123"/>
                    <a:pt x="783" y="122"/>
                  </a:cubicBezTo>
                  <a:cubicBezTo>
                    <a:pt x="781" y="117"/>
                    <a:pt x="778" y="113"/>
                    <a:pt x="775" y="108"/>
                  </a:cubicBezTo>
                  <a:cubicBezTo>
                    <a:pt x="775" y="107"/>
                    <a:pt x="773" y="107"/>
                    <a:pt x="772" y="108"/>
                  </a:cubicBezTo>
                  <a:cubicBezTo>
                    <a:pt x="771" y="108"/>
                    <a:pt x="770" y="110"/>
                    <a:pt x="771" y="111"/>
                  </a:cubicBezTo>
                  <a:close/>
                  <a:moveTo>
                    <a:pt x="753" y="88"/>
                  </a:moveTo>
                  <a:cubicBezTo>
                    <a:pt x="757" y="91"/>
                    <a:pt x="760" y="95"/>
                    <a:pt x="763" y="99"/>
                  </a:cubicBezTo>
                  <a:cubicBezTo>
                    <a:pt x="764" y="100"/>
                    <a:pt x="765" y="100"/>
                    <a:pt x="766" y="99"/>
                  </a:cubicBezTo>
                  <a:cubicBezTo>
                    <a:pt x="767" y="99"/>
                    <a:pt x="768" y="97"/>
                    <a:pt x="767" y="96"/>
                  </a:cubicBezTo>
                  <a:cubicBezTo>
                    <a:pt x="764" y="92"/>
                    <a:pt x="760" y="88"/>
                    <a:pt x="757" y="84"/>
                  </a:cubicBezTo>
                  <a:cubicBezTo>
                    <a:pt x="756" y="83"/>
                    <a:pt x="755" y="83"/>
                    <a:pt x="753" y="84"/>
                  </a:cubicBezTo>
                  <a:cubicBezTo>
                    <a:pt x="752" y="85"/>
                    <a:pt x="752" y="87"/>
                    <a:pt x="753" y="88"/>
                  </a:cubicBezTo>
                  <a:close/>
                  <a:moveTo>
                    <a:pt x="732" y="67"/>
                  </a:moveTo>
                  <a:cubicBezTo>
                    <a:pt x="736" y="70"/>
                    <a:pt x="739" y="74"/>
                    <a:pt x="743" y="77"/>
                  </a:cubicBezTo>
                  <a:cubicBezTo>
                    <a:pt x="744" y="78"/>
                    <a:pt x="746" y="78"/>
                    <a:pt x="747" y="77"/>
                  </a:cubicBezTo>
                  <a:cubicBezTo>
                    <a:pt x="747" y="76"/>
                    <a:pt x="747" y="74"/>
                    <a:pt x="746" y="73"/>
                  </a:cubicBezTo>
                  <a:cubicBezTo>
                    <a:pt x="743" y="70"/>
                    <a:pt x="739" y="67"/>
                    <a:pt x="735" y="63"/>
                  </a:cubicBezTo>
                  <a:cubicBezTo>
                    <a:pt x="734" y="62"/>
                    <a:pt x="733" y="62"/>
                    <a:pt x="732" y="64"/>
                  </a:cubicBezTo>
                  <a:cubicBezTo>
                    <a:pt x="731" y="65"/>
                    <a:pt x="731" y="66"/>
                    <a:pt x="732" y="67"/>
                  </a:cubicBezTo>
                  <a:close/>
                  <a:moveTo>
                    <a:pt x="708" y="49"/>
                  </a:moveTo>
                  <a:cubicBezTo>
                    <a:pt x="712" y="52"/>
                    <a:pt x="716" y="55"/>
                    <a:pt x="720" y="58"/>
                  </a:cubicBezTo>
                  <a:cubicBezTo>
                    <a:pt x="721" y="59"/>
                    <a:pt x="723" y="59"/>
                    <a:pt x="724" y="57"/>
                  </a:cubicBezTo>
                  <a:cubicBezTo>
                    <a:pt x="725" y="56"/>
                    <a:pt x="724" y="55"/>
                    <a:pt x="723" y="54"/>
                  </a:cubicBezTo>
                  <a:cubicBezTo>
                    <a:pt x="719" y="51"/>
                    <a:pt x="715" y="48"/>
                    <a:pt x="711" y="45"/>
                  </a:cubicBezTo>
                  <a:cubicBezTo>
                    <a:pt x="710" y="45"/>
                    <a:pt x="708" y="45"/>
                    <a:pt x="707" y="46"/>
                  </a:cubicBezTo>
                  <a:cubicBezTo>
                    <a:pt x="707" y="47"/>
                    <a:pt x="707" y="49"/>
                    <a:pt x="708" y="49"/>
                  </a:cubicBezTo>
                  <a:close/>
                  <a:moveTo>
                    <a:pt x="682" y="35"/>
                  </a:moveTo>
                  <a:cubicBezTo>
                    <a:pt x="687" y="37"/>
                    <a:pt x="691" y="39"/>
                    <a:pt x="695" y="42"/>
                  </a:cubicBezTo>
                  <a:cubicBezTo>
                    <a:pt x="696" y="42"/>
                    <a:pt x="698" y="42"/>
                    <a:pt x="699" y="41"/>
                  </a:cubicBezTo>
                  <a:cubicBezTo>
                    <a:pt x="699" y="40"/>
                    <a:pt x="699" y="38"/>
                    <a:pt x="698" y="37"/>
                  </a:cubicBezTo>
                  <a:cubicBezTo>
                    <a:pt x="693" y="35"/>
                    <a:pt x="689" y="33"/>
                    <a:pt x="684" y="30"/>
                  </a:cubicBezTo>
                  <a:cubicBezTo>
                    <a:pt x="683" y="30"/>
                    <a:pt x="682" y="30"/>
                    <a:pt x="681" y="31"/>
                  </a:cubicBezTo>
                  <a:cubicBezTo>
                    <a:pt x="680" y="33"/>
                    <a:pt x="681" y="34"/>
                    <a:pt x="682" y="35"/>
                  </a:cubicBezTo>
                  <a:close/>
                  <a:moveTo>
                    <a:pt x="655" y="23"/>
                  </a:moveTo>
                  <a:cubicBezTo>
                    <a:pt x="660" y="24"/>
                    <a:pt x="664" y="26"/>
                    <a:pt x="669" y="28"/>
                  </a:cubicBezTo>
                  <a:cubicBezTo>
                    <a:pt x="670" y="29"/>
                    <a:pt x="671" y="28"/>
                    <a:pt x="672" y="27"/>
                  </a:cubicBezTo>
                  <a:cubicBezTo>
                    <a:pt x="673" y="26"/>
                    <a:pt x="672" y="24"/>
                    <a:pt x="671" y="24"/>
                  </a:cubicBezTo>
                  <a:cubicBezTo>
                    <a:pt x="666" y="22"/>
                    <a:pt x="661" y="20"/>
                    <a:pt x="657" y="18"/>
                  </a:cubicBezTo>
                  <a:cubicBezTo>
                    <a:pt x="655" y="17"/>
                    <a:pt x="654" y="18"/>
                    <a:pt x="654" y="19"/>
                  </a:cubicBezTo>
                  <a:cubicBezTo>
                    <a:pt x="653" y="21"/>
                    <a:pt x="654" y="22"/>
                    <a:pt x="655" y="23"/>
                  </a:cubicBezTo>
                  <a:close/>
                  <a:moveTo>
                    <a:pt x="627" y="13"/>
                  </a:moveTo>
                  <a:cubicBezTo>
                    <a:pt x="631" y="15"/>
                    <a:pt x="636" y="16"/>
                    <a:pt x="641" y="18"/>
                  </a:cubicBezTo>
                  <a:cubicBezTo>
                    <a:pt x="642" y="18"/>
                    <a:pt x="644" y="17"/>
                    <a:pt x="644" y="16"/>
                  </a:cubicBezTo>
                  <a:cubicBezTo>
                    <a:pt x="645" y="15"/>
                    <a:pt x="644" y="13"/>
                    <a:pt x="643" y="13"/>
                  </a:cubicBezTo>
                  <a:cubicBezTo>
                    <a:pt x="638" y="11"/>
                    <a:pt x="633" y="10"/>
                    <a:pt x="628" y="9"/>
                  </a:cubicBezTo>
                  <a:cubicBezTo>
                    <a:pt x="627" y="8"/>
                    <a:pt x="625" y="9"/>
                    <a:pt x="625" y="10"/>
                  </a:cubicBezTo>
                  <a:cubicBezTo>
                    <a:pt x="625" y="12"/>
                    <a:pt x="625" y="13"/>
                    <a:pt x="627" y="13"/>
                  </a:cubicBezTo>
                  <a:close/>
                  <a:moveTo>
                    <a:pt x="598" y="7"/>
                  </a:moveTo>
                  <a:cubicBezTo>
                    <a:pt x="602" y="8"/>
                    <a:pt x="607" y="9"/>
                    <a:pt x="612" y="10"/>
                  </a:cubicBezTo>
                  <a:cubicBezTo>
                    <a:pt x="614" y="10"/>
                    <a:pt x="615" y="9"/>
                    <a:pt x="615" y="8"/>
                  </a:cubicBezTo>
                  <a:cubicBezTo>
                    <a:pt x="615" y="7"/>
                    <a:pt x="615" y="5"/>
                    <a:pt x="613" y="5"/>
                  </a:cubicBezTo>
                  <a:cubicBezTo>
                    <a:pt x="608" y="4"/>
                    <a:pt x="603" y="3"/>
                    <a:pt x="598" y="2"/>
                  </a:cubicBezTo>
                  <a:cubicBezTo>
                    <a:pt x="597" y="2"/>
                    <a:pt x="596" y="3"/>
                    <a:pt x="596" y="4"/>
                  </a:cubicBezTo>
                  <a:cubicBezTo>
                    <a:pt x="595" y="6"/>
                    <a:pt x="596" y="7"/>
                    <a:pt x="598" y="7"/>
                  </a:cubicBezTo>
                  <a:close/>
                  <a:moveTo>
                    <a:pt x="568" y="5"/>
                  </a:moveTo>
                  <a:cubicBezTo>
                    <a:pt x="570" y="5"/>
                    <a:pt x="572" y="5"/>
                    <a:pt x="574" y="5"/>
                  </a:cubicBezTo>
                  <a:cubicBezTo>
                    <a:pt x="577" y="5"/>
                    <a:pt x="580" y="5"/>
                    <a:pt x="583" y="6"/>
                  </a:cubicBezTo>
                  <a:cubicBezTo>
                    <a:pt x="584" y="6"/>
                    <a:pt x="585" y="5"/>
                    <a:pt x="586" y="3"/>
                  </a:cubicBezTo>
                  <a:cubicBezTo>
                    <a:pt x="586" y="2"/>
                    <a:pt x="585" y="1"/>
                    <a:pt x="583" y="1"/>
                  </a:cubicBezTo>
                  <a:cubicBezTo>
                    <a:pt x="580" y="0"/>
                    <a:pt x="577" y="0"/>
                    <a:pt x="575" y="0"/>
                  </a:cubicBezTo>
                  <a:cubicBezTo>
                    <a:pt x="572" y="0"/>
                    <a:pt x="570" y="0"/>
                    <a:pt x="568" y="0"/>
                  </a:cubicBezTo>
                  <a:cubicBezTo>
                    <a:pt x="567" y="0"/>
                    <a:pt x="566" y="1"/>
                    <a:pt x="566" y="2"/>
                  </a:cubicBezTo>
                  <a:cubicBezTo>
                    <a:pt x="566" y="4"/>
                    <a:pt x="567" y="5"/>
                    <a:pt x="568" y="5"/>
                  </a:cubicBezTo>
                  <a:close/>
                  <a:moveTo>
                    <a:pt x="538" y="7"/>
                  </a:moveTo>
                  <a:cubicBezTo>
                    <a:pt x="543" y="6"/>
                    <a:pt x="548" y="6"/>
                    <a:pt x="553" y="5"/>
                  </a:cubicBezTo>
                  <a:cubicBezTo>
                    <a:pt x="555" y="5"/>
                    <a:pt x="556" y="4"/>
                    <a:pt x="556" y="3"/>
                  </a:cubicBezTo>
                  <a:cubicBezTo>
                    <a:pt x="556" y="1"/>
                    <a:pt x="554" y="0"/>
                    <a:pt x="553" y="0"/>
                  </a:cubicBezTo>
                  <a:cubicBezTo>
                    <a:pt x="548" y="1"/>
                    <a:pt x="543" y="1"/>
                    <a:pt x="538" y="2"/>
                  </a:cubicBezTo>
                  <a:cubicBezTo>
                    <a:pt x="536" y="2"/>
                    <a:pt x="536" y="3"/>
                    <a:pt x="536" y="4"/>
                  </a:cubicBezTo>
                  <a:cubicBezTo>
                    <a:pt x="536" y="6"/>
                    <a:pt x="537" y="7"/>
                    <a:pt x="538" y="7"/>
                  </a:cubicBezTo>
                  <a:close/>
                  <a:moveTo>
                    <a:pt x="509" y="11"/>
                  </a:moveTo>
                  <a:cubicBezTo>
                    <a:pt x="514" y="10"/>
                    <a:pt x="519" y="9"/>
                    <a:pt x="524" y="9"/>
                  </a:cubicBezTo>
                  <a:cubicBezTo>
                    <a:pt x="525" y="8"/>
                    <a:pt x="526" y="7"/>
                    <a:pt x="526" y="6"/>
                  </a:cubicBezTo>
                  <a:cubicBezTo>
                    <a:pt x="526" y="4"/>
                    <a:pt x="524" y="3"/>
                    <a:pt x="523" y="4"/>
                  </a:cubicBezTo>
                  <a:cubicBezTo>
                    <a:pt x="518" y="4"/>
                    <a:pt x="513" y="5"/>
                    <a:pt x="508" y="6"/>
                  </a:cubicBezTo>
                  <a:cubicBezTo>
                    <a:pt x="507" y="7"/>
                    <a:pt x="506" y="8"/>
                    <a:pt x="506" y="9"/>
                  </a:cubicBezTo>
                  <a:cubicBezTo>
                    <a:pt x="506" y="11"/>
                    <a:pt x="508" y="12"/>
                    <a:pt x="509" y="11"/>
                  </a:cubicBezTo>
                  <a:close/>
                  <a:moveTo>
                    <a:pt x="480" y="19"/>
                  </a:moveTo>
                  <a:cubicBezTo>
                    <a:pt x="485" y="17"/>
                    <a:pt x="490" y="16"/>
                    <a:pt x="494" y="15"/>
                  </a:cubicBezTo>
                  <a:cubicBezTo>
                    <a:pt x="496" y="14"/>
                    <a:pt x="497" y="13"/>
                    <a:pt x="496" y="12"/>
                  </a:cubicBezTo>
                  <a:cubicBezTo>
                    <a:pt x="496" y="10"/>
                    <a:pt x="495" y="9"/>
                    <a:pt x="493" y="10"/>
                  </a:cubicBezTo>
                  <a:cubicBezTo>
                    <a:pt x="488" y="11"/>
                    <a:pt x="484" y="12"/>
                    <a:pt x="479" y="14"/>
                  </a:cubicBezTo>
                  <a:cubicBezTo>
                    <a:pt x="477" y="14"/>
                    <a:pt x="477" y="16"/>
                    <a:pt x="477" y="17"/>
                  </a:cubicBezTo>
                  <a:cubicBezTo>
                    <a:pt x="477" y="18"/>
                    <a:pt x="479" y="19"/>
                    <a:pt x="480" y="19"/>
                  </a:cubicBezTo>
                  <a:close/>
                  <a:moveTo>
                    <a:pt x="452" y="28"/>
                  </a:moveTo>
                  <a:cubicBezTo>
                    <a:pt x="457" y="26"/>
                    <a:pt x="461" y="25"/>
                    <a:pt x="466" y="23"/>
                  </a:cubicBezTo>
                  <a:cubicBezTo>
                    <a:pt x="467" y="23"/>
                    <a:pt x="468" y="21"/>
                    <a:pt x="467" y="20"/>
                  </a:cubicBezTo>
                  <a:cubicBezTo>
                    <a:pt x="467" y="19"/>
                    <a:pt x="466" y="18"/>
                    <a:pt x="464" y="18"/>
                  </a:cubicBezTo>
                  <a:cubicBezTo>
                    <a:pt x="459" y="20"/>
                    <a:pt x="455" y="22"/>
                    <a:pt x="450" y="24"/>
                  </a:cubicBezTo>
                  <a:cubicBezTo>
                    <a:pt x="449" y="24"/>
                    <a:pt x="448" y="25"/>
                    <a:pt x="449" y="27"/>
                  </a:cubicBezTo>
                  <a:cubicBezTo>
                    <a:pt x="449" y="28"/>
                    <a:pt x="451" y="29"/>
                    <a:pt x="452" y="28"/>
                  </a:cubicBezTo>
                  <a:close/>
                  <a:moveTo>
                    <a:pt x="425" y="40"/>
                  </a:moveTo>
                  <a:cubicBezTo>
                    <a:pt x="429" y="38"/>
                    <a:pt x="434" y="36"/>
                    <a:pt x="438" y="34"/>
                  </a:cubicBezTo>
                  <a:cubicBezTo>
                    <a:pt x="439" y="33"/>
                    <a:pt x="440" y="32"/>
                    <a:pt x="439" y="31"/>
                  </a:cubicBezTo>
                  <a:cubicBezTo>
                    <a:pt x="439" y="29"/>
                    <a:pt x="437" y="29"/>
                    <a:pt x="436" y="29"/>
                  </a:cubicBezTo>
                  <a:cubicBezTo>
                    <a:pt x="431" y="31"/>
                    <a:pt x="427" y="34"/>
                    <a:pt x="422" y="36"/>
                  </a:cubicBezTo>
                  <a:cubicBezTo>
                    <a:pt x="421" y="36"/>
                    <a:pt x="421" y="38"/>
                    <a:pt x="421" y="39"/>
                  </a:cubicBezTo>
                  <a:cubicBezTo>
                    <a:pt x="422" y="40"/>
                    <a:pt x="423" y="41"/>
                    <a:pt x="425" y="40"/>
                  </a:cubicBezTo>
                  <a:close/>
                  <a:moveTo>
                    <a:pt x="399" y="55"/>
                  </a:moveTo>
                  <a:cubicBezTo>
                    <a:pt x="403" y="52"/>
                    <a:pt x="407" y="50"/>
                    <a:pt x="412" y="47"/>
                  </a:cubicBezTo>
                  <a:cubicBezTo>
                    <a:pt x="413" y="47"/>
                    <a:pt x="413" y="45"/>
                    <a:pt x="412" y="44"/>
                  </a:cubicBezTo>
                  <a:cubicBezTo>
                    <a:pt x="412" y="43"/>
                    <a:pt x="410" y="42"/>
                    <a:pt x="409" y="43"/>
                  </a:cubicBezTo>
                  <a:cubicBezTo>
                    <a:pt x="405" y="46"/>
                    <a:pt x="400" y="48"/>
                    <a:pt x="396" y="51"/>
                  </a:cubicBezTo>
                  <a:cubicBezTo>
                    <a:pt x="395" y="52"/>
                    <a:pt x="395" y="53"/>
                    <a:pt x="395" y="54"/>
                  </a:cubicBezTo>
                  <a:cubicBezTo>
                    <a:pt x="396" y="56"/>
                    <a:pt x="398" y="56"/>
                    <a:pt x="399" y="55"/>
                  </a:cubicBezTo>
                  <a:close/>
                  <a:moveTo>
                    <a:pt x="375" y="73"/>
                  </a:moveTo>
                  <a:cubicBezTo>
                    <a:pt x="379" y="70"/>
                    <a:pt x="383" y="67"/>
                    <a:pt x="387" y="64"/>
                  </a:cubicBezTo>
                  <a:cubicBezTo>
                    <a:pt x="388" y="63"/>
                    <a:pt x="388" y="61"/>
                    <a:pt x="387" y="60"/>
                  </a:cubicBezTo>
                  <a:cubicBezTo>
                    <a:pt x="386" y="59"/>
                    <a:pt x="385" y="59"/>
                    <a:pt x="384" y="60"/>
                  </a:cubicBezTo>
                  <a:cubicBezTo>
                    <a:pt x="380" y="63"/>
                    <a:pt x="376" y="66"/>
                    <a:pt x="372" y="69"/>
                  </a:cubicBezTo>
                  <a:cubicBezTo>
                    <a:pt x="371" y="70"/>
                    <a:pt x="371" y="72"/>
                    <a:pt x="372" y="73"/>
                  </a:cubicBezTo>
                  <a:cubicBezTo>
                    <a:pt x="373" y="74"/>
                    <a:pt x="374" y="74"/>
                    <a:pt x="375" y="73"/>
                  </a:cubicBezTo>
                  <a:close/>
                  <a:moveTo>
                    <a:pt x="355" y="95"/>
                  </a:moveTo>
                  <a:cubicBezTo>
                    <a:pt x="358" y="91"/>
                    <a:pt x="361" y="87"/>
                    <a:pt x="365" y="83"/>
                  </a:cubicBezTo>
                  <a:cubicBezTo>
                    <a:pt x="366" y="82"/>
                    <a:pt x="366" y="81"/>
                    <a:pt x="365" y="80"/>
                  </a:cubicBezTo>
                  <a:cubicBezTo>
                    <a:pt x="364" y="79"/>
                    <a:pt x="362" y="79"/>
                    <a:pt x="361" y="80"/>
                  </a:cubicBezTo>
                  <a:cubicBezTo>
                    <a:pt x="358" y="84"/>
                    <a:pt x="354" y="87"/>
                    <a:pt x="351" y="91"/>
                  </a:cubicBezTo>
                  <a:cubicBezTo>
                    <a:pt x="350" y="93"/>
                    <a:pt x="351" y="94"/>
                    <a:pt x="352" y="95"/>
                  </a:cubicBezTo>
                  <a:cubicBezTo>
                    <a:pt x="353" y="96"/>
                    <a:pt x="354" y="96"/>
                    <a:pt x="355" y="95"/>
                  </a:cubicBezTo>
                  <a:close/>
                  <a:moveTo>
                    <a:pt x="340" y="120"/>
                  </a:moveTo>
                  <a:cubicBezTo>
                    <a:pt x="342" y="115"/>
                    <a:pt x="344" y="111"/>
                    <a:pt x="347" y="107"/>
                  </a:cubicBezTo>
                  <a:cubicBezTo>
                    <a:pt x="348" y="105"/>
                    <a:pt x="347" y="104"/>
                    <a:pt x="346" y="103"/>
                  </a:cubicBezTo>
                  <a:cubicBezTo>
                    <a:pt x="345" y="103"/>
                    <a:pt x="343" y="103"/>
                    <a:pt x="343" y="104"/>
                  </a:cubicBezTo>
                  <a:cubicBezTo>
                    <a:pt x="340" y="109"/>
                    <a:pt x="338" y="113"/>
                    <a:pt x="336" y="118"/>
                  </a:cubicBezTo>
                  <a:cubicBezTo>
                    <a:pt x="335" y="119"/>
                    <a:pt x="336" y="120"/>
                    <a:pt x="337" y="121"/>
                  </a:cubicBezTo>
                  <a:cubicBezTo>
                    <a:pt x="338" y="122"/>
                    <a:pt x="340" y="121"/>
                    <a:pt x="340" y="120"/>
                  </a:cubicBezTo>
                  <a:close/>
                  <a:moveTo>
                    <a:pt x="333" y="148"/>
                  </a:moveTo>
                  <a:cubicBezTo>
                    <a:pt x="333" y="143"/>
                    <a:pt x="334" y="138"/>
                    <a:pt x="336" y="134"/>
                  </a:cubicBezTo>
                  <a:cubicBezTo>
                    <a:pt x="336" y="132"/>
                    <a:pt x="335" y="131"/>
                    <a:pt x="334" y="130"/>
                  </a:cubicBezTo>
                  <a:cubicBezTo>
                    <a:pt x="332" y="130"/>
                    <a:pt x="331" y="131"/>
                    <a:pt x="331" y="132"/>
                  </a:cubicBezTo>
                  <a:cubicBezTo>
                    <a:pt x="329" y="137"/>
                    <a:pt x="328" y="142"/>
                    <a:pt x="328" y="147"/>
                  </a:cubicBezTo>
                  <a:cubicBezTo>
                    <a:pt x="328" y="149"/>
                    <a:pt x="329" y="150"/>
                    <a:pt x="330" y="150"/>
                  </a:cubicBezTo>
                  <a:cubicBezTo>
                    <a:pt x="331" y="150"/>
                    <a:pt x="333" y="149"/>
                    <a:pt x="333" y="148"/>
                  </a:cubicBezTo>
                  <a:close/>
                  <a:moveTo>
                    <a:pt x="334" y="177"/>
                  </a:moveTo>
                  <a:cubicBezTo>
                    <a:pt x="333" y="172"/>
                    <a:pt x="333" y="167"/>
                    <a:pt x="332" y="162"/>
                  </a:cubicBezTo>
                  <a:cubicBezTo>
                    <a:pt x="332" y="161"/>
                    <a:pt x="331" y="160"/>
                    <a:pt x="330" y="160"/>
                  </a:cubicBezTo>
                  <a:cubicBezTo>
                    <a:pt x="328" y="160"/>
                    <a:pt x="327" y="161"/>
                    <a:pt x="327" y="163"/>
                  </a:cubicBezTo>
                  <a:cubicBezTo>
                    <a:pt x="328" y="168"/>
                    <a:pt x="328" y="173"/>
                    <a:pt x="329" y="178"/>
                  </a:cubicBezTo>
                  <a:cubicBezTo>
                    <a:pt x="329" y="179"/>
                    <a:pt x="330" y="180"/>
                    <a:pt x="332" y="180"/>
                  </a:cubicBezTo>
                  <a:cubicBezTo>
                    <a:pt x="333" y="180"/>
                    <a:pt x="334" y="178"/>
                    <a:pt x="334" y="177"/>
                  </a:cubicBezTo>
                  <a:close/>
                  <a:moveTo>
                    <a:pt x="333" y="197"/>
                  </a:moveTo>
                  <a:cubicBezTo>
                    <a:pt x="334" y="199"/>
                    <a:pt x="335" y="200"/>
                    <a:pt x="335" y="202"/>
                  </a:cubicBezTo>
                  <a:cubicBezTo>
                    <a:pt x="336" y="203"/>
                    <a:pt x="337" y="204"/>
                    <a:pt x="339" y="203"/>
                  </a:cubicBezTo>
                  <a:cubicBezTo>
                    <a:pt x="340" y="203"/>
                    <a:pt x="341" y="201"/>
                    <a:pt x="340" y="200"/>
                  </a:cubicBezTo>
                  <a:cubicBezTo>
                    <a:pt x="339" y="197"/>
                    <a:pt x="338" y="194"/>
                    <a:pt x="337" y="191"/>
                  </a:cubicBezTo>
                  <a:cubicBezTo>
                    <a:pt x="337" y="190"/>
                    <a:pt x="335" y="189"/>
                    <a:pt x="334" y="190"/>
                  </a:cubicBezTo>
                  <a:cubicBezTo>
                    <a:pt x="333" y="190"/>
                    <a:pt x="332" y="191"/>
                    <a:pt x="332" y="193"/>
                  </a:cubicBezTo>
                  <a:cubicBezTo>
                    <a:pt x="333" y="196"/>
                    <a:pt x="334" y="199"/>
                    <a:pt x="335" y="202"/>
                  </a:cubicBezTo>
                  <a:cubicBezTo>
                    <a:pt x="336" y="202"/>
                    <a:pt x="336" y="203"/>
                    <a:pt x="337" y="203"/>
                  </a:cubicBezTo>
                  <a:cubicBezTo>
                    <a:pt x="337" y="203"/>
                    <a:pt x="338" y="203"/>
                    <a:pt x="339" y="203"/>
                  </a:cubicBezTo>
                  <a:cubicBezTo>
                    <a:pt x="339" y="203"/>
                    <a:pt x="340" y="203"/>
                    <a:pt x="340" y="202"/>
                  </a:cubicBezTo>
                  <a:cubicBezTo>
                    <a:pt x="340" y="201"/>
                    <a:pt x="340" y="201"/>
                    <a:pt x="340" y="200"/>
                  </a:cubicBezTo>
                  <a:cubicBezTo>
                    <a:pt x="339" y="198"/>
                    <a:pt x="339" y="196"/>
                    <a:pt x="337" y="195"/>
                  </a:cubicBezTo>
                  <a:cubicBezTo>
                    <a:pt x="337" y="193"/>
                    <a:pt x="335" y="193"/>
                    <a:pt x="334" y="194"/>
                  </a:cubicBezTo>
                  <a:cubicBezTo>
                    <a:pt x="333" y="194"/>
                    <a:pt x="332" y="196"/>
                    <a:pt x="333" y="197"/>
                  </a:cubicBezTo>
                  <a:close/>
                  <a:moveTo>
                    <a:pt x="311" y="180"/>
                  </a:moveTo>
                  <a:cubicBezTo>
                    <a:pt x="316" y="182"/>
                    <a:pt x="320" y="184"/>
                    <a:pt x="324" y="187"/>
                  </a:cubicBezTo>
                  <a:cubicBezTo>
                    <a:pt x="325" y="188"/>
                    <a:pt x="326" y="188"/>
                    <a:pt x="327" y="187"/>
                  </a:cubicBezTo>
                  <a:cubicBezTo>
                    <a:pt x="328" y="185"/>
                    <a:pt x="328" y="184"/>
                    <a:pt x="327" y="183"/>
                  </a:cubicBezTo>
                  <a:cubicBezTo>
                    <a:pt x="323" y="180"/>
                    <a:pt x="318" y="177"/>
                    <a:pt x="313" y="175"/>
                  </a:cubicBezTo>
                  <a:cubicBezTo>
                    <a:pt x="312" y="175"/>
                    <a:pt x="310" y="175"/>
                    <a:pt x="310" y="177"/>
                  </a:cubicBezTo>
                  <a:cubicBezTo>
                    <a:pt x="309" y="178"/>
                    <a:pt x="310" y="179"/>
                    <a:pt x="311" y="180"/>
                  </a:cubicBezTo>
                  <a:close/>
                  <a:moveTo>
                    <a:pt x="283" y="171"/>
                  </a:moveTo>
                  <a:cubicBezTo>
                    <a:pt x="288" y="172"/>
                    <a:pt x="293" y="173"/>
                    <a:pt x="297" y="175"/>
                  </a:cubicBezTo>
                  <a:cubicBezTo>
                    <a:pt x="299" y="175"/>
                    <a:pt x="300" y="174"/>
                    <a:pt x="300" y="173"/>
                  </a:cubicBezTo>
                  <a:cubicBezTo>
                    <a:pt x="301" y="172"/>
                    <a:pt x="300" y="170"/>
                    <a:pt x="299" y="170"/>
                  </a:cubicBezTo>
                  <a:cubicBezTo>
                    <a:pt x="294" y="169"/>
                    <a:pt x="289" y="167"/>
                    <a:pt x="284" y="166"/>
                  </a:cubicBezTo>
                  <a:cubicBezTo>
                    <a:pt x="283" y="166"/>
                    <a:pt x="281" y="167"/>
                    <a:pt x="281" y="168"/>
                  </a:cubicBezTo>
                  <a:cubicBezTo>
                    <a:pt x="281" y="170"/>
                    <a:pt x="282" y="171"/>
                    <a:pt x="283" y="171"/>
                  </a:cubicBezTo>
                  <a:close/>
                  <a:moveTo>
                    <a:pt x="254" y="167"/>
                  </a:moveTo>
                  <a:cubicBezTo>
                    <a:pt x="259" y="168"/>
                    <a:pt x="263" y="168"/>
                    <a:pt x="268" y="169"/>
                  </a:cubicBezTo>
                  <a:cubicBezTo>
                    <a:pt x="270" y="169"/>
                    <a:pt x="271" y="168"/>
                    <a:pt x="271" y="167"/>
                  </a:cubicBezTo>
                  <a:cubicBezTo>
                    <a:pt x="271" y="165"/>
                    <a:pt x="270" y="164"/>
                    <a:pt x="269" y="164"/>
                  </a:cubicBezTo>
                  <a:cubicBezTo>
                    <a:pt x="264" y="163"/>
                    <a:pt x="259" y="163"/>
                    <a:pt x="254" y="162"/>
                  </a:cubicBezTo>
                  <a:cubicBezTo>
                    <a:pt x="253" y="162"/>
                    <a:pt x="251" y="163"/>
                    <a:pt x="251" y="165"/>
                  </a:cubicBezTo>
                  <a:cubicBezTo>
                    <a:pt x="251" y="166"/>
                    <a:pt x="252" y="167"/>
                    <a:pt x="254" y="167"/>
                  </a:cubicBezTo>
                  <a:close/>
                  <a:moveTo>
                    <a:pt x="224" y="167"/>
                  </a:moveTo>
                  <a:cubicBezTo>
                    <a:pt x="227" y="167"/>
                    <a:pt x="230" y="167"/>
                    <a:pt x="234" y="167"/>
                  </a:cubicBezTo>
                  <a:cubicBezTo>
                    <a:pt x="235" y="167"/>
                    <a:pt x="237" y="167"/>
                    <a:pt x="239" y="167"/>
                  </a:cubicBezTo>
                  <a:cubicBezTo>
                    <a:pt x="240" y="167"/>
                    <a:pt x="241" y="166"/>
                    <a:pt x="241" y="164"/>
                  </a:cubicBezTo>
                  <a:cubicBezTo>
                    <a:pt x="241" y="163"/>
                    <a:pt x="240" y="162"/>
                    <a:pt x="239" y="162"/>
                  </a:cubicBezTo>
                  <a:cubicBezTo>
                    <a:pt x="237" y="162"/>
                    <a:pt x="235" y="162"/>
                    <a:pt x="234" y="162"/>
                  </a:cubicBezTo>
                  <a:cubicBezTo>
                    <a:pt x="230" y="162"/>
                    <a:pt x="227" y="162"/>
                    <a:pt x="224" y="162"/>
                  </a:cubicBezTo>
                  <a:cubicBezTo>
                    <a:pt x="222" y="162"/>
                    <a:pt x="221" y="163"/>
                    <a:pt x="221" y="164"/>
                  </a:cubicBezTo>
                  <a:cubicBezTo>
                    <a:pt x="221" y="166"/>
                    <a:pt x="222" y="167"/>
                    <a:pt x="224" y="167"/>
                  </a:cubicBezTo>
                  <a:close/>
                  <a:moveTo>
                    <a:pt x="195" y="170"/>
                  </a:moveTo>
                  <a:cubicBezTo>
                    <a:pt x="199" y="169"/>
                    <a:pt x="203" y="168"/>
                    <a:pt x="209" y="168"/>
                  </a:cubicBezTo>
                  <a:cubicBezTo>
                    <a:pt x="210" y="168"/>
                    <a:pt x="211" y="166"/>
                    <a:pt x="211" y="165"/>
                  </a:cubicBezTo>
                  <a:cubicBezTo>
                    <a:pt x="211" y="164"/>
                    <a:pt x="210" y="163"/>
                    <a:pt x="209" y="163"/>
                  </a:cubicBezTo>
                  <a:cubicBezTo>
                    <a:pt x="203" y="163"/>
                    <a:pt x="198" y="164"/>
                    <a:pt x="193" y="165"/>
                  </a:cubicBezTo>
                  <a:cubicBezTo>
                    <a:pt x="192" y="166"/>
                    <a:pt x="191" y="167"/>
                    <a:pt x="192" y="168"/>
                  </a:cubicBezTo>
                  <a:cubicBezTo>
                    <a:pt x="192" y="170"/>
                    <a:pt x="193" y="170"/>
                    <a:pt x="195" y="170"/>
                  </a:cubicBezTo>
                  <a:close/>
                  <a:moveTo>
                    <a:pt x="167" y="180"/>
                  </a:moveTo>
                  <a:cubicBezTo>
                    <a:pt x="171" y="178"/>
                    <a:pt x="176" y="176"/>
                    <a:pt x="181" y="174"/>
                  </a:cubicBezTo>
                  <a:cubicBezTo>
                    <a:pt x="182" y="174"/>
                    <a:pt x="182" y="173"/>
                    <a:pt x="182" y="171"/>
                  </a:cubicBezTo>
                  <a:cubicBezTo>
                    <a:pt x="182" y="170"/>
                    <a:pt x="180" y="169"/>
                    <a:pt x="179" y="170"/>
                  </a:cubicBezTo>
                  <a:cubicBezTo>
                    <a:pt x="174" y="171"/>
                    <a:pt x="169" y="173"/>
                    <a:pt x="165" y="175"/>
                  </a:cubicBezTo>
                  <a:cubicBezTo>
                    <a:pt x="163" y="176"/>
                    <a:pt x="163" y="177"/>
                    <a:pt x="164" y="179"/>
                  </a:cubicBezTo>
                  <a:cubicBezTo>
                    <a:pt x="164" y="180"/>
                    <a:pt x="166" y="181"/>
                    <a:pt x="167" y="180"/>
                  </a:cubicBezTo>
                  <a:close/>
                  <a:moveTo>
                    <a:pt x="141" y="195"/>
                  </a:moveTo>
                  <a:cubicBezTo>
                    <a:pt x="145" y="192"/>
                    <a:pt x="149" y="189"/>
                    <a:pt x="154" y="187"/>
                  </a:cubicBezTo>
                  <a:cubicBezTo>
                    <a:pt x="155" y="186"/>
                    <a:pt x="155" y="185"/>
                    <a:pt x="155" y="183"/>
                  </a:cubicBezTo>
                  <a:cubicBezTo>
                    <a:pt x="154" y="182"/>
                    <a:pt x="152" y="182"/>
                    <a:pt x="151" y="182"/>
                  </a:cubicBezTo>
                  <a:cubicBezTo>
                    <a:pt x="147" y="185"/>
                    <a:pt x="142" y="188"/>
                    <a:pt x="138" y="191"/>
                  </a:cubicBezTo>
                  <a:cubicBezTo>
                    <a:pt x="137" y="192"/>
                    <a:pt x="137" y="193"/>
                    <a:pt x="138" y="194"/>
                  </a:cubicBezTo>
                  <a:cubicBezTo>
                    <a:pt x="139" y="195"/>
                    <a:pt x="140" y="196"/>
                    <a:pt x="141" y="195"/>
                  </a:cubicBezTo>
                  <a:close/>
                  <a:moveTo>
                    <a:pt x="120" y="215"/>
                  </a:moveTo>
                  <a:cubicBezTo>
                    <a:pt x="123" y="211"/>
                    <a:pt x="126" y="207"/>
                    <a:pt x="130" y="204"/>
                  </a:cubicBezTo>
                  <a:cubicBezTo>
                    <a:pt x="131" y="203"/>
                    <a:pt x="131" y="202"/>
                    <a:pt x="130" y="201"/>
                  </a:cubicBezTo>
                  <a:cubicBezTo>
                    <a:pt x="129" y="200"/>
                    <a:pt x="128" y="199"/>
                    <a:pt x="127" y="200"/>
                  </a:cubicBezTo>
                  <a:cubicBezTo>
                    <a:pt x="123" y="204"/>
                    <a:pt x="119" y="207"/>
                    <a:pt x="116" y="211"/>
                  </a:cubicBezTo>
                  <a:cubicBezTo>
                    <a:pt x="115" y="212"/>
                    <a:pt x="115" y="214"/>
                    <a:pt x="116" y="215"/>
                  </a:cubicBezTo>
                  <a:cubicBezTo>
                    <a:pt x="117" y="216"/>
                    <a:pt x="119" y="216"/>
                    <a:pt x="120" y="215"/>
                  </a:cubicBezTo>
                  <a:close/>
                  <a:moveTo>
                    <a:pt x="103" y="239"/>
                  </a:moveTo>
                  <a:cubicBezTo>
                    <a:pt x="105" y="234"/>
                    <a:pt x="108" y="230"/>
                    <a:pt x="111" y="226"/>
                  </a:cubicBezTo>
                  <a:cubicBezTo>
                    <a:pt x="111" y="225"/>
                    <a:pt x="111" y="223"/>
                    <a:pt x="110" y="223"/>
                  </a:cubicBezTo>
                  <a:cubicBezTo>
                    <a:pt x="109" y="222"/>
                    <a:pt x="107" y="222"/>
                    <a:pt x="107" y="223"/>
                  </a:cubicBezTo>
                  <a:cubicBezTo>
                    <a:pt x="104" y="228"/>
                    <a:pt x="101" y="232"/>
                    <a:pt x="99" y="236"/>
                  </a:cubicBezTo>
                  <a:cubicBezTo>
                    <a:pt x="98" y="238"/>
                    <a:pt x="98" y="239"/>
                    <a:pt x="100" y="240"/>
                  </a:cubicBezTo>
                  <a:cubicBezTo>
                    <a:pt x="101" y="240"/>
                    <a:pt x="102" y="240"/>
                    <a:pt x="103" y="239"/>
                  </a:cubicBezTo>
                  <a:close/>
                  <a:moveTo>
                    <a:pt x="92" y="266"/>
                  </a:moveTo>
                  <a:cubicBezTo>
                    <a:pt x="94" y="261"/>
                    <a:pt x="95" y="257"/>
                    <a:pt x="97" y="252"/>
                  </a:cubicBezTo>
                  <a:cubicBezTo>
                    <a:pt x="97" y="251"/>
                    <a:pt x="97" y="249"/>
                    <a:pt x="96" y="249"/>
                  </a:cubicBezTo>
                  <a:cubicBezTo>
                    <a:pt x="94" y="248"/>
                    <a:pt x="93" y="249"/>
                    <a:pt x="92" y="250"/>
                  </a:cubicBezTo>
                  <a:cubicBezTo>
                    <a:pt x="90" y="255"/>
                    <a:pt x="89" y="260"/>
                    <a:pt x="87" y="265"/>
                  </a:cubicBezTo>
                  <a:cubicBezTo>
                    <a:pt x="87" y="266"/>
                    <a:pt x="88" y="267"/>
                    <a:pt x="89" y="268"/>
                  </a:cubicBezTo>
                  <a:cubicBezTo>
                    <a:pt x="90" y="268"/>
                    <a:pt x="92" y="267"/>
                    <a:pt x="92" y="266"/>
                  </a:cubicBezTo>
                  <a:close/>
                  <a:moveTo>
                    <a:pt x="87" y="295"/>
                  </a:moveTo>
                  <a:cubicBezTo>
                    <a:pt x="88" y="290"/>
                    <a:pt x="88" y="285"/>
                    <a:pt x="89" y="280"/>
                  </a:cubicBezTo>
                  <a:cubicBezTo>
                    <a:pt x="89" y="279"/>
                    <a:pt x="88" y="278"/>
                    <a:pt x="87" y="278"/>
                  </a:cubicBezTo>
                  <a:cubicBezTo>
                    <a:pt x="86" y="277"/>
                    <a:pt x="84" y="278"/>
                    <a:pt x="84" y="280"/>
                  </a:cubicBezTo>
                  <a:cubicBezTo>
                    <a:pt x="83" y="285"/>
                    <a:pt x="83" y="290"/>
                    <a:pt x="82" y="295"/>
                  </a:cubicBezTo>
                  <a:cubicBezTo>
                    <a:pt x="82" y="296"/>
                    <a:pt x="83" y="297"/>
                    <a:pt x="84" y="297"/>
                  </a:cubicBezTo>
                  <a:cubicBezTo>
                    <a:pt x="86" y="298"/>
                    <a:pt x="87" y="296"/>
                    <a:pt x="87" y="295"/>
                  </a:cubicBezTo>
                  <a:close/>
                  <a:moveTo>
                    <a:pt x="87" y="325"/>
                  </a:moveTo>
                  <a:cubicBezTo>
                    <a:pt x="87" y="320"/>
                    <a:pt x="87" y="315"/>
                    <a:pt x="87" y="310"/>
                  </a:cubicBezTo>
                  <a:cubicBezTo>
                    <a:pt x="87" y="309"/>
                    <a:pt x="85" y="307"/>
                    <a:pt x="84" y="307"/>
                  </a:cubicBezTo>
                  <a:cubicBezTo>
                    <a:pt x="83" y="307"/>
                    <a:pt x="82" y="309"/>
                    <a:pt x="82" y="310"/>
                  </a:cubicBezTo>
                  <a:cubicBezTo>
                    <a:pt x="82" y="315"/>
                    <a:pt x="82" y="320"/>
                    <a:pt x="82" y="325"/>
                  </a:cubicBezTo>
                  <a:cubicBezTo>
                    <a:pt x="82" y="326"/>
                    <a:pt x="84" y="327"/>
                    <a:pt x="85" y="327"/>
                  </a:cubicBezTo>
                  <a:cubicBezTo>
                    <a:pt x="86" y="327"/>
                    <a:pt x="87" y="326"/>
                    <a:pt x="87" y="325"/>
                  </a:cubicBezTo>
                  <a:close/>
                  <a:moveTo>
                    <a:pt x="92" y="354"/>
                  </a:moveTo>
                  <a:cubicBezTo>
                    <a:pt x="91" y="349"/>
                    <a:pt x="90" y="344"/>
                    <a:pt x="89" y="339"/>
                  </a:cubicBezTo>
                  <a:cubicBezTo>
                    <a:pt x="89" y="338"/>
                    <a:pt x="88" y="337"/>
                    <a:pt x="86" y="337"/>
                  </a:cubicBezTo>
                  <a:cubicBezTo>
                    <a:pt x="85" y="338"/>
                    <a:pt x="84" y="339"/>
                    <a:pt x="84" y="340"/>
                  </a:cubicBezTo>
                  <a:cubicBezTo>
                    <a:pt x="85" y="345"/>
                    <a:pt x="86" y="350"/>
                    <a:pt x="87" y="355"/>
                  </a:cubicBezTo>
                  <a:cubicBezTo>
                    <a:pt x="88" y="356"/>
                    <a:pt x="89" y="357"/>
                    <a:pt x="90" y="357"/>
                  </a:cubicBezTo>
                  <a:cubicBezTo>
                    <a:pt x="92" y="357"/>
                    <a:pt x="92" y="355"/>
                    <a:pt x="92" y="354"/>
                  </a:cubicBezTo>
                  <a:close/>
                  <a:moveTo>
                    <a:pt x="101" y="382"/>
                  </a:moveTo>
                  <a:cubicBezTo>
                    <a:pt x="99" y="377"/>
                    <a:pt x="98" y="373"/>
                    <a:pt x="96" y="368"/>
                  </a:cubicBezTo>
                  <a:cubicBezTo>
                    <a:pt x="96" y="367"/>
                    <a:pt x="94" y="366"/>
                    <a:pt x="93" y="367"/>
                  </a:cubicBezTo>
                  <a:cubicBezTo>
                    <a:pt x="92" y="367"/>
                    <a:pt x="91" y="368"/>
                    <a:pt x="91" y="370"/>
                  </a:cubicBezTo>
                  <a:cubicBezTo>
                    <a:pt x="93" y="374"/>
                    <a:pt x="95" y="379"/>
                    <a:pt x="96" y="384"/>
                  </a:cubicBezTo>
                  <a:cubicBezTo>
                    <a:pt x="97" y="385"/>
                    <a:pt x="98" y="386"/>
                    <a:pt x="100" y="385"/>
                  </a:cubicBezTo>
                  <a:cubicBezTo>
                    <a:pt x="101" y="385"/>
                    <a:pt x="102" y="383"/>
                    <a:pt x="101" y="382"/>
                  </a:cubicBezTo>
                  <a:close/>
                  <a:moveTo>
                    <a:pt x="114" y="409"/>
                  </a:moveTo>
                  <a:cubicBezTo>
                    <a:pt x="111" y="405"/>
                    <a:pt x="109" y="400"/>
                    <a:pt x="107" y="396"/>
                  </a:cubicBezTo>
                  <a:cubicBezTo>
                    <a:pt x="106" y="395"/>
                    <a:pt x="105" y="394"/>
                    <a:pt x="104" y="395"/>
                  </a:cubicBezTo>
                  <a:cubicBezTo>
                    <a:pt x="102" y="395"/>
                    <a:pt x="102" y="397"/>
                    <a:pt x="102" y="398"/>
                  </a:cubicBezTo>
                  <a:cubicBezTo>
                    <a:pt x="104" y="402"/>
                    <a:pt x="107" y="407"/>
                    <a:pt x="109" y="411"/>
                  </a:cubicBezTo>
                  <a:cubicBezTo>
                    <a:pt x="110" y="413"/>
                    <a:pt x="111" y="413"/>
                    <a:pt x="113" y="412"/>
                  </a:cubicBezTo>
                  <a:cubicBezTo>
                    <a:pt x="114" y="412"/>
                    <a:pt x="114" y="410"/>
                    <a:pt x="114" y="409"/>
                  </a:cubicBezTo>
                  <a:close/>
                  <a:moveTo>
                    <a:pt x="110" y="432"/>
                  </a:moveTo>
                  <a:cubicBezTo>
                    <a:pt x="114" y="430"/>
                    <a:pt x="117" y="429"/>
                    <a:pt x="121" y="428"/>
                  </a:cubicBezTo>
                  <a:cubicBezTo>
                    <a:pt x="122" y="428"/>
                    <a:pt x="123" y="427"/>
                    <a:pt x="123" y="426"/>
                  </a:cubicBezTo>
                  <a:cubicBezTo>
                    <a:pt x="123" y="426"/>
                    <a:pt x="123" y="425"/>
                    <a:pt x="123" y="424"/>
                  </a:cubicBezTo>
                  <a:cubicBezTo>
                    <a:pt x="122" y="423"/>
                    <a:pt x="122" y="423"/>
                    <a:pt x="121" y="422"/>
                  </a:cubicBezTo>
                  <a:cubicBezTo>
                    <a:pt x="120" y="421"/>
                    <a:pt x="119" y="420"/>
                    <a:pt x="118" y="421"/>
                  </a:cubicBezTo>
                  <a:cubicBezTo>
                    <a:pt x="117" y="422"/>
                    <a:pt x="116" y="423"/>
                    <a:pt x="117" y="424"/>
                  </a:cubicBezTo>
                  <a:cubicBezTo>
                    <a:pt x="117" y="425"/>
                    <a:pt x="118" y="426"/>
                    <a:pt x="118" y="427"/>
                  </a:cubicBezTo>
                  <a:cubicBezTo>
                    <a:pt x="120" y="425"/>
                    <a:pt x="120" y="425"/>
                    <a:pt x="120" y="425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6" y="424"/>
                    <a:pt x="112" y="426"/>
                    <a:pt x="108" y="427"/>
                  </a:cubicBezTo>
                  <a:cubicBezTo>
                    <a:pt x="107" y="428"/>
                    <a:pt x="106" y="429"/>
                    <a:pt x="107" y="430"/>
                  </a:cubicBezTo>
                  <a:cubicBezTo>
                    <a:pt x="107" y="432"/>
                    <a:pt x="109" y="432"/>
                    <a:pt x="110" y="432"/>
                  </a:cubicBezTo>
                  <a:close/>
                  <a:moveTo>
                    <a:pt x="84" y="445"/>
                  </a:moveTo>
                  <a:cubicBezTo>
                    <a:pt x="88" y="443"/>
                    <a:pt x="92" y="440"/>
                    <a:pt x="96" y="438"/>
                  </a:cubicBezTo>
                  <a:cubicBezTo>
                    <a:pt x="98" y="437"/>
                    <a:pt x="98" y="436"/>
                    <a:pt x="97" y="434"/>
                  </a:cubicBezTo>
                  <a:cubicBezTo>
                    <a:pt x="97" y="433"/>
                    <a:pt x="95" y="433"/>
                    <a:pt x="94" y="433"/>
                  </a:cubicBezTo>
                  <a:cubicBezTo>
                    <a:pt x="90" y="436"/>
                    <a:pt x="85" y="438"/>
                    <a:pt x="81" y="441"/>
                  </a:cubicBezTo>
                  <a:cubicBezTo>
                    <a:pt x="80" y="442"/>
                    <a:pt x="79" y="443"/>
                    <a:pt x="80" y="445"/>
                  </a:cubicBezTo>
                  <a:cubicBezTo>
                    <a:pt x="81" y="446"/>
                    <a:pt x="83" y="446"/>
                    <a:pt x="84" y="445"/>
                  </a:cubicBezTo>
                  <a:close/>
                  <a:moveTo>
                    <a:pt x="61" y="464"/>
                  </a:moveTo>
                  <a:cubicBezTo>
                    <a:pt x="64" y="460"/>
                    <a:pt x="68" y="457"/>
                    <a:pt x="72" y="454"/>
                  </a:cubicBezTo>
                  <a:cubicBezTo>
                    <a:pt x="73" y="453"/>
                    <a:pt x="73" y="452"/>
                    <a:pt x="72" y="450"/>
                  </a:cubicBezTo>
                  <a:cubicBezTo>
                    <a:pt x="71" y="449"/>
                    <a:pt x="70" y="449"/>
                    <a:pt x="69" y="450"/>
                  </a:cubicBezTo>
                  <a:cubicBezTo>
                    <a:pt x="65" y="453"/>
                    <a:pt x="61" y="457"/>
                    <a:pt x="57" y="460"/>
                  </a:cubicBezTo>
                  <a:cubicBezTo>
                    <a:pt x="56" y="461"/>
                    <a:pt x="56" y="463"/>
                    <a:pt x="57" y="464"/>
                  </a:cubicBezTo>
                  <a:cubicBezTo>
                    <a:pt x="58" y="465"/>
                    <a:pt x="60" y="465"/>
                    <a:pt x="61" y="464"/>
                  </a:cubicBezTo>
                  <a:close/>
                  <a:moveTo>
                    <a:pt x="41" y="486"/>
                  </a:moveTo>
                  <a:cubicBezTo>
                    <a:pt x="44" y="482"/>
                    <a:pt x="47" y="478"/>
                    <a:pt x="50" y="474"/>
                  </a:cubicBezTo>
                  <a:cubicBezTo>
                    <a:pt x="51" y="473"/>
                    <a:pt x="51" y="472"/>
                    <a:pt x="50" y="471"/>
                  </a:cubicBezTo>
                  <a:cubicBezTo>
                    <a:pt x="49" y="470"/>
                    <a:pt x="48" y="470"/>
                    <a:pt x="47" y="471"/>
                  </a:cubicBezTo>
                  <a:cubicBezTo>
                    <a:pt x="43" y="475"/>
                    <a:pt x="40" y="479"/>
                    <a:pt x="37" y="483"/>
                  </a:cubicBezTo>
                  <a:cubicBezTo>
                    <a:pt x="36" y="484"/>
                    <a:pt x="36" y="486"/>
                    <a:pt x="38" y="486"/>
                  </a:cubicBezTo>
                  <a:cubicBezTo>
                    <a:pt x="39" y="487"/>
                    <a:pt x="40" y="487"/>
                    <a:pt x="41" y="486"/>
                  </a:cubicBezTo>
                  <a:close/>
                  <a:moveTo>
                    <a:pt x="25" y="511"/>
                  </a:moveTo>
                  <a:cubicBezTo>
                    <a:pt x="28" y="507"/>
                    <a:pt x="30" y="502"/>
                    <a:pt x="33" y="498"/>
                  </a:cubicBezTo>
                  <a:cubicBezTo>
                    <a:pt x="33" y="497"/>
                    <a:pt x="33" y="495"/>
                    <a:pt x="32" y="495"/>
                  </a:cubicBezTo>
                  <a:cubicBezTo>
                    <a:pt x="31" y="494"/>
                    <a:pt x="29" y="494"/>
                    <a:pt x="28" y="495"/>
                  </a:cubicBezTo>
                  <a:cubicBezTo>
                    <a:pt x="26" y="500"/>
                    <a:pt x="23" y="504"/>
                    <a:pt x="21" y="509"/>
                  </a:cubicBezTo>
                  <a:cubicBezTo>
                    <a:pt x="20" y="510"/>
                    <a:pt x="21" y="511"/>
                    <a:pt x="22" y="512"/>
                  </a:cubicBezTo>
                  <a:cubicBezTo>
                    <a:pt x="23" y="513"/>
                    <a:pt x="25" y="512"/>
                    <a:pt x="25" y="511"/>
                  </a:cubicBezTo>
                  <a:close/>
                  <a:moveTo>
                    <a:pt x="14" y="538"/>
                  </a:moveTo>
                  <a:cubicBezTo>
                    <a:pt x="15" y="533"/>
                    <a:pt x="17" y="529"/>
                    <a:pt x="19" y="524"/>
                  </a:cubicBezTo>
                  <a:cubicBezTo>
                    <a:pt x="19" y="523"/>
                    <a:pt x="19" y="522"/>
                    <a:pt x="18" y="521"/>
                  </a:cubicBezTo>
                  <a:cubicBezTo>
                    <a:pt x="16" y="520"/>
                    <a:pt x="15" y="521"/>
                    <a:pt x="14" y="522"/>
                  </a:cubicBezTo>
                  <a:cubicBezTo>
                    <a:pt x="12" y="527"/>
                    <a:pt x="10" y="532"/>
                    <a:pt x="9" y="536"/>
                  </a:cubicBezTo>
                  <a:cubicBezTo>
                    <a:pt x="8" y="538"/>
                    <a:pt x="9" y="539"/>
                    <a:pt x="10" y="540"/>
                  </a:cubicBezTo>
                  <a:cubicBezTo>
                    <a:pt x="12" y="540"/>
                    <a:pt x="13" y="539"/>
                    <a:pt x="14" y="538"/>
                  </a:cubicBezTo>
                  <a:close/>
                  <a:moveTo>
                    <a:pt x="7" y="567"/>
                  </a:moveTo>
                  <a:cubicBezTo>
                    <a:pt x="7" y="562"/>
                    <a:pt x="8" y="557"/>
                    <a:pt x="9" y="552"/>
                  </a:cubicBezTo>
                  <a:cubicBezTo>
                    <a:pt x="10" y="551"/>
                    <a:pt x="9" y="550"/>
                    <a:pt x="8" y="549"/>
                  </a:cubicBezTo>
                  <a:cubicBezTo>
                    <a:pt x="6" y="549"/>
                    <a:pt x="5" y="550"/>
                    <a:pt x="5" y="551"/>
                  </a:cubicBezTo>
                  <a:cubicBezTo>
                    <a:pt x="3" y="556"/>
                    <a:pt x="2" y="561"/>
                    <a:pt x="2" y="566"/>
                  </a:cubicBezTo>
                  <a:cubicBezTo>
                    <a:pt x="1" y="567"/>
                    <a:pt x="2" y="569"/>
                    <a:pt x="4" y="569"/>
                  </a:cubicBezTo>
                  <a:cubicBezTo>
                    <a:pt x="5" y="569"/>
                    <a:pt x="6" y="568"/>
                    <a:pt x="7" y="567"/>
                  </a:cubicBezTo>
                  <a:close/>
                  <a:moveTo>
                    <a:pt x="5" y="596"/>
                  </a:moveTo>
                  <a:cubicBezTo>
                    <a:pt x="5" y="594"/>
                    <a:pt x="5" y="592"/>
                    <a:pt x="5" y="590"/>
                  </a:cubicBezTo>
                  <a:cubicBezTo>
                    <a:pt x="5" y="587"/>
                    <a:pt x="5" y="584"/>
                    <a:pt x="5" y="581"/>
                  </a:cubicBezTo>
                  <a:cubicBezTo>
                    <a:pt x="5" y="580"/>
                    <a:pt x="4" y="579"/>
                    <a:pt x="3" y="579"/>
                  </a:cubicBezTo>
                  <a:cubicBezTo>
                    <a:pt x="1" y="579"/>
                    <a:pt x="0" y="580"/>
                    <a:pt x="0" y="581"/>
                  </a:cubicBezTo>
                  <a:cubicBezTo>
                    <a:pt x="0" y="584"/>
                    <a:pt x="0" y="587"/>
                    <a:pt x="0" y="590"/>
                  </a:cubicBezTo>
                  <a:cubicBezTo>
                    <a:pt x="0" y="592"/>
                    <a:pt x="0" y="594"/>
                    <a:pt x="0" y="596"/>
                  </a:cubicBezTo>
                  <a:cubicBezTo>
                    <a:pt x="0" y="598"/>
                    <a:pt x="1" y="599"/>
                    <a:pt x="2" y="599"/>
                  </a:cubicBezTo>
                  <a:cubicBezTo>
                    <a:pt x="4" y="599"/>
                    <a:pt x="5" y="598"/>
                    <a:pt x="5" y="596"/>
                  </a:cubicBezTo>
                  <a:close/>
                  <a:moveTo>
                    <a:pt x="10" y="625"/>
                  </a:moveTo>
                  <a:cubicBezTo>
                    <a:pt x="8" y="620"/>
                    <a:pt x="7" y="616"/>
                    <a:pt x="6" y="611"/>
                  </a:cubicBezTo>
                  <a:cubicBezTo>
                    <a:pt x="6" y="609"/>
                    <a:pt x="5" y="608"/>
                    <a:pt x="3" y="609"/>
                  </a:cubicBezTo>
                  <a:cubicBezTo>
                    <a:pt x="2" y="609"/>
                    <a:pt x="1" y="610"/>
                    <a:pt x="1" y="612"/>
                  </a:cubicBezTo>
                  <a:cubicBezTo>
                    <a:pt x="2" y="617"/>
                    <a:pt x="3" y="622"/>
                    <a:pt x="5" y="627"/>
                  </a:cubicBezTo>
                  <a:cubicBezTo>
                    <a:pt x="5" y="628"/>
                    <a:pt x="6" y="629"/>
                    <a:pt x="8" y="628"/>
                  </a:cubicBezTo>
                  <a:cubicBezTo>
                    <a:pt x="9" y="628"/>
                    <a:pt x="10" y="626"/>
                    <a:pt x="10" y="625"/>
                  </a:cubicBezTo>
                  <a:close/>
                  <a:moveTo>
                    <a:pt x="20" y="653"/>
                  </a:moveTo>
                  <a:cubicBezTo>
                    <a:pt x="18" y="648"/>
                    <a:pt x="16" y="644"/>
                    <a:pt x="14" y="639"/>
                  </a:cubicBezTo>
                  <a:cubicBezTo>
                    <a:pt x="14" y="638"/>
                    <a:pt x="12" y="637"/>
                    <a:pt x="11" y="638"/>
                  </a:cubicBezTo>
                  <a:cubicBezTo>
                    <a:pt x="10" y="638"/>
                    <a:pt x="9" y="640"/>
                    <a:pt x="10" y="641"/>
                  </a:cubicBezTo>
                  <a:cubicBezTo>
                    <a:pt x="12" y="646"/>
                    <a:pt x="14" y="650"/>
                    <a:pt x="16" y="655"/>
                  </a:cubicBezTo>
                  <a:cubicBezTo>
                    <a:pt x="16" y="656"/>
                    <a:pt x="18" y="657"/>
                    <a:pt x="19" y="656"/>
                  </a:cubicBezTo>
                  <a:cubicBezTo>
                    <a:pt x="20" y="655"/>
                    <a:pt x="21" y="654"/>
                    <a:pt x="20" y="653"/>
                  </a:cubicBezTo>
                  <a:close/>
                  <a:moveTo>
                    <a:pt x="36" y="678"/>
                  </a:moveTo>
                  <a:cubicBezTo>
                    <a:pt x="33" y="674"/>
                    <a:pt x="30" y="670"/>
                    <a:pt x="27" y="666"/>
                  </a:cubicBezTo>
                  <a:cubicBezTo>
                    <a:pt x="27" y="664"/>
                    <a:pt x="25" y="664"/>
                    <a:pt x="24" y="665"/>
                  </a:cubicBezTo>
                  <a:cubicBezTo>
                    <a:pt x="23" y="665"/>
                    <a:pt x="22" y="667"/>
                    <a:pt x="23" y="668"/>
                  </a:cubicBezTo>
                  <a:cubicBezTo>
                    <a:pt x="26" y="673"/>
                    <a:pt x="29" y="677"/>
                    <a:pt x="32" y="681"/>
                  </a:cubicBezTo>
                  <a:cubicBezTo>
                    <a:pt x="32" y="682"/>
                    <a:pt x="34" y="682"/>
                    <a:pt x="35" y="681"/>
                  </a:cubicBezTo>
                  <a:cubicBezTo>
                    <a:pt x="36" y="681"/>
                    <a:pt x="36" y="679"/>
                    <a:pt x="36" y="678"/>
                  </a:cubicBezTo>
                  <a:close/>
                  <a:moveTo>
                    <a:pt x="55" y="700"/>
                  </a:moveTo>
                  <a:cubicBezTo>
                    <a:pt x="51" y="697"/>
                    <a:pt x="48" y="693"/>
                    <a:pt x="45" y="689"/>
                  </a:cubicBezTo>
                  <a:cubicBezTo>
                    <a:pt x="44" y="688"/>
                    <a:pt x="42" y="688"/>
                    <a:pt x="41" y="689"/>
                  </a:cubicBezTo>
                  <a:cubicBezTo>
                    <a:pt x="40" y="690"/>
                    <a:pt x="40" y="692"/>
                    <a:pt x="41" y="693"/>
                  </a:cubicBezTo>
                  <a:cubicBezTo>
                    <a:pt x="44" y="697"/>
                    <a:pt x="48" y="700"/>
                    <a:pt x="52" y="704"/>
                  </a:cubicBezTo>
                  <a:cubicBezTo>
                    <a:pt x="53" y="705"/>
                    <a:pt x="54" y="705"/>
                    <a:pt x="55" y="704"/>
                  </a:cubicBezTo>
                  <a:cubicBezTo>
                    <a:pt x="56" y="703"/>
                    <a:pt x="56" y="701"/>
                    <a:pt x="55" y="700"/>
                  </a:cubicBezTo>
                  <a:close/>
                  <a:moveTo>
                    <a:pt x="78" y="718"/>
                  </a:moveTo>
                  <a:cubicBezTo>
                    <a:pt x="74" y="716"/>
                    <a:pt x="70" y="713"/>
                    <a:pt x="66" y="710"/>
                  </a:cubicBezTo>
                  <a:cubicBezTo>
                    <a:pt x="65" y="709"/>
                    <a:pt x="63" y="709"/>
                    <a:pt x="63" y="710"/>
                  </a:cubicBezTo>
                  <a:cubicBezTo>
                    <a:pt x="62" y="711"/>
                    <a:pt x="62" y="713"/>
                    <a:pt x="63" y="714"/>
                  </a:cubicBezTo>
                  <a:cubicBezTo>
                    <a:pt x="67" y="717"/>
                    <a:pt x="71" y="720"/>
                    <a:pt x="75" y="723"/>
                  </a:cubicBezTo>
                  <a:cubicBezTo>
                    <a:pt x="76" y="723"/>
                    <a:pt x="78" y="723"/>
                    <a:pt x="79" y="722"/>
                  </a:cubicBezTo>
                  <a:cubicBezTo>
                    <a:pt x="80" y="721"/>
                    <a:pt x="79" y="719"/>
                    <a:pt x="78" y="718"/>
                  </a:cubicBezTo>
                  <a:close/>
                  <a:moveTo>
                    <a:pt x="104" y="733"/>
                  </a:moveTo>
                  <a:cubicBezTo>
                    <a:pt x="99" y="731"/>
                    <a:pt x="95" y="729"/>
                    <a:pt x="91" y="726"/>
                  </a:cubicBezTo>
                  <a:cubicBezTo>
                    <a:pt x="89" y="726"/>
                    <a:pt x="88" y="726"/>
                    <a:pt x="87" y="727"/>
                  </a:cubicBezTo>
                  <a:cubicBezTo>
                    <a:pt x="87" y="728"/>
                    <a:pt x="87" y="730"/>
                    <a:pt x="88" y="731"/>
                  </a:cubicBezTo>
                  <a:cubicBezTo>
                    <a:pt x="93" y="733"/>
                    <a:pt x="97" y="735"/>
                    <a:pt x="102" y="737"/>
                  </a:cubicBezTo>
                  <a:cubicBezTo>
                    <a:pt x="103" y="738"/>
                    <a:pt x="105" y="737"/>
                    <a:pt x="105" y="736"/>
                  </a:cubicBezTo>
                  <a:cubicBezTo>
                    <a:pt x="106" y="735"/>
                    <a:pt x="105" y="733"/>
                    <a:pt x="104" y="733"/>
                  </a:cubicBezTo>
                  <a:close/>
                  <a:moveTo>
                    <a:pt x="132" y="743"/>
                  </a:moveTo>
                  <a:cubicBezTo>
                    <a:pt x="127" y="742"/>
                    <a:pt x="122" y="740"/>
                    <a:pt x="118" y="738"/>
                  </a:cubicBezTo>
                  <a:cubicBezTo>
                    <a:pt x="116" y="738"/>
                    <a:pt x="115" y="739"/>
                    <a:pt x="114" y="740"/>
                  </a:cubicBezTo>
                  <a:cubicBezTo>
                    <a:pt x="114" y="741"/>
                    <a:pt x="115" y="743"/>
                    <a:pt x="116" y="743"/>
                  </a:cubicBezTo>
                  <a:cubicBezTo>
                    <a:pt x="121" y="745"/>
                    <a:pt x="125" y="746"/>
                    <a:pt x="130" y="748"/>
                  </a:cubicBezTo>
                  <a:cubicBezTo>
                    <a:pt x="132" y="748"/>
                    <a:pt x="133" y="747"/>
                    <a:pt x="133" y="746"/>
                  </a:cubicBezTo>
                  <a:cubicBezTo>
                    <a:pt x="134" y="745"/>
                    <a:pt x="133" y="743"/>
                    <a:pt x="132" y="743"/>
                  </a:cubicBezTo>
                  <a:close/>
                  <a:moveTo>
                    <a:pt x="161" y="749"/>
                  </a:moveTo>
                  <a:cubicBezTo>
                    <a:pt x="156" y="748"/>
                    <a:pt x="151" y="748"/>
                    <a:pt x="146" y="747"/>
                  </a:cubicBezTo>
                  <a:cubicBezTo>
                    <a:pt x="145" y="746"/>
                    <a:pt x="143" y="747"/>
                    <a:pt x="143" y="748"/>
                  </a:cubicBezTo>
                  <a:cubicBezTo>
                    <a:pt x="143" y="750"/>
                    <a:pt x="144" y="751"/>
                    <a:pt x="145" y="751"/>
                  </a:cubicBezTo>
                  <a:cubicBezTo>
                    <a:pt x="150" y="752"/>
                    <a:pt x="155" y="753"/>
                    <a:pt x="160" y="754"/>
                  </a:cubicBezTo>
                  <a:cubicBezTo>
                    <a:pt x="161" y="754"/>
                    <a:pt x="163" y="753"/>
                    <a:pt x="163" y="752"/>
                  </a:cubicBezTo>
                  <a:cubicBezTo>
                    <a:pt x="163" y="750"/>
                    <a:pt x="162" y="749"/>
                    <a:pt x="161" y="749"/>
                  </a:cubicBezTo>
                  <a:close/>
                  <a:moveTo>
                    <a:pt x="190" y="751"/>
                  </a:moveTo>
                  <a:cubicBezTo>
                    <a:pt x="185" y="751"/>
                    <a:pt x="180" y="751"/>
                    <a:pt x="175" y="751"/>
                  </a:cubicBezTo>
                  <a:cubicBezTo>
                    <a:pt x="174" y="750"/>
                    <a:pt x="173" y="751"/>
                    <a:pt x="173" y="753"/>
                  </a:cubicBezTo>
                  <a:cubicBezTo>
                    <a:pt x="173" y="754"/>
                    <a:pt x="174" y="755"/>
                    <a:pt x="175" y="756"/>
                  </a:cubicBezTo>
                  <a:cubicBezTo>
                    <a:pt x="180" y="756"/>
                    <a:pt x="185" y="756"/>
                    <a:pt x="190" y="756"/>
                  </a:cubicBezTo>
                  <a:cubicBezTo>
                    <a:pt x="192" y="756"/>
                    <a:pt x="193" y="755"/>
                    <a:pt x="193" y="754"/>
                  </a:cubicBezTo>
                  <a:cubicBezTo>
                    <a:pt x="193" y="752"/>
                    <a:pt x="192" y="751"/>
                    <a:pt x="190" y="751"/>
                  </a:cubicBezTo>
                  <a:close/>
                  <a:moveTo>
                    <a:pt x="220" y="749"/>
                  </a:moveTo>
                  <a:cubicBezTo>
                    <a:pt x="215" y="750"/>
                    <a:pt x="210" y="750"/>
                    <a:pt x="205" y="751"/>
                  </a:cubicBezTo>
                  <a:cubicBezTo>
                    <a:pt x="204" y="751"/>
                    <a:pt x="203" y="752"/>
                    <a:pt x="203" y="753"/>
                  </a:cubicBezTo>
                  <a:cubicBezTo>
                    <a:pt x="203" y="755"/>
                    <a:pt x="204" y="756"/>
                    <a:pt x="205" y="756"/>
                  </a:cubicBezTo>
                  <a:cubicBezTo>
                    <a:pt x="210" y="755"/>
                    <a:pt x="215" y="755"/>
                    <a:pt x="221" y="754"/>
                  </a:cubicBezTo>
                  <a:cubicBezTo>
                    <a:pt x="222" y="754"/>
                    <a:pt x="223" y="753"/>
                    <a:pt x="223" y="751"/>
                  </a:cubicBezTo>
                  <a:cubicBezTo>
                    <a:pt x="223" y="750"/>
                    <a:pt x="221" y="749"/>
                    <a:pt x="220" y="749"/>
                  </a:cubicBezTo>
                  <a:close/>
                  <a:moveTo>
                    <a:pt x="249" y="744"/>
                  </a:moveTo>
                  <a:cubicBezTo>
                    <a:pt x="244" y="745"/>
                    <a:pt x="239" y="746"/>
                    <a:pt x="235" y="747"/>
                  </a:cubicBezTo>
                  <a:cubicBezTo>
                    <a:pt x="233" y="747"/>
                    <a:pt x="232" y="749"/>
                    <a:pt x="233" y="750"/>
                  </a:cubicBezTo>
                  <a:cubicBezTo>
                    <a:pt x="233" y="751"/>
                    <a:pt x="234" y="752"/>
                    <a:pt x="235" y="752"/>
                  </a:cubicBezTo>
                  <a:cubicBezTo>
                    <a:pt x="240" y="751"/>
                    <a:pt x="245" y="750"/>
                    <a:pt x="250" y="749"/>
                  </a:cubicBezTo>
                  <a:cubicBezTo>
                    <a:pt x="252" y="748"/>
                    <a:pt x="252" y="747"/>
                    <a:pt x="252" y="745"/>
                  </a:cubicBezTo>
                  <a:cubicBezTo>
                    <a:pt x="252" y="744"/>
                    <a:pt x="250" y="743"/>
                    <a:pt x="249" y="744"/>
                  </a:cubicBezTo>
                  <a:close/>
                  <a:moveTo>
                    <a:pt x="245" y="767"/>
                  </a:moveTo>
                  <a:cubicBezTo>
                    <a:pt x="246" y="763"/>
                    <a:pt x="248" y="758"/>
                    <a:pt x="251" y="754"/>
                  </a:cubicBezTo>
                  <a:cubicBezTo>
                    <a:pt x="252" y="753"/>
                    <a:pt x="251" y="751"/>
                    <a:pt x="250" y="751"/>
                  </a:cubicBezTo>
                  <a:cubicBezTo>
                    <a:pt x="249" y="750"/>
                    <a:pt x="247" y="750"/>
                    <a:pt x="247" y="751"/>
                  </a:cubicBezTo>
                  <a:cubicBezTo>
                    <a:pt x="244" y="756"/>
                    <a:pt x="242" y="761"/>
                    <a:pt x="240" y="766"/>
                  </a:cubicBezTo>
                  <a:cubicBezTo>
                    <a:pt x="240" y="767"/>
                    <a:pt x="241" y="768"/>
                    <a:pt x="242" y="769"/>
                  </a:cubicBezTo>
                  <a:cubicBezTo>
                    <a:pt x="243" y="769"/>
                    <a:pt x="245" y="768"/>
                    <a:pt x="245" y="767"/>
                  </a:cubicBezTo>
                  <a:close/>
                  <a:moveTo>
                    <a:pt x="244" y="796"/>
                  </a:moveTo>
                  <a:cubicBezTo>
                    <a:pt x="243" y="791"/>
                    <a:pt x="243" y="787"/>
                    <a:pt x="243" y="783"/>
                  </a:cubicBezTo>
                  <a:cubicBezTo>
                    <a:pt x="243" y="782"/>
                    <a:pt x="243" y="782"/>
                    <a:pt x="243" y="781"/>
                  </a:cubicBezTo>
                  <a:cubicBezTo>
                    <a:pt x="243" y="780"/>
                    <a:pt x="242" y="779"/>
                    <a:pt x="241" y="779"/>
                  </a:cubicBezTo>
                  <a:cubicBezTo>
                    <a:pt x="239" y="779"/>
                    <a:pt x="238" y="780"/>
                    <a:pt x="238" y="781"/>
                  </a:cubicBezTo>
                  <a:cubicBezTo>
                    <a:pt x="238" y="782"/>
                    <a:pt x="238" y="782"/>
                    <a:pt x="238" y="783"/>
                  </a:cubicBezTo>
                  <a:cubicBezTo>
                    <a:pt x="238" y="787"/>
                    <a:pt x="238" y="792"/>
                    <a:pt x="239" y="797"/>
                  </a:cubicBezTo>
                  <a:cubicBezTo>
                    <a:pt x="239" y="798"/>
                    <a:pt x="241" y="799"/>
                    <a:pt x="242" y="799"/>
                  </a:cubicBezTo>
                  <a:cubicBezTo>
                    <a:pt x="243" y="798"/>
                    <a:pt x="244" y="797"/>
                    <a:pt x="244" y="796"/>
                  </a:cubicBezTo>
                  <a:close/>
                  <a:moveTo>
                    <a:pt x="253" y="824"/>
                  </a:moveTo>
                  <a:cubicBezTo>
                    <a:pt x="251" y="819"/>
                    <a:pt x="249" y="814"/>
                    <a:pt x="248" y="810"/>
                  </a:cubicBezTo>
                  <a:cubicBezTo>
                    <a:pt x="247" y="809"/>
                    <a:pt x="246" y="808"/>
                    <a:pt x="245" y="808"/>
                  </a:cubicBezTo>
                  <a:cubicBezTo>
                    <a:pt x="243" y="809"/>
                    <a:pt x="243" y="810"/>
                    <a:pt x="243" y="811"/>
                  </a:cubicBezTo>
                  <a:cubicBezTo>
                    <a:pt x="245" y="816"/>
                    <a:pt x="247" y="821"/>
                    <a:pt x="249" y="826"/>
                  </a:cubicBezTo>
                  <a:cubicBezTo>
                    <a:pt x="249" y="827"/>
                    <a:pt x="251" y="827"/>
                    <a:pt x="252" y="827"/>
                  </a:cubicBezTo>
                  <a:cubicBezTo>
                    <a:pt x="253" y="826"/>
                    <a:pt x="254" y="825"/>
                    <a:pt x="253" y="824"/>
                  </a:cubicBezTo>
                  <a:close/>
                  <a:moveTo>
                    <a:pt x="268" y="849"/>
                  </a:moveTo>
                  <a:cubicBezTo>
                    <a:pt x="265" y="845"/>
                    <a:pt x="263" y="841"/>
                    <a:pt x="260" y="837"/>
                  </a:cubicBezTo>
                  <a:cubicBezTo>
                    <a:pt x="259" y="835"/>
                    <a:pt x="258" y="835"/>
                    <a:pt x="257" y="836"/>
                  </a:cubicBezTo>
                  <a:cubicBezTo>
                    <a:pt x="256" y="836"/>
                    <a:pt x="255" y="838"/>
                    <a:pt x="256" y="839"/>
                  </a:cubicBezTo>
                  <a:cubicBezTo>
                    <a:pt x="258" y="844"/>
                    <a:pt x="261" y="848"/>
                    <a:pt x="264" y="852"/>
                  </a:cubicBezTo>
                  <a:cubicBezTo>
                    <a:pt x="265" y="853"/>
                    <a:pt x="266" y="853"/>
                    <a:pt x="267" y="853"/>
                  </a:cubicBezTo>
                  <a:cubicBezTo>
                    <a:pt x="269" y="852"/>
                    <a:pt x="269" y="850"/>
                    <a:pt x="268" y="849"/>
                  </a:cubicBezTo>
                  <a:close/>
                  <a:moveTo>
                    <a:pt x="286" y="873"/>
                  </a:moveTo>
                  <a:cubicBezTo>
                    <a:pt x="283" y="869"/>
                    <a:pt x="280" y="865"/>
                    <a:pt x="277" y="861"/>
                  </a:cubicBezTo>
                  <a:cubicBezTo>
                    <a:pt x="276" y="860"/>
                    <a:pt x="274" y="860"/>
                    <a:pt x="273" y="861"/>
                  </a:cubicBezTo>
                  <a:cubicBezTo>
                    <a:pt x="272" y="862"/>
                    <a:pt x="272" y="863"/>
                    <a:pt x="273" y="864"/>
                  </a:cubicBezTo>
                  <a:cubicBezTo>
                    <a:pt x="276" y="868"/>
                    <a:pt x="279" y="872"/>
                    <a:pt x="282" y="876"/>
                  </a:cubicBezTo>
                  <a:cubicBezTo>
                    <a:pt x="283" y="877"/>
                    <a:pt x="285" y="877"/>
                    <a:pt x="286" y="876"/>
                  </a:cubicBezTo>
                  <a:cubicBezTo>
                    <a:pt x="287" y="875"/>
                    <a:pt x="287" y="874"/>
                    <a:pt x="286" y="873"/>
                  </a:cubicBezTo>
                  <a:close/>
                  <a:moveTo>
                    <a:pt x="307" y="894"/>
                  </a:moveTo>
                  <a:cubicBezTo>
                    <a:pt x="303" y="891"/>
                    <a:pt x="300" y="887"/>
                    <a:pt x="296" y="884"/>
                  </a:cubicBezTo>
                  <a:cubicBezTo>
                    <a:pt x="295" y="883"/>
                    <a:pt x="294" y="883"/>
                    <a:pt x="293" y="884"/>
                  </a:cubicBezTo>
                  <a:cubicBezTo>
                    <a:pt x="292" y="885"/>
                    <a:pt x="292" y="886"/>
                    <a:pt x="293" y="887"/>
                  </a:cubicBezTo>
                  <a:cubicBezTo>
                    <a:pt x="296" y="891"/>
                    <a:pt x="300" y="895"/>
                    <a:pt x="303" y="898"/>
                  </a:cubicBezTo>
                  <a:cubicBezTo>
                    <a:pt x="305" y="899"/>
                    <a:pt x="306" y="899"/>
                    <a:pt x="307" y="898"/>
                  </a:cubicBezTo>
                  <a:cubicBezTo>
                    <a:pt x="308" y="897"/>
                    <a:pt x="308" y="895"/>
                    <a:pt x="307" y="894"/>
                  </a:cubicBezTo>
                  <a:close/>
                  <a:moveTo>
                    <a:pt x="330" y="913"/>
                  </a:moveTo>
                  <a:cubicBezTo>
                    <a:pt x="326" y="910"/>
                    <a:pt x="322" y="907"/>
                    <a:pt x="318" y="904"/>
                  </a:cubicBezTo>
                  <a:cubicBezTo>
                    <a:pt x="317" y="903"/>
                    <a:pt x="316" y="903"/>
                    <a:pt x="315" y="904"/>
                  </a:cubicBezTo>
                  <a:cubicBezTo>
                    <a:pt x="314" y="905"/>
                    <a:pt x="314" y="907"/>
                    <a:pt x="315" y="908"/>
                  </a:cubicBezTo>
                  <a:cubicBezTo>
                    <a:pt x="319" y="911"/>
                    <a:pt x="323" y="914"/>
                    <a:pt x="327" y="917"/>
                  </a:cubicBezTo>
                  <a:cubicBezTo>
                    <a:pt x="328" y="918"/>
                    <a:pt x="330" y="917"/>
                    <a:pt x="331" y="916"/>
                  </a:cubicBezTo>
                  <a:cubicBezTo>
                    <a:pt x="331" y="915"/>
                    <a:pt x="331" y="914"/>
                    <a:pt x="330" y="913"/>
                  </a:cubicBezTo>
                  <a:close/>
                  <a:moveTo>
                    <a:pt x="355" y="929"/>
                  </a:moveTo>
                  <a:cubicBezTo>
                    <a:pt x="351" y="926"/>
                    <a:pt x="346" y="924"/>
                    <a:pt x="342" y="921"/>
                  </a:cubicBezTo>
                  <a:cubicBezTo>
                    <a:pt x="341" y="920"/>
                    <a:pt x="340" y="921"/>
                    <a:pt x="339" y="922"/>
                  </a:cubicBezTo>
                  <a:cubicBezTo>
                    <a:pt x="338" y="923"/>
                    <a:pt x="338" y="925"/>
                    <a:pt x="340" y="925"/>
                  </a:cubicBezTo>
                  <a:cubicBezTo>
                    <a:pt x="344" y="928"/>
                    <a:pt x="348" y="931"/>
                    <a:pt x="352" y="933"/>
                  </a:cubicBezTo>
                  <a:cubicBezTo>
                    <a:pt x="354" y="934"/>
                    <a:pt x="355" y="934"/>
                    <a:pt x="356" y="932"/>
                  </a:cubicBezTo>
                  <a:cubicBezTo>
                    <a:pt x="357" y="931"/>
                    <a:pt x="356" y="930"/>
                    <a:pt x="355" y="929"/>
                  </a:cubicBezTo>
                  <a:close/>
                  <a:moveTo>
                    <a:pt x="381" y="943"/>
                  </a:moveTo>
                  <a:cubicBezTo>
                    <a:pt x="377" y="941"/>
                    <a:pt x="372" y="939"/>
                    <a:pt x="368" y="936"/>
                  </a:cubicBezTo>
                  <a:cubicBezTo>
                    <a:pt x="367" y="936"/>
                    <a:pt x="365" y="936"/>
                    <a:pt x="365" y="937"/>
                  </a:cubicBezTo>
                  <a:cubicBezTo>
                    <a:pt x="364" y="939"/>
                    <a:pt x="364" y="940"/>
                    <a:pt x="366" y="941"/>
                  </a:cubicBezTo>
                  <a:cubicBezTo>
                    <a:pt x="370" y="943"/>
                    <a:pt x="375" y="945"/>
                    <a:pt x="379" y="947"/>
                  </a:cubicBezTo>
                  <a:cubicBezTo>
                    <a:pt x="380" y="948"/>
                    <a:pt x="382" y="947"/>
                    <a:pt x="382" y="946"/>
                  </a:cubicBezTo>
                  <a:cubicBezTo>
                    <a:pt x="383" y="945"/>
                    <a:pt x="383" y="943"/>
                    <a:pt x="381" y="943"/>
                  </a:cubicBezTo>
                  <a:close/>
                  <a:moveTo>
                    <a:pt x="409" y="954"/>
                  </a:moveTo>
                  <a:cubicBezTo>
                    <a:pt x="404" y="952"/>
                    <a:pt x="400" y="951"/>
                    <a:pt x="395" y="949"/>
                  </a:cubicBezTo>
                  <a:cubicBezTo>
                    <a:pt x="394" y="948"/>
                    <a:pt x="392" y="949"/>
                    <a:pt x="392" y="950"/>
                  </a:cubicBezTo>
                  <a:cubicBezTo>
                    <a:pt x="391" y="951"/>
                    <a:pt x="392" y="953"/>
                    <a:pt x="393" y="953"/>
                  </a:cubicBezTo>
                  <a:cubicBezTo>
                    <a:pt x="398" y="955"/>
                    <a:pt x="402" y="957"/>
                    <a:pt x="407" y="959"/>
                  </a:cubicBezTo>
                  <a:cubicBezTo>
                    <a:pt x="408" y="959"/>
                    <a:pt x="410" y="959"/>
                    <a:pt x="410" y="957"/>
                  </a:cubicBezTo>
                  <a:cubicBezTo>
                    <a:pt x="411" y="956"/>
                    <a:pt x="410" y="955"/>
                    <a:pt x="409" y="954"/>
                  </a:cubicBezTo>
                  <a:close/>
                  <a:moveTo>
                    <a:pt x="437" y="962"/>
                  </a:moveTo>
                  <a:cubicBezTo>
                    <a:pt x="433" y="961"/>
                    <a:pt x="428" y="960"/>
                    <a:pt x="423" y="959"/>
                  </a:cubicBezTo>
                  <a:cubicBezTo>
                    <a:pt x="422" y="958"/>
                    <a:pt x="420" y="959"/>
                    <a:pt x="420" y="960"/>
                  </a:cubicBezTo>
                  <a:cubicBezTo>
                    <a:pt x="420" y="962"/>
                    <a:pt x="420" y="963"/>
                    <a:pt x="422" y="963"/>
                  </a:cubicBezTo>
                  <a:cubicBezTo>
                    <a:pt x="426" y="965"/>
                    <a:pt x="431" y="966"/>
                    <a:pt x="436" y="967"/>
                  </a:cubicBezTo>
                  <a:cubicBezTo>
                    <a:pt x="438" y="967"/>
                    <a:pt x="439" y="967"/>
                    <a:pt x="439" y="965"/>
                  </a:cubicBezTo>
                  <a:cubicBezTo>
                    <a:pt x="440" y="964"/>
                    <a:pt x="439" y="963"/>
                    <a:pt x="437" y="962"/>
                  </a:cubicBezTo>
                  <a:close/>
                  <a:moveTo>
                    <a:pt x="467" y="967"/>
                  </a:moveTo>
                  <a:cubicBezTo>
                    <a:pt x="462" y="966"/>
                    <a:pt x="457" y="966"/>
                    <a:pt x="452" y="965"/>
                  </a:cubicBezTo>
                  <a:cubicBezTo>
                    <a:pt x="451" y="965"/>
                    <a:pt x="449" y="966"/>
                    <a:pt x="449" y="967"/>
                  </a:cubicBezTo>
                  <a:cubicBezTo>
                    <a:pt x="449" y="968"/>
                    <a:pt x="450" y="970"/>
                    <a:pt x="451" y="970"/>
                  </a:cubicBezTo>
                  <a:cubicBezTo>
                    <a:pt x="456" y="971"/>
                    <a:pt x="461" y="971"/>
                    <a:pt x="466" y="972"/>
                  </a:cubicBezTo>
                  <a:cubicBezTo>
                    <a:pt x="468" y="972"/>
                    <a:pt x="469" y="971"/>
                    <a:pt x="469" y="970"/>
                  </a:cubicBezTo>
                  <a:cubicBezTo>
                    <a:pt x="469" y="968"/>
                    <a:pt x="468" y="967"/>
                    <a:pt x="467" y="967"/>
                  </a:cubicBezTo>
                  <a:close/>
                  <a:moveTo>
                    <a:pt x="496" y="967"/>
                  </a:moveTo>
                  <a:cubicBezTo>
                    <a:pt x="494" y="968"/>
                    <a:pt x="491" y="968"/>
                    <a:pt x="488" y="968"/>
                  </a:cubicBezTo>
                  <a:cubicBezTo>
                    <a:pt x="487" y="968"/>
                    <a:pt x="486" y="968"/>
                    <a:pt x="485" y="968"/>
                  </a:cubicBezTo>
                  <a:cubicBezTo>
                    <a:pt x="483" y="968"/>
                    <a:pt x="482" y="968"/>
                    <a:pt x="481" y="968"/>
                  </a:cubicBezTo>
                  <a:cubicBezTo>
                    <a:pt x="480" y="968"/>
                    <a:pt x="479" y="969"/>
                    <a:pt x="479" y="970"/>
                  </a:cubicBezTo>
                  <a:cubicBezTo>
                    <a:pt x="479" y="971"/>
                    <a:pt x="480" y="973"/>
                    <a:pt x="481" y="973"/>
                  </a:cubicBezTo>
                  <a:cubicBezTo>
                    <a:pt x="482" y="973"/>
                    <a:pt x="483" y="973"/>
                    <a:pt x="485" y="973"/>
                  </a:cubicBezTo>
                  <a:cubicBezTo>
                    <a:pt x="486" y="973"/>
                    <a:pt x="487" y="973"/>
                    <a:pt x="489" y="973"/>
                  </a:cubicBezTo>
                  <a:cubicBezTo>
                    <a:pt x="491" y="973"/>
                    <a:pt x="494" y="972"/>
                    <a:pt x="496" y="972"/>
                  </a:cubicBezTo>
                  <a:cubicBezTo>
                    <a:pt x="498" y="972"/>
                    <a:pt x="499" y="971"/>
                    <a:pt x="499" y="970"/>
                  </a:cubicBezTo>
                  <a:cubicBezTo>
                    <a:pt x="499" y="968"/>
                    <a:pt x="498" y="967"/>
                    <a:pt x="496" y="967"/>
                  </a:cubicBezTo>
                  <a:close/>
                  <a:moveTo>
                    <a:pt x="526" y="965"/>
                  </a:moveTo>
                  <a:cubicBezTo>
                    <a:pt x="521" y="965"/>
                    <a:pt x="516" y="966"/>
                    <a:pt x="511" y="966"/>
                  </a:cubicBezTo>
                  <a:cubicBezTo>
                    <a:pt x="510" y="966"/>
                    <a:pt x="509" y="968"/>
                    <a:pt x="509" y="969"/>
                  </a:cubicBezTo>
                  <a:cubicBezTo>
                    <a:pt x="509" y="970"/>
                    <a:pt x="510" y="971"/>
                    <a:pt x="512" y="971"/>
                  </a:cubicBezTo>
                  <a:cubicBezTo>
                    <a:pt x="517" y="971"/>
                    <a:pt x="522" y="970"/>
                    <a:pt x="527" y="969"/>
                  </a:cubicBezTo>
                  <a:cubicBezTo>
                    <a:pt x="528" y="969"/>
                    <a:pt x="529" y="968"/>
                    <a:pt x="529" y="967"/>
                  </a:cubicBezTo>
                  <a:cubicBezTo>
                    <a:pt x="528" y="965"/>
                    <a:pt x="527" y="964"/>
                    <a:pt x="526" y="9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" name="Picture 4" descr="Đồ hoạ vector miễn phí của Một quyển sác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57" y="21019"/>
              <a:ext cx="923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loud Callout 33"/>
          <p:cNvSpPr/>
          <p:nvPr/>
        </p:nvSpPr>
        <p:spPr>
          <a:xfrm>
            <a:off x="4127398" y="1293475"/>
            <a:ext cx="6461234" cy="2973835"/>
          </a:xfrm>
          <a:prstGeom prst="cloudCallout">
            <a:avLst>
              <a:gd name="adj1" fmla="val -92904"/>
              <a:gd name="adj2" fmla="val 2948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yeddđ</a:t>
            </a:r>
            <a:r>
              <a:rPr lang="en-US" sz="2400" dirty="0"/>
              <a:t>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69D07-18D3-5EA1-1E00-9CE54CC7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126"/>
            <a:ext cx="6210300" cy="387350"/>
          </a:xfrm>
        </p:spPr>
        <p:txBody>
          <a:bodyPr/>
          <a:lstStyle/>
          <a:p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Sản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phẩm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của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Zalo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: NGỮ VĂN THPT (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Nhóm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cô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Thu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Huyền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)_ DỰ ÁN CỘNG ĐỒNG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7176" y="2008597"/>
            <a:ext cx="4940648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2826" y="839285"/>
            <a:ext cx="3498471" cy="5837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II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nói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34" grpId="0" animBg="1"/>
      <p:bldP spid="4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Cloud Callout 2"/>
          <p:cNvSpPr/>
          <p:nvPr/>
        </p:nvSpPr>
        <p:spPr>
          <a:xfrm rot="19456795">
            <a:off x="99183" y="2218255"/>
            <a:ext cx="2530479" cy="3042327"/>
          </a:xfrm>
          <a:prstGeom prst="cloudCallout">
            <a:avLst>
              <a:gd name="adj1" fmla="val 59404"/>
              <a:gd name="adj2" fmla="val 146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627" y="2917758"/>
            <a:ext cx="20974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/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Cloud Callout 13"/>
          <p:cNvSpPr/>
          <p:nvPr/>
        </p:nvSpPr>
        <p:spPr>
          <a:xfrm rot="20914353">
            <a:off x="2545160" y="1885612"/>
            <a:ext cx="2499722" cy="2811648"/>
          </a:xfrm>
          <a:prstGeom prst="cloudCallout">
            <a:avLst>
              <a:gd name="adj1" fmla="val 17336"/>
              <a:gd name="adj2" fmla="val 8440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42574" y="2393205"/>
            <a:ext cx="1904893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vi-VN" sz="2400" b="1" kern="0" dirty="0">
              <a:solidFill>
                <a:srgbClr val="0000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4913647" y="1765739"/>
            <a:ext cx="2523271" cy="2646870"/>
          </a:xfrm>
          <a:prstGeom prst="cloudCallout">
            <a:avLst>
              <a:gd name="adj1" fmla="val -874"/>
              <a:gd name="adj2" fmla="val 71540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19488" y="2237479"/>
            <a:ext cx="1873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7282415" y="2081048"/>
            <a:ext cx="2607819" cy="2783681"/>
          </a:xfrm>
          <a:prstGeom prst="cloudCallout">
            <a:avLst>
              <a:gd name="adj1" fmla="val -47798"/>
              <a:gd name="adj2" fmla="val 6459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68411" y="2644170"/>
            <a:ext cx="1835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vi-VN" sz="2400" b="1" kern="0" dirty="0">
              <a:solidFill>
                <a:srgbClr val="0000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 rot="856830">
            <a:off x="9558338" y="2267080"/>
            <a:ext cx="2480028" cy="2944677"/>
          </a:xfrm>
          <a:prstGeom prst="cloudCallout">
            <a:avLst>
              <a:gd name="adj1" fmla="val -78057"/>
              <a:gd name="adj2" fmla="val 8134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1162">
            <a:off x="9744682" y="2849529"/>
            <a:ext cx="20412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vi-VN" sz="2000" b="1" kern="0" dirty="0">
              <a:solidFill>
                <a:srgbClr val="0000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40" y="4813331"/>
            <a:ext cx="3275513" cy="206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5DD98-6F12-0868-E22E-BCD61973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695"/>
            <a:ext cx="6724650" cy="296780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06279" y="516216"/>
            <a:ext cx="2988319" cy="5837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II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nói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8"/>
            </p:par>
          </p:childTnLst>
        </p:cTn>
      </p:par>
    </p:tnLst>
    <p:bldLst>
      <p:bldP spid="3" grpId="0" animBg="1"/>
      <p:bldP spid="7" grpId="0"/>
      <p:bldP spid="14" grpId="0" animBg="1"/>
      <p:bldP spid="15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exagon 35"/>
          <p:cNvSpPr/>
          <p:nvPr/>
        </p:nvSpPr>
        <p:spPr>
          <a:xfrm>
            <a:off x="5159773" y="1702423"/>
            <a:ext cx="3519060" cy="3033675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3" tIns="60956" rIns="121913" bIns="60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90159" y="4919854"/>
            <a:ext cx="5226969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sz="303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 nói</a:t>
            </a:r>
            <a:endParaRPr lang="en-GB" sz="30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2540360" y="1047295"/>
            <a:ext cx="5966351" cy="55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nl-NL" sz="30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hành nói và nghe</a:t>
            </a:r>
            <a:endParaRPr lang="en-GB" sz="303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3351" y="5682051"/>
            <a:ext cx="8140370" cy="442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7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trình bày kết quả so sánh, đánh giá hai tác phẩm thơ đã chuẩn bị</a:t>
            </a:r>
            <a:endParaRPr lang="en-GB" sz="22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1BEC5-FDFA-4673-8FEF-4CE1AACCB328}"/>
              </a:ext>
            </a:extLst>
          </p:cNvPr>
          <p:cNvSpPr txBox="1"/>
          <p:nvPr/>
        </p:nvSpPr>
        <p:spPr>
          <a:xfrm>
            <a:off x="2540360" y="361786"/>
            <a:ext cx="7852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TẬP</a:t>
            </a:r>
            <a:endParaRPr lang="en-GB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im hoạt hình kinh doanh, thuyết trình, kinh doanh, doanh nhân png | PNGE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35" y="1626733"/>
            <a:ext cx="3826559" cy="27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2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" descr="Start On Country Road Stock Photo (Edit Now) 243588706"/>
          <p:cNvSpPr/>
          <p:nvPr/>
        </p:nvSpPr>
        <p:spPr>
          <a:xfrm>
            <a:off x="5917097" y="348863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" descr="Start On Country Road Stock Photo (Edit Now) 243588706"/>
          <p:cNvSpPr/>
          <p:nvPr/>
        </p:nvSpPr>
        <p:spPr>
          <a:xfrm>
            <a:off x="6069497" y="364103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98" rIns="91400" bIns="45698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5DD98-6F12-0868-E22E-BCD61973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10643"/>
            <a:ext cx="5686425" cy="310832"/>
          </a:xfrm>
        </p:spPr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Zalo</a:t>
            </a:r>
            <a:r>
              <a:rPr lang="en-US" dirty="0"/>
              <a:t>: NGỮ VĂN THPT (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Thu </a:t>
            </a:r>
            <a:r>
              <a:rPr lang="en-US" dirty="0" err="1"/>
              <a:t>Huyền</a:t>
            </a:r>
            <a:r>
              <a:rPr lang="en-US" dirty="0"/>
              <a:t>)_ DỰ ÁN CỘNG ĐỒNG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116" y="738323"/>
            <a:ext cx="3867223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 *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Trao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đổi</a:t>
            </a:r>
            <a:endParaRPr lang="en-US" sz="3200" b="1" dirty="0">
              <a:latin typeface="Times New Roman"/>
              <a:ea typeface="Calibri"/>
              <a:cs typeface="Times New Roman"/>
            </a:endParaRPr>
          </a:p>
          <a:p>
            <a:pPr algn="ctr">
              <a:spcBef>
                <a:spcPct val="20000"/>
              </a:spcBef>
            </a:pPr>
            <a:endParaRPr lang="en-US" sz="28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2396" y="1560172"/>
            <a:ext cx="8190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348506" y="2863364"/>
            <a:ext cx="10213181" cy="313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+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+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+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+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7627"/>
            <a:ext cx="3172722" cy="249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6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  <p:bldLst>
      <p:bldP spid="9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学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1023</Words>
  <Application>Microsoft Office PowerPoint</Application>
  <PresentationFormat>Widescreen</PresentationFormat>
  <Paragraphs>159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字魂27号-布丁体</vt:lpstr>
      <vt:lpstr>#9Slide03 Encode SeEx Extrabold</vt:lpstr>
      <vt:lpstr>Times New Roman</vt:lpstr>
      <vt:lpstr>Calibri Light</vt:lpstr>
      <vt:lpstr>等线</vt:lpstr>
      <vt:lpstr>Calibri</vt:lpstr>
      <vt:lpstr>MS Mincho</vt:lpstr>
      <vt:lpstr>微软雅黑</vt:lpstr>
      <vt:lpstr>Arial</vt:lpstr>
      <vt:lpstr>Office 主题</vt:lpstr>
      <vt:lpstr>Office Theme</vt:lpstr>
      <vt:lpstr>    Bài 2: Những thế giới thơ Nói và nghe      TRÌNH BÀY KẾT QUẢ SO SÁNH, ĐÁNH GIÁ HAI TÁC PHẨM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开学</dc:title>
  <dc:creator>lenovo</dc:creator>
  <cp:lastModifiedBy>Admin</cp:lastModifiedBy>
  <cp:revision>262</cp:revision>
  <dcterms:created xsi:type="dcterms:W3CDTF">2019-07-16T01:21:34Z</dcterms:created>
  <dcterms:modified xsi:type="dcterms:W3CDTF">2024-10-15T03:02:06Z</dcterms:modified>
</cp:coreProperties>
</file>