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y="5143500" cx="9144000"/>
  <p:notesSz cx="6858000" cy="9144000"/>
  <p:embeddedFontLst>
    <p:embeddedFont>
      <p:font typeface="Bungee"/>
      <p:regular r:id="rId80"/>
    </p:embeddedFont>
    <p:embeddedFont>
      <p:font typeface="Open Sans"/>
      <p:regular r:id="rId81"/>
      <p:bold r:id="rId82"/>
      <p:italic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5" roundtripDataSignature="AMtx7mi/6PNfc1rV9NeulMOi0CWHuTXH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OpenSans-boldItalic.fntdata"/><Relationship Id="rId83" Type="http://schemas.openxmlformats.org/officeDocument/2006/relationships/font" Target="fonts/OpenSans-italic.fntdata"/><Relationship Id="rId42" Type="http://schemas.openxmlformats.org/officeDocument/2006/relationships/slide" Target="slides/slide37.xml"/><Relationship Id="rId41" Type="http://schemas.openxmlformats.org/officeDocument/2006/relationships/slide" Target="slides/slide36.xml"/><Relationship Id="rId85" Type="http://customschemas.google.com/relationships/presentationmetadata" Target="meta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Bungee-regular.fntdata"/><Relationship Id="rId82" Type="http://schemas.openxmlformats.org/officeDocument/2006/relationships/font" Target="fonts/OpenSans-bold.fntdata"/><Relationship Id="rId81"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t>Chọn đáp án bằng cách kích chuột vào từng ô A, B, C, D. Ô “bắt đầu” để tính thời gian trả lời câu hỏi (60s)</a:t>
            </a:r>
            <a:endParaRPr sz="1200"/>
          </a:p>
        </p:txBody>
      </p:sp>
      <p:sp>
        <p:nvSpPr>
          <p:cNvPr id="509" name="Google Shape;509;p4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t>Chọn đáp án bằng cách kích chuột vào từng ô A, B, C, D. Ô “bắt đầu” để tính thời gian trả lời câu hỏi (60s)</a:t>
            </a:r>
            <a:endParaRPr sz="1200"/>
          </a:p>
        </p:txBody>
      </p:sp>
      <p:sp>
        <p:nvSpPr>
          <p:cNvPr id="534" name="Google Shape;534;p4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t>Chọn đáp án bằng cách kích chuột vào từng ô A, B, C, D. Ô “bắt đầu” để tính thời gian trả lời câu hỏi (60s)</a:t>
            </a:r>
            <a:endParaRPr sz="1200"/>
          </a:p>
        </p:txBody>
      </p:sp>
      <p:sp>
        <p:nvSpPr>
          <p:cNvPr id="559" name="Google Shape;559;p4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t>Chọn đáp án bằng cách kích chuột vào từng ô A, B, C, D. Ô “bắt đầu” để tính thời gian trả lời câu hỏi (60s)</a:t>
            </a:r>
            <a:endParaRPr sz="1200"/>
          </a:p>
        </p:txBody>
      </p:sp>
      <p:sp>
        <p:nvSpPr>
          <p:cNvPr id="583" name="Google Shape;583;p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t>Chọn đáp án bằng cách kích chuột vào từng ô A, B, C, D. Ô “bắt đầu” để tính thời gian trả lời câu hỏi (60s)</a:t>
            </a:r>
            <a:endParaRPr sz="1200"/>
          </a:p>
        </p:txBody>
      </p:sp>
      <p:sp>
        <p:nvSpPr>
          <p:cNvPr id="608" name="Google Shape;608;p4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 name="Google Shape;746;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0" name="Google Shape;760;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 name="Google Shape;768;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6" name="Google Shape;77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2" name="Google Shape;782;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 name="Google Shape;798;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7" name="Google Shape;807;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1" name="Google Shape;851;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5" name="Google Shape;895;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9" name="Google Shape;939;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4.png"/><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76"/>
          <p:cNvSpPr txBox="1"/>
          <p:nvPr>
            <p:ph type="ctrTitle"/>
          </p:nvPr>
        </p:nvSpPr>
        <p:spPr>
          <a:xfrm>
            <a:off x="1380450" y="1489563"/>
            <a:ext cx="6383100" cy="2052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accent4"/>
              </a:buClr>
              <a:buSzPts val="5200"/>
              <a:buNone/>
              <a:defRPr b="0" sz="6000">
                <a:solidFill>
                  <a:srgbClr val="BAD9DC"/>
                </a:solidFill>
                <a:latin typeface="Bungee"/>
                <a:ea typeface="Bungee"/>
                <a:cs typeface="Bungee"/>
                <a:sym typeface="Bungee"/>
              </a:defRPr>
            </a:lvl1pPr>
            <a:lvl2pPr lvl="1" algn="ctr">
              <a:lnSpc>
                <a:spcPct val="100000"/>
              </a:lnSpc>
              <a:spcBef>
                <a:spcPts val="0"/>
              </a:spcBef>
              <a:spcAft>
                <a:spcPts val="0"/>
              </a:spcAft>
              <a:buClr>
                <a:schemeClr val="accent4"/>
              </a:buClr>
              <a:buSzPts val="5200"/>
              <a:buNone/>
              <a:defRPr sz="5200">
                <a:solidFill>
                  <a:schemeClr val="accent4"/>
                </a:solidFill>
              </a:defRPr>
            </a:lvl2pPr>
            <a:lvl3pPr lvl="2" algn="ctr">
              <a:lnSpc>
                <a:spcPct val="100000"/>
              </a:lnSpc>
              <a:spcBef>
                <a:spcPts val="0"/>
              </a:spcBef>
              <a:spcAft>
                <a:spcPts val="0"/>
              </a:spcAft>
              <a:buClr>
                <a:schemeClr val="accent4"/>
              </a:buClr>
              <a:buSzPts val="5200"/>
              <a:buNone/>
              <a:defRPr sz="5200">
                <a:solidFill>
                  <a:schemeClr val="accent4"/>
                </a:solidFill>
              </a:defRPr>
            </a:lvl3pPr>
            <a:lvl4pPr lvl="3" algn="ctr">
              <a:lnSpc>
                <a:spcPct val="100000"/>
              </a:lnSpc>
              <a:spcBef>
                <a:spcPts val="0"/>
              </a:spcBef>
              <a:spcAft>
                <a:spcPts val="0"/>
              </a:spcAft>
              <a:buClr>
                <a:schemeClr val="accent4"/>
              </a:buClr>
              <a:buSzPts val="5200"/>
              <a:buNone/>
              <a:defRPr sz="5200">
                <a:solidFill>
                  <a:schemeClr val="accent4"/>
                </a:solidFill>
              </a:defRPr>
            </a:lvl4pPr>
            <a:lvl5pPr lvl="4" algn="ctr">
              <a:lnSpc>
                <a:spcPct val="100000"/>
              </a:lnSpc>
              <a:spcBef>
                <a:spcPts val="0"/>
              </a:spcBef>
              <a:spcAft>
                <a:spcPts val="0"/>
              </a:spcAft>
              <a:buClr>
                <a:schemeClr val="accent4"/>
              </a:buClr>
              <a:buSzPts val="5200"/>
              <a:buNone/>
              <a:defRPr sz="5200">
                <a:solidFill>
                  <a:schemeClr val="accent4"/>
                </a:solidFill>
              </a:defRPr>
            </a:lvl5pPr>
            <a:lvl6pPr lvl="5" algn="ctr">
              <a:lnSpc>
                <a:spcPct val="100000"/>
              </a:lnSpc>
              <a:spcBef>
                <a:spcPts val="0"/>
              </a:spcBef>
              <a:spcAft>
                <a:spcPts val="0"/>
              </a:spcAft>
              <a:buClr>
                <a:schemeClr val="accent4"/>
              </a:buClr>
              <a:buSzPts val="5200"/>
              <a:buNone/>
              <a:defRPr sz="5200">
                <a:solidFill>
                  <a:schemeClr val="accent4"/>
                </a:solidFill>
              </a:defRPr>
            </a:lvl6pPr>
            <a:lvl7pPr lvl="6" algn="ctr">
              <a:lnSpc>
                <a:spcPct val="100000"/>
              </a:lnSpc>
              <a:spcBef>
                <a:spcPts val="0"/>
              </a:spcBef>
              <a:spcAft>
                <a:spcPts val="0"/>
              </a:spcAft>
              <a:buClr>
                <a:schemeClr val="accent4"/>
              </a:buClr>
              <a:buSzPts val="5200"/>
              <a:buNone/>
              <a:defRPr sz="5200">
                <a:solidFill>
                  <a:schemeClr val="accent4"/>
                </a:solidFill>
              </a:defRPr>
            </a:lvl7pPr>
            <a:lvl8pPr lvl="7" algn="ctr">
              <a:lnSpc>
                <a:spcPct val="100000"/>
              </a:lnSpc>
              <a:spcBef>
                <a:spcPts val="0"/>
              </a:spcBef>
              <a:spcAft>
                <a:spcPts val="0"/>
              </a:spcAft>
              <a:buClr>
                <a:schemeClr val="accent4"/>
              </a:buClr>
              <a:buSzPts val="5200"/>
              <a:buNone/>
              <a:defRPr sz="5200">
                <a:solidFill>
                  <a:schemeClr val="accent4"/>
                </a:solidFill>
              </a:defRPr>
            </a:lvl8pPr>
            <a:lvl9pPr lvl="8" algn="ctr">
              <a:lnSpc>
                <a:spcPct val="100000"/>
              </a:lnSpc>
              <a:spcBef>
                <a:spcPts val="0"/>
              </a:spcBef>
              <a:spcAft>
                <a:spcPts val="0"/>
              </a:spcAft>
              <a:buClr>
                <a:schemeClr val="accent4"/>
              </a:buClr>
              <a:buSzPts val="5200"/>
              <a:buNone/>
              <a:defRPr sz="5200">
                <a:solidFill>
                  <a:schemeClr val="accent4"/>
                </a:solidFill>
              </a:defRPr>
            </a:lvl9pPr>
          </a:lstStyle>
          <a:p/>
        </p:txBody>
      </p:sp>
      <p:sp>
        <p:nvSpPr>
          <p:cNvPr id="10" name="Google Shape;10;p76"/>
          <p:cNvSpPr txBox="1"/>
          <p:nvPr>
            <p:ph idx="1" type="subTitle"/>
          </p:nvPr>
        </p:nvSpPr>
        <p:spPr>
          <a:xfrm>
            <a:off x="2394450" y="4041275"/>
            <a:ext cx="4355100" cy="37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800"/>
              <a:buFont typeface="Open Sans SemiBold"/>
              <a:buNone/>
              <a:defRPr sz="1800">
                <a:solidFill>
                  <a:schemeClr val="lt1"/>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8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8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8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 name="Shape 73"/>
        <p:cNvGrpSpPr/>
        <p:nvPr/>
      </p:nvGrpSpPr>
      <p:grpSpPr>
        <a:xfrm>
          <a:off x="0" y="0"/>
          <a:ext cx="0" cy="0"/>
          <a:chOff x="0" y="0"/>
          <a:chExt cx="0" cy="0"/>
        </a:xfrm>
      </p:grpSpPr>
      <p:sp>
        <p:nvSpPr>
          <p:cNvPr id="74" name="Google Shape;74;p8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87"/>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6" name="Google Shape;76;p8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88"/>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88"/>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82" name="Google Shape;82;p8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8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8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 name="Shape 85"/>
        <p:cNvGrpSpPr/>
        <p:nvPr/>
      </p:nvGrpSpPr>
      <p:grpSpPr>
        <a:xfrm>
          <a:off x="0" y="0"/>
          <a:ext cx="0" cy="0"/>
          <a:chOff x="0" y="0"/>
          <a:chExt cx="0" cy="0"/>
        </a:xfrm>
      </p:grpSpPr>
      <p:sp>
        <p:nvSpPr>
          <p:cNvPr id="86" name="Google Shape;86;p8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89"/>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89"/>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8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8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8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2" name="Shape 92"/>
        <p:cNvGrpSpPr/>
        <p:nvPr/>
      </p:nvGrpSpPr>
      <p:grpSpPr>
        <a:xfrm>
          <a:off x="0" y="0"/>
          <a:ext cx="0" cy="0"/>
          <a:chOff x="0" y="0"/>
          <a:chExt cx="0" cy="0"/>
        </a:xfrm>
      </p:grpSpPr>
      <p:sp>
        <p:nvSpPr>
          <p:cNvPr id="93" name="Google Shape;93;p90"/>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90"/>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95" name="Google Shape;95;p90"/>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6" name="Google Shape;96;p90"/>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97" name="Google Shape;97;p90"/>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9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9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9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9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9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9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92"/>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92"/>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08" name="Google Shape;108;p92"/>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09" name="Google Shape;109;p9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9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9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93"/>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93"/>
          <p:cNvSpPr/>
          <p:nvPr>
            <p:ph idx="2" type="pic"/>
          </p:nvPr>
        </p:nvSpPr>
        <p:spPr>
          <a:xfrm>
            <a:off x="3887391" y="740569"/>
            <a:ext cx="4629150" cy="3655219"/>
          </a:xfrm>
          <a:prstGeom prst="rect">
            <a:avLst/>
          </a:prstGeom>
          <a:noFill/>
          <a:ln>
            <a:noFill/>
          </a:ln>
        </p:spPr>
      </p:sp>
      <p:sp>
        <p:nvSpPr>
          <p:cNvPr id="115" name="Google Shape;115;p93"/>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16" name="Google Shape;116;p9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9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9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9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94"/>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9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9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9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95"/>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95"/>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8" name="Google Shape;128;p9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9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9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1" name="Shape 11"/>
        <p:cNvGrpSpPr/>
        <p:nvPr/>
      </p:nvGrpSpPr>
      <p:grpSpPr>
        <a:xfrm>
          <a:off x="0" y="0"/>
          <a:ext cx="0" cy="0"/>
          <a:chOff x="0" y="0"/>
          <a:chExt cx="0" cy="0"/>
        </a:xfrm>
      </p:grpSpPr>
      <p:sp>
        <p:nvSpPr>
          <p:cNvPr id="12" name="Google Shape;12;p77"/>
          <p:cNvSpPr txBox="1"/>
          <p:nvPr>
            <p:ph type="ctrTitle"/>
          </p:nvPr>
        </p:nvSpPr>
        <p:spPr>
          <a:xfrm>
            <a:off x="1776700" y="1082300"/>
            <a:ext cx="5590800" cy="37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000"/>
              <a:buFont typeface="Bungee"/>
              <a:buNone/>
              <a:defRPr sz="3000">
                <a:latin typeface="Bungee"/>
                <a:ea typeface="Bungee"/>
                <a:cs typeface="Bungee"/>
                <a:sym typeface="Bungee"/>
              </a:defRPr>
            </a:lvl2pPr>
            <a:lvl3pPr lvl="2" algn="ctr">
              <a:lnSpc>
                <a:spcPct val="100000"/>
              </a:lnSpc>
              <a:spcBef>
                <a:spcPts val="0"/>
              </a:spcBef>
              <a:spcAft>
                <a:spcPts val="0"/>
              </a:spcAft>
              <a:buSzPts val="3000"/>
              <a:buFont typeface="Bungee"/>
              <a:buNone/>
              <a:defRPr sz="3000">
                <a:latin typeface="Bungee"/>
                <a:ea typeface="Bungee"/>
                <a:cs typeface="Bungee"/>
                <a:sym typeface="Bungee"/>
              </a:defRPr>
            </a:lvl3pPr>
            <a:lvl4pPr lvl="3" algn="ctr">
              <a:lnSpc>
                <a:spcPct val="100000"/>
              </a:lnSpc>
              <a:spcBef>
                <a:spcPts val="0"/>
              </a:spcBef>
              <a:spcAft>
                <a:spcPts val="0"/>
              </a:spcAft>
              <a:buSzPts val="3000"/>
              <a:buFont typeface="Bungee"/>
              <a:buNone/>
              <a:defRPr sz="3000">
                <a:latin typeface="Bungee"/>
                <a:ea typeface="Bungee"/>
                <a:cs typeface="Bungee"/>
                <a:sym typeface="Bungee"/>
              </a:defRPr>
            </a:lvl4pPr>
            <a:lvl5pPr lvl="4" algn="ctr">
              <a:lnSpc>
                <a:spcPct val="100000"/>
              </a:lnSpc>
              <a:spcBef>
                <a:spcPts val="0"/>
              </a:spcBef>
              <a:spcAft>
                <a:spcPts val="0"/>
              </a:spcAft>
              <a:buSzPts val="3000"/>
              <a:buFont typeface="Bungee"/>
              <a:buNone/>
              <a:defRPr sz="3000">
                <a:latin typeface="Bungee"/>
                <a:ea typeface="Bungee"/>
                <a:cs typeface="Bungee"/>
                <a:sym typeface="Bungee"/>
              </a:defRPr>
            </a:lvl5pPr>
            <a:lvl6pPr lvl="5" algn="ctr">
              <a:lnSpc>
                <a:spcPct val="100000"/>
              </a:lnSpc>
              <a:spcBef>
                <a:spcPts val="0"/>
              </a:spcBef>
              <a:spcAft>
                <a:spcPts val="0"/>
              </a:spcAft>
              <a:buSzPts val="3000"/>
              <a:buFont typeface="Bungee"/>
              <a:buNone/>
              <a:defRPr sz="3000">
                <a:latin typeface="Bungee"/>
                <a:ea typeface="Bungee"/>
                <a:cs typeface="Bungee"/>
                <a:sym typeface="Bungee"/>
              </a:defRPr>
            </a:lvl6pPr>
            <a:lvl7pPr lvl="6" algn="ctr">
              <a:lnSpc>
                <a:spcPct val="100000"/>
              </a:lnSpc>
              <a:spcBef>
                <a:spcPts val="0"/>
              </a:spcBef>
              <a:spcAft>
                <a:spcPts val="0"/>
              </a:spcAft>
              <a:buSzPts val="3000"/>
              <a:buFont typeface="Bungee"/>
              <a:buNone/>
              <a:defRPr sz="3000">
                <a:latin typeface="Bungee"/>
                <a:ea typeface="Bungee"/>
                <a:cs typeface="Bungee"/>
                <a:sym typeface="Bungee"/>
              </a:defRPr>
            </a:lvl7pPr>
            <a:lvl8pPr lvl="7" algn="ctr">
              <a:lnSpc>
                <a:spcPct val="100000"/>
              </a:lnSpc>
              <a:spcBef>
                <a:spcPts val="0"/>
              </a:spcBef>
              <a:spcAft>
                <a:spcPts val="0"/>
              </a:spcAft>
              <a:buSzPts val="3000"/>
              <a:buFont typeface="Bungee"/>
              <a:buNone/>
              <a:defRPr sz="3000">
                <a:latin typeface="Bungee"/>
                <a:ea typeface="Bungee"/>
                <a:cs typeface="Bungee"/>
                <a:sym typeface="Bungee"/>
              </a:defRPr>
            </a:lvl8pPr>
            <a:lvl9pPr lvl="8" algn="ctr">
              <a:lnSpc>
                <a:spcPct val="100000"/>
              </a:lnSpc>
              <a:spcBef>
                <a:spcPts val="0"/>
              </a:spcBef>
              <a:spcAft>
                <a:spcPts val="0"/>
              </a:spcAft>
              <a:buSzPts val="3000"/>
              <a:buFont typeface="Bungee"/>
              <a:buNone/>
              <a:defRPr sz="3000">
                <a:latin typeface="Bungee"/>
                <a:ea typeface="Bungee"/>
                <a:cs typeface="Bungee"/>
                <a:sym typeface="Bungee"/>
              </a:defRPr>
            </a:lvl9pPr>
          </a:lstStyle>
          <a:p/>
        </p:txBody>
      </p:sp>
      <p:sp>
        <p:nvSpPr>
          <p:cNvPr id="13" name="Google Shape;13;p77"/>
          <p:cNvSpPr txBox="1"/>
          <p:nvPr>
            <p:ph idx="1" type="subTitle"/>
          </p:nvPr>
        </p:nvSpPr>
        <p:spPr>
          <a:xfrm>
            <a:off x="715350" y="2290334"/>
            <a:ext cx="2520300" cy="264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Font typeface="Open Sans SemiBold"/>
              <a:buNone/>
              <a:defRPr sz="2000">
                <a:solidFill>
                  <a:schemeClr val="accent1"/>
                </a:solidFill>
                <a:latin typeface="Bungee"/>
                <a:ea typeface="Bungee"/>
                <a:cs typeface="Bungee"/>
                <a:sym typeface="Bunge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77"/>
          <p:cNvSpPr txBox="1"/>
          <p:nvPr>
            <p:ph idx="2" type="title"/>
          </p:nvPr>
        </p:nvSpPr>
        <p:spPr>
          <a:xfrm>
            <a:off x="1513800" y="1694437"/>
            <a:ext cx="9234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6500"/>
              <a:buNone/>
              <a:defRPr sz="3000">
                <a:solidFill>
                  <a:schemeClr val="accent3"/>
                </a:solidFill>
              </a:defRPr>
            </a:lvl1pPr>
            <a:lvl2pPr lvl="1"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2pPr>
            <a:lvl3pPr lvl="2"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3pPr>
            <a:lvl4pPr lvl="3"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4pPr>
            <a:lvl5pPr lvl="4"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5pPr>
            <a:lvl6pPr lvl="5"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6pPr>
            <a:lvl7pPr lvl="6"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7pPr>
            <a:lvl8pPr lvl="7"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8pPr>
            <a:lvl9pPr lvl="8"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9pPr>
          </a:lstStyle>
          <a:p/>
        </p:txBody>
      </p:sp>
      <p:sp>
        <p:nvSpPr>
          <p:cNvPr id="15" name="Google Shape;15;p77"/>
          <p:cNvSpPr txBox="1"/>
          <p:nvPr>
            <p:ph idx="3" type="subTitle"/>
          </p:nvPr>
        </p:nvSpPr>
        <p:spPr>
          <a:xfrm>
            <a:off x="944400" y="2631123"/>
            <a:ext cx="20622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200"/>
              <a:buFont typeface="Open Sans SemiBold"/>
              <a:buNone/>
              <a:defRPr>
                <a:solidFill>
                  <a:schemeClr val="lt1"/>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77"/>
          <p:cNvSpPr txBox="1"/>
          <p:nvPr>
            <p:ph idx="4" type="subTitle"/>
          </p:nvPr>
        </p:nvSpPr>
        <p:spPr>
          <a:xfrm>
            <a:off x="3311850" y="2290334"/>
            <a:ext cx="2520300" cy="264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Font typeface="Open Sans SemiBold"/>
              <a:buNone/>
              <a:defRPr sz="2000">
                <a:solidFill>
                  <a:schemeClr val="lt2"/>
                </a:solidFill>
                <a:latin typeface="Bungee"/>
                <a:ea typeface="Bungee"/>
                <a:cs typeface="Bungee"/>
                <a:sym typeface="Bunge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p77"/>
          <p:cNvSpPr txBox="1"/>
          <p:nvPr>
            <p:ph idx="5" type="title"/>
          </p:nvPr>
        </p:nvSpPr>
        <p:spPr>
          <a:xfrm>
            <a:off x="4110296" y="1694437"/>
            <a:ext cx="9234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6500"/>
              <a:buNone/>
              <a:defRPr sz="3000">
                <a:solidFill>
                  <a:schemeClr val="accent3"/>
                </a:solidFill>
              </a:defRPr>
            </a:lvl1pPr>
            <a:lvl2pPr lvl="1"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2pPr>
            <a:lvl3pPr lvl="2"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3pPr>
            <a:lvl4pPr lvl="3"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4pPr>
            <a:lvl5pPr lvl="4"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5pPr>
            <a:lvl6pPr lvl="5"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6pPr>
            <a:lvl7pPr lvl="6"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7pPr>
            <a:lvl8pPr lvl="7"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8pPr>
            <a:lvl9pPr lvl="8"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9pPr>
          </a:lstStyle>
          <a:p/>
        </p:txBody>
      </p:sp>
      <p:sp>
        <p:nvSpPr>
          <p:cNvPr id="18" name="Google Shape;18;p77"/>
          <p:cNvSpPr txBox="1"/>
          <p:nvPr>
            <p:ph idx="6" type="subTitle"/>
          </p:nvPr>
        </p:nvSpPr>
        <p:spPr>
          <a:xfrm>
            <a:off x="2242650" y="4124975"/>
            <a:ext cx="20622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200"/>
              <a:buFont typeface="Open Sans SemiBold"/>
              <a:buNone/>
              <a:defRPr>
                <a:solidFill>
                  <a:schemeClr val="lt1"/>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9" name="Google Shape;19;p77"/>
          <p:cNvSpPr txBox="1"/>
          <p:nvPr>
            <p:ph idx="7" type="subTitle"/>
          </p:nvPr>
        </p:nvSpPr>
        <p:spPr>
          <a:xfrm>
            <a:off x="5908350" y="2290334"/>
            <a:ext cx="2520300" cy="264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Font typeface="Open Sans SemiBold"/>
              <a:buNone/>
              <a:defRPr sz="2000">
                <a:solidFill>
                  <a:schemeClr val="dk2"/>
                </a:solidFill>
                <a:latin typeface="Bungee"/>
                <a:ea typeface="Bungee"/>
                <a:cs typeface="Bungee"/>
                <a:sym typeface="Bunge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 name="Google Shape;20;p77"/>
          <p:cNvSpPr txBox="1"/>
          <p:nvPr>
            <p:ph idx="8" type="title"/>
          </p:nvPr>
        </p:nvSpPr>
        <p:spPr>
          <a:xfrm>
            <a:off x="6706799" y="1694438"/>
            <a:ext cx="9234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6500"/>
              <a:buNone/>
              <a:defRPr sz="3000">
                <a:solidFill>
                  <a:schemeClr val="accent3"/>
                </a:solidFill>
              </a:defRPr>
            </a:lvl1pPr>
            <a:lvl2pPr lvl="1"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2pPr>
            <a:lvl3pPr lvl="2"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3pPr>
            <a:lvl4pPr lvl="3"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4pPr>
            <a:lvl5pPr lvl="4"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5pPr>
            <a:lvl6pPr lvl="5"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6pPr>
            <a:lvl7pPr lvl="6"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7pPr>
            <a:lvl8pPr lvl="7"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8pPr>
            <a:lvl9pPr lvl="8"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9pPr>
          </a:lstStyle>
          <a:p/>
        </p:txBody>
      </p:sp>
      <p:sp>
        <p:nvSpPr>
          <p:cNvPr id="21" name="Google Shape;21;p77"/>
          <p:cNvSpPr txBox="1"/>
          <p:nvPr>
            <p:ph idx="9" type="subTitle"/>
          </p:nvPr>
        </p:nvSpPr>
        <p:spPr>
          <a:xfrm>
            <a:off x="4839144" y="4124975"/>
            <a:ext cx="20622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200"/>
              <a:buFont typeface="Open Sans SemiBold"/>
              <a:buNone/>
              <a:defRPr>
                <a:solidFill>
                  <a:schemeClr val="lt1"/>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 name="Google Shape;22;p77"/>
          <p:cNvSpPr txBox="1"/>
          <p:nvPr>
            <p:ph idx="13" type="subTitle"/>
          </p:nvPr>
        </p:nvSpPr>
        <p:spPr>
          <a:xfrm>
            <a:off x="2013600" y="3784163"/>
            <a:ext cx="2520300" cy="264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Font typeface="Open Sans SemiBold"/>
              <a:buNone/>
              <a:defRPr sz="2000">
                <a:solidFill>
                  <a:schemeClr val="accent3"/>
                </a:solidFill>
                <a:latin typeface="Bungee"/>
                <a:ea typeface="Bungee"/>
                <a:cs typeface="Bungee"/>
                <a:sym typeface="Bunge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77"/>
          <p:cNvSpPr txBox="1"/>
          <p:nvPr>
            <p:ph idx="14" type="title"/>
          </p:nvPr>
        </p:nvSpPr>
        <p:spPr>
          <a:xfrm>
            <a:off x="2812050" y="3188236"/>
            <a:ext cx="9234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6500"/>
              <a:buNone/>
              <a:defRPr sz="3000">
                <a:solidFill>
                  <a:schemeClr val="accent3"/>
                </a:solidFill>
              </a:defRPr>
            </a:lvl1pPr>
            <a:lvl2pPr lvl="1"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2pPr>
            <a:lvl3pPr lvl="2"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3pPr>
            <a:lvl4pPr lvl="3"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4pPr>
            <a:lvl5pPr lvl="4"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5pPr>
            <a:lvl6pPr lvl="5"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6pPr>
            <a:lvl7pPr lvl="6"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7pPr>
            <a:lvl8pPr lvl="7"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8pPr>
            <a:lvl9pPr lvl="8"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9pPr>
          </a:lstStyle>
          <a:p/>
        </p:txBody>
      </p:sp>
      <p:sp>
        <p:nvSpPr>
          <p:cNvPr id="24" name="Google Shape;24;p77"/>
          <p:cNvSpPr txBox="1"/>
          <p:nvPr>
            <p:ph idx="15" type="subTitle"/>
          </p:nvPr>
        </p:nvSpPr>
        <p:spPr>
          <a:xfrm>
            <a:off x="3540900" y="2631123"/>
            <a:ext cx="20622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200"/>
              <a:buFont typeface="Open Sans SemiBold"/>
              <a:buNone/>
              <a:defRPr>
                <a:solidFill>
                  <a:schemeClr val="lt1"/>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 name="Google Shape;25;p77"/>
          <p:cNvSpPr txBox="1"/>
          <p:nvPr>
            <p:ph idx="16" type="subTitle"/>
          </p:nvPr>
        </p:nvSpPr>
        <p:spPr>
          <a:xfrm>
            <a:off x="4610088" y="3784175"/>
            <a:ext cx="2520300" cy="264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Font typeface="Open Sans SemiBold"/>
              <a:buNone/>
              <a:defRPr sz="2000">
                <a:solidFill>
                  <a:schemeClr val="accent2"/>
                </a:solidFill>
                <a:latin typeface="Bungee"/>
                <a:ea typeface="Bungee"/>
                <a:cs typeface="Bungee"/>
                <a:sym typeface="Bunge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77"/>
          <p:cNvSpPr txBox="1"/>
          <p:nvPr>
            <p:ph idx="17" type="title"/>
          </p:nvPr>
        </p:nvSpPr>
        <p:spPr>
          <a:xfrm>
            <a:off x="5408527" y="3188226"/>
            <a:ext cx="9234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6500"/>
              <a:buNone/>
              <a:defRPr sz="3000">
                <a:solidFill>
                  <a:schemeClr val="accent3"/>
                </a:solidFill>
              </a:defRPr>
            </a:lvl1pPr>
            <a:lvl2pPr lvl="1"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2pPr>
            <a:lvl3pPr lvl="2"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3pPr>
            <a:lvl4pPr lvl="3"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4pPr>
            <a:lvl5pPr lvl="4"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5pPr>
            <a:lvl6pPr lvl="5"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6pPr>
            <a:lvl7pPr lvl="6"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7pPr>
            <a:lvl8pPr lvl="7"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8pPr>
            <a:lvl9pPr lvl="8" algn="ctr">
              <a:lnSpc>
                <a:spcPct val="100000"/>
              </a:lnSpc>
              <a:spcBef>
                <a:spcPts val="0"/>
              </a:spcBef>
              <a:spcAft>
                <a:spcPts val="0"/>
              </a:spcAft>
              <a:buClr>
                <a:schemeClr val="lt1"/>
              </a:buClr>
              <a:buSzPts val="6500"/>
              <a:buFont typeface="Bungee"/>
              <a:buNone/>
              <a:defRPr sz="6500">
                <a:solidFill>
                  <a:schemeClr val="lt1"/>
                </a:solidFill>
                <a:latin typeface="Bungee"/>
                <a:ea typeface="Bungee"/>
                <a:cs typeface="Bungee"/>
                <a:sym typeface="Bungee"/>
              </a:defRPr>
            </a:lvl9pPr>
          </a:lstStyle>
          <a:p/>
        </p:txBody>
      </p:sp>
      <p:sp>
        <p:nvSpPr>
          <p:cNvPr id="27" name="Google Shape;27;p77"/>
          <p:cNvSpPr txBox="1"/>
          <p:nvPr>
            <p:ph idx="18" type="subTitle"/>
          </p:nvPr>
        </p:nvSpPr>
        <p:spPr>
          <a:xfrm>
            <a:off x="6137400" y="2631123"/>
            <a:ext cx="2062200" cy="483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200"/>
              <a:buFont typeface="Open Sans SemiBold"/>
              <a:buNone/>
              <a:defRPr>
                <a:solidFill>
                  <a:schemeClr val="lt1"/>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 name="Shape 28"/>
        <p:cNvGrpSpPr/>
        <p:nvPr/>
      </p:nvGrpSpPr>
      <p:grpSpPr>
        <a:xfrm>
          <a:off x="0" y="0"/>
          <a:ext cx="0" cy="0"/>
          <a:chOff x="0" y="0"/>
          <a:chExt cx="0" cy="0"/>
        </a:xfrm>
      </p:grpSpPr>
      <p:sp>
        <p:nvSpPr>
          <p:cNvPr id="29" name="Google Shape;29;p78"/>
          <p:cNvSpPr txBox="1"/>
          <p:nvPr>
            <p:ph type="title"/>
          </p:nvPr>
        </p:nvSpPr>
        <p:spPr>
          <a:xfrm>
            <a:off x="1206000" y="1425650"/>
            <a:ext cx="6732000" cy="2876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accent3"/>
              </a:buClr>
              <a:buSzPts val="4800"/>
              <a:buNone/>
              <a:defRPr sz="9600">
                <a:solidFill>
                  <a:schemeClr val="accent3"/>
                </a:solidFill>
              </a:defRPr>
            </a:lvl1pPr>
            <a:lvl2pPr lvl="1" algn="ctr">
              <a:lnSpc>
                <a:spcPct val="100000"/>
              </a:lnSpc>
              <a:spcBef>
                <a:spcPts val="0"/>
              </a:spcBef>
              <a:spcAft>
                <a:spcPts val="0"/>
              </a:spcAft>
              <a:buClr>
                <a:schemeClr val="accent3"/>
              </a:buClr>
              <a:buSzPts val="4800"/>
              <a:buNone/>
              <a:defRPr sz="4800">
                <a:solidFill>
                  <a:schemeClr val="accent3"/>
                </a:solidFill>
              </a:defRPr>
            </a:lvl2pPr>
            <a:lvl3pPr lvl="2" algn="ctr">
              <a:lnSpc>
                <a:spcPct val="100000"/>
              </a:lnSpc>
              <a:spcBef>
                <a:spcPts val="0"/>
              </a:spcBef>
              <a:spcAft>
                <a:spcPts val="0"/>
              </a:spcAft>
              <a:buClr>
                <a:schemeClr val="accent3"/>
              </a:buClr>
              <a:buSzPts val="4800"/>
              <a:buNone/>
              <a:defRPr sz="4800">
                <a:solidFill>
                  <a:schemeClr val="accent3"/>
                </a:solidFill>
              </a:defRPr>
            </a:lvl3pPr>
            <a:lvl4pPr lvl="3" algn="ctr">
              <a:lnSpc>
                <a:spcPct val="100000"/>
              </a:lnSpc>
              <a:spcBef>
                <a:spcPts val="0"/>
              </a:spcBef>
              <a:spcAft>
                <a:spcPts val="0"/>
              </a:spcAft>
              <a:buClr>
                <a:schemeClr val="accent3"/>
              </a:buClr>
              <a:buSzPts val="4800"/>
              <a:buNone/>
              <a:defRPr sz="4800">
                <a:solidFill>
                  <a:schemeClr val="accent3"/>
                </a:solidFill>
              </a:defRPr>
            </a:lvl4pPr>
            <a:lvl5pPr lvl="4" algn="ctr">
              <a:lnSpc>
                <a:spcPct val="100000"/>
              </a:lnSpc>
              <a:spcBef>
                <a:spcPts val="0"/>
              </a:spcBef>
              <a:spcAft>
                <a:spcPts val="0"/>
              </a:spcAft>
              <a:buClr>
                <a:schemeClr val="accent3"/>
              </a:buClr>
              <a:buSzPts val="4800"/>
              <a:buNone/>
              <a:defRPr sz="4800">
                <a:solidFill>
                  <a:schemeClr val="accent3"/>
                </a:solidFill>
              </a:defRPr>
            </a:lvl5pPr>
            <a:lvl6pPr lvl="5" algn="ctr">
              <a:lnSpc>
                <a:spcPct val="100000"/>
              </a:lnSpc>
              <a:spcBef>
                <a:spcPts val="0"/>
              </a:spcBef>
              <a:spcAft>
                <a:spcPts val="0"/>
              </a:spcAft>
              <a:buClr>
                <a:schemeClr val="accent3"/>
              </a:buClr>
              <a:buSzPts val="4800"/>
              <a:buNone/>
              <a:defRPr sz="4800">
                <a:solidFill>
                  <a:schemeClr val="accent3"/>
                </a:solidFill>
              </a:defRPr>
            </a:lvl6pPr>
            <a:lvl7pPr lvl="6" algn="ctr">
              <a:lnSpc>
                <a:spcPct val="100000"/>
              </a:lnSpc>
              <a:spcBef>
                <a:spcPts val="0"/>
              </a:spcBef>
              <a:spcAft>
                <a:spcPts val="0"/>
              </a:spcAft>
              <a:buClr>
                <a:schemeClr val="accent3"/>
              </a:buClr>
              <a:buSzPts val="4800"/>
              <a:buNone/>
              <a:defRPr sz="4800">
                <a:solidFill>
                  <a:schemeClr val="accent3"/>
                </a:solidFill>
              </a:defRPr>
            </a:lvl7pPr>
            <a:lvl8pPr lvl="7" algn="ctr">
              <a:lnSpc>
                <a:spcPct val="100000"/>
              </a:lnSpc>
              <a:spcBef>
                <a:spcPts val="0"/>
              </a:spcBef>
              <a:spcAft>
                <a:spcPts val="0"/>
              </a:spcAft>
              <a:buClr>
                <a:schemeClr val="accent3"/>
              </a:buClr>
              <a:buSzPts val="4800"/>
              <a:buNone/>
              <a:defRPr sz="4800">
                <a:solidFill>
                  <a:schemeClr val="accent3"/>
                </a:solidFill>
              </a:defRPr>
            </a:lvl8pPr>
            <a:lvl9pPr lvl="8" algn="ctr">
              <a:lnSpc>
                <a:spcPct val="100000"/>
              </a:lnSpc>
              <a:spcBef>
                <a:spcPts val="0"/>
              </a:spcBef>
              <a:spcAft>
                <a:spcPts val="0"/>
              </a:spcAft>
              <a:buClr>
                <a:schemeClr val="accent3"/>
              </a:buClr>
              <a:buSzPts val="4800"/>
              <a:buNone/>
              <a:defRPr sz="4800">
                <a:solidFill>
                  <a:schemeClr val="accent3"/>
                </a:solidFill>
              </a:defRPr>
            </a:lvl9pPr>
          </a:lstStyle>
          <a:p/>
        </p:txBody>
      </p:sp>
      <p:pic>
        <p:nvPicPr>
          <p:cNvPr id="30" name="Google Shape;30;p78"/>
          <p:cNvPicPr preferRelativeResize="0"/>
          <p:nvPr/>
        </p:nvPicPr>
        <p:blipFill rotWithShape="1">
          <a:blip r:embed="rId2">
            <a:alphaModFix/>
          </a:blip>
          <a:srcRect b="0" l="0" r="0" t="0"/>
          <a:stretch/>
        </p:blipFill>
        <p:spPr>
          <a:xfrm>
            <a:off x="201575" y="3629600"/>
            <a:ext cx="1340399" cy="1340399"/>
          </a:xfrm>
          <a:prstGeom prst="rect">
            <a:avLst/>
          </a:prstGeom>
          <a:noFill/>
          <a:ln>
            <a:noFill/>
          </a:ln>
        </p:spPr>
      </p:pic>
      <p:pic>
        <p:nvPicPr>
          <p:cNvPr id="31" name="Google Shape;31;p78"/>
          <p:cNvPicPr preferRelativeResize="0"/>
          <p:nvPr/>
        </p:nvPicPr>
        <p:blipFill rotWithShape="1">
          <a:blip r:embed="rId3">
            <a:alphaModFix/>
          </a:blip>
          <a:srcRect b="0" l="0" r="0" t="0"/>
          <a:stretch/>
        </p:blipFill>
        <p:spPr>
          <a:xfrm>
            <a:off x="7815354" y="2748700"/>
            <a:ext cx="997501" cy="998600"/>
          </a:xfrm>
          <a:prstGeom prst="rect">
            <a:avLst/>
          </a:prstGeom>
          <a:noFill/>
          <a:ln>
            <a:noFill/>
          </a:ln>
        </p:spPr>
      </p:pic>
      <p:pic>
        <p:nvPicPr>
          <p:cNvPr id="32" name="Google Shape;32;p78"/>
          <p:cNvPicPr preferRelativeResize="0"/>
          <p:nvPr/>
        </p:nvPicPr>
        <p:blipFill rotWithShape="1">
          <a:blip r:embed="rId4">
            <a:alphaModFix/>
          </a:blip>
          <a:srcRect b="0" l="0" r="0" t="0"/>
          <a:stretch/>
        </p:blipFill>
        <p:spPr>
          <a:xfrm>
            <a:off x="7608275" y="3696725"/>
            <a:ext cx="1340399" cy="13403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5_1">
    <p:spTree>
      <p:nvGrpSpPr>
        <p:cNvPr id="33" name="Shape 33"/>
        <p:cNvGrpSpPr/>
        <p:nvPr/>
      </p:nvGrpSpPr>
      <p:grpSpPr>
        <a:xfrm>
          <a:off x="0" y="0"/>
          <a:ext cx="0" cy="0"/>
          <a:chOff x="0" y="0"/>
          <a:chExt cx="0" cy="0"/>
        </a:xfrm>
      </p:grpSpPr>
      <p:sp>
        <p:nvSpPr>
          <p:cNvPr id="34" name="Google Shape;34;p79"/>
          <p:cNvSpPr txBox="1"/>
          <p:nvPr>
            <p:ph type="ctrTitle"/>
          </p:nvPr>
        </p:nvSpPr>
        <p:spPr>
          <a:xfrm>
            <a:off x="713425" y="1033000"/>
            <a:ext cx="7717500" cy="479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000"/>
              <a:buFont typeface="Bungee"/>
              <a:buNone/>
              <a:defRPr sz="3000">
                <a:latin typeface="Bungee"/>
                <a:ea typeface="Bungee"/>
                <a:cs typeface="Bungee"/>
                <a:sym typeface="Bungee"/>
              </a:defRPr>
            </a:lvl2pPr>
            <a:lvl3pPr lvl="2" algn="ctr">
              <a:lnSpc>
                <a:spcPct val="100000"/>
              </a:lnSpc>
              <a:spcBef>
                <a:spcPts val="0"/>
              </a:spcBef>
              <a:spcAft>
                <a:spcPts val="0"/>
              </a:spcAft>
              <a:buSzPts val="3000"/>
              <a:buFont typeface="Bungee"/>
              <a:buNone/>
              <a:defRPr sz="3000">
                <a:latin typeface="Bungee"/>
                <a:ea typeface="Bungee"/>
                <a:cs typeface="Bungee"/>
                <a:sym typeface="Bungee"/>
              </a:defRPr>
            </a:lvl3pPr>
            <a:lvl4pPr lvl="3" algn="ctr">
              <a:lnSpc>
                <a:spcPct val="100000"/>
              </a:lnSpc>
              <a:spcBef>
                <a:spcPts val="0"/>
              </a:spcBef>
              <a:spcAft>
                <a:spcPts val="0"/>
              </a:spcAft>
              <a:buSzPts val="3000"/>
              <a:buFont typeface="Bungee"/>
              <a:buNone/>
              <a:defRPr sz="3000">
                <a:latin typeface="Bungee"/>
                <a:ea typeface="Bungee"/>
                <a:cs typeface="Bungee"/>
                <a:sym typeface="Bungee"/>
              </a:defRPr>
            </a:lvl4pPr>
            <a:lvl5pPr lvl="4" algn="ctr">
              <a:lnSpc>
                <a:spcPct val="100000"/>
              </a:lnSpc>
              <a:spcBef>
                <a:spcPts val="0"/>
              </a:spcBef>
              <a:spcAft>
                <a:spcPts val="0"/>
              </a:spcAft>
              <a:buSzPts val="3000"/>
              <a:buFont typeface="Bungee"/>
              <a:buNone/>
              <a:defRPr sz="3000">
                <a:latin typeface="Bungee"/>
                <a:ea typeface="Bungee"/>
                <a:cs typeface="Bungee"/>
                <a:sym typeface="Bungee"/>
              </a:defRPr>
            </a:lvl5pPr>
            <a:lvl6pPr lvl="5" algn="ctr">
              <a:lnSpc>
                <a:spcPct val="100000"/>
              </a:lnSpc>
              <a:spcBef>
                <a:spcPts val="0"/>
              </a:spcBef>
              <a:spcAft>
                <a:spcPts val="0"/>
              </a:spcAft>
              <a:buSzPts val="3000"/>
              <a:buFont typeface="Bungee"/>
              <a:buNone/>
              <a:defRPr sz="3000">
                <a:latin typeface="Bungee"/>
                <a:ea typeface="Bungee"/>
                <a:cs typeface="Bungee"/>
                <a:sym typeface="Bungee"/>
              </a:defRPr>
            </a:lvl6pPr>
            <a:lvl7pPr lvl="6" algn="ctr">
              <a:lnSpc>
                <a:spcPct val="100000"/>
              </a:lnSpc>
              <a:spcBef>
                <a:spcPts val="0"/>
              </a:spcBef>
              <a:spcAft>
                <a:spcPts val="0"/>
              </a:spcAft>
              <a:buSzPts val="3000"/>
              <a:buFont typeface="Bungee"/>
              <a:buNone/>
              <a:defRPr sz="3000">
                <a:latin typeface="Bungee"/>
                <a:ea typeface="Bungee"/>
                <a:cs typeface="Bungee"/>
                <a:sym typeface="Bungee"/>
              </a:defRPr>
            </a:lvl7pPr>
            <a:lvl8pPr lvl="7" algn="ctr">
              <a:lnSpc>
                <a:spcPct val="100000"/>
              </a:lnSpc>
              <a:spcBef>
                <a:spcPts val="0"/>
              </a:spcBef>
              <a:spcAft>
                <a:spcPts val="0"/>
              </a:spcAft>
              <a:buSzPts val="3000"/>
              <a:buFont typeface="Bungee"/>
              <a:buNone/>
              <a:defRPr sz="3000">
                <a:latin typeface="Bungee"/>
                <a:ea typeface="Bungee"/>
                <a:cs typeface="Bungee"/>
                <a:sym typeface="Bungee"/>
              </a:defRPr>
            </a:lvl8pPr>
            <a:lvl9pPr lvl="8" algn="ctr">
              <a:lnSpc>
                <a:spcPct val="100000"/>
              </a:lnSpc>
              <a:spcBef>
                <a:spcPts val="0"/>
              </a:spcBef>
              <a:spcAft>
                <a:spcPts val="0"/>
              </a:spcAft>
              <a:buSzPts val="3000"/>
              <a:buFont typeface="Bungee"/>
              <a:buNone/>
              <a:defRPr sz="3000">
                <a:latin typeface="Bungee"/>
                <a:ea typeface="Bungee"/>
                <a:cs typeface="Bungee"/>
                <a:sym typeface="Bungee"/>
              </a:defRPr>
            </a:lvl9pPr>
          </a:lstStyle>
          <a:p/>
        </p:txBody>
      </p:sp>
      <p:sp>
        <p:nvSpPr>
          <p:cNvPr id="35" name="Google Shape;35;p79"/>
          <p:cNvSpPr txBox="1"/>
          <p:nvPr>
            <p:ph idx="1" type="subTitle"/>
          </p:nvPr>
        </p:nvSpPr>
        <p:spPr>
          <a:xfrm>
            <a:off x="713225" y="1726300"/>
            <a:ext cx="7717500" cy="264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accent3"/>
              </a:buClr>
              <a:buSzPts val="1400"/>
              <a:buNone/>
              <a:defRPr>
                <a:solidFill>
                  <a:schemeClr val="lt1"/>
                </a:solidFill>
              </a:defRPr>
            </a:lvl1pPr>
            <a:lvl2pPr lvl="1" algn="ctr">
              <a:lnSpc>
                <a:spcPct val="100000"/>
              </a:lnSpc>
              <a:spcBef>
                <a:spcPts val="0"/>
              </a:spcBef>
              <a:spcAft>
                <a:spcPts val="0"/>
              </a:spcAft>
              <a:buClr>
                <a:schemeClr val="accent3"/>
              </a:buClr>
              <a:buSzPts val="1400"/>
              <a:buNone/>
              <a:defRPr>
                <a:solidFill>
                  <a:schemeClr val="accent3"/>
                </a:solidFill>
              </a:defRPr>
            </a:lvl2pPr>
            <a:lvl3pPr lvl="2" algn="ctr">
              <a:lnSpc>
                <a:spcPct val="100000"/>
              </a:lnSpc>
              <a:spcBef>
                <a:spcPts val="0"/>
              </a:spcBef>
              <a:spcAft>
                <a:spcPts val="0"/>
              </a:spcAft>
              <a:buClr>
                <a:schemeClr val="accent3"/>
              </a:buClr>
              <a:buSzPts val="1400"/>
              <a:buNone/>
              <a:defRPr>
                <a:solidFill>
                  <a:schemeClr val="accent3"/>
                </a:solidFill>
              </a:defRPr>
            </a:lvl3pPr>
            <a:lvl4pPr lvl="3" algn="ctr">
              <a:lnSpc>
                <a:spcPct val="100000"/>
              </a:lnSpc>
              <a:spcBef>
                <a:spcPts val="0"/>
              </a:spcBef>
              <a:spcAft>
                <a:spcPts val="0"/>
              </a:spcAft>
              <a:buClr>
                <a:schemeClr val="accent3"/>
              </a:buClr>
              <a:buSzPts val="1400"/>
              <a:buNone/>
              <a:defRPr>
                <a:solidFill>
                  <a:schemeClr val="accent3"/>
                </a:solidFill>
              </a:defRPr>
            </a:lvl4pPr>
            <a:lvl5pPr lvl="4" algn="ctr">
              <a:lnSpc>
                <a:spcPct val="100000"/>
              </a:lnSpc>
              <a:spcBef>
                <a:spcPts val="0"/>
              </a:spcBef>
              <a:spcAft>
                <a:spcPts val="0"/>
              </a:spcAft>
              <a:buClr>
                <a:schemeClr val="accent3"/>
              </a:buClr>
              <a:buSzPts val="1400"/>
              <a:buNone/>
              <a:defRPr>
                <a:solidFill>
                  <a:schemeClr val="accent3"/>
                </a:solidFill>
              </a:defRPr>
            </a:lvl5pPr>
            <a:lvl6pPr lvl="5" algn="ctr">
              <a:lnSpc>
                <a:spcPct val="100000"/>
              </a:lnSpc>
              <a:spcBef>
                <a:spcPts val="0"/>
              </a:spcBef>
              <a:spcAft>
                <a:spcPts val="0"/>
              </a:spcAft>
              <a:buClr>
                <a:schemeClr val="accent3"/>
              </a:buClr>
              <a:buSzPts val="1400"/>
              <a:buNone/>
              <a:defRPr>
                <a:solidFill>
                  <a:schemeClr val="accent3"/>
                </a:solidFill>
              </a:defRPr>
            </a:lvl6pPr>
            <a:lvl7pPr lvl="6" algn="ctr">
              <a:lnSpc>
                <a:spcPct val="100000"/>
              </a:lnSpc>
              <a:spcBef>
                <a:spcPts val="0"/>
              </a:spcBef>
              <a:spcAft>
                <a:spcPts val="0"/>
              </a:spcAft>
              <a:buClr>
                <a:schemeClr val="accent3"/>
              </a:buClr>
              <a:buSzPts val="1400"/>
              <a:buNone/>
              <a:defRPr>
                <a:solidFill>
                  <a:schemeClr val="accent3"/>
                </a:solidFill>
              </a:defRPr>
            </a:lvl7pPr>
            <a:lvl8pPr lvl="7" algn="ctr">
              <a:lnSpc>
                <a:spcPct val="100000"/>
              </a:lnSpc>
              <a:spcBef>
                <a:spcPts val="0"/>
              </a:spcBef>
              <a:spcAft>
                <a:spcPts val="0"/>
              </a:spcAft>
              <a:buClr>
                <a:schemeClr val="accent3"/>
              </a:buClr>
              <a:buSzPts val="1400"/>
              <a:buNone/>
              <a:defRPr>
                <a:solidFill>
                  <a:schemeClr val="accent3"/>
                </a:solidFill>
              </a:defRPr>
            </a:lvl8pPr>
            <a:lvl9pPr lvl="8" algn="ctr">
              <a:lnSpc>
                <a:spcPct val="100000"/>
              </a:lnSpc>
              <a:spcBef>
                <a:spcPts val="0"/>
              </a:spcBef>
              <a:spcAft>
                <a:spcPts val="0"/>
              </a:spcAft>
              <a:buClr>
                <a:schemeClr val="accent3"/>
              </a:buClr>
              <a:buSzPts val="1400"/>
              <a:buNone/>
              <a:defRPr>
                <a:solidFill>
                  <a:schemeClr val="accent3"/>
                </a:solidFill>
              </a:defRPr>
            </a:lvl9pPr>
          </a:lstStyle>
          <a:p/>
        </p:txBody>
      </p:sp>
      <p:sp>
        <p:nvSpPr>
          <p:cNvPr id="36" name="Google Shape;36;p79"/>
          <p:cNvSpPr txBox="1"/>
          <p:nvPr>
            <p:ph idx="2" type="subTitle"/>
          </p:nvPr>
        </p:nvSpPr>
        <p:spPr>
          <a:xfrm>
            <a:off x="713175" y="2204500"/>
            <a:ext cx="3800400" cy="264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1pPr>
            <a:lvl2pPr lvl="1"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2pPr>
            <a:lvl3pPr lvl="2"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3pPr>
            <a:lvl4pPr lvl="3"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4pPr>
            <a:lvl5pPr lvl="4"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5pPr>
            <a:lvl6pPr lvl="5"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6pPr>
            <a:lvl7pPr lvl="6"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7pPr>
            <a:lvl8pPr lvl="7"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8pPr>
            <a:lvl9pPr lvl="8"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9pPr>
          </a:lstStyle>
          <a:p/>
        </p:txBody>
      </p:sp>
      <p:sp>
        <p:nvSpPr>
          <p:cNvPr id="37" name="Google Shape;37;p79"/>
          <p:cNvSpPr txBox="1"/>
          <p:nvPr>
            <p:ph idx="3" type="body"/>
          </p:nvPr>
        </p:nvSpPr>
        <p:spPr>
          <a:xfrm>
            <a:off x="713075" y="2682700"/>
            <a:ext cx="3800400" cy="19260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Char char="●"/>
              <a:defRPr>
                <a:solidFill>
                  <a:schemeClr val="lt1"/>
                </a:solidFill>
              </a:defRPr>
            </a:lvl1pPr>
            <a:lvl2pPr indent="-317500" lvl="1" marL="914400" algn="l">
              <a:lnSpc>
                <a:spcPct val="100000"/>
              </a:lnSpc>
              <a:spcBef>
                <a:spcPts val="0"/>
              </a:spcBef>
              <a:spcAft>
                <a:spcPts val="0"/>
              </a:spcAft>
              <a:buClr>
                <a:schemeClr val="lt1"/>
              </a:buClr>
              <a:buSzPts val="1400"/>
              <a:buChar char="○"/>
              <a:defRPr>
                <a:solidFill>
                  <a:schemeClr val="lt1"/>
                </a:solidFill>
              </a:defRPr>
            </a:lvl2pPr>
            <a:lvl3pPr indent="-317500" lvl="2" marL="1371600" algn="l">
              <a:lnSpc>
                <a:spcPct val="100000"/>
              </a:lnSpc>
              <a:spcBef>
                <a:spcPts val="0"/>
              </a:spcBef>
              <a:spcAft>
                <a:spcPts val="0"/>
              </a:spcAft>
              <a:buClr>
                <a:schemeClr val="lt1"/>
              </a:buClr>
              <a:buSzPts val="1400"/>
              <a:buChar char="■"/>
              <a:defRPr>
                <a:solidFill>
                  <a:schemeClr val="lt1"/>
                </a:solidFill>
              </a:defRPr>
            </a:lvl3pPr>
            <a:lvl4pPr indent="-317500" lvl="3" marL="1828800" algn="l">
              <a:lnSpc>
                <a:spcPct val="100000"/>
              </a:lnSpc>
              <a:spcBef>
                <a:spcPts val="0"/>
              </a:spcBef>
              <a:spcAft>
                <a:spcPts val="0"/>
              </a:spcAft>
              <a:buClr>
                <a:schemeClr val="lt1"/>
              </a:buClr>
              <a:buSzPts val="1400"/>
              <a:buChar char="●"/>
              <a:defRPr>
                <a:solidFill>
                  <a:schemeClr val="lt1"/>
                </a:solidFill>
              </a:defRPr>
            </a:lvl4pPr>
            <a:lvl5pPr indent="-317500" lvl="4" marL="2286000" algn="l">
              <a:lnSpc>
                <a:spcPct val="100000"/>
              </a:lnSpc>
              <a:spcBef>
                <a:spcPts val="0"/>
              </a:spcBef>
              <a:spcAft>
                <a:spcPts val="0"/>
              </a:spcAft>
              <a:buClr>
                <a:schemeClr val="lt1"/>
              </a:buClr>
              <a:buSzPts val="1400"/>
              <a:buChar char="○"/>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Clr>
                <a:schemeClr val="lt1"/>
              </a:buClr>
              <a:buSzPts val="1400"/>
              <a:buChar char="●"/>
              <a:defRPr>
                <a:solidFill>
                  <a:schemeClr val="lt1"/>
                </a:solidFill>
              </a:defRPr>
            </a:lvl7pPr>
            <a:lvl8pPr indent="-317500" lvl="7" marL="3657600" algn="l">
              <a:lnSpc>
                <a:spcPct val="100000"/>
              </a:lnSpc>
              <a:spcBef>
                <a:spcPts val="0"/>
              </a:spcBef>
              <a:spcAft>
                <a:spcPts val="0"/>
              </a:spcAft>
              <a:buClr>
                <a:schemeClr val="lt1"/>
              </a:buClr>
              <a:buSzPts val="1400"/>
              <a:buChar char="○"/>
              <a:defRPr>
                <a:solidFill>
                  <a:schemeClr val="lt1"/>
                </a:solidFill>
              </a:defRPr>
            </a:lvl8pPr>
            <a:lvl9pPr indent="-317500" lvl="8" marL="4114800" algn="l">
              <a:lnSpc>
                <a:spcPct val="100000"/>
              </a:lnSpc>
              <a:spcBef>
                <a:spcPts val="0"/>
              </a:spcBef>
              <a:spcAft>
                <a:spcPts val="0"/>
              </a:spcAft>
              <a:buClr>
                <a:schemeClr val="lt1"/>
              </a:buClr>
              <a:buSzPts val="1400"/>
              <a:buChar char="■"/>
              <a:defRPr>
                <a:solidFill>
                  <a:schemeClr val="lt1"/>
                </a:solidFill>
              </a:defRPr>
            </a:lvl9pPr>
          </a:lstStyle>
          <a:p/>
        </p:txBody>
      </p:sp>
      <p:sp>
        <p:nvSpPr>
          <p:cNvPr id="38" name="Google Shape;38;p79"/>
          <p:cNvSpPr txBox="1"/>
          <p:nvPr>
            <p:ph idx="4" type="subTitle"/>
          </p:nvPr>
        </p:nvSpPr>
        <p:spPr>
          <a:xfrm>
            <a:off x="4630325" y="2204500"/>
            <a:ext cx="3800400" cy="264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1pPr>
            <a:lvl2pPr lvl="1"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2pPr>
            <a:lvl3pPr lvl="2"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3pPr>
            <a:lvl4pPr lvl="3"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4pPr>
            <a:lvl5pPr lvl="4"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5pPr>
            <a:lvl6pPr lvl="5"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6pPr>
            <a:lvl7pPr lvl="6"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7pPr>
            <a:lvl8pPr lvl="7"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8pPr>
            <a:lvl9pPr lvl="8"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9pPr>
          </a:lstStyle>
          <a:p/>
        </p:txBody>
      </p:sp>
      <p:sp>
        <p:nvSpPr>
          <p:cNvPr id="39" name="Google Shape;39;p79"/>
          <p:cNvSpPr txBox="1"/>
          <p:nvPr>
            <p:ph idx="5" type="body"/>
          </p:nvPr>
        </p:nvSpPr>
        <p:spPr>
          <a:xfrm>
            <a:off x="4630325" y="2682700"/>
            <a:ext cx="3800400" cy="5430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Char char="●"/>
              <a:defRPr>
                <a:solidFill>
                  <a:schemeClr val="lt1"/>
                </a:solidFill>
              </a:defRPr>
            </a:lvl1pPr>
            <a:lvl2pPr indent="-317500" lvl="1" marL="914400" algn="l">
              <a:lnSpc>
                <a:spcPct val="100000"/>
              </a:lnSpc>
              <a:spcBef>
                <a:spcPts val="0"/>
              </a:spcBef>
              <a:spcAft>
                <a:spcPts val="0"/>
              </a:spcAft>
              <a:buClr>
                <a:schemeClr val="lt1"/>
              </a:buClr>
              <a:buSzPts val="1400"/>
              <a:buChar char="○"/>
              <a:defRPr>
                <a:solidFill>
                  <a:schemeClr val="lt1"/>
                </a:solidFill>
              </a:defRPr>
            </a:lvl2pPr>
            <a:lvl3pPr indent="-317500" lvl="2" marL="1371600" algn="l">
              <a:lnSpc>
                <a:spcPct val="100000"/>
              </a:lnSpc>
              <a:spcBef>
                <a:spcPts val="0"/>
              </a:spcBef>
              <a:spcAft>
                <a:spcPts val="0"/>
              </a:spcAft>
              <a:buClr>
                <a:schemeClr val="lt1"/>
              </a:buClr>
              <a:buSzPts val="1400"/>
              <a:buChar char="■"/>
              <a:defRPr>
                <a:solidFill>
                  <a:schemeClr val="lt1"/>
                </a:solidFill>
              </a:defRPr>
            </a:lvl3pPr>
            <a:lvl4pPr indent="-317500" lvl="3" marL="1828800" algn="l">
              <a:lnSpc>
                <a:spcPct val="100000"/>
              </a:lnSpc>
              <a:spcBef>
                <a:spcPts val="0"/>
              </a:spcBef>
              <a:spcAft>
                <a:spcPts val="0"/>
              </a:spcAft>
              <a:buClr>
                <a:schemeClr val="lt1"/>
              </a:buClr>
              <a:buSzPts val="1400"/>
              <a:buChar char="●"/>
              <a:defRPr>
                <a:solidFill>
                  <a:schemeClr val="lt1"/>
                </a:solidFill>
              </a:defRPr>
            </a:lvl4pPr>
            <a:lvl5pPr indent="-317500" lvl="4" marL="2286000" algn="l">
              <a:lnSpc>
                <a:spcPct val="100000"/>
              </a:lnSpc>
              <a:spcBef>
                <a:spcPts val="0"/>
              </a:spcBef>
              <a:spcAft>
                <a:spcPts val="0"/>
              </a:spcAft>
              <a:buClr>
                <a:schemeClr val="lt1"/>
              </a:buClr>
              <a:buSzPts val="1400"/>
              <a:buChar char="○"/>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Clr>
                <a:schemeClr val="lt1"/>
              </a:buClr>
              <a:buSzPts val="1400"/>
              <a:buChar char="●"/>
              <a:defRPr>
                <a:solidFill>
                  <a:schemeClr val="lt1"/>
                </a:solidFill>
              </a:defRPr>
            </a:lvl7pPr>
            <a:lvl8pPr indent="-317500" lvl="7" marL="3657600" algn="l">
              <a:lnSpc>
                <a:spcPct val="100000"/>
              </a:lnSpc>
              <a:spcBef>
                <a:spcPts val="0"/>
              </a:spcBef>
              <a:spcAft>
                <a:spcPts val="0"/>
              </a:spcAft>
              <a:buClr>
                <a:schemeClr val="lt1"/>
              </a:buClr>
              <a:buSzPts val="1400"/>
              <a:buChar char="○"/>
              <a:defRPr>
                <a:solidFill>
                  <a:schemeClr val="lt1"/>
                </a:solidFill>
              </a:defRPr>
            </a:lvl8pPr>
            <a:lvl9pPr indent="-317500" lvl="8" marL="4114800" algn="l">
              <a:lnSpc>
                <a:spcPct val="100000"/>
              </a:lnSpc>
              <a:spcBef>
                <a:spcPts val="0"/>
              </a:spcBef>
              <a:spcAft>
                <a:spcPts val="0"/>
              </a:spcAft>
              <a:buClr>
                <a:schemeClr val="lt1"/>
              </a:buClr>
              <a:buSzPts val="1400"/>
              <a:buChar char="■"/>
              <a:defRPr>
                <a:solidFill>
                  <a:schemeClr val="lt1"/>
                </a:solidFill>
              </a:defRPr>
            </a:lvl9pPr>
          </a:lstStyle>
          <a:p/>
        </p:txBody>
      </p:sp>
      <p:sp>
        <p:nvSpPr>
          <p:cNvPr id="40" name="Google Shape;40;p79"/>
          <p:cNvSpPr txBox="1"/>
          <p:nvPr>
            <p:ph idx="6" type="subTitle"/>
          </p:nvPr>
        </p:nvSpPr>
        <p:spPr>
          <a:xfrm>
            <a:off x="4630325" y="3439300"/>
            <a:ext cx="3800400" cy="264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1pPr>
            <a:lvl2pPr lvl="1"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2pPr>
            <a:lvl3pPr lvl="2"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3pPr>
            <a:lvl4pPr lvl="3"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4pPr>
            <a:lvl5pPr lvl="4"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5pPr>
            <a:lvl6pPr lvl="5"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6pPr>
            <a:lvl7pPr lvl="6"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7pPr>
            <a:lvl8pPr lvl="7"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8pPr>
            <a:lvl9pPr lvl="8" algn="ctr">
              <a:lnSpc>
                <a:spcPct val="100000"/>
              </a:lnSpc>
              <a:spcBef>
                <a:spcPts val="0"/>
              </a:spcBef>
              <a:spcAft>
                <a:spcPts val="0"/>
              </a:spcAft>
              <a:buClr>
                <a:schemeClr val="accent3"/>
              </a:buClr>
              <a:buSzPts val="2000"/>
              <a:buFont typeface="Bungee"/>
              <a:buNone/>
              <a:defRPr sz="2000">
                <a:solidFill>
                  <a:schemeClr val="accent3"/>
                </a:solidFill>
                <a:latin typeface="Bungee"/>
                <a:ea typeface="Bungee"/>
                <a:cs typeface="Bungee"/>
                <a:sym typeface="Bungee"/>
              </a:defRPr>
            </a:lvl9pPr>
          </a:lstStyle>
          <a:p/>
        </p:txBody>
      </p:sp>
      <p:sp>
        <p:nvSpPr>
          <p:cNvPr id="41" name="Google Shape;41;p79"/>
          <p:cNvSpPr txBox="1"/>
          <p:nvPr>
            <p:ph idx="7" type="body"/>
          </p:nvPr>
        </p:nvSpPr>
        <p:spPr>
          <a:xfrm>
            <a:off x="4630325" y="3917500"/>
            <a:ext cx="3800400" cy="479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Char char="●"/>
              <a:defRPr>
                <a:solidFill>
                  <a:schemeClr val="lt1"/>
                </a:solidFill>
              </a:defRPr>
            </a:lvl1pPr>
            <a:lvl2pPr indent="-317500" lvl="1" marL="914400" algn="l">
              <a:lnSpc>
                <a:spcPct val="100000"/>
              </a:lnSpc>
              <a:spcBef>
                <a:spcPts val="0"/>
              </a:spcBef>
              <a:spcAft>
                <a:spcPts val="0"/>
              </a:spcAft>
              <a:buClr>
                <a:schemeClr val="lt1"/>
              </a:buClr>
              <a:buSzPts val="1400"/>
              <a:buChar char="○"/>
              <a:defRPr>
                <a:solidFill>
                  <a:schemeClr val="lt1"/>
                </a:solidFill>
              </a:defRPr>
            </a:lvl2pPr>
            <a:lvl3pPr indent="-317500" lvl="2" marL="1371600" algn="l">
              <a:lnSpc>
                <a:spcPct val="100000"/>
              </a:lnSpc>
              <a:spcBef>
                <a:spcPts val="0"/>
              </a:spcBef>
              <a:spcAft>
                <a:spcPts val="0"/>
              </a:spcAft>
              <a:buClr>
                <a:schemeClr val="lt1"/>
              </a:buClr>
              <a:buSzPts val="1400"/>
              <a:buChar char="■"/>
              <a:defRPr>
                <a:solidFill>
                  <a:schemeClr val="lt1"/>
                </a:solidFill>
              </a:defRPr>
            </a:lvl3pPr>
            <a:lvl4pPr indent="-317500" lvl="3" marL="1828800" algn="l">
              <a:lnSpc>
                <a:spcPct val="100000"/>
              </a:lnSpc>
              <a:spcBef>
                <a:spcPts val="0"/>
              </a:spcBef>
              <a:spcAft>
                <a:spcPts val="0"/>
              </a:spcAft>
              <a:buClr>
                <a:schemeClr val="lt1"/>
              </a:buClr>
              <a:buSzPts val="1400"/>
              <a:buChar char="●"/>
              <a:defRPr>
                <a:solidFill>
                  <a:schemeClr val="lt1"/>
                </a:solidFill>
              </a:defRPr>
            </a:lvl4pPr>
            <a:lvl5pPr indent="-317500" lvl="4" marL="2286000" algn="l">
              <a:lnSpc>
                <a:spcPct val="100000"/>
              </a:lnSpc>
              <a:spcBef>
                <a:spcPts val="0"/>
              </a:spcBef>
              <a:spcAft>
                <a:spcPts val="0"/>
              </a:spcAft>
              <a:buClr>
                <a:schemeClr val="lt1"/>
              </a:buClr>
              <a:buSzPts val="1400"/>
              <a:buChar char="○"/>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Clr>
                <a:schemeClr val="lt1"/>
              </a:buClr>
              <a:buSzPts val="1400"/>
              <a:buChar char="●"/>
              <a:defRPr>
                <a:solidFill>
                  <a:schemeClr val="lt1"/>
                </a:solidFill>
              </a:defRPr>
            </a:lvl7pPr>
            <a:lvl8pPr indent="-317500" lvl="7" marL="3657600" algn="l">
              <a:lnSpc>
                <a:spcPct val="100000"/>
              </a:lnSpc>
              <a:spcBef>
                <a:spcPts val="0"/>
              </a:spcBef>
              <a:spcAft>
                <a:spcPts val="0"/>
              </a:spcAft>
              <a:buClr>
                <a:schemeClr val="lt1"/>
              </a:buClr>
              <a:buSzPts val="1400"/>
              <a:buChar char="○"/>
              <a:defRPr>
                <a:solidFill>
                  <a:schemeClr val="lt1"/>
                </a:solidFill>
              </a:defRPr>
            </a:lvl8pPr>
            <a:lvl9pPr indent="-317500" lvl="8" marL="4114800" algn="l">
              <a:lnSpc>
                <a:spcPct val="100000"/>
              </a:lnSpc>
              <a:spcBef>
                <a:spcPts val="0"/>
              </a:spcBef>
              <a:spcAft>
                <a:spcPts val="0"/>
              </a:spcAft>
              <a:buClr>
                <a:schemeClr val="lt1"/>
              </a:buClr>
              <a:buSzPts val="1400"/>
              <a:buChar char="■"/>
              <a:defRPr>
                <a:solidFill>
                  <a:schemeClr val="lt1"/>
                </a:solidFill>
              </a:defRPr>
            </a:lvl9pPr>
          </a:lstStyle>
          <a:p/>
        </p:txBody>
      </p:sp>
      <p:pic>
        <p:nvPicPr>
          <p:cNvPr id="42" name="Google Shape;42;p79"/>
          <p:cNvPicPr preferRelativeResize="0"/>
          <p:nvPr/>
        </p:nvPicPr>
        <p:blipFill rotWithShape="1">
          <a:blip r:embed="rId2">
            <a:alphaModFix/>
          </a:blip>
          <a:srcRect b="0" l="0" r="0" t="0"/>
          <a:stretch/>
        </p:blipFill>
        <p:spPr>
          <a:xfrm flipH="1">
            <a:off x="7959032" y="4213774"/>
            <a:ext cx="789601" cy="7896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 name="Shape 43"/>
        <p:cNvGrpSpPr/>
        <p:nvPr/>
      </p:nvGrpSpPr>
      <p:grpSpPr>
        <a:xfrm>
          <a:off x="0" y="0"/>
          <a:ext cx="0" cy="0"/>
          <a:chOff x="0" y="0"/>
          <a:chExt cx="0" cy="0"/>
        </a:xfrm>
      </p:grpSpPr>
      <p:sp>
        <p:nvSpPr>
          <p:cNvPr id="44" name="Google Shape;44;p83"/>
          <p:cNvSpPr txBox="1"/>
          <p:nvPr>
            <p:ph hasCustomPrompt="1" type="title"/>
          </p:nvPr>
        </p:nvSpPr>
        <p:spPr>
          <a:xfrm>
            <a:off x="982200" y="1890146"/>
            <a:ext cx="7179600" cy="13632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lt2"/>
              </a:buClr>
              <a:buSzPts val="12000"/>
              <a:buNone/>
              <a:defRPr sz="9600">
                <a:solidFill>
                  <a:schemeClr val="lt2"/>
                </a:solidFill>
              </a:defRPr>
            </a:lvl1pPr>
            <a:lvl2pPr lvl="1" algn="ctr">
              <a:lnSpc>
                <a:spcPct val="100000"/>
              </a:lnSpc>
              <a:spcBef>
                <a:spcPts val="0"/>
              </a:spcBef>
              <a:spcAft>
                <a:spcPts val="0"/>
              </a:spcAft>
              <a:buClr>
                <a:schemeClr val="accent3"/>
              </a:buClr>
              <a:buSzPts val="12000"/>
              <a:buNone/>
              <a:defRPr sz="12000">
                <a:solidFill>
                  <a:schemeClr val="accent3"/>
                </a:solidFill>
              </a:defRPr>
            </a:lvl2pPr>
            <a:lvl3pPr lvl="2" algn="ctr">
              <a:lnSpc>
                <a:spcPct val="100000"/>
              </a:lnSpc>
              <a:spcBef>
                <a:spcPts val="0"/>
              </a:spcBef>
              <a:spcAft>
                <a:spcPts val="0"/>
              </a:spcAft>
              <a:buClr>
                <a:schemeClr val="accent3"/>
              </a:buClr>
              <a:buSzPts val="12000"/>
              <a:buNone/>
              <a:defRPr sz="12000">
                <a:solidFill>
                  <a:schemeClr val="accent3"/>
                </a:solidFill>
              </a:defRPr>
            </a:lvl3pPr>
            <a:lvl4pPr lvl="3" algn="ctr">
              <a:lnSpc>
                <a:spcPct val="100000"/>
              </a:lnSpc>
              <a:spcBef>
                <a:spcPts val="0"/>
              </a:spcBef>
              <a:spcAft>
                <a:spcPts val="0"/>
              </a:spcAft>
              <a:buClr>
                <a:schemeClr val="accent3"/>
              </a:buClr>
              <a:buSzPts val="12000"/>
              <a:buNone/>
              <a:defRPr sz="12000">
                <a:solidFill>
                  <a:schemeClr val="accent3"/>
                </a:solidFill>
              </a:defRPr>
            </a:lvl4pPr>
            <a:lvl5pPr lvl="4" algn="ctr">
              <a:lnSpc>
                <a:spcPct val="100000"/>
              </a:lnSpc>
              <a:spcBef>
                <a:spcPts val="0"/>
              </a:spcBef>
              <a:spcAft>
                <a:spcPts val="0"/>
              </a:spcAft>
              <a:buClr>
                <a:schemeClr val="accent3"/>
              </a:buClr>
              <a:buSzPts val="12000"/>
              <a:buNone/>
              <a:defRPr sz="12000">
                <a:solidFill>
                  <a:schemeClr val="accent3"/>
                </a:solidFill>
              </a:defRPr>
            </a:lvl5pPr>
            <a:lvl6pPr lvl="5" algn="ctr">
              <a:lnSpc>
                <a:spcPct val="100000"/>
              </a:lnSpc>
              <a:spcBef>
                <a:spcPts val="0"/>
              </a:spcBef>
              <a:spcAft>
                <a:spcPts val="0"/>
              </a:spcAft>
              <a:buClr>
                <a:schemeClr val="accent3"/>
              </a:buClr>
              <a:buSzPts val="12000"/>
              <a:buNone/>
              <a:defRPr sz="12000">
                <a:solidFill>
                  <a:schemeClr val="accent3"/>
                </a:solidFill>
              </a:defRPr>
            </a:lvl6pPr>
            <a:lvl7pPr lvl="6" algn="ctr">
              <a:lnSpc>
                <a:spcPct val="100000"/>
              </a:lnSpc>
              <a:spcBef>
                <a:spcPts val="0"/>
              </a:spcBef>
              <a:spcAft>
                <a:spcPts val="0"/>
              </a:spcAft>
              <a:buClr>
                <a:schemeClr val="accent3"/>
              </a:buClr>
              <a:buSzPts val="12000"/>
              <a:buNone/>
              <a:defRPr sz="12000">
                <a:solidFill>
                  <a:schemeClr val="accent3"/>
                </a:solidFill>
              </a:defRPr>
            </a:lvl7pPr>
            <a:lvl8pPr lvl="7" algn="ctr">
              <a:lnSpc>
                <a:spcPct val="100000"/>
              </a:lnSpc>
              <a:spcBef>
                <a:spcPts val="0"/>
              </a:spcBef>
              <a:spcAft>
                <a:spcPts val="0"/>
              </a:spcAft>
              <a:buClr>
                <a:schemeClr val="accent3"/>
              </a:buClr>
              <a:buSzPts val="12000"/>
              <a:buNone/>
              <a:defRPr sz="12000">
                <a:solidFill>
                  <a:schemeClr val="accent3"/>
                </a:solidFill>
              </a:defRPr>
            </a:lvl8pPr>
            <a:lvl9pPr lvl="8" algn="ctr">
              <a:lnSpc>
                <a:spcPct val="100000"/>
              </a:lnSpc>
              <a:spcBef>
                <a:spcPts val="0"/>
              </a:spcBef>
              <a:spcAft>
                <a:spcPts val="0"/>
              </a:spcAft>
              <a:buClr>
                <a:schemeClr val="accent3"/>
              </a:buClr>
              <a:buSzPts val="12000"/>
              <a:buNone/>
              <a:defRPr sz="12000">
                <a:solidFill>
                  <a:schemeClr val="accent3"/>
                </a:solidFill>
              </a:defRPr>
            </a:lvl9pPr>
          </a:lstStyle>
          <a:p>
            <a:r>
              <a:t>xx%</a:t>
            </a:r>
          </a:p>
        </p:txBody>
      </p:sp>
      <p:sp>
        <p:nvSpPr>
          <p:cNvPr id="45" name="Google Shape;45;p83"/>
          <p:cNvSpPr txBox="1"/>
          <p:nvPr>
            <p:ph idx="1" type="subTitle"/>
          </p:nvPr>
        </p:nvSpPr>
        <p:spPr>
          <a:xfrm>
            <a:off x="2086850" y="3492225"/>
            <a:ext cx="4970400" cy="302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p:txBody>
      </p:sp>
      <p:pic>
        <p:nvPicPr>
          <p:cNvPr id="46" name="Google Shape;46;p83"/>
          <p:cNvPicPr preferRelativeResize="0"/>
          <p:nvPr/>
        </p:nvPicPr>
        <p:blipFill rotWithShape="1">
          <a:blip r:embed="rId2">
            <a:alphaModFix/>
          </a:blip>
          <a:srcRect b="0" l="0" r="0" t="0"/>
          <a:stretch/>
        </p:blipFill>
        <p:spPr>
          <a:xfrm rot="2390608">
            <a:off x="60888" y="3657227"/>
            <a:ext cx="1591002" cy="1591022"/>
          </a:xfrm>
          <a:prstGeom prst="rect">
            <a:avLst/>
          </a:prstGeom>
          <a:noFill/>
          <a:ln>
            <a:noFill/>
          </a:ln>
        </p:spPr>
      </p:pic>
      <p:pic>
        <p:nvPicPr>
          <p:cNvPr id="47" name="Google Shape;47;p83"/>
          <p:cNvPicPr preferRelativeResize="0"/>
          <p:nvPr/>
        </p:nvPicPr>
        <p:blipFill rotWithShape="1">
          <a:blip r:embed="rId3">
            <a:alphaModFix/>
          </a:blip>
          <a:srcRect b="0" l="0" r="0" t="0"/>
          <a:stretch/>
        </p:blipFill>
        <p:spPr>
          <a:xfrm>
            <a:off x="7560452" y="3632850"/>
            <a:ext cx="1271095" cy="12725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8"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
    <p:spTree>
      <p:nvGrpSpPr>
        <p:cNvPr id="49" name="Shape 49"/>
        <p:cNvGrpSpPr/>
        <p:nvPr/>
      </p:nvGrpSpPr>
      <p:grpSpPr>
        <a:xfrm>
          <a:off x="0" y="0"/>
          <a:ext cx="0" cy="0"/>
          <a:chOff x="0" y="0"/>
          <a:chExt cx="0" cy="0"/>
        </a:xfrm>
      </p:grpSpPr>
      <p:pic>
        <p:nvPicPr>
          <p:cNvPr id="50" name="Google Shape;50;p85"/>
          <p:cNvPicPr preferRelativeResize="0"/>
          <p:nvPr/>
        </p:nvPicPr>
        <p:blipFill rotWithShape="1">
          <a:blip r:embed="rId2">
            <a:alphaModFix/>
          </a:blip>
          <a:srcRect b="0" l="0" r="0" t="0"/>
          <a:stretch/>
        </p:blipFill>
        <p:spPr>
          <a:xfrm flipH="1">
            <a:off x="7200425" y="3284900"/>
            <a:ext cx="1688900" cy="1690799"/>
          </a:xfrm>
          <a:prstGeom prst="rect">
            <a:avLst/>
          </a:prstGeom>
          <a:noFill/>
          <a:ln>
            <a:noFill/>
          </a:ln>
        </p:spPr>
      </p:pic>
      <p:pic>
        <p:nvPicPr>
          <p:cNvPr id="51" name="Google Shape;51;p85"/>
          <p:cNvPicPr preferRelativeResize="0"/>
          <p:nvPr/>
        </p:nvPicPr>
        <p:blipFill rotWithShape="1">
          <a:blip r:embed="rId3">
            <a:alphaModFix/>
          </a:blip>
          <a:srcRect b="0" l="0" r="0" t="0"/>
          <a:stretch/>
        </p:blipFill>
        <p:spPr>
          <a:xfrm>
            <a:off x="159350" y="1013237"/>
            <a:ext cx="1242226" cy="12422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
    <p:spTree>
      <p:nvGrpSpPr>
        <p:cNvPr id="52" name="Shape 52"/>
        <p:cNvGrpSpPr/>
        <p:nvPr/>
      </p:nvGrpSpPr>
      <p:grpSpPr>
        <a:xfrm>
          <a:off x="0" y="0"/>
          <a:ext cx="0" cy="0"/>
          <a:chOff x="0" y="0"/>
          <a:chExt cx="0" cy="0"/>
        </a:xfrm>
      </p:grpSpPr>
      <p:sp>
        <p:nvSpPr>
          <p:cNvPr id="53" name="Google Shape;53;p86"/>
          <p:cNvSpPr/>
          <p:nvPr/>
        </p:nvSpPr>
        <p:spPr>
          <a:xfrm>
            <a:off x="713225" y="1716875"/>
            <a:ext cx="7717500" cy="28917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86"/>
          <p:cNvPicPr preferRelativeResize="0"/>
          <p:nvPr/>
        </p:nvPicPr>
        <p:blipFill rotWithShape="1">
          <a:blip r:embed="rId2">
            <a:alphaModFix/>
          </a:blip>
          <a:srcRect b="0" l="0" r="0" t="0"/>
          <a:stretch/>
        </p:blipFill>
        <p:spPr>
          <a:xfrm rot="2237045">
            <a:off x="7280167" y="3538220"/>
            <a:ext cx="1639490" cy="1639509"/>
          </a:xfrm>
          <a:prstGeom prst="rect">
            <a:avLst/>
          </a:prstGeom>
          <a:noFill/>
          <a:ln>
            <a:noFill/>
          </a:ln>
        </p:spPr>
      </p:pic>
      <p:pic>
        <p:nvPicPr>
          <p:cNvPr id="55" name="Google Shape;55;p86"/>
          <p:cNvPicPr preferRelativeResize="0"/>
          <p:nvPr/>
        </p:nvPicPr>
        <p:blipFill rotWithShape="1">
          <a:blip r:embed="rId3">
            <a:alphaModFix/>
          </a:blip>
          <a:srcRect b="0" l="0" r="0" t="0"/>
          <a:stretch/>
        </p:blipFill>
        <p:spPr>
          <a:xfrm>
            <a:off x="294375" y="2598950"/>
            <a:ext cx="837700" cy="8386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81"/>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81"/>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65" name="Google Shape;65;p8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2" Type="http://schemas.openxmlformats.org/officeDocument/2006/relationships/theme" Target="../theme/theme3.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75"/>
          <p:cNvSpPr txBox="1"/>
          <p:nvPr>
            <p:ph type="title"/>
          </p:nvPr>
        </p:nvSpPr>
        <p:spPr>
          <a:xfrm>
            <a:off x="713225" y="627950"/>
            <a:ext cx="7717500" cy="564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accent4"/>
              </a:buClr>
              <a:buSzPts val="3500"/>
              <a:buFont typeface="Bungee"/>
              <a:buNone/>
              <a:defRPr b="0" i="0" sz="3500" u="none" cap="none" strike="noStrike">
                <a:solidFill>
                  <a:schemeClr val="accent4"/>
                </a:solidFill>
                <a:latin typeface="Bungee"/>
                <a:ea typeface="Bungee"/>
                <a:cs typeface="Bungee"/>
                <a:sym typeface="Bungee"/>
              </a:defRPr>
            </a:lvl1pPr>
            <a:lvl2pPr lvl="1" marR="0" rtl="0" algn="l">
              <a:lnSpc>
                <a:spcPct val="100000"/>
              </a:lnSpc>
              <a:spcBef>
                <a:spcPts val="0"/>
              </a:spcBef>
              <a:spcAft>
                <a:spcPts val="0"/>
              </a:spcAft>
              <a:buClr>
                <a:schemeClr val="accent4"/>
              </a:buClr>
              <a:buSzPts val="3500"/>
              <a:buFont typeface="Arial"/>
              <a:buNone/>
              <a:defRPr b="0" i="0" sz="3500" u="none" cap="none" strike="noStrike">
                <a:solidFill>
                  <a:schemeClr val="accent4"/>
                </a:solidFill>
                <a:latin typeface="Arial"/>
                <a:ea typeface="Arial"/>
                <a:cs typeface="Arial"/>
                <a:sym typeface="Arial"/>
              </a:defRPr>
            </a:lvl2pPr>
            <a:lvl3pPr lvl="2" marR="0" rtl="0" algn="l">
              <a:lnSpc>
                <a:spcPct val="100000"/>
              </a:lnSpc>
              <a:spcBef>
                <a:spcPts val="0"/>
              </a:spcBef>
              <a:spcAft>
                <a:spcPts val="0"/>
              </a:spcAft>
              <a:buClr>
                <a:schemeClr val="accent4"/>
              </a:buClr>
              <a:buSzPts val="3500"/>
              <a:buFont typeface="Arial"/>
              <a:buNone/>
              <a:defRPr b="0" i="0" sz="3500" u="none" cap="none" strike="noStrike">
                <a:solidFill>
                  <a:schemeClr val="accent4"/>
                </a:solidFill>
                <a:latin typeface="Arial"/>
                <a:ea typeface="Arial"/>
                <a:cs typeface="Arial"/>
                <a:sym typeface="Arial"/>
              </a:defRPr>
            </a:lvl3pPr>
            <a:lvl4pPr lvl="3" marR="0" rtl="0" algn="l">
              <a:lnSpc>
                <a:spcPct val="100000"/>
              </a:lnSpc>
              <a:spcBef>
                <a:spcPts val="0"/>
              </a:spcBef>
              <a:spcAft>
                <a:spcPts val="0"/>
              </a:spcAft>
              <a:buClr>
                <a:schemeClr val="accent4"/>
              </a:buClr>
              <a:buSzPts val="3500"/>
              <a:buFont typeface="Arial"/>
              <a:buNone/>
              <a:defRPr b="0" i="0" sz="3500" u="none" cap="none" strike="noStrike">
                <a:solidFill>
                  <a:schemeClr val="accent4"/>
                </a:solidFill>
                <a:latin typeface="Arial"/>
                <a:ea typeface="Arial"/>
                <a:cs typeface="Arial"/>
                <a:sym typeface="Arial"/>
              </a:defRPr>
            </a:lvl4pPr>
            <a:lvl5pPr lvl="4" marR="0" rtl="0" algn="l">
              <a:lnSpc>
                <a:spcPct val="100000"/>
              </a:lnSpc>
              <a:spcBef>
                <a:spcPts val="0"/>
              </a:spcBef>
              <a:spcAft>
                <a:spcPts val="0"/>
              </a:spcAft>
              <a:buClr>
                <a:schemeClr val="accent4"/>
              </a:buClr>
              <a:buSzPts val="3500"/>
              <a:buFont typeface="Arial"/>
              <a:buNone/>
              <a:defRPr b="0" i="0" sz="3500" u="none" cap="none" strike="noStrike">
                <a:solidFill>
                  <a:schemeClr val="accent4"/>
                </a:solidFill>
                <a:latin typeface="Arial"/>
                <a:ea typeface="Arial"/>
                <a:cs typeface="Arial"/>
                <a:sym typeface="Arial"/>
              </a:defRPr>
            </a:lvl5pPr>
            <a:lvl6pPr lvl="5" marR="0" rtl="0" algn="l">
              <a:lnSpc>
                <a:spcPct val="100000"/>
              </a:lnSpc>
              <a:spcBef>
                <a:spcPts val="0"/>
              </a:spcBef>
              <a:spcAft>
                <a:spcPts val="0"/>
              </a:spcAft>
              <a:buClr>
                <a:schemeClr val="accent4"/>
              </a:buClr>
              <a:buSzPts val="3500"/>
              <a:buFont typeface="Arial"/>
              <a:buNone/>
              <a:defRPr b="0" i="0" sz="3500" u="none" cap="none" strike="noStrike">
                <a:solidFill>
                  <a:schemeClr val="accent4"/>
                </a:solidFill>
                <a:latin typeface="Arial"/>
                <a:ea typeface="Arial"/>
                <a:cs typeface="Arial"/>
                <a:sym typeface="Arial"/>
              </a:defRPr>
            </a:lvl6pPr>
            <a:lvl7pPr lvl="6" marR="0" rtl="0" algn="l">
              <a:lnSpc>
                <a:spcPct val="100000"/>
              </a:lnSpc>
              <a:spcBef>
                <a:spcPts val="0"/>
              </a:spcBef>
              <a:spcAft>
                <a:spcPts val="0"/>
              </a:spcAft>
              <a:buClr>
                <a:schemeClr val="accent4"/>
              </a:buClr>
              <a:buSzPts val="3500"/>
              <a:buFont typeface="Arial"/>
              <a:buNone/>
              <a:defRPr b="0" i="0" sz="3500" u="none" cap="none" strike="noStrike">
                <a:solidFill>
                  <a:schemeClr val="accent4"/>
                </a:solidFill>
                <a:latin typeface="Arial"/>
                <a:ea typeface="Arial"/>
                <a:cs typeface="Arial"/>
                <a:sym typeface="Arial"/>
              </a:defRPr>
            </a:lvl7pPr>
            <a:lvl8pPr lvl="7" marR="0" rtl="0" algn="l">
              <a:lnSpc>
                <a:spcPct val="100000"/>
              </a:lnSpc>
              <a:spcBef>
                <a:spcPts val="0"/>
              </a:spcBef>
              <a:spcAft>
                <a:spcPts val="0"/>
              </a:spcAft>
              <a:buClr>
                <a:schemeClr val="accent4"/>
              </a:buClr>
              <a:buSzPts val="3500"/>
              <a:buFont typeface="Arial"/>
              <a:buNone/>
              <a:defRPr b="0" i="0" sz="3500" u="none" cap="none" strike="noStrike">
                <a:solidFill>
                  <a:schemeClr val="accent4"/>
                </a:solidFill>
                <a:latin typeface="Arial"/>
                <a:ea typeface="Arial"/>
                <a:cs typeface="Arial"/>
                <a:sym typeface="Arial"/>
              </a:defRPr>
            </a:lvl8pPr>
            <a:lvl9pPr lvl="8" marR="0" rtl="0" algn="l">
              <a:lnSpc>
                <a:spcPct val="100000"/>
              </a:lnSpc>
              <a:spcBef>
                <a:spcPts val="0"/>
              </a:spcBef>
              <a:spcAft>
                <a:spcPts val="0"/>
              </a:spcAft>
              <a:buClr>
                <a:schemeClr val="accent4"/>
              </a:buClr>
              <a:buSzPts val="3500"/>
              <a:buFont typeface="Arial"/>
              <a:buNone/>
              <a:defRPr b="0" i="0" sz="3500" u="none" cap="none" strike="noStrike">
                <a:solidFill>
                  <a:schemeClr val="accent4"/>
                </a:solidFill>
                <a:latin typeface="Arial"/>
                <a:ea typeface="Arial"/>
                <a:cs typeface="Arial"/>
                <a:sym typeface="Arial"/>
              </a:defRPr>
            </a:lvl9pPr>
          </a:lstStyle>
          <a:p/>
        </p:txBody>
      </p:sp>
      <p:sp>
        <p:nvSpPr>
          <p:cNvPr id="7" name="Google Shape;7;p75"/>
          <p:cNvSpPr txBox="1"/>
          <p:nvPr>
            <p:ph idx="1" type="body"/>
          </p:nvPr>
        </p:nvSpPr>
        <p:spPr>
          <a:xfrm>
            <a:off x="713225" y="1237552"/>
            <a:ext cx="7717500" cy="3371100"/>
          </a:xfrm>
          <a:prstGeom prst="rect">
            <a:avLst/>
          </a:prstGeom>
          <a:noFill/>
          <a:ln>
            <a:noFill/>
          </a:ln>
        </p:spPr>
        <p:txBody>
          <a:bodyPr anchorCtr="0" anchor="t" bIns="0" lIns="0" spcFirstLastPara="1" rIns="0" wrap="square" tIns="0">
            <a:noAutofit/>
          </a:bodyPr>
          <a:lstStyle>
            <a:lvl1pPr indent="-317500" lvl="0" marL="457200" marR="0" rtl="0" algn="l">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1pPr>
            <a:lvl2pPr indent="-317500" lvl="1" marL="914400" marR="0" rtl="0" algn="l">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2pPr>
            <a:lvl3pPr indent="-317500" lvl="2" marL="1371600" marR="0" rtl="0" algn="l">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3pPr>
            <a:lvl4pPr indent="-317500" lvl="3" marL="1828800" marR="0" rtl="0" algn="l">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4pPr>
            <a:lvl5pPr indent="-317500" lvl="4" marL="2286000" marR="0" rtl="0" algn="l">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5pPr>
            <a:lvl6pPr indent="-317500" lvl="5" marL="2743200" marR="0" rtl="0" algn="l">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6pPr>
            <a:lvl7pPr indent="-317500" lvl="6" marL="3200400" marR="0" rtl="0" algn="l">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7pPr>
            <a:lvl8pPr indent="-317500" lvl="7" marL="3657600" marR="0" rtl="0" algn="l">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8pPr>
            <a:lvl9pPr indent="-317500" lvl="8" marL="4114800" marR="0" rtl="0" algn="l">
              <a:lnSpc>
                <a:spcPct val="100000"/>
              </a:lnSpc>
              <a:spcBef>
                <a:spcPts val="0"/>
              </a:spcBef>
              <a:spcAft>
                <a:spcPts val="0"/>
              </a:spcAft>
              <a:buClr>
                <a:srgbClr val="666666"/>
              </a:buClr>
              <a:buSzPts val="1400"/>
              <a:buFont typeface="Open Sans"/>
              <a:buChar char="■"/>
              <a:defRPr b="0" i="0" sz="1400" u="none" cap="none" strike="noStrike">
                <a:solidFill>
                  <a:srgbClr val="666666"/>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E34A2"/>
            </a:gs>
            <a:gs pos="6195">
              <a:srgbClr val="6E34A2"/>
            </a:gs>
            <a:gs pos="57000">
              <a:srgbClr val="391B55"/>
            </a:gs>
            <a:gs pos="100000">
              <a:srgbClr val="251135"/>
            </a:gs>
          </a:gsLst>
          <a:path path="circle">
            <a:fillToRect b="50%" l="50%" r="50%" t="50%"/>
          </a:path>
          <a:tileRect/>
        </a:gradFill>
      </p:bgPr>
    </p:bg>
    <p:spTree>
      <p:nvGrpSpPr>
        <p:cNvPr id="56" name="Shape 56"/>
        <p:cNvGrpSpPr/>
        <p:nvPr/>
      </p:nvGrpSpPr>
      <p:grpSpPr>
        <a:xfrm>
          <a:off x="0" y="0"/>
          <a:ext cx="0" cy="0"/>
          <a:chOff x="0" y="0"/>
          <a:chExt cx="0" cy="0"/>
        </a:xfrm>
      </p:grpSpPr>
      <p:sp>
        <p:nvSpPr>
          <p:cNvPr id="57" name="Google Shape;57;p8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8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9" name="Google Shape;59;p8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0" name="Google Shape;60;p8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1" name="Google Shape;61;p8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5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6.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45.png"/><Relationship Id="rId5" Type="http://schemas.openxmlformats.org/officeDocument/2006/relationships/image" Target="../media/image35.png"/><Relationship Id="rId6"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8.png"/><Relationship Id="rId4" Type="http://schemas.openxmlformats.org/officeDocument/2006/relationships/image" Target="../media/image43.png"/><Relationship Id="rId5" Type="http://schemas.openxmlformats.org/officeDocument/2006/relationships/image" Target="../media/image40.png"/><Relationship Id="rId6" Type="http://schemas.openxmlformats.org/officeDocument/2006/relationships/image" Target="../media/image7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8.png"/><Relationship Id="rId4" Type="http://schemas.openxmlformats.org/officeDocument/2006/relationships/image" Target="../media/image71.png"/><Relationship Id="rId5" Type="http://schemas.openxmlformats.org/officeDocument/2006/relationships/image" Target="../media/image46.png"/><Relationship Id="rId6"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7.png"/><Relationship Id="rId4" Type="http://schemas.openxmlformats.org/officeDocument/2006/relationships/image" Target="../media/image88.png"/><Relationship Id="rId5" Type="http://schemas.openxmlformats.org/officeDocument/2006/relationships/image" Target="../media/image54.png"/><Relationship Id="rId6" Type="http://schemas.openxmlformats.org/officeDocument/2006/relationships/image" Target="../media/image7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8.png"/><Relationship Id="rId4" Type="http://schemas.openxmlformats.org/officeDocument/2006/relationships/image" Target="../media/image50.png"/><Relationship Id="rId5"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8.png"/><Relationship Id="rId4" Type="http://schemas.openxmlformats.org/officeDocument/2006/relationships/image" Target="../media/image51.png"/><Relationship Id="rId5" Type="http://schemas.openxmlformats.org/officeDocument/2006/relationships/image" Target="../media/image6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6.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8.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1.pn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9.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9.png"/><Relationship Id="rId4" Type="http://schemas.openxmlformats.org/officeDocument/2006/relationships/image" Target="../media/image111.png"/><Relationship Id="rId5" Type="http://schemas.openxmlformats.org/officeDocument/2006/relationships/image" Target="../media/image65.png"/><Relationship Id="rId6" Type="http://schemas.openxmlformats.org/officeDocument/2006/relationships/image" Target="../media/image67.png"/><Relationship Id="rId7" Type="http://schemas.openxmlformats.org/officeDocument/2006/relationships/image" Target="../media/image7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9.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0.png"/><Relationship Id="rId4" Type="http://schemas.openxmlformats.org/officeDocument/2006/relationships/image" Target="../media/image88.png"/><Relationship Id="rId5" Type="http://schemas.openxmlformats.org/officeDocument/2006/relationships/image" Target="../media/image76.png"/><Relationship Id="rId6" Type="http://schemas.openxmlformats.org/officeDocument/2006/relationships/image" Target="../media/image8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7.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2.png"/><Relationship Id="rId4" Type="http://schemas.openxmlformats.org/officeDocument/2006/relationships/image" Target="../media/image74.png"/><Relationship Id="rId5" Type="http://schemas.openxmlformats.org/officeDocument/2006/relationships/image" Target="../media/image8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80.png"/><Relationship Id="rId4" Type="http://schemas.openxmlformats.org/officeDocument/2006/relationships/image" Target="../media/image78.png"/><Relationship Id="rId5" Type="http://schemas.openxmlformats.org/officeDocument/2006/relationships/image" Target="../media/image8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5.png"/><Relationship Id="rId4" Type="http://schemas.openxmlformats.org/officeDocument/2006/relationships/image" Target="../media/image78.png"/><Relationship Id="rId5" Type="http://schemas.openxmlformats.org/officeDocument/2006/relationships/image" Target="../media/image8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49.png"/><Relationship Id="rId4" Type="http://schemas.openxmlformats.org/officeDocument/2006/relationships/image" Target="../media/image87.png"/><Relationship Id="rId5" Type="http://schemas.openxmlformats.org/officeDocument/2006/relationships/image" Target="../media/image9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02.png"/><Relationship Id="rId4" Type="http://schemas.openxmlformats.org/officeDocument/2006/relationships/image" Target="../media/image90.png"/><Relationship Id="rId5" Type="http://schemas.openxmlformats.org/officeDocument/2006/relationships/image" Target="../media/image89.png"/><Relationship Id="rId6" Type="http://schemas.openxmlformats.org/officeDocument/2006/relationships/image" Target="../media/image9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91.png"/><Relationship Id="rId4" Type="http://schemas.openxmlformats.org/officeDocument/2006/relationships/image" Target="../media/image93.png"/><Relationship Id="rId5" Type="http://schemas.openxmlformats.org/officeDocument/2006/relationships/image" Target="../media/image104.png"/><Relationship Id="rId6" Type="http://schemas.openxmlformats.org/officeDocument/2006/relationships/image" Target="../media/image9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95.png"/><Relationship Id="rId4" Type="http://schemas.openxmlformats.org/officeDocument/2006/relationships/image" Target="../media/image105.png"/><Relationship Id="rId5" Type="http://schemas.openxmlformats.org/officeDocument/2006/relationships/image" Target="../media/image97.png"/><Relationship Id="rId6" Type="http://schemas.openxmlformats.org/officeDocument/2006/relationships/image" Target="../media/image9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56.pn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06.png"/><Relationship Id="rId4" Type="http://schemas.openxmlformats.org/officeDocument/2006/relationships/image" Target="../media/image98.png"/><Relationship Id="rId5" Type="http://schemas.openxmlformats.org/officeDocument/2006/relationships/image" Target="../media/image7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01.png"/><Relationship Id="rId4" Type="http://schemas.openxmlformats.org/officeDocument/2006/relationships/image" Target="../media/image109.png"/><Relationship Id="rId5" Type="http://schemas.openxmlformats.org/officeDocument/2006/relationships/image" Target="../media/image103.png"/><Relationship Id="rId6" Type="http://schemas.openxmlformats.org/officeDocument/2006/relationships/image" Target="../media/image110.png"/><Relationship Id="rId7" Type="http://schemas.openxmlformats.org/officeDocument/2006/relationships/image" Target="../media/image7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128.jpg"/><Relationship Id="rId4" Type="http://schemas.openxmlformats.org/officeDocument/2006/relationships/image" Target="../media/image132.png"/><Relationship Id="rId5" Type="http://schemas.openxmlformats.org/officeDocument/2006/relationships/image" Target="../media/image10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125.jpg"/><Relationship Id="rId4" Type="http://schemas.openxmlformats.org/officeDocument/2006/relationships/image" Target="../media/image143.png"/><Relationship Id="rId11" Type="http://schemas.openxmlformats.org/officeDocument/2006/relationships/image" Target="../media/image117.png"/><Relationship Id="rId10" Type="http://schemas.openxmlformats.org/officeDocument/2006/relationships/image" Target="../media/image115.png"/><Relationship Id="rId9" Type="http://schemas.openxmlformats.org/officeDocument/2006/relationships/image" Target="../media/image116.png"/><Relationship Id="rId5" Type="http://schemas.openxmlformats.org/officeDocument/2006/relationships/image" Target="../media/image107.png"/><Relationship Id="rId6" Type="http://schemas.openxmlformats.org/officeDocument/2006/relationships/image" Target="../media/image113.png"/><Relationship Id="rId7" Type="http://schemas.openxmlformats.org/officeDocument/2006/relationships/image" Target="../media/image151.png"/><Relationship Id="rId8" Type="http://schemas.openxmlformats.org/officeDocument/2006/relationships/image" Target="../media/image1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125.jpg"/><Relationship Id="rId4" Type="http://schemas.openxmlformats.org/officeDocument/2006/relationships/image" Target="../media/image143.png"/><Relationship Id="rId11" Type="http://schemas.openxmlformats.org/officeDocument/2006/relationships/image" Target="../media/image122.png"/><Relationship Id="rId10" Type="http://schemas.openxmlformats.org/officeDocument/2006/relationships/image" Target="../media/image127.png"/><Relationship Id="rId9" Type="http://schemas.openxmlformats.org/officeDocument/2006/relationships/image" Target="../media/image119.png"/><Relationship Id="rId5" Type="http://schemas.openxmlformats.org/officeDocument/2006/relationships/image" Target="../media/image107.png"/><Relationship Id="rId6" Type="http://schemas.openxmlformats.org/officeDocument/2006/relationships/image" Target="../media/image118.png"/><Relationship Id="rId7" Type="http://schemas.openxmlformats.org/officeDocument/2006/relationships/image" Target="../media/image121.png"/><Relationship Id="rId8" Type="http://schemas.openxmlformats.org/officeDocument/2006/relationships/image" Target="../media/image1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125.jpg"/><Relationship Id="rId4" Type="http://schemas.openxmlformats.org/officeDocument/2006/relationships/image" Target="../media/image143.png"/><Relationship Id="rId10" Type="http://schemas.openxmlformats.org/officeDocument/2006/relationships/image" Target="../media/image135.png"/><Relationship Id="rId9" Type="http://schemas.openxmlformats.org/officeDocument/2006/relationships/image" Target="../media/image131.png"/><Relationship Id="rId5" Type="http://schemas.openxmlformats.org/officeDocument/2006/relationships/image" Target="../media/image107.png"/><Relationship Id="rId6" Type="http://schemas.openxmlformats.org/officeDocument/2006/relationships/image" Target="../media/image124.png"/><Relationship Id="rId7" Type="http://schemas.openxmlformats.org/officeDocument/2006/relationships/image" Target="../media/image123.png"/><Relationship Id="rId8" Type="http://schemas.openxmlformats.org/officeDocument/2006/relationships/image" Target="../media/image1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image" Target="../media/image125.jpg"/><Relationship Id="rId4" Type="http://schemas.openxmlformats.org/officeDocument/2006/relationships/image" Target="../media/image143.png"/><Relationship Id="rId10" Type="http://schemas.openxmlformats.org/officeDocument/2006/relationships/image" Target="../media/image130.png"/><Relationship Id="rId9" Type="http://schemas.openxmlformats.org/officeDocument/2006/relationships/image" Target="../media/image129.png"/><Relationship Id="rId5" Type="http://schemas.openxmlformats.org/officeDocument/2006/relationships/image" Target="../media/image107.png"/><Relationship Id="rId6" Type="http://schemas.openxmlformats.org/officeDocument/2006/relationships/image" Target="../media/image134.png"/><Relationship Id="rId7" Type="http://schemas.openxmlformats.org/officeDocument/2006/relationships/image" Target="../media/image140.png"/><Relationship Id="rId8" Type="http://schemas.openxmlformats.org/officeDocument/2006/relationships/image" Target="../media/image1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125.jpg"/><Relationship Id="rId4" Type="http://schemas.openxmlformats.org/officeDocument/2006/relationships/image" Target="../media/image143.png"/><Relationship Id="rId10" Type="http://schemas.openxmlformats.org/officeDocument/2006/relationships/image" Target="../media/image148.png"/><Relationship Id="rId9" Type="http://schemas.openxmlformats.org/officeDocument/2006/relationships/image" Target="../media/image141.png"/><Relationship Id="rId5" Type="http://schemas.openxmlformats.org/officeDocument/2006/relationships/image" Target="../media/image107.png"/><Relationship Id="rId6" Type="http://schemas.openxmlformats.org/officeDocument/2006/relationships/image" Target="../media/image138.png"/><Relationship Id="rId7" Type="http://schemas.openxmlformats.org/officeDocument/2006/relationships/image" Target="../media/image139.png"/><Relationship Id="rId8" Type="http://schemas.openxmlformats.org/officeDocument/2006/relationships/image" Target="../media/image1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59.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2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59.png"/><Relationship Id="rId4" Type="http://schemas.openxmlformats.org/officeDocument/2006/relationships/image" Target="../media/image208.png"/><Relationship Id="rId5" Type="http://schemas.openxmlformats.org/officeDocument/2006/relationships/image" Target="../media/image1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54.png"/><Relationship Id="rId4" Type="http://schemas.openxmlformats.org/officeDocument/2006/relationships/image" Target="../media/image146.png"/><Relationship Id="rId5" Type="http://schemas.openxmlformats.org/officeDocument/2006/relationships/image" Target="../media/image175.png"/><Relationship Id="rId6" Type="http://schemas.openxmlformats.org/officeDocument/2006/relationships/image" Target="../media/image17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50.png"/><Relationship Id="rId4" Type="http://schemas.openxmlformats.org/officeDocument/2006/relationships/image" Target="../media/image1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56.png"/><Relationship Id="rId4" Type="http://schemas.openxmlformats.org/officeDocument/2006/relationships/image" Target="../media/image153.png"/><Relationship Id="rId5" Type="http://schemas.openxmlformats.org/officeDocument/2006/relationships/image" Target="../media/image1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64.png"/><Relationship Id="rId4" Type="http://schemas.openxmlformats.org/officeDocument/2006/relationships/image" Target="../media/image15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58.png"/><Relationship Id="rId4" Type="http://schemas.openxmlformats.org/officeDocument/2006/relationships/image" Target="../media/image163.png"/><Relationship Id="rId5" Type="http://schemas.openxmlformats.org/officeDocument/2006/relationships/image" Target="../media/image16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66.png"/><Relationship Id="rId4" Type="http://schemas.openxmlformats.org/officeDocument/2006/relationships/image" Target="../media/image16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74.png"/><Relationship Id="rId4" Type="http://schemas.openxmlformats.org/officeDocument/2006/relationships/image" Target="../media/image167.png"/><Relationship Id="rId5" Type="http://schemas.openxmlformats.org/officeDocument/2006/relationships/image" Target="../media/image19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77.png"/><Relationship Id="rId4" Type="http://schemas.openxmlformats.org/officeDocument/2006/relationships/image" Target="../media/image16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200.png"/><Relationship Id="rId4" Type="http://schemas.openxmlformats.org/officeDocument/2006/relationships/image" Target="../media/image168.png"/><Relationship Id="rId5" Type="http://schemas.openxmlformats.org/officeDocument/2006/relationships/image" Target="../media/image1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4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71.png"/><Relationship Id="rId4" Type="http://schemas.openxmlformats.org/officeDocument/2006/relationships/image" Target="../media/image17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72.png"/><Relationship Id="rId4" Type="http://schemas.openxmlformats.org/officeDocument/2006/relationships/image" Target="../media/image18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79.png"/><Relationship Id="rId4" Type="http://schemas.openxmlformats.org/officeDocument/2006/relationships/image" Target="../media/image18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78.png"/><Relationship Id="rId4" Type="http://schemas.openxmlformats.org/officeDocument/2006/relationships/image" Target="../media/image18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80.png"/><Relationship Id="rId4" Type="http://schemas.openxmlformats.org/officeDocument/2006/relationships/image" Target="../media/image19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85.png"/><Relationship Id="rId4" Type="http://schemas.openxmlformats.org/officeDocument/2006/relationships/image" Target="../media/image18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86.png"/><Relationship Id="rId4" Type="http://schemas.openxmlformats.org/officeDocument/2006/relationships/image" Target="../media/image187.png"/><Relationship Id="rId5" Type="http://schemas.openxmlformats.org/officeDocument/2006/relationships/image" Target="../media/image19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88.png"/><Relationship Id="rId4" Type="http://schemas.openxmlformats.org/officeDocument/2006/relationships/image" Target="../media/image201.png"/><Relationship Id="rId5" Type="http://schemas.openxmlformats.org/officeDocument/2006/relationships/image" Target="../media/image19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90.png"/><Relationship Id="rId4" Type="http://schemas.openxmlformats.org/officeDocument/2006/relationships/image" Target="../media/image189.png"/><Relationship Id="rId5" Type="http://schemas.openxmlformats.org/officeDocument/2006/relationships/image" Target="../media/image205.png"/><Relationship Id="rId6" Type="http://schemas.openxmlformats.org/officeDocument/2006/relationships/image" Target="../media/image19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92.png"/><Relationship Id="rId4" Type="http://schemas.openxmlformats.org/officeDocument/2006/relationships/image" Target="../media/image196.png"/><Relationship Id="rId5" Type="http://schemas.openxmlformats.org/officeDocument/2006/relationships/image" Target="../media/image206.png"/><Relationship Id="rId6" Type="http://schemas.openxmlformats.org/officeDocument/2006/relationships/image" Target="../media/image19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93.png"/><Relationship Id="rId4" Type="http://schemas.openxmlformats.org/officeDocument/2006/relationships/image" Target="../media/image202.png"/><Relationship Id="rId5" Type="http://schemas.openxmlformats.org/officeDocument/2006/relationships/image" Target="../media/image19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207.png"/><Relationship Id="rId4" Type="http://schemas.openxmlformats.org/officeDocument/2006/relationships/image" Target="../media/image197.png"/><Relationship Id="rId5" Type="http://schemas.openxmlformats.org/officeDocument/2006/relationships/image" Target="../media/image20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44.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
          <p:cNvSpPr/>
          <p:nvPr/>
        </p:nvSpPr>
        <p:spPr>
          <a:xfrm>
            <a:off x="123518" y="548685"/>
            <a:ext cx="8921421" cy="3444195"/>
          </a:xfrm>
          <a:prstGeom prst="roundRect">
            <a:avLst>
              <a:gd fmla="val 50000" name="adj"/>
            </a:avLst>
          </a:prstGeom>
          <a:solidFill>
            <a:srgbClr val="EAC67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pic>
        <p:nvPicPr>
          <p:cNvPr id="136" name="Google Shape;136;p1"/>
          <p:cNvPicPr preferRelativeResize="0"/>
          <p:nvPr/>
        </p:nvPicPr>
        <p:blipFill rotWithShape="1">
          <a:blip r:embed="rId3">
            <a:alphaModFix/>
          </a:blip>
          <a:srcRect b="0" l="0" r="0" t="0"/>
          <a:stretch/>
        </p:blipFill>
        <p:spPr>
          <a:xfrm rot="9533141">
            <a:off x="333073" y="4172041"/>
            <a:ext cx="754250" cy="754250"/>
          </a:xfrm>
          <a:prstGeom prst="rect">
            <a:avLst/>
          </a:prstGeom>
          <a:noFill/>
          <a:ln>
            <a:noFill/>
          </a:ln>
        </p:spPr>
      </p:pic>
      <p:sp>
        <p:nvSpPr>
          <p:cNvPr id="137" name="Google Shape;137;p1"/>
          <p:cNvSpPr/>
          <p:nvPr/>
        </p:nvSpPr>
        <p:spPr>
          <a:xfrm>
            <a:off x="537746" y="1478327"/>
            <a:ext cx="8062484" cy="1661160"/>
          </a:xfrm>
          <a:prstGeom prst="rect">
            <a:avLst/>
          </a:prstGeom>
        </p:spPr>
        <p:txBody>
          <a:bodyPr>
            <a:prstTxWarp prst="textPlain"/>
          </a:bodyPr>
          <a:lstStyle/>
          <a:p>
            <a:pPr lvl="0" algn="ctr"/>
            <a:r>
              <a:rPr b="1" i="0">
                <a:ln cap="flat" cmpd="sng" w="9525">
                  <a:solidFill>
                    <a:schemeClr val="accent2"/>
                  </a:solidFill>
                  <a:prstDash val="solid"/>
                  <a:round/>
                  <a:headEnd len="sm" w="sm" type="none"/>
                  <a:tailEnd len="sm" w="sm" type="none"/>
                </a:ln>
                <a:solidFill>
                  <a:srgbClr val="FFFFFF"/>
                </a:solidFill>
                <a:latin typeface="Arial"/>
              </a:rPr>
              <a:t>THÂN MẾN CHÀO ĐÓN CẢ LỚP </a:t>
            </a:r>
            <a:br>
              <a:rPr b="1" i="0">
                <a:ln cap="flat" cmpd="sng" w="9525">
                  <a:solidFill>
                    <a:schemeClr val="accent2"/>
                  </a:solidFill>
                  <a:prstDash val="solid"/>
                  <a:round/>
                  <a:headEnd len="sm" w="sm" type="none"/>
                  <a:tailEnd len="sm" w="sm" type="none"/>
                </a:ln>
                <a:solidFill>
                  <a:srgbClr val="FFFFFF"/>
                </a:solidFill>
                <a:latin typeface="Arial"/>
              </a:rPr>
            </a:br>
            <a:r>
              <a:rPr b="1" i="0">
                <a:ln cap="flat" cmpd="sng" w="9525">
                  <a:solidFill>
                    <a:schemeClr val="accent2"/>
                  </a:solidFill>
                  <a:prstDash val="solid"/>
                  <a:round/>
                  <a:headEnd len="sm" w="sm" type="none"/>
                  <a:tailEnd len="sm" w="sm" type="none"/>
                </a:ln>
                <a:solidFill>
                  <a:srgbClr val="FFFFFF"/>
                </a:solidFill>
                <a:latin typeface="Arial"/>
              </a:rPr>
              <a:t>ĐẾN VỚI TIẾT HỌC HÔM NAY!</a:t>
            </a:r>
          </a:p>
        </p:txBody>
      </p:sp>
      <p:pic>
        <p:nvPicPr>
          <p:cNvPr id="138" name="Google Shape;138;p1"/>
          <p:cNvPicPr preferRelativeResize="0"/>
          <p:nvPr/>
        </p:nvPicPr>
        <p:blipFill rotWithShape="1">
          <a:blip r:embed="rId4">
            <a:alphaModFix/>
          </a:blip>
          <a:srcRect b="0" l="0" r="0" t="0"/>
          <a:stretch/>
        </p:blipFill>
        <p:spPr>
          <a:xfrm flipH="1">
            <a:off x="7529637" y="3506687"/>
            <a:ext cx="789601" cy="789601"/>
          </a:xfrm>
          <a:prstGeom prst="rect">
            <a:avLst/>
          </a:prstGeom>
          <a:noFill/>
          <a:ln>
            <a:noFill/>
          </a:ln>
        </p:spPr>
      </p:pic>
    </p:spTree>
  </p:cSld>
  <p:clrMapOvr>
    <a:masterClrMapping/>
  </p:clrMapOvr>
  <p:transition spd="med" p14:dur="7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pSp>
        <p:nvGrpSpPr>
          <p:cNvPr id="222" name="Google Shape;222;p10"/>
          <p:cNvGrpSpPr/>
          <p:nvPr/>
        </p:nvGrpSpPr>
        <p:grpSpPr>
          <a:xfrm>
            <a:off x="307449" y="346686"/>
            <a:ext cx="8545664" cy="610455"/>
            <a:chOff x="502920" y="235364"/>
            <a:chExt cx="8122920" cy="610455"/>
          </a:xfrm>
        </p:grpSpPr>
        <p:sp>
          <p:nvSpPr>
            <p:cNvPr id="223" name="Google Shape;223;p10"/>
            <p:cNvSpPr/>
            <p:nvPr/>
          </p:nvSpPr>
          <p:spPr>
            <a:xfrm>
              <a:off x="502920" y="235364"/>
              <a:ext cx="8122920" cy="610455"/>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224" name="Google Shape;224;p10"/>
            <p:cNvSpPr txBox="1"/>
            <p:nvPr/>
          </p:nvSpPr>
          <p:spPr>
            <a:xfrm>
              <a:off x="723900" y="343640"/>
              <a:ext cx="7680959" cy="378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4"/>
                </a:buClr>
                <a:buSzPts val="3500"/>
                <a:buFont typeface="Bungee"/>
                <a:buNone/>
              </a:pPr>
              <a:r>
                <a:rPr b="1" i="0" lang="en-US" sz="2500" u="none" cap="none" strike="noStrike">
                  <a:solidFill>
                    <a:schemeClr val="dk1"/>
                  </a:solidFill>
                  <a:latin typeface="Arial"/>
                  <a:ea typeface="Arial"/>
                  <a:cs typeface="Arial"/>
                  <a:sym typeface="Arial"/>
                </a:rPr>
                <a:t>Ghi nhớ</a:t>
              </a:r>
              <a:endParaRPr b="1" i="0" sz="2500" u="none" cap="none" strike="noStrike">
                <a:solidFill>
                  <a:schemeClr val="dk1"/>
                </a:solidFill>
                <a:latin typeface="Arial"/>
                <a:ea typeface="Arial"/>
                <a:cs typeface="Arial"/>
                <a:sym typeface="Arial"/>
              </a:endParaRPr>
            </a:p>
          </p:txBody>
        </p:sp>
      </p:grpSp>
      <p:sp>
        <p:nvSpPr>
          <p:cNvPr id="225" name="Google Shape;225;p10"/>
          <p:cNvSpPr/>
          <p:nvPr/>
        </p:nvSpPr>
        <p:spPr>
          <a:xfrm>
            <a:off x="307449" y="1179460"/>
            <a:ext cx="8545664" cy="3812967"/>
          </a:xfrm>
          <a:prstGeom prst="rect">
            <a:avLst/>
          </a:prstGeom>
          <a:blipFill rotWithShape="1">
            <a:blip r:embed="rId3">
              <a:alphaModFix/>
            </a:blip>
            <a:stretch>
              <a:fillRect b="-797" l="-570" r="-64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ransition spd="med" p14:dur="700">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p11"/>
          <p:cNvGrpSpPr/>
          <p:nvPr/>
        </p:nvGrpSpPr>
        <p:grpSpPr>
          <a:xfrm>
            <a:off x="807057" y="644541"/>
            <a:ext cx="1914988" cy="555599"/>
            <a:chOff x="405517" y="416404"/>
            <a:chExt cx="1914988" cy="555599"/>
          </a:xfrm>
        </p:grpSpPr>
        <p:pic>
          <p:nvPicPr>
            <p:cNvPr id="231" name="Google Shape;231;p11"/>
            <p:cNvPicPr preferRelativeResize="0"/>
            <p:nvPr/>
          </p:nvPicPr>
          <p:blipFill rotWithShape="1">
            <a:blip r:embed="rId3">
              <a:alphaModFix/>
            </a:blip>
            <a:srcRect b="0" l="0" r="0" t="0"/>
            <a:stretch/>
          </p:blipFill>
          <p:spPr>
            <a:xfrm>
              <a:off x="405517" y="416404"/>
              <a:ext cx="638042" cy="555599"/>
            </a:xfrm>
            <a:prstGeom prst="rect">
              <a:avLst/>
            </a:prstGeom>
            <a:noFill/>
            <a:ln>
              <a:noFill/>
            </a:ln>
          </p:spPr>
        </p:pic>
        <p:sp>
          <p:nvSpPr>
            <p:cNvPr id="232" name="Google Shape;232;p11"/>
            <p:cNvSpPr/>
            <p:nvPr/>
          </p:nvSpPr>
          <p:spPr>
            <a:xfrm>
              <a:off x="1220524" y="424355"/>
              <a:ext cx="1099981"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1" lang="en-US" sz="2300" u="sng" cap="none" strike="noStrike">
                  <a:solidFill>
                    <a:srgbClr val="C00000"/>
                  </a:solidFill>
                  <a:latin typeface="Arial"/>
                  <a:ea typeface="Arial"/>
                  <a:cs typeface="Arial"/>
                  <a:sym typeface="Arial"/>
                </a:rPr>
                <a:t>Chú ý:</a:t>
              </a:r>
              <a:endParaRPr b="0" i="0" sz="2300" u="none" cap="none" strike="noStrike">
                <a:solidFill>
                  <a:srgbClr val="C00000"/>
                </a:solidFill>
                <a:latin typeface="Arial"/>
                <a:ea typeface="Arial"/>
                <a:cs typeface="Arial"/>
                <a:sym typeface="Arial"/>
              </a:endParaRPr>
            </a:p>
          </p:txBody>
        </p:sp>
      </p:grpSp>
      <p:sp>
        <p:nvSpPr>
          <p:cNvPr id="233" name="Google Shape;233;p11"/>
          <p:cNvSpPr/>
          <p:nvPr/>
        </p:nvSpPr>
        <p:spPr>
          <a:xfrm>
            <a:off x="807057" y="1441158"/>
            <a:ext cx="7573618" cy="2516330"/>
          </a:xfrm>
          <a:prstGeom prst="rect">
            <a:avLst/>
          </a:prstGeom>
          <a:noFill/>
          <a:ln>
            <a:noFill/>
          </a:ln>
        </p:spPr>
        <p:txBody>
          <a:bodyPr anchorCtr="0" anchor="t" bIns="45700" lIns="91425" spcFirstLastPara="1" rIns="91425" wrap="square" tIns="45700">
            <a:spAutoFit/>
          </a:bodyPr>
          <a:lstStyle/>
          <a:p>
            <a:pPr indent="0" lvl="0" marL="0" marR="0" rtl="0" algn="just">
              <a:lnSpc>
                <a:spcPct val="165000"/>
              </a:lnSpc>
              <a:spcBef>
                <a:spcPts val="0"/>
              </a:spcBef>
              <a:spcAft>
                <a:spcPts val="0"/>
              </a:spcAft>
              <a:buNone/>
            </a:pPr>
            <a:r>
              <a:rPr b="0" i="0" lang="en-US" sz="1900" u="none" cap="none" strike="noStrike">
                <a:solidFill>
                  <a:srgbClr val="000000"/>
                </a:solidFill>
                <a:latin typeface="Arial"/>
                <a:ea typeface="Arial"/>
                <a:cs typeface="Arial"/>
                <a:sym typeface="Arial"/>
              </a:rPr>
              <a:t>Khi vẽ đồ thị, nên xác định thêm một số điểm đặc biệt của đồ thị, chẳng hạn tìm giao điểm của đồ thị với các trục tọa độ (khi có và việc tìm không quá phức tạp). </a:t>
            </a:r>
            <a:endParaRPr b="0" i="0" sz="1900" u="none" cap="none" strike="noStrike">
              <a:solidFill>
                <a:srgbClr val="000000"/>
              </a:solidFill>
              <a:latin typeface="Arial"/>
              <a:ea typeface="Arial"/>
              <a:cs typeface="Arial"/>
              <a:sym typeface="Arial"/>
            </a:endParaRPr>
          </a:p>
          <a:p>
            <a:pPr indent="0" lvl="0" marL="0" marR="0" rtl="0" algn="just">
              <a:lnSpc>
                <a:spcPct val="165000"/>
              </a:lnSpc>
              <a:spcBef>
                <a:spcPts val="600"/>
              </a:spcBef>
              <a:spcAft>
                <a:spcPts val="0"/>
              </a:spcAft>
              <a:buNone/>
            </a:pPr>
            <a:r>
              <a:rPr b="0" i="0" lang="en-US" sz="1900" u="none" cap="none" strike="noStrike">
                <a:solidFill>
                  <a:srgbClr val="000000"/>
                </a:solidFill>
                <a:latin typeface="Arial"/>
                <a:ea typeface="Arial"/>
                <a:cs typeface="Arial"/>
                <a:sym typeface="Arial"/>
              </a:rPr>
              <a:t>Ngoài ra, cần lưu ý đến tính đối xứng của đồ thị (đối xứng tâm, đối xứng trục).</a:t>
            </a:r>
            <a:endParaRPr/>
          </a:p>
        </p:txBody>
      </p:sp>
    </p:spTree>
  </p:cSld>
  <p:clrMapOvr>
    <a:masterClrMapping/>
  </p:clrMapOvr>
  <p:transition spd="med" p14:dur="7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p:nvPr/>
        </p:nvSpPr>
        <p:spPr>
          <a:xfrm>
            <a:off x="621165" y="742816"/>
            <a:ext cx="7902255" cy="191154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1F497D"/>
              </a:buClr>
              <a:buSzPts val="4200"/>
              <a:buFont typeface="Arial"/>
              <a:buNone/>
            </a:pPr>
            <a:r>
              <a:rPr b="1" i="0" lang="en-US" sz="4200" u="none" cap="none" strike="noStrike">
                <a:solidFill>
                  <a:srgbClr val="1F497D"/>
                </a:solidFill>
                <a:latin typeface="Arial"/>
                <a:ea typeface="Arial"/>
                <a:cs typeface="Arial"/>
                <a:sym typeface="Arial"/>
              </a:rPr>
              <a:t>2. KHẢO SÁT VÀ</a:t>
            </a:r>
            <a:r>
              <a:rPr b="1" i="0" lang="en-US" sz="4200" u="none" cap="none" strike="noStrike">
                <a:solidFill>
                  <a:srgbClr val="1F497D"/>
                </a:solidFill>
                <a:latin typeface="Arial"/>
                <a:ea typeface="Arial"/>
                <a:cs typeface="Arial"/>
                <a:sym typeface="Arial"/>
              </a:rPr>
              <a:t> VẼ ĐỒ THỊ </a:t>
            </a:r>
            <a:r>
              <a:rPr b="1" i="0" lang="en-US" sz="4200" u="none" cap="none" strike="noStrike">
                <a:solidFill>
                  <a:srgbClr val="1F497D"/>
                </a:solidFill>
                <a:latin typeface="Arial"/>
                <a:ea typeface="Arial"/>
                <a:cs typeface="Arial"/>
                <a:sym typeface="Arial"/>
              </a:rPr>
              <a:t>HÀM SỐ ĐA</a:t>
            </a:r>
            <a:r>
              <a:rPr b="1" i="0" lang="en-US" sz="4200" u="none" cap="none" strike="noStrike">
                <a:solidFill>
                  <a:srgbClr val="1F497D"/>
                </a:solidFill>
                <a:latin typeface="Arial"/>
                <a:ea typeface="Arial"/>
                <a:cs typeface="Arial"/>
                <a:sym typeface="Arial"/>
              </a:rPr>
              <a:t> THỨC BẬC BA</a:t>
            </a:r>
            <a:endParaRPr b="1" i="0" sz="4200" u="none" cap="none" strike="noStrike">
              <a:solidFill>
                <a:srgbClr val="1F497D"/>
              </a:solidFill>
              <a:latin typeface="Arial"/>
              <a:ea typeface="Arial"/>
              <a:cs typeface="Arial"/>
              <a:sym typeface="Arial"/>
            </a:endParaRPr>
          </a:p>
        </p:txBody>
      </p:sp>
      <p:pic>
        <p:nvPicPr>
          <p:cNvPr id="239" name="Google Shape;239;p12"/>
          <p:cNvPicPr preferRelativeResize="0"/>
          <p:nvPr/>
        </p:nvPicPr>
        <p:blipFill rotWithShape="1">
          <a:blip r:embed="rId3">
            <a:alphaModFix/>
          </a:blip>
          <a:srcRect b="0" l="0" r="0" t="0"/>
          <a:stretch/>
        </p:blipFill>
        <p:spPr>
          <a:xfrm>
            <a:off x="383978" y="4132242"/>
            <a:ext cx="8376630" cy="3901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3"/>
          <p:cNvSpPr/>
          <p:nvPr/>
        </p:nvSpPr>
        <p:spPr>
          <a:xfrm>
            <a:off x="280519" y="159760"/>
            <a:ext cx="8616992" cy="417102"/>
          </a:xfrm>
          <a:prstGeom prst="rect">
            <a:avLst/>
          </a:prstGeom>
          <a:blipFill rotWithShape="1">
            <a:blip r:embed="rId3">
              <a:alphaModFix/>
            </a:blip>
            <a:stretch>
              <a:fillRect b="-1738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45" name="Google Shape;245;p13"/>
          <p:cNvSpPr txBox="1"/>
          <p:nvPr/>
        </p:nvSpPr>
        <p:spPr>
          <a:xfrm>
            <a:off x="4240950" y="770514"/>
            <a:ext cx="696123"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246" name="Google Shape;246;p13"/>
          <p:cNvSpPr/>
          <p:nvPr/>
        </p:nvSpPr>
        <p:spPr>
          <a:xfrm>
            <a:off x="280516" y="1171987"/>
            <a:ext cx="8616993" cy="3876831"/>
          </a:xfrm>
          <a:prstGeom prst="rect">
            <a:avLst/>
          </a:prstGeom>
          <a:blipFill rotWithShape="1">
            <a:blip r:embed="rId4">
              <a:alphaModFix/>
            </a:blip>
            <a:stretch>
              <a:fillRect b="0" l="-35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247" name="Google Shape;247;p13"/>
          <p:cNvPicPr preferRelativeResize="0"/>
          <p:nvPr/>
        </p:nvPicPr>
        <p:blipFill rotWithShape="1">
          <a:blip r:embed="rId5">
            <a:alphaModFix/>
          </a:blip>
          <a:srcRect b="0" l="0" r="0" t="0"/>
          <a:stretch/>
        </p:blipFill>
        <p:spPr>
          <a:xfrm rot="-2813951">
            <a:off x="8474569" y="-237507"/>
            <a:ext cx="1752332" cy="1755422"/>
          </a:xfrm>
          <a:prstGeom prst="rect">
            <a:avLst/>
          </a:prstGeom>
          <a:noFill/>
          <a:ln>
            <a:noFill/>
          </a:ln>
        </p:spPr>
      </p:pic>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500"/>
                                        <p:tgtEl>
                                          <p:spTgt spid="24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4"/>
          <p:cNvSpPr/>
          <p:nvPr/>
        </p:nvSpPr>
        <p:spPr>
          <a:xfrm>
            <a:off x="1048202" y="154686"/>
            <a:ext cx="2211835" cy="4616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333333"/>
                </a:solidFill>
                <a:latin typeface="Arial"/>
                <a:ea typeface="Arial"/>
                <a:cs typeface="Arial"/>
                <a:sym typeface="Arial"/>
              </a:rPr>
              <a:t>Bảng biến thiên</a:t>
            </a:r>
            <a:endParaRPr b="0" i="0" sz="1600" u="none" cap="none" strike="noStrike">
              <a:solidFill>
                <a:srgbClr val="333333"/>
              </a:solidFill>
              <a:latin typeface="Arial"/>
              <a:ea typeface="Arial"/>
              <a:cs typeface="Arial"/>
              <a:sym typeface="Arial"/>
            </a:endParaRPr>
          </a:p>
        </p:txBody>
      </p:sp>
      <p:pic>
        <p:nvPicPr>
          <p:cNvPr id="253" name="Google Shape;253;p14"/>
          <p:cNvPicPr preferRelativeResize="0"/>
          <p:nvPr/>
        </p:nvPicPr>
        <p:blipFill rotWithShape="1">
          <a:blip r:embed="rId3">
            <a:alphaModFix/>
          </a:blip>
          <a:srcRect b="0" l="0" r="0" t="0"/>
          <a:stretch/>
        </p:blipFill>
        <p:spPr>
          <a:xfrm rot="-2813951">
            <a:off x="8474569" y="-237507"/>
            <a:ext cx="1752332" cy="1755422"/>
          </a:xfrm>
          <a:prstGeom prst="rect">
            <a:avLst/>
          </a:prstGeom>
          <a:noFill/>
          <a:ln>
            <a:noFill/>
          </a:ln>
        </p:spPr>
      </p:pic>
      <p:pic>
        <p:nvPicPr>
          <p:cNvPr id="254" name="Google Shape;254;p14"/>
          <p:cNvPicPr preferRelativeResize="0"/>
          <p:nvPr/>
        </p:nvPicPr>
        <p:blipFill rotWithShape="1">
          <a:blip r:embed="rId4">
            <a:alphaModFix/>
          </a:blip>
          <a:srcRect b="0" l="0" r="0" t="0"/>
          <a:stretch/>
        </p:blipFill>
        <p:spPr>
          <a:xfrm>
            <a:off x="1550427" y="719714"/>
            <a:ext cx="6204395" cy="1196138"/>
          </a:xfrm>
          <a:prstGeom prst="rect">
            <a:avLst/>
          </a:prstGeom>
          <a:noFill/>
          <a:ln>
            <a:noFill/>
          </a:ln>
        </p:spPr>
      </p:pic>
      <p:sp>
        <p:nvSpPr>
          <p:cNvPr id="255" name="Google Shape;255;p14"/>
          <p:cNvSpPr/>
          <p:nvPr/>
        </p:nvSpPr>
        <p:spPr>
          <a:xfrm>
            <a:off x="288471" y="2162562"/>
            <a:ext cx="5635251" cy="2760243"/>
          </a:xfrm>
          <a:prstGeom prst="rect">
            <a:avLst/>
          </a:prstGeom>
          <a:blipFill rotWithShape="1">
            <a:blip r:embed="rId5">
              <a:alphaModFix/>
            </a:blip>
            <a:stretch>
              <a:fillRect b="-1985" l="-540" r="-54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56" name="Google Shape;256;p14"/>
          <p:cNvSpPr txBox="1"/>
          <p:nvPr/>
        </p:nvSpPr>
        <p:spPr>
          <a:xfrm>
            <a:off x="288471" y="216499"/>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pic>
        <p:nvPicPr>
          <p:cNvPr id="257" name="Google Shape;257;p14"/>
          <p:cNvPicPr preferRelativeResize="0"/>
          <p:nvPr/>
        </p:nvPicPr>
        <p:blipFill rotWithShape="1">
          <a:blip r:embed="rId6">
            <a:alphaModFix/>
          </a:blip>
          <a:srcRect b="0" l="0" r="0" t="0"/>
          <a:stretch/>
        </p:blipFill>
        <p:spPr>
          <a:xfrm>
            <a:off x="6480313" y="2375620"/>
            <a:ext cx="2274073" cy="254718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500"/>
                                        <p:tgtEl>
                                          <p:spTgt spid="2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p15"/>
          <p:cNvGrpSpPr/>
          <p:nvPr/>
        </p:nvGrpSpPr>
        <p:grpSpPr>
          <a:xfrm>
            <a:off x="1228476" y="517322"/>
            <a:ext cx="1914988" cy="555599"/>
            <a:chOff x="405517" y="416404"/>
            <a:chExt cx="1914988" cy="555599"/>
          </a:xfrm>
        </p:grpSpPr>
        <p:pic>
          <p:nvPicPr>
            <p:cNvPr id="263" name="Google Shape;263;p15"/>
            <p:cNvPicPr preferRelativeResize="0"/>
            <p:nvPr/>
          </p:nvPicPr>
          <p:blipFill rotWithShape="1">
            <a:blip r:embed="rId3">
              <a:alphaModFix/>
            </a:blip>
            <a:srcRect b="0" l="0" r="0" t="0"/>
            <a:stretch/>
          </p:blipFill>
          <p:spPr>
            <a:xfrm>
              <a:off x="405517" y="416404"/>
              <a:ext cx="638042" cy="555599"/>
            </a:xfrm>
            <a:prstGeom prst="rect">
              <a:avLst/>
            </a:prstGeom>
            <a:noFill/>
            <a:ln>
              <a:noFill/>
            </a:ln>
          </p:spPr>
        </p:pic>
        <p:sp>
          <p:nvSpPr>
            <p:cNvPr id="264" name="Google Shape;264;p15"/>
            <p:cNvSpPr/>
            <p:nvPr/>
          </p:nvSpPr>
          <p:spPr>
            <a:xfrm>
              <a:off x="1220524" y="424355"/>
              <a:ext cx="1099981"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300"/>
                <a:buFont typeface="Arial"/>
                <a:buNone/>
              </a:pPr>
              <a:r>
                <a:rPr b="1" i="1" lang="en-US" sz="2300" u="sng" cap="none" strike="noStrike">
                  <a:solidFill>
                    <a:srgbClr val="C00000"/>
                  </a:solidFill>
                  <a:latin typeface="Arial"/>
                  <a:ea typeface="Arial"/>
                  <a:cs typeface="Arial"/>
                  <a:sym typeface="Arial"/>
                </a:rPr>
                <a:t>Chú ý:</a:t>
              </a:r>
              <a:endParaRPr b="0" i="0" sz="2300" u="none" cap="none" strike="noStrike">
                <a:solidFill>
                  <a:srgbClr val="C00000"/>
                </a:solidFill>
                <a:latin typeface="Arial"/>
                <a:ea typeface="Arial"/>
                <a:cs typeface="Arial"/>
                <a:sym typeface="Arial"/>
              </a:endParaRPr>
            </a:p>
          </p:txBody>
        </p:sp>
      </p:grpSp>
      <p:sp>
        <p:nvSpPr>
          <p:cNvPr id="265" name="Google Shape;265;p15"/>
          <p:cNvSpPr/>
          <p:nvPr/>
        </p:nvSpPr>
        <p:spPr>
          <a:xfrm>
            <a:off x="1228476" y="1441159"/>
            <a:ext cx="7191955" cy="2987164"/>
          </a:xfrm>
          <a:prstGeom prst="rect">
            <a:avLst/>
          </a:prstGeom>
          <a:blipFill rotWithShape="1">
            <a:blip r:embed="rId4">
              <a:alphaModFix/>
            </a:blip>
            <a:stretch>
              <a:fillRect b="-610" l="-84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ransition spd="med" p14:dur="700">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6"/>
          <p:cNvSpPr/>
          <p:nvPr/>
        </p:nvSpPr>
        <p:spPr>
          <a:xfrm>
            <a:off x="280519" y="167711"/>
            <a:ext cx="8616992" cy="338554"/>
          </a:xfrm>
          <a:prstGeom prst="rect">
            <a:avLst/>
          </a:prstGeom>
          <a:blipFill rotWithShape="1">
            <a:blip r:embed="rId3">
              <a:alphaModFix/>
            </a:blip>
            <a:stretch>
              <a:fillRect b="-23633" l="0" r="0" t="-545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71" name="Google Shape;271;p16"/>
          <p:cNvSpPr txBox="1"/>
          <p:nvPr/>
        </p:nvSpPr>
        <p:spPr>
          <a:xfrm>
            <a:off x="360028" y="652713"/>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272" name="Google Shape;272;p16"/>
          <p:cNvSpPr/>
          <p:nvPr/>
        </p:nvSpPr>
        <p:spPr>
          <a:xfrm>
            <a:off x="360028" y="1091527"/>
            <a:ext cx="8616993" cy="2399503"/>
          </a:xfrm>
          <a:prstGeom prst="rect">
            <a:avLst/>
          </a:prstGeom>
          <a:blipFill rotWithShape="1">
            <a:blip r:embed="rId4">
              <a:alphaModFix/>
            </a:blip>
            <a:stretch>
              <a:fillRect b="0" l="-35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73" name="Google Shape;273;p16"/>
          <p:cNvSpPr/>
          <p:nvPr/>
        </p:nvSpPr>
        <p:spPr>
          <a:xfrm>
            <a:off x="384877" y="3591290"/>
            <a:ext cx="2211835" cy="33855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333333"/>
                </a:solidFill>
                <a:latin typeface="Arial"/>
                <a:ea typeface="Arial"/>
                <a:cs typeface="Arial"/>
                <a:sym typeface="Arial"/>
              </a:rPr>
              <a:t>Bảng biến thiên</a:t>
            </a:r>
            <a:endParaRPr b="0" i="0" sz="1600" u="none" cap="none" strike="noStrike">
              <a:solidFill>
                <a:srgbClr val="333333"/>
              </a:solidFill>
              <a:latin typeface="Arial"/>
              <a:ea typeface="Arial"/>
              <a:cs typeface="Arial"/>
              <a:sym typeface="Arial"/>
            </a:endParaRPr>
          </a:p>
        </p:txBody>
      </p:sp>
      <p:pic>
        <p:nvPicPr>
          <p:cNvPr id="274" name="Google Shape;274;p16"/>
          <p:cNvPicPr preferRelativeResize="0"/>
          <p:nvPr/>
        </p:nvPicPr>
        <p:blipFill rotWithShape="1">
          <a:blip r:embed="rId5">
            <a:alphaModFix/>
          </a:blip>
          <a:srcRect b="0" l="0" r="0" t="0"/>
          <a:stretch/>
        </p:blipFill>
        <p:spPr>
          <a:xfrm>
            <a:off x="2768721" y="3760567"/>
            <a:ext cx="3942724" cy="1255108"/>
          </a:xfrm>
          <a:prstGeom prst="rect">
            <a:avLst/>
          </a:prstGeom>
          <a:noFill/>
          <a:ln>
            <a:noFill/>
          </a:ln>
        </p:spPr>
      </p:pic>
      <p:sp>
        <p:nvSpPr>
          <p:cNvPr id="275" name="Google Shape;275;p16"/>
          <p:cNvSpPr/>
          <p:nvPr/>
        </p:nvSpPr>
        <p:spPr>
          <a:xfrm>
            <a:off x="1056151" y="676112"/>
            <a:ext cx="3000758" cy="338554"/>
          </a:xfrm>
          <a:prstGeom prst="rect">
            <a:avLst/>
          </a:prstGeom>
          <a:blipFill rotWithShape="1">
            <a:blip r:embed="rId6">
              <a:alphaModFix/>
            </a:blip>
            <a:stretch>
              <a:fillRect b="-23633" l="-1012" r="0" t="-545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500"/>
                                        <p:tgtEl>
                                          <p:spTgt spid="2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7"/>
          <p:cNvSpPr/>
          <p:nvPr/>
        </p:nvSpPr>
        <p:spPr>
          <a:xfrm>
            <a:off x="383883" y="1065282"/>
            <a:ext cx="5070708" cy="3849195"/>
          </a:xfrm>
          <a:prstGeom prst="rect">
            <a:avLst/>
          </a:prstGeom>
          <a:blipFill rotWithShape="1">
            <a:blip r:embed="rId3">
              <a:alphaModFix/>
            </a:blip>
            <a:stretch>
              <a:fillRect b="0" l="-839" r="-71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81" name="Google Shape;281;p17"/>
          <p:cNvSpPr txBox="1"/>
          <p:nvPr/>
        </p:nvSpPr>
        <p:spPr>
          <a:xfrm>
            <a:off x="383883" y="431184"/>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pic>
        <p:nvPicPr>
          <p:cNvPr id="282" name="Google Shape;282;p17"/>
          <p:cNvPicPr preferRelativeResize="0"/>
          <p:nvPr/>
        </p:nvPicPr>
        <p:blipFill rotWithShape="1">
          <a:blip r:embed="rId4">
            <a:alphaModFix/>
          </a:blip>
          <a:srcRect b="0" l="0" r="0" t="0"/>
          <a:stretch/>
        </p:blipFill>
        <p:spPr>
          <a:xfrm>
            <a:off x="5990930" y="1218837"/>
            <a:ext cx="2584928" cy="35420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5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p:nvPr/>
        </p:nvSpPr>
        <p:spPr>
          <a:xfrm>
            <a:off x="683202" y="274161"/>
            <a:ext cx="2242881" cy="600486"/>
          </a:xfrm>
          <a:prstGeom prst="roundRect">
            <a:avLst>
              <a:gd fmla="val 16667" name="adj"/>
            </a:avLst>
          </a:prstGeom>
          <a:solidFill>
            <a:srgbClr val="F6E7C9"/>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100" u="none" cap="none" strike="noStrike">
                <a:solidFill>
                  <a:srgbClr val="333333"/>
                </a:solidFill>
                <a:latin typeface="Arial"/>
                <a:ea typeface="Arial"/>
                <a:cs typeface="Arial"/>
                <a:sym typeface="Arial"/>
              </a:rPr>
              <a:t>Luyện tập 1</a:t>
            </a:r>
            <a:endParaRPr/>
          </a:p>
        </p:txBody>
      </p:sp>
      <p:sp>
        <p:nvSpPr>
          <p:cNvPr id="288" name="Google Shape;288;p18"/>
          <p:cNvSpPr/>
          <p:nvPr/>
        </p:nvSpPr>
        <p:spPr>
          <a:xfrm>
            <a:off x="3212329" y="119471"/>
            <a:ext cx="5375081" cy="886012"/>
          </a:xfrm>
          <a:prstGeom prst="rect">
            <a:avLst/>
          </a:prstGeom>
          <a:blipFill rotWithShape="1">
            <a:blip r:embed="rId3">
              <a:alphaModFix/>
            </a:blip>
            <a:stretch>
              <a:fillRect b="-3447" l="-793" r="-6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89" name="Google Shape;289;p18"/>
          <p:cNvSpPr txBox="1"/>
          <p:nvPr/>
        </p:nvSpPr>
        <p:spPr>
          <a:xfrm>
            <a:off x="683202" y="1297877"/>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290" name="Google Shape;290;p18"/>
          <p:cNvSpPr/>
          <p:nvPr/>
        </p:nvSpPr>
        <p:spPr>
          <a:xfrm>
            <a:off x="1490643" y="1214497"/>
            <a:ext cx="7176052" cy="2600455"/>
          </a:xfrm>
          <a:prstGeom prst="rect">
            <a:avLst/>
          </a:prstGeom>
          <a:blipFill rotWithShape="1">
            <a:blip r:embed="rId4">
              <a:alphaModFix/>
            </a:blip>
            <a:stretch>
              <a:fillRect b="-466" l="-594"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291" name="Google Shape;291;p18"/>
          <p:cNvPicPr preferRelativeResize="0"/>
          <p:nvPr/>
        </p:nvPicPr>
        <p:blipFill rotWithShape="1">
          <a:blip r:embed="rId5">
            <a:alphaModFix/>
          </a:blip>
          <a:srcRect b="0" l="0" r="0" t="0"/>
          <a:stretch/>
        </p:blipFill>
        <p:spPr>
          <a:xfrm>
            <a:off x="4010191" y="3692354"/>
            <a:ext cx="3238666" cy="1257365"/>
          </a:xfrm>
          <a:prstGeom prst="rect">
            <a:avLst/>
          </a:prstGeom>
          <a:noFill/>
          <a:ln>
            <a:noFill/>
          </a:ln>
        </p:spPr>
      </p:pic>
      <p:pic>
        <p:nvPicPr>
          <p:cNvPr id="292" name="Google Shape;292;p18"/>
          <p:cNvPicPr preferRelativeResize="0"/>
          <p:nvPr/>
        </p:nvPicPr>
        <p:blipFill rotWithShape="1">
          <a:blip r:embed="rId6">
            <a:alphaModFix/>
          </a:blip>
          <a:srcRect b="0" l="0" r="0" t="0"/>
          <a:stretch/>
        </p:blipFill>
        <p:spPr>
          <a:xfrm>
            <a:off x="397565" y="3935896"/>
            <a:ext cx="419046" cy="1013823"/>
          </a:xfrm>
          <a:prstGeom prst="rect">
            <a:avLst/>
          </a:prstGeom>
          <a:noFill/>
          <a:ln>
            <a:noFill/>
          </a:ln>
        </p:spPr>
      </p:pic>
    </p:spTree>
  </p:cSld>
  <p:clrMapOvr>
    <a:masterClrMapping/>
  </p:clrMapOvr>
  <mc:AlternateContent>
    <mc:Choice Requires="p14">
      <p:transition spd="slow" p14:dur="7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5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9"/>
          <p:cNvSpPr/>
          <p:nvPr/>
        </p:nvSpPr>
        <p:spPr>
          <a:xfrm>
            <a:off x="683202" y="274161"/>
            <a:ext cx="2242881" cy="600486"/>
          </a:xfrm>
          <a:prstGeom prst="roundRect">
            <a:avLst>
              <a:gd fmla="val 16667" name="adj"/>
            </a:avLst>
          </a:prstGeom>
          <a:solidFill>
            <a:srgbClr val="F6E7C9"/>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33333"/>
              </a:buClr>
              <a:buSzPts val="2100"/>
              <a:buFont typeface="Arial"/>
              <a:buNone/>
            </a:pPr>
            <a:r>
              <a:rPr b="1" i="0" lang="en-US" sz="2100" u="none" cap="none" strike="noStrike">
                <a:solidFill>
                  <a:srgbClr val="333333"/>
                </a:solidFill>
                <a:latin typeface="Arial"/>
                <a:ea typeface="Arial"/>
                <a:cs typeface="Arial"/>
                <a:sym typeface="Arial"/>
              </a:rPr>
              <a:t>Luyện tập 1</a:t>
            </a:r>
            <a:endParaRPr/>
          </a:p>
        </p:txBody>
      </p:sp>
      <p:sp>
        <p:nvSpPr>
          <p:cNvPr id="298" name="Google Shape;298;p19"/>
          <p:cNvSpPr/>
          <p:nvPr/>
        </p:nvSpPr>
        <p:spPr>
          <a:xfrm>
            <a:off x="3212329" y="119471"/>
            <a:ext cx="5375081" cy="886012"/>
          </a:xfrm>
          <a:prstGeom prst="rect">
            <a:avLst/>
          </a:prstGeom>
          <a:blipFill rotWithShape="1">
            <a:blip r:embed="rId3">
              <a:alphaModFix/>
            </a:blip>
            <a:stretch>
              <a:fillRect b="-3447" l="-793" r="-6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99" name="Google Shape;299;p19"/>
          <p:cNvSpPr txBox="1"/>
          <p:nvPr/>
        </p:nvSpPr>
        <p:spPr>
          <a:xfrm>
            <a:off x="683202" y="1297877"/>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pic>
        <p:nvPicPr>
          <p:cNvPr id="300" name="Google Shape;300;p19"/>
          <p:cNvPicPr preferRelativeResize="0"/>
          <p:nvPr/>
        </p:nvPicPr>
        <p:blipFill rotWithShape="1">
          <a:blip r:embed="rId4">
            <a:alphaModFix/>
          </a:blip>
          <a:srcRect b="0" l="0" r="0" t="0"/>
          <a:stretch/>
        </p:blipFill>
        <p:spPr>
          <a:xfrm>
            <a:off x="397565" y="3935896"/>
            <a:ext cx="419046" cy="1013823"/>
          </a:xfrm>
          <a:prstGeom prst="rect">
            <a:avLst/>
          </a:prstGeom>
          <a:noFill/>
          <a:ln>
            <a:noFill/>
          </a:ln>
        </p:spPr>
      </p:pic>
      <p:sp>
        <p:nvSpPr>
          <p:cNvPr id="301" name="Google Shape;301;p19"/>
          <p:cNvSpPr/>
          <p:nvPr/>
        </p:nvSpPr>
        <p:spPr>
          <a:xfrm>
            <a:off x="1439191" y="1653197"/>
            <a:ext cx="3919989" cy="1835824"/>
          </a:xfrm>
          <a:prstGeom prst="rect">
            <a:avLst/>
          </a:prstGeom>
          <a:blipFill rotWithShape="1">
            <a:blip r:embed="rId5">
              <a:alphaModFix/>
            </a:blip>
            <a:stretch>
              <a:fillRect b="0" l="-932" r="-108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302" name="Google Shape;302;p19"/>
          <p:cNvPicPr preferRelativeResize="0"/>
          <p:nvPr/>
        </p:nvPicPr>
        <p:blipFill rotWithShape="1">
          <a:blip r:embed="rId6">
            <a:alphaModFix/>
          </a:blip>
          <a:srcRect b="0" l="0" r="0" t="0"/>
          <a:stretch/>
        </p:blipFill>
        <p:spPr>
          <a:xfrm>
            <a:off x="6067158" y="1789043"/>
            <a:ext cx="2186294" cy="319007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
          <p:cNvPicPr preferRelativeResize="0"/>
          <p:nvPr/>
        </p:nvPicPr>
        <p:blipFill rotWithShape="1">
          <a:blip r:embed="rId3">
            <a:alphaModFix/>
          </a:blip>
          <a:srcRect b="0" l="0" r="0" t="0"/>
          <a:stretch/>
        </p:blipFill>
        <p:spPr>
          <a:xfrm rot="-514163">
            <a:off x="1192105" y="4024614"/>
            <a:ext cx="485431" cy="728147"/>
          </a:xfrm>
          <a:prstGeom prst="rect">
            <a:avLst/>
          </a:prstGeom>
          <a:noFill/>
          <a:ln>
            <a:noFill/>
          </a:ln>
        </p:spPr>
      </p:pic>
      <p:sp>
        <p:nvSpPr>
          <p:cNvPr id="144" name="Google Shape;144;p2"/>
          <p:cNvSpPr/>
          <p:nvPr/>
        </p:nvSpPr>
        <p:spPr>
          <a:xfrm>
            <a:off x="3315575" y="189540"/>
            <a:ext cx="258596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43E63"/>
              </a:buClr>
              <a:buSzPts val="3000"/>
              <a:buFont typeface="Arial"/>
              <a:buNone/>
            </a:pPr>
            <a:r>
              <a:rPr b="1" i="0" lang="en-US" sz="3200" u="none" cap="none" strike="noStrike">
                <a:solidFill>
                  <a:srgbClr val="34679A"/>
                </a:solidFill>
                <a:latin typeface="Arial"/>
                <a:ea typeface="Arial"/>
                <a:cs typeface="Arial"/>
                <a:sym typeface="Arial"/>
              </a:rPr>
              <a:t>KHỞI ĐỘNG</a:t>
            </a:r>
            <a:endParaRPr b="1" i="0" sz="3200" u="none" cap="none" strike="noStrike">
              <a:solidFill>
                <a:srgbClr val="34679A"/>
              </a:solidFill>
              <a:latin typeface="Arial"/>
              <a:ea typeface="Arial"/>
              <a:cs typeface="Arial"/>
              <a:sym typeface="Arial"/>
            </a:endParaRPr>
          </a:p>
        </p:txBody>
      </p:sp>
      <p:pic>
        <p:nvPicPr>
          <p:cNvPr id="145" name="Google Shape;145;p2"/>
          <p:cNvPicPr preferRelativeResize="0"/>
          <p:nvPr/>
        </p:nvPicPr>
        <p:blipFill rotWithShape="1">
          <a:blip r:embed="rId4">
            <a:alphaModFix/>
          </a:blip>
          <a:srcRect b="0" l="0" r="0" t="0"/>
          <a:stretch/>
        </p:blipFill>
        <p:spPr>
          <a:xfrm>
            <a:off x="5748793" y="2513883"/>
            <a:ext cx="2770400" cy="2467387"/>
          </a:xfrm>
          <a:prstGeom prst="rect">
            <a:avLst/>
          </a:prstGeom>
          <a:noFill/>
          <a:ln>
            <a:noFill/>
          </a:ln>
        </p:spPr>
      </p:pic>
      <p:grpSp>
        <p:nvGrpSpPr>
          <p:cNvPr id="146" name="Google Shape;146;p2"/>
          <p:cNvGrpSpPr/>
          <p:nvPr/>
        </p:nvGrpSpPr>
        <p:grpSpPr>
          <a:xfrm>
            <a:off x="556427" y="806119"/>
            <a:ext cx="8104259" cy="1760675"/>
            <a:chOff x="517194" y="853165"/>
            <a:chExt cx="8104259" cy="1760675"/>
          </a:xfrm>
        </p:grpSpPr>
        <p:sp>
          <p:nvSpPr>
            <p:cNvPr id="147" name="Google Shape;147;p2"/>
            <p:cNvSpPr/>
            <p:nvPr/>
          </p:nvSpPr>
          <p:spPr>
            <a:xfrm>
              <a:off x="517194" y="853165"/>
              <a:ext cx="8104259" cy="1760675"/>
            </a:xfrm>
            <a:prstGeom prst="rect">
              <a:avLst/>
            </a:prstGeom>
            <a:blipFill rotWithShape="1">
              <a:blip r:embed="rId5">
                <a:alphaModFix/>
              </a:blip>
              <a:stretch>
                <a:fillRect b="-3804" l="-450" r="-44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48" name="Google Shape;148;p2"/>
            <p:cNvSpPr/>
            <p:nvPr/>
          </p:nvSpPr>
          <p:spPr>
            <a:xfrm>
              <a:off x="1788404" y="1699069"/>
              <a:ext cx="1496884" cy="590611"/>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grpSp>
      <p:sp>
        <p:nvSpPr>
          <p:cNvPr id="149" name="Google Shape;149;p2"/>
          <p:cNvSpPr/>
          <p:nvPr/>
        </p:nvSpPr>
        <p:spPr>
          <a:xfrm>
            <a:off x="556427" y="2550892"/>
            <a:ext cx="4572000" cy="955646"/>
          </a:xfrm>
          <a:prstGeom prst="rect">
            <a:avLst/>
          </a:prstGeom>
          <a:blipFill rotWithShape="1">
            <a:blip r:embed="rId7">
              <a:alphaModFix/>
            </a:blip>
            <a:stretch>
              <a:fillRect b="-1910" l="-799" r="-26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ransition spd="med" p14:dur="7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0"/>
          <p:cNvSpPr/>
          <p:nvPr/>
        </p:nvSpPr>
        <p:spPr>
          <a:xfrm>
            <a:off x="621165" y="742816"/>
            <a:ext cx="7902255" cy="203132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1F497D"/>
              </a:buClr>
              <a:buSzPts val="4200"/>
              <a:buFont typeface="Arial"/>
              <a:buNone/>
            </a:pPr>
            <a:r>
              <a:rPr b="1" i="0" lang="en-US" sz="4200" u="none" cap="none" strike="noStrike">
                <a:solidFill>
                  <a:srgbClr val="1F497D"/>
                </a:solidFill>
                <a:latin typeface="Arial"/>
                <a:ea typeface="Arial"/>
                <a:cs typeface="Arial"/>
                <a:sym typeface="Arial"/>
              </a:rPr>
              <a:t>3. KHẢO SÁT VÀ VẼ ĐỒ THỊ HÀM SỐ PHÂN</a:t>
            </a:r>
            <a:r>
              <a:rPr b="1" i="0" lang="en-US" sz="4200" u="none" cap="none" strike="noStrike">
                <a:solidFill>
                  <a:srgbClr val="1F497D"/>
                </a:solidFill>
                <a:latin typeface="Arial"/>
                <a:ea typeface="Arial"/>
                <a:cs typeface="Arial"/>
                <a:sym typeface="Arial"/>
              </a:rPr>
              <a:t> THỨC HỮU TỈ</a:t>
            </a:r>
            <a:endParaRPr b="1" i="0" sz="4200" u="none" cap="none" strike="noStrike">
              <a:solidFill>
                <a:srgbClr val="1F497D"/>
              </a:solidFill>
              <a:latin typeface="Arial"/>
              <a:ea typeface="Arial"/>
              <a:cs typeface="Arial"/>
              <a:sym typeface="Arial"/>
            </a:endParaRPr>
          </a:p>
        </p:txBody>
      </p:sp>
      <p:pic>
        <p:nvPicPr>
          <p:cNvPr id="308" name="Google Shape;308;p20"/>
          <p:cNvPicPr preferRelativeResize="0"/>
          <p:nvPr/>
        </p:nvPicPr>
        <p:blipFill rotWithShape="1">
          <a:blip r:embed="rId3">
            <a:alphaModFix/>
          </a:blip>
          <a:srcRect b="0" l="0" r="0" t="0"/>
          <a:stretch/>
        </p:blipFill>
        <p:spPr>
          <a:xfrm>
            <a:off x="383978" y="4132242"/>
            <a:ext cx="8376630" cy="3901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1"/>
          <p:cNvSpPr/>
          <p:nvPr/>
        </p:nvSpPr>
        <p:spPr>
          <a:xfrm>
            <a:off x="1198894" y="1008978"/>
            <a:ext cx="6680847" cy="712054"/>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14" name="Google Shape;314;p21"/>
          <p:cNvSpPr txBox="1"/>
          <p:nvPr/>
        </p:nvSpPr>
        <p:spPr>
          <a:xfrm>
            <a:off x="4191255" y="1712122"/>
            <a:ext cx="696123"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en-US" sz="1700" u="sng" cap="none" strike="noStrike">
                <a:solidFill>
                  <a:srgbClr val="3D7372"/>
                </a:solidFill>
                <a:latin typeface="Arial"/>
                <a:ea typeface="Arial"/>
                <a:cs typeface="Arial"/>
                <a:sym typeface="Arial"/>
              </a:rPr>
              <a:t>Giải:</a:t>
            </a:r>
            <a:endParaRPr b="1" i="1" sz="1700" u="sng" cap="none" strike="noStrike">
              <a:solidFill>
                <a:srgbClr val="3D7372"/>
              </a:solidFill>
              <a:latin typeface="Arial"/>
              <a:ea typeface="Arial"/>
              <a:cs typeface="Arial"/>
              <a:sym typeface="Arial"/>
            </a:endParaRPr>
          </a:p>
        </p:txBody>
      </p:sp>
      <p:pic>
        <p:nvPicPr>
          <p:cNvPr id="315" name="Google Shape;315;p21"/>
          <p:cNvPicPr preferRelativeResize="0"/>
          <p:nvPr/>
        </p:nvPicPr>
        <p:blipFill rotWithShape="1">
          <a:blip r:embed="rId4">
            <a:alphaModFix/>
          </a:blip>
          <a:srcRect b="0" l="0" r="0" t="0"/>
          <a:stretch/>
        </p:blipFill>
        <p:spPr>
          <a:xfrm>
            <a:off x="8202926" y="4133495"/>
            <a:ext cx="694582" cy="732567"/>
          </a:xfrm>
          <a:prstGeom prst="rect">
            <a:avLst/>
          </a:prstGeom>
          <a:noFill/>
          <a:ln>
            <a:noFill/>
          </a:ln>
        </p:spPr>
      </p:pic>
      <p:sp>
        <p:nvSpPr>
          <p:cNvPr id="316" name="Google Shape;316;p21"/>
          <p:cNvSpPr/>
          <p:nvPr/>
        </p:nvSpPr>
        <p:spPr>
          <a:xfrm>
            <a:off x="356056" y="195314"/>
            <a:ext cx="5913029" cy="661528"/>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17" name="Google Shape;317;p21"/>
          <p:cNvSpPr/>
          <p:nvPr/>
        </p:nvSpPr>
        <p:spPr>
          <a:xfrm>
            <a:off x="1198894" y="2277219"/>
            <a:ext cx="6370747" cy="2724015"/>
          </a:xfrm>
          <a:prstGeom prst="rect">
            <a:avLst/>
          </a:prstGeom>
          <a:blipFill rotWithShape="1">
            <a:blip r:embed="rId6">
              <a:alphaModFix/>
            </a:blip>
            <a:stretch>
              <a:fillRect b="-672" l="-66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ransition spd="med" p14:dur="7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500"/>
                                        <p:tgtEl>
                                          <p:spTgt spid="31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txBox="1"/>
          <p:nvPr/>
        </p:nvSpPr>
        <p:spPr>
          <a:xfrm>
            <a:off x="4231010" y="233494"/>
            <a:ext cx="696123"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en-US" sz="1700" u="sng" cap="none" strike="noStrike">
                <a:solidFill>
                  <a:srgbClr val="3D7372"/>
                </a:solidFill>
                <a:latin typeface="Arial"/>
                <a:ea typeface="Arial"/>
                <a:cs typeface="Arial"/>
                <a:sym typeface="Arial"/>
              </a:rPr>
              <a:t>Giải:</a:t>
            </a:r>
            <a:endParaRPr b="1" i="1" sz="1700" u="sng" cap="none" strike="noStrike">
              <a:solidFill>
                <a:srgbClr val="3D7372"/>
              </a:solidFill>
              <a:latin typeface="Arial"/>
              <a:ea typeface="Arial"/>
              <a:cs typeface="Arial"/>
              <a:sym typeface="Arial"/>
            </a:endParaRPr>
          </a:p>
        </p:txBody>
      </p:sp>
      <p:pic>
        <p:nvPicPr>
          <p:cNvPr id="323" name="Google Shape;323;p22"/>
          <p:cNvPicPr preferRelativeResize="0"/>
          <p:nvPr/>
        </p:nvPicPr>
        <p:blipFill rotWithShape="1">
          <a:blip r:embed="rId3">
            <a:alphaModFix/>
          </a:blip>
          <a:srcRect b="0" l="0" r="0" t="0"/>
          <a:stretch/>
        </p:blipFill>
        <p:spPr>
          <a:xfrm>
            <a:off x="8460185" y="209641"/>
            <a:ext cx="564542" cy="595416"/>
          </a:xfrm>
          <a:prstGeom prst="rect">
            <a:avLst/>
          </a:prstGeom>
          <a:noFill/>
          <a:ln>
            <a:noFill/>
          </a:ln>
        </p:spPr>
      </p:pic>
      <p:sp>
        <p:nvSpPr>
          <p:cNvPr id="324" name="Google Shape;324;p22"/>
          <p:cNvSpPr/>
          <p:nvPr/>
        </p:nvSpPr>
        <p:spPr>
          <a:xfrm>
            <a:off x="697958" y="656988"/>
            <a:ext cx="7762227" cy="2957605"/>
          </a:xfrm>
          <a:prstGeom prst="rect">
            <a:avLst/>
          </a:prstGeom>
          <a:blipFill rotWithShape="1">
            <a:blip r:embed="rId4">
              <a:alphaModFix/>
            </a:blip>
            <a:stretch>
              <a:fillRect b="-205" l="-391" r="-39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325" name="Google Shape;325;p22"/>
          <p:cNvPicPr preferRelativeResize="0"/>
          <p:nvPr/>
        </p:nvPicPr>
        <p:blipFill rotWithShape="1">
          <a:blip r:embed="rId5">
            <a:alphaModFix/>
          </a:blip>
          <a:srcRect b="0" l="0" r="0" t="0"/>
          <a:stretch/>
        </p:blipFill>
        <p:spPr>
          <a:xfrm>
            <a:off x="1907589" y="3723899"/>
            <a:ext cx="5342961" cy="118494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500"/>
                                        <p:tgtEl>
                                          <p:spTgt spid="3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3"/>
          <p:cNvPicPr preferRelativeResize="0"/>
          <p:nvPr/>
        </p:nvPicPr>
        <p:blipFill rotWithShape="1">
          <a:blip r:embed="rId3">
            <a:alphaModFix/>
          </a:blip>
          <a:srcRect b="0" l="0" r="0" t="0"/>
          <a:stretch/>
        </p:blipFill>
        <p:spPr>
          <a:xfrm>
            <a:off x="8460185" y="209641"/>
            <a:ext cx="564542" cy="595416"/>
          </a:xfrm>
          <a:prstGeom prst="rect">
            <a:avLst/>
          </a:prstGeom>
          <a:noFill/>
          <a:ln>
            <a:noFill/>
          </a:ln>
        </p:spPr>
      </p:pic>
      <p:sp>
        <p:nvSpPr>
          <p:cNvPr id="331" name="Google Shape;331;p23"/>
          <p:cNvSpPr/>
          <p:nvPr/>
        </p:nvSpPr>
        <p:spPr>
          <a:xfrm>
            <a:off x="512867" y="677836"/>
            <a:ext cx="4009214" cy="4246162"/>
          </a:xfrm>
          <a:prstGeom prst="rect">
            <a:avLst/>
          </a:prstGeom>
          <a:blipFill rotWithShape="1">
            <a:blip r:embed="rId4">
              <a:alphaModFix/>
            </a:blip>
            <a:stretch>
              <a:fillRect b="0" l="-759" r="-911" t="0"/>
            </a:stretch>
          </a:blip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32" name="Google Shape;332;p23"/>
          <p:cNvSpPr txBox="1"/>
          <p:nvPr/>
        </p:nvSpPr>
        <p:spPr>
          <a:xfrm>
            <a:off x="4231010" y="233494"/>
            <a:ext cx="696123"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en-US" sz="1700" u="sng" cap="none" strike="noStrike">
                <a:solidFill>
                  <a:srgbClr val="3D7372"/>
                </a:solidFill>
                <a:latin typeface="Arial"/>
                <a:ea typeface="Arial"/>
                <a:cs typeface="Arial"/>
                <a:sym typeface="Arial"/>
              </a:rPr>
              <a:t>Giải:</a:t>
            </a:r>
            <a:endParaRPr b="1" i="1" sz="1700" u="sng" cap="none" strike="noStrike">
              <a:solidFill>
                <a:srgbClr val="3D7372"/>
              </a:solidFill>
              <a:latin typeface="Arial"/>
              <a:ea typeface="Arial"/>
              <a:cs typeface="Arial"/>
              <a:sym typeface="Arial"/>
            </a:endParaRPr>
          </a:p>
        </p:txBody>
      </p:sp>
      <p:pic>
        <p:nvPicPr>
          <p:cNvPr id="333" name="Google Shape;333;p23"/>
          <p:cNvPicPr preferRelativeResize="0"/>
          <p:nvPr/>
        </p:nvPicPr>
        <p:blipFill rotWithShape="1">
          <a:blip r:embed="rId5">
            <a:alphaModFix/>
          </a:blip>
          <a:srcRect b="0" l="0" r="0" t="0"/>
          <a:stretch/>
        </p:blipFill>
        <p:spPr>
          <a:xfrm>
            <a:off x="5189453" y="1693630"/>
            <a:ext cx="3416725" cy="309305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Effect filter="fade" transition="in">
                                      <p:cBhvr>
                                        <p:cTn dur="500"/>
                                        <p:tgtEl>
                                          <p:spTgt spid="3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animEffect filter="fade" transition="in">
                                      <p:cBhvr>
                                        <p:cTn dur="500"/>
                                        <p:tgtEl>
                                          <p:spTgt spid="3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pSp>
        <p:nvGrpSpPr>
          <p:cNvPr id="338" name="Google Shape;338;p24"/>
          <p:cNvGrpSpPr/>
          <p:nvPr/>
        </p:nvGrpSpPr>
        <p:grpSpPr>
          <a:xfrm>
            <a:off x="1061498" y="382150"/>
            <a:ext cx="1922939" cy="555599"/>
            <a:chOff x="405517" y="416404"/>
            <a:chExt cx="1922939" cy="555599"/>
          </a:xfrm>
        </p:grpSpPr>
        <p:pic>
          <p:nvPicPr>
            <p:cNvPr id="339" name="Google Shape;339;p24"/>
            <p:cNvPicPr preferRelativeResize="0"/>
            <p:nvPr/>
          </p:nvPicPr>
          <p:blipFill rotWithShape="1">
            <a:blip r:embed="rId3">
              <a:alphaModFix/>
            </a:blip>
            <a:srcRect b="0" l="0" r="0" t="0"/>
            <a:stretch/>
          </p:blipFill>
          <p:spPr>
            <a:xfrm>
              <a:off x="405517" y="416404"/>
              <a:ext cx="638042" cy="555599"/>
            </a:xfrm>
            <a:prstGeom prst="rect">
              <a:avLst/>
            </a:prstGeom>
            <a:noFill/>
            <a:ln>
              <a:noFill/>
            </a:ln>
          </p:spPr>
        </p:pic>
        <p:sp>
          <p:nvSpPr>
            <p:cNvPr id="340" name="Google Shape;340;p24"/>
            <p:cNvSpPr/>
            <p:nvPr/>
          </p:nvSpPr>
          <p:spPr>
            <a:xfrm>
              <a:off x="1228475" y="424355"/>
              <a:ext cx="1099981"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1" i="1" lang="en-US" sz="2200" u="sng" cap="none" strike="noStrike">
                  <a:solidFill>
                    <a:srgbClr val="C00000"/>
                  </a:solidFill>
                  <a:latin typeface="Arial"/>
                  <a:ea typeface="Arial"/>
                  <a:cs typeface="Arial"/>
                  <a:sym typeface="Arial"/>
                </a:rPr>
                <a:t>Chú ý:</a:t>
              </a:r>
              <a:endParaRPr b="0" i="0" sz="2200" u="none" cap="none" strike="noStrike">
                <a:solidFill>
                  <a:srgbClr val="C00000"/>
                </a:solidFill>
                <a:latin typeface="Arial"/>
                <a:ea typeface="Arial"/>
                <a:cs typeface="Arial"/>
                <a:sym typeface="Arial"/>
              </a:endParaRPr>
            </a:p>
          </p:txBody>
        </p:sp>
      </p:grpSp>
      <p:sp>
        <p:nvSpPr>
          <p:cNvPr id="341" name="Google Shape;341;p24"/>
          <p:cNvSpPr/>
          <p:nvPr/>
        </p:nvSpPr>
        <p:spPr>
          <a:xfrm>
            <a:off x="1061498" y="1123107"/>
            <a:ext cx="6993173" cy="3106684"/>
          </a:xfrm>
          <a:prstGeom prst="rect">
            <a:avLst/>
          </a:prstGeom>
          <a:blipFill rotWithShape="1">
            <a:blip r:embed="rId4">
              <a:alphaModFix/>
            </a:blip>
            <a:stretch>
              <a:fillRect b="-2155" l="-696" r="-78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ransition spd="med" p14:dur="700">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5"/>
          <p:cNvSpPr/>
          <p:nvPr/>
        </p:nvSpPr>
        <p:spPr>
          <a:xfrm>
            <a:off x="423406" y="286340"/>
            <a:ext cx="2097158" cy="548549"/>
          </a:xfrm>
          <a:prstGeom prst="roundRect">
            <a:avLst>
              <a:gd fmla="val 16667" name="adj"/>
            </a:avLst>
          </a:prstGeom>
          <a:solidFill>
            <a:srgbClr val="F6E7C9"/>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200" u="none" cap="none" strike="noStrike">
                <a:solidFill>
                  <a:srgbClr val="333333"/>
                </a:solidFill>
                <a:latin typeface="Arial"/>
                <a:ea typeface="Arial"/>
                <a:cs typeface="Arial"/>
                <a:sym typeface="Arial"/>
              </a:rPr>
              <a:t>Luyện tập 2</a:t>
            </a:r>
            <a:endParaRPr b="1" i="0" sz="2200" u="none" cap="none" strike="noStrike">
              <a:solidFill>
                <a:srgbClr val="333333"/>
              </a:solidFill>
              <a:latin typeface="Arial"/>
              <a:ea typeface="Arial"/>
              <a:cs typeface="Arial"/>
              <a:sym typeface="Arial"/>
            </a:endParaRPr>
          </a:p>
        </p:txBody>
      </p:sp>
      <p:sp>
        <p:nvSpPr>
          <p:cNvPr id="347" name="Google Shape;347;p25"/>
          <p:cNvSpPr/>
          <p:nvPr/>
        </p:nvSpPr>
        <p:spPr>
          <a:xfrm>
            <a:off x="2753137" y="145115"/>
            <a:ext cx="6025102" cy="830997"/>
          </a:xfrm>
          <a:prstGeom prst="rect">
            <a:avLst/>
          </a:prstGeom>
          <a:blipFill rotWithShape="1">
            <a:blip r:embed="rId3">
              <a:alphaModFix/>
            </a:blip>
            <a:stretch>
              <a:fillRect b="-3674" l="-606" r="-50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48" name="Google Shape;348;p25"/>
          <p:cNvSpPr txBox="1"/>
          <p:nvPr/>
        </p:nvSpPr>
        <p:spPr>
          <a:xfrm>
            <a:off x="1123923" y="1217659"/>
            <a:ext cx="696123"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349" name="Google Shape;349;p25"/>
          <p:cNvSpPr/>
          <p:nvPr/>
        </p:nvSpPr>
        <p:spPr>
          <a:xfrm>
            <a:off x="510870" y="4937762"/>
            <a:ext cx="8122920" cy="66583"/>
          </a:xfrm>
          <a:prstGeom prst="roundRect">
            <a:avLst>
              <a:gd fmla="val 50000" name="adj"/>
            </a:avLst>
          </a:prstGeom>
          <a:solidFill>
            <a:srgbClr val="CB685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350" name="Google Shape;350;p25"/>
          <p:cNvSpPr/>
          <p:nvPr/>
        </p:nvSpPr>
        <p:spPr>
          <a:xfrm>
            <a:off x="423406" y="1630800"/>
            <a:ext cx="8354833" cy="3203441"/>
          </a:xfrm>
          <a:prstGeom prst="rect">
            <a:avLst/>
          </a:prstGeom>
          <a:blipFill rotWithShape="1">
            <a:blip r:embed="rId4">
              <a:alphaModFix/>
            </a:blip>
            <a:stretch>
              <a:fillRect b="-189" l="-364" r="-21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Effect filter="fade" transition="in">
                                      <p:cBhvr>
                                        <p:cTn dur="500"/>
                                        <p:tgtEl>
                                          <p:spTgt spid="35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p:nvPr/>
        </p:nvSpPr>
        <p:spPr>
          <a:xfrm>
            <a:off x="632130" y="318142"/>
            <a:ext cx="2097158" cy="620109"/>
          </a:xfrm>
          <a:prstGeom prst="roundRect">
            <a:avLst>
              <a:gd fmla="val 16667" name="adj"/>
            </a:avLst>
          </a:prstGeom>
          <a:solidFill>
            <a:srgbClr val="D4E7E9"/>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33333"/>
              </a:buClr>
              <a:buSzPts val="2400"/>
              <a:buFont typeface="Arial"/>
              <a:buNone/>
            </a:pPr>
            <a:r>
              <a:rPr b="1" i="0" lang="en-US" sz="2400" u="none" cap="none" strike="noStrike">
                <a:solidFill>
                  <a:srgbClr val="333333"/>
                </a:solidFill>
                <a:latin typeface="Arial"/>
                <a:ea typeface="Arial"/>
                <a:cs typeface="Arial"/>
                <a:sym typeface="Arial"/>
              </a:rPr>
              <a:t>VẬN DỤNG</a:t>
            </a:r>
            <a:endParaRPr b="1" i="0" sz="2400" u="none" cap="none" strike="noStrike">
              <a:solidFill>
                <a:srgbClr val="333333"/>
              </a:solidFill>
              <a:latin typeface="Arial"/>
              <a:ea typeface="Arial"/>
              <a:cs typeface="Arial"/>
              <a:sym typeface="Arial"/>
            </a:endParaRPr>
          </a:p>
        </p:txBody>
      </p:sp>
      <p:sp>
        <p:nvSpPr>
          <p:cNvPr id="356" name="Google Shape;356;p26"/>
          <p:cNvSpPr/>
          <p:nvPr/>
        </p:nvSpPr>
        <p:spPr>
          <a:xfrm>
            <a:off x="576471" y="1167171"/>
            <a:ext cx="7971182" cy="3714863"/>
          </a:xfrm>
          <a:prstGeom prst="rect">
            <a:avLst/>
          </a:prstGeom>
          <a:blipFill rotWithShape="1">
            <a:blip r:embed="rId3">
              <a:alphaModFix/>
            </a:blip>
            <a:stretch>
              <a:fillRect b="-163" l="-688" r="-68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357" name="Google Shape;357;p26"/>
          <p:cNvPicPr preferRelativeResize="0"/>
          <p:nvPr/>
        </p:nvPicPr>
        <p:blipFill rotWithShape="1">
          <a:blip r:embed="rId4">
            <a:alphaModFix/>
          </a:blip>
          <a:srcRect b="0" l="0" r="0" t="0"/>
          <a:stretch/>
        </p:blipFill>
        <p:spPr>
          <a:xfrm>
            <a:off x="8627163" y="318142"/>
            <a:ext cx="318051" cy="874641"/>
          </a:xfrm>
          <a:prstGeom prst="rect">
            <a:avLst/>
          </a:prstGeom>
          <a:noFill/>
          <a:ln>
            <a:noFill/>
          </a:ln>
        </p:spPr>
      </p:pic>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27"/>
          <p:cNvPicPr preferRelativeResize="0"/>
          <p:nvPr/>
        </p:nvPicPr>
        <p:blipFill rotWithShape="1">
          <a:blip r:embed="rId3">
            <a:alphaModFix/>
          </a:blip>
          <a:srcRect b="0" l="0" r="0" t="0"/>
          <a:stretch/>
        </p:blipFill>
        <p:spPr>
          <a:xfrm flipH="1">
            <a:off x="261683" y="3904092"/>
            <a:ext cx="333452" cy="916995"/>
          </a:xfrm>
          <a:prstGeom prst="rect">
            <a:avLst/>
          </a:prstGeom>
          <a:noFill/>
          <a:ln>
            <a:noFill/>
          </a:ln>
        </p:spPr>
      </p:pic>
      <p:sp>
        <p:nvSpPr>
          <p:cNvPr id="363" name="Google Shape;363;p27"/>
          <p:cNvSpPr/>
          <p:nvPr/>
        </p:nvSpPr>
        <p:spPr>
          <a:xfrm>
            <a:off x="2043285" y="273373"/>
            <a:ext cx="6663391" cy="4680705"/>
          </a:xfrm>
          <a:prstGeom prst="rect">
            <a:avLst/>
          </a:prstGeom>
          <a:blipFill rotWithShape="1">
            <a:blip r:embed="rId4">
              <a:alphaModFix/>
            </a:blip>
            <a:stretch>
              <a:fillRect b="-779" l="-54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64" name="Google Shape;364;p27"/>
          <p:cNvSpPr/>
          <p:nvPr/>
        </p:nvSpPr>
        <p:spPr>
          <a:xfrm>
            <a:off x="587184" y="333833"/>
            <a:ext cx="829936" cy="3847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1" lang="en-US" sz="1900" u="sng" cap="none" strike="noStrike">
                <a:solidFill>
                  <a:srgbClr val="0B5193"/>
                </a:solidFill>
                <a:latin typeface="Arial"/>
                <a:ea typeface="Arial"/>
                <a:cs typeface="Arial"/>
                <a:sym typeface="Arial"/>
              </a:rPr>
              <a:t>Giải:</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500"/>
                                        <p:tgtEl>
                                          <p:spTgt spid="36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8"/>
          <p:cNvSpPr/>
          <p:nvPr/>
        </p:nvSpPr>
        <p:spPr>
          <a:xfrm>
            <a:off x="587184" y="333833"/>
            <a:ext cx="829936" cy="3847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1" lang="en-US" sz="1900" u="sng" cap="none" strike="noStrike">
                <a:solidFill>
                  <a:srgbClr val="0B5193"/>
                </a:solidFill>
                <a:latin typeface="Arial"/>
                <a:ea typeface="Arial"/>
                <a:cs typeface="Arial"/>
                <a:sym typeface="Arial"/>
              </a:rPr>
              <a:t>Giải:</a:t>
            </a:r>
            <a:endParaRPr/>
          </a:p>
        </p:txBody>
      </p:sp>
      <p:pic>
        <p:nvPicPr>
          <p:cNvPr id="370" name="Google Shape;370;p28"/>
          <p:cNvPicPr preferRelativeResize="0"/>
          <p:nvPr/>
        </p:nvPicPr>
        <p:blipFill rotWithShape="1">
          <a:blip r:embed="rId3">
            <a:alphaModFix/>
          </a:blip>
          <a:srcRect b="0" l="0" r="0" t="0"/>
          <a:stretch/>
        </p:blipFill>
        <p:spPr>
          <a:xfrm flipH="1">
            <a:off x="261683" y="3904092"/>
            <a:ext cx="333452" cy="916995"/>
          </a:xfrm>
          <a:prstGeom prst="rect">
            <a:avLst/>
          </a:prstGeom>
          <a:noFill/>
          <a:ln>
            <a:noFill/>
          </a:ln>
        </p:spPr>
      </p:pic>
      <p:sp>
        <p:nvSpPr>
          <p:cNvPr id="371" name="Google Shape;371;p28"/>
          <p:cNvSpPr/>
          <p:nvPr/>
        </p:nvSpPr>
        <p:spPr>
          <a:xfrm>
            <a:off x="2019431" y="265547"/>
            <a:ext cx="6663391" cy="1611788"/>
          </a:xfrm>
          <a:prstGeom prst="rect">
            <a:avLst/>
          </a:prstGeom>
          <a:blipFill rotWithShape="1">
            <a:blip r:embed="rId4">
              <a:alphaModFix/>
            </a:blip>
            <a:stretch>
              <a:fillRect b="-1514" l="-45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72" name="Google Shape;372;p28"/>
          <p:cNvSpPr/>
          <p:nvPr/>
        </p:nvSpPr>
        <p:spPr>
          <a:xfrm>
            <a:off x="3380050" y="215982"/>
            <a:ext cx="1556965" cy="58208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373" name="Google Shape;373;p28"/>
          <p:cNvPicPr preferRelativeResize="0"/>
          <p:nvPr/>
        </p:nvPicPr>
        <p:blipFill rotWithShape="1">
          <a:blip r:embed="rId6">
            <a:alphaModFix/>
          </a:blip>
          <a:srcRect b="0" l="0" r="0" t="0"/>
          <a:stretch/>
        </p:blipFill>
        <p:spPr>
          <a:xfrm>
            <a:off x="4275906" y="1537284"/>
            <a:ext cx="3206915" cy="1505027"/>
          </a:xfrm>
          <a:prstGeom prst="rect">
            <a:avLst/>
          </a:prstGeom>
          <a:noFill/>
          <a:ln>
            <a:noFill/>
          </a:ln>
        </p:spPr>
      </p:pic>
      <p:sp>
        <p:nvSpPr>
          <p:cNvPr id="374" name="Google Shape;374;p28"/>
          <p:cNvSpPr/>
          <p:nvPr/>
        </p:nvSpPr>
        <p:spPr>
          <a:xfrm>
            <a:off x="2019431" y="3204726"/>
            <a:ext cx="1122423" cy="36163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750"/>
              <a:buFont typeface="Arial"/>
              <a:buChar char="•"/>
            </a:pPr>
            <a:r>
              <a:rPr b="0" i="0" lang="en-US" sz="1750" u="none" cap="none" strike="noStrike">
                <a:solidFill>
                  <a:srgbClr val="000000"/>
                </a:solidFill>
                <a:latin typeface="Arial"/>
                <a:ea typeface="Arial"/>
                <a:cs typeface="Arial"/>
                <a:sym typeface="Arial"/>
              </a:rPr>
              <a:t>Đồ thị:</a:t>
            </a:r>
            <a:endParaRPr b="0" i="0" sz="1750" u="none" cap="none" strike="noStrike">
              <a:solidFill>
                <a:srgbClr val="000000"/>
              </a:solidFill>
              <a:latin typeface="Arial"/>
              <a:ea typeface="Arial"/>
              <a:cs typeface="Arial"/>
              <a:sym typeface="Arial"/>
            </a:endParaRPr>
          </a:p>
        </p:txBody>
      </p:sp>
      <p:pic>
        <p:nvPicPr>
          <p:cNvPr id="375" name="Google Shape;375;p28"/>
          <p:cNvPicPr preferRelativeResize="0"/>
          <p:nvPr/>
        </p:nvPicPr>
        <p:blipFill rotWithShape="1">
          <a:blip r:embed="rId7">
            <a:alphaModFix/>
          </a:blip>
          <a:srcRect b="0" l="0" r="0" t="0"/>
          <a:stretch/>
        </p:blipFill>
        <p:spPr>
          <a:xfrm>
            <a:off x="4275907" y="3236530"/>
            <a:ext cx="3206914" cy="17672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Effect filter="fade" transition="in">
                                      <p:cBhvr>
                                        <p:cTn dur="500"/>
                                        <p:tgtEl>
                                          <p:spTgt spid="37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9"/>
          <p:cNvSpPr/>
          <p:nvPr/>
        </p:nvSpPr>
        <p:spPr>
          <a:xfrm>
            <a:off x="1498819" y="616607"/>
            <a:ext cx="829936" cy="3847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1" lang="en-US" sz="1900" u="sng" cap="none" strike="noStrike">
                <a:solidFill>
                  <a:srgbClr val="0B5193"/>
                </a:solidFill>
                <a:latin typeface="Arial"/>
                <a:ea typeface="Arial"/>
                <a:cs typeface="Arial"/>
                <a:sym typeface="Arial"/>
              </a:rPr>
              <a:t>Giải:</a:t>
            </a:r>
            <a:endParaRPr/>
          </a:p>
        </p:txBody>
      </p:sp>
      <p:pic>
        <p:nvPicPr>
          <p:cNvPr id="381" name="Google Shape;381;p29"/>
          <p:cNvPicPr preferRelativeResize="0"/>
          <p:nvPr/>
        </p:nvPicPr>
        <p:blipFill rotWithShape="1">
          <a:blip r:embed="rId3">
            <a:alphaModFix/>
          </a:blip>
          <a:srcRect b="0" l="0" r="0" t="0"/>
          <a:stretch/>
        </p:blipFill>
        <p:spPr>
          <a:xfrm flipH="1">
            <a:off x="261683" y="3904092"/>
            <a:ext cx="333452" cy="916995"/>
          </a:xfrm>
          <a:prstGeom prst="rect">
            <a:avLst/>
          </a:prstGeom>
          <a:noFill/>
          <a:ln>
            <a:noFill/>
          </a:ln>
        </p:spPr>
      </p:pic>
      <p:sp>
        <p:nvSpPr>
          <p:cNvPr id="382" name="Google Shape;382;p29"/>
          <p:cNvSpPr/>
          <p:nvPr/>
        </p:nvSpPr>
        <p:spPr>
          <a:xfrm>
            <a:off x="1498819" y="1516238"/>
            <a:ext cx="6198042" cy="2087623"/>
          </a:xfrm>
          <a:prstGeom prst="rect">
            <a:avLst/>
          </a:prstGeom>
          <a:blipFill rotWithShape="1">
            <a:blip r:embed="rId4">
              <a:alphaModFix/>
            </a:blip>
            <a:stretch>
              <a:fillRect b="-290" l="-687" r="-58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animEffect filter="fade" transition="in">
                                      <p:cBhvr>
                                        <p:cTn dur="500"/>
                                        <p:tgtEl>
                                          <p:spTgt spid="38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
          <p:cNvSpPr txBox="1"/>
          <p:nvPr>
            <p:ph idx="2" type="title"/>
          </p:nvPr>
        </p:nvSpPr>
        <p:spPr>
          <a:xfrm>
            <a:off x="492981" y="2715583"/>
            <a:ext cx="8181893" cy="1824616"/>
          </a:xfrm>
          <a:prstGeom prst="rect">
            <a:avLst/>
          </a:prstGeom>
          <a:solidFill>
            <a:srgbClr val="EAC67C"/>
          </a:solidFill>
          <a:ln cap="flat" cmpd="sng" w="9525">
            <a:solidFill>
              <a:srgbClr val="EAC67C"/>
            </a:solidFill>
            <a:prstDash val="solid"/>
            <a:round/>
            <a:headEnd len="sm" w="sm" type="none"/>
            <a:tailEnd len="sm" w="sm" type="none"/>
          </a:ln>
        </p:spPr>
        <p:txBody>
          <a:bodyPr anchorCtr="0" anchor="b" bIns="91425" lIns="91425" spcFirstLastPara="1" rIns="91425" wrap="square" tIns="91425">
            <a:noAutofit/>
          </a:bodyPr>
          <a:lstStyle/>
          <a:p>
            <a:pPr indent="0" lvl="0" marL="0" marR="0" rtl="0" algn="ctr">
              <a:lnSpc>
                <a:spcPct val="150000"/>
              </a:lnSpc>
              <a:spcBef>
                <a:spcPts val="0"/>
              </a:spcBef>
              <a:spcAft>
                <a:spcPts val="0"/>
              </a:spcAft>
              <a:buClr>
                <a:schemeClr val="accent4"/>
              </a:buClr>
              <a:buSzPts val="3500"/>
              <a:buFont typeface="Bungee"/>
              <a:buNone/>
            </a:pPr>
            <a:r>
              <a:rPr b="1" i="0" lang="en-US" sz="3500" u="none" cap="none" strike="noStrike">
                <a:solidFill>
                  <a:schemeClr val="accent6"/>
                </a:solidFill>
                <a:latin typeface="Arial"/>
                <a:ea typeface="Arial"/>
                <a:cs typeface="Arial"/>
                <a:sym typeface="Arial"/>
              </a:rPr>
              <a:t> </a:t>
            </a:r>
            <a:endParaRPr b="1" i="0" sz="3500" u="none" cap="none" strike="noStrike">
              <a:solidFill>
                <a:schemeClr val="accent6"/>
              </a:solidFill>
              <a:latin typeface="Arial"/>
              <a:ea typeface="Arial"/>
              <a:cs typeface="Arial"/>
              <a:sym typeface="Arial"/>
            </a:endParaRPr>
          </a:p>
        </p:txBody>
      </p:sp>
      <p:sp>
        <p:nvSpPr>
          <p:cNvPr id="155" name="Google Shape;155;p3"/>
          <p:cNvSpPr/>
          <p:nvPr/>
        </p:nvSpPr>
        <p:spPr>
          <a:xfrm>
            <a:off x="285495" y="589276"/>
            <a:ext cx="8596864"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600" u="none" cap="none" strike="noStrike">
                <a:solidFill>
                  <a:srgbClr val="4E9190"/>
                </a:solidFill>
                <a:latin typeface="Arial"/>
                <a:ea typeface="Arial"/>
                <a:cs typeface="Arial"/>
                <a:sym typeface="Arial"/>
              </a:rPr>
              <a:t>CHƯƠNG I. ỨNG DỤNG ĐẠO HÀM ĐỂ KHẢO SÁT VÀ VẼ ĐỒ THỊ HÀM SỐ</a:t>
            </a:r>
            <a:endParaRPr b="1" i="0" sz="3600" u="none" cap="none" strike="noStrike">
              <a:solidFill>
                <a:srgbClr val="4E9190"/>
              </a:solidFill>
              <a:latin typeface="Arial"/>
              <a:ea typeface="Arial"/>
              <a:cs typeface="Arial"/>
              <a:sym typeface="Arial"/>
            </a:endParaRPr>
          </a:p>
        </p:txBody>
      </p:sp>
      <p:pic>
        <p:nvPicPr>
          <p:cNvPr id="156" name="Google Shape;156;p3"/>
          <p:cNvPicPr preferRelativeResize="0"/>
          <p:nvPr/>
        </p:nvPicPr>
        <p:blipFill rotWithShape="1">
          <a:blip r:embed="rId3">
            <a:alphaModFix/>
          </a:blip>
          <a:srcRect b="0" l="0" r="0" t="0"/>
          <a:stretch/>
        </p:blipFill>
        <p:spPr>
          <a:xfrm rot="-1502843">
            <a:off x="8230294" y="4260118"/>
            <a:ext cx="754595" cy="767696"/>
          </a:xfrm>
          <a:prstGeom prst="rect">
            <a:avLst/>
          </a:prstGeom>
          <a:noFill/>
          <a:ln>
            <a:noFill/>
          </a:ln>
        </p:spPr>
      </p:pic>
      <p:pic>
        <p:nvPicPr>
          <p:cNvPr id="157" name="Google Shape;157;p3"/>
          <p:cNvPicPr preferRelativeResize="0"/>
          <p:nvPr/>
        </p:nvPicPr>
        <p:blipFill rotWithShape="1">
          <a:blip r:embed="rId4">
            <a:alphaModFix/>
          </a:blip>
          <a:srcRect b="0" l="0" r="0" t="0"/>
          <a:stretch/>
        </p:blipFill>
        <p:spPr>
          <a:xfrm rot="-7482991">
            <a:off x="-154816" y="-533170"/>
            <a:ext cx="1184279" cy="1179107"/>
          </a:xfrm>
          <a:prstGeom prst="rect">
            <a:avLst/>
          </a:prstGeom>
          <a:noFill/>
          <a:ln>
            <a:noFill/>
          </a:ln>
        </p:spPr>
      </p:pic>
      <p:sp>
        <p:nvSpPr>
          <p:cNvPr id="158" name="Google Shape;158;p3"/>
          <p:cNvSpPr/>
          <p:nvPr/>
        </p:nvSpPr>
        <p:spPr>
          <a:xfrm>
            <a:off x="588971" y="2763289"/>
            <a:ext cx="7951338" cy="165167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600" u="none" cap="none" strike="noStrike">
                <a:solidFill>
                  <a:srgbClr val="FFFFFF"/>
                </a:solidFill>
                <a:latin typeface="Arial"/>
                <a:ea typeface="Arial"/>
                <a:cs typeface="Arial"/>
                <a:sym typeface="Arial"/>
              </a:rPr>
              <a:t>BÀI 4. KHẢO SÁT SỰ BIẾN THIÊN VÀ VẼ ĐỒ THỊ HÀM SỐ </a:t>
            </a:r>
            <a:endParaRPr b="1" i="0" sz="3600" u="none" cap="none" strike="noStrike">
              <a:solidFill>
                <a:srgbClr val="FFFFFF"/>
              </a:solidFill>
              <a:latin typeface="Arial"/>
              <a:ea typeface="Arial"/>
              <a:cs typeface="Arial"/>
              <a:sym typeface="Arial"/>
            </a:endParaRPr>
          </a:p>
        </p:txBody>
      </p:sp>
    </p:spTree>
  </p:cSld>
  <p:clrMapOvr>
    <a:masterClrMapping/>
  </p:clrMapOvr>
  <p:transition spd="med" p14:dur="700">
    <p:comb/>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0"/>
          <p:cNvSpPr/>
          <p:nvPr/>
        </p:nvSpPr>
        <p:spPr>
          <a:xfrm>
            <a:off x="1379203" y="1182454"/>
            <a:ext cx="6370747" cy="76867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88" name="Google Shape;388;p30"/>
          <p:cNvSpPr txBox="1"/>
          <p:nvPr/>
        </p:nvSpPr>
        <p:spPr>
          <a:xfrm>
            <a:off x="4216514" y="1894734"/>
            <a:ext cx="696123"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en-US" sz="1700" u="sng" cap="none" strike="noStrike">
                <a:solidFill>
                  <a:srgbClr val="3D7372"/>
                </a:solidFill>
                <a:latin typeface="Arial"/>
                <a:ea typeface="Arial"/>
                <a:cs typeface="Arial"/>
                <a:sym typeface="Arial"/>
              </a:rPr>
              <a:t>Giải:</a:t>
            </a:r>
            <a:endParaRPr b="1" i="1" sz="1700" u="sng" cap="none" strike="noStrike">
              <a:solidFill>
                <a:srgbClr val="3D7372"/>
              </a:solidFill>
              <a:latin typeface="Arial"/>
              <a:ea typeface="Arial"/>
              <a:cs typeface="Arial"/>
              <a:sym typeface="Arial"/>
            </a:endParaRPr>
          </a:p>
        </p:txBody>
      </p:sp>
      <p:pic>
        <p:nvPicPr>
          <p:cNvPr id="389" name="Google Shape;389;p30"/>
          <p:cNvPicPr preferRelativeResize="0"/>
          <p:nvPr/>
        </p:nvPicPr>
        <p:blipFill rotWithShape="1">
          <a:blip r:embed="rId4">
            <a:alphaModFix/>
          </a:blip>
          <a:srcRect b="0" l="0" r="0" t="0"/>
          <a:stretch/>
        </p:blipFill>
        <p:spPr>
          <a:xfrm>
            <a:off x="8202926" y="4133495"/>
            <a:ext cx="694582" cy="732567"/>
          </a:xfrm>
          <a:prstGeom prst="rect">
            <a:avLst/>
          </a:prstGeom>
          <a:noFill/>
          <a:ln>
            <a:noFill/>
          </a:ln>
        </p:spPr>
      </p:pic>
      <p:sp>
        <p:nvSpPr>
          <p:cNvPr id="390" name="Google Shape;390;p30"/>
          <p:cNvSpPr/>
          <p:nvPr/>
        </p:nvSpPr>
        <p:spPr>
          <a:xfrm>
            <a:off x="226495" y="73228"/>
            <a:ext cx="8822091" cy="1064330"/>
          </a:xfrm>
          <a:prstGeom prst="rect">
            <a:avLst/>
          </a:prstGeom>
          <a:blipFill rotWithShape="1">
            <a:blip r:embed="rId5">
              <a:alphaModFix/>
            </a:blip>
            <a:stretch>
              <a:fillRect b="-342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91" name="Google Shape;391;p30"/>
          <p:cNvSpPr/>
          <p:nvPr/>
        </p:nvSpPr>
        <p:spPr>
          <a:xfrm>
            <a:off x="1379204" y="2419014"/>
            <a:ext cx="6370747" cy="2584618"/>
          </a:xfrm>
          <a:prstGeom prst="rect">
            <a:avLst/>
          </a:prstGeom>
          <a:blipFill rotWithShape="1">
            <a:blip r:embed="rId6">
              <a:alphaModFix/>
            </a:blip>
            <a:stretch>
              <a:fillRect b="0" l="-57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ransition spd="med" p14:dur="7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500"/>
                                        <p:tgtEl>
                                          <p:spTgt spid="39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1"/>
          <p:cNvSpPr txBox="1"/>
          <p:nvPr/>
        </p:nvSpPr>
        <p:spPr>
          <a:xfrm>
            <a:off x="4221925" y="254364"/>
            <a:ext cx="69612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1" lang="en-US" sz="1800" u="sng" cap="none" strike="noStrike">
                <a:solidFill>
                  <a:srgbClr val="3D7372"/>
                </a:solidFill>
                <a:latin typeface="Arial"/>
                <a:ea typeface="Arial"/>
                <a:cs typeface="Arial"/>
                <a:sym typeface="Arial"/>
              </a:rPr>
              <a:t>Giải:</a:t>
            </a:r>
            <a:endParaRPr b="1" i="1" sz="1800" u="sng" cap="none" strike="noStrike">
              <a:solidFill>
                <a:srgbClr val="3D7372"/>
              </a:solidFill>
              <a:latin typeface="Arial"/>
              <a:ea typeface="Arial"/>
              <a:cs typeface="Arial"/>
              <a:sym typeface="Arial"/>
            </a:endParaRPr>
          </a:p>
        </p:txBody>
      </p:sp>
      <p:sp>
        <p:nvSpPr>
          <p:cNvPr id="397" name="Google Shape;397;p31"/>
          <p:cNvSpPr/>
          <p:nvPr/>
        </p:nvSpPr>
        <p:spPr>
          <a:xfrm>
            <a:off x="162951" y="757351"/>
            <a:ext cx="8814072" cy="1892826"/>
          </a:xfrm>
          <a:prstGeom prst="rect">
            <a:avLst/>
          </a:prstGeom>
          <a:blipFill rotWithShape="1">
            <a:blip r:embed="rId3">
              <a:alphaModFix/>
            </a:blip>
            <a:stretch>
              <a:fillRect b="-963" l="-482"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98" name="Google Shape;398;p31"/>
          <p:cNvSpPr/>
          <p:nvPr/>
        </p:nvSpPr>
        <p:spPr>
          <a:xfrm>
            <a:off x="874617" y="2618373"/>
            <a:ext cx="7390737" cy="2364109"/>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animEffect filter="fade" transition="in">
                                      <p:cBhvr>
                                        <p:cTn dur="500"/>
                                        <p:tgtEl>
                                          <p:spTgt spid="3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xEl>
                                              <p:pRg end="0" st="0"/>
                                            </p:txEl>
                                          </p:spTgt>
                                        </p:tgtEl>
                                        <p:attrNameLst>
                                          <p:attrName>style.visibility</p:attrName>
                                        </p:attrNameLst>
                                      </p:cBhvr>
                                      <p:to>
                                        <p:strVal val="visible"/>
                                      </p:to>
                                    </p:set>
                                    <p:animEffect filter="fade" transition="in">
                                      <p:cBhvr>
                                        <p:cTn dur="500"/>
                                        <p:tgtEl>
                                          <p:spTgt spid="3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2"/>
          <p:cNvSpPr/>
          <p:nvPr/>
        </p:nvSpPr>
        <p:spPr>
          <a:xfrm>
            <a:off x="511012" y="733811"/>
            <a:ext cx="1524522" cy="35394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333333"/>
                </a:solidFill>
                <a:latin typeface="Arial"/>
                <a:ea typeface="Arial"/>
                <a:cs typeface="Arial"/>
                <a:sym typeface="Arial"/>
              </a:rPr>
              <a:t>Tiệm cận:</a:t>
            </a:r>
            <a:endParaRPr b="0" i="0" sz="1700" u="none" cap="none" strike="noStrike">
              <a:solidFill>
                <a:srgbClr val="000000"/>
              </a:solidFill>
              <a:latin typeface="Arial"/>
              <a:ea typeface="Arial"/>
              <a:cs typeface="Arial"/>
              <a:sym typeface="Arial"/>
            </a:endParaRPr>
          </a:p>
        </p:txBody>
      </p:sp>
      <p:sp>
        <p:nvSpPr>
          <p:cNvPr id="404" name="Google Shape;404;p32"/>
          <p:cNvSpPr/>
          <p:nvPr/>
        </p:nvSpPr>
        <p:spPr>
          <a:xfrm>
            <a:off x="869744" y="962345"/>
            <a:ext cx="7390737" cy="1495409"/>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05" name="Google Shape;405;p32"/>
          <p:cNvSpPr txBox="1"/>
          <p:nvPr/>
        </p:nvSpPr>
        <p:spPr>
          <a:xfrm>
            <a:off x="4221925" y="254364"/>
            <a:ext cx="69612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1" lang="en-US" sz="1800" u="sng" cap="none" strike="noStrike">
                <a:solidFill>
                  <a:srgbClr val="3D7372"/>
                </a:solidFill>
                <a:latin typeface="Arial"/>
                <a:ea typeface="Arial"/>
                <a:cs typeface="Arial"/>
                <a:sym typeface="Arial"/>
              </a:rPr>
              <a:t>Giải:</a:t>
            </a:r>
            <a:endParaRPr b="1" i="1" sz="1800" u="sng" cap="none" strike="noStrike">
              <a:solidFill>
                <a:srgbClr val="3D7372"/>
              </a:solidFill>
              <a:latin typeface="Arial"/>
              <a:ea typeface="Arial"/>
              <a:cs typeface="Arial"/>
              <a:sym typeface="Arial"/>
            </a:endParaRPr>
          </a:p>
        </p:txBody>
      </p:sp>
      <p:sp>
        <p:nvSpPr>
          <p:cNvPr id="406" name="Google Shape;406;p32"/>
          <p:cNvSpPr/>
          <p:nvPr/>
        </p:nvSpPr>
        <p:spPr>
          <a:xfrm>
            <a:off x="511012" y="2481607"/>
            <a:ext cx="8108202" cy="1269578"/>
          </a:xfrm>
          <a:prstGeom prst="rect">
            <a:avLst/>
          </a:prstGeom>
          <a:blipFill rotWithShape="1">
            <a:blip r:embed="rId4">
              <a:alphaModFix/>
            </a:blip>
            <a:stretch>
              <a:fillRect b="-1921" l="-525" r="-44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407" name="Google Shape;407;p32"/>
          <p:cNvPicPr preferRelativeResize="0"/>
          <p:nvPr/>
        </p:nvPicPr>
        <p:blipFill rotWithShape="1">
          <a:blip r:embed="rId5">
            <a:alphaModFix/>
          </a:blip>
          <a:srcRect b="0" l="0" r="0" t="0"/>
          <a:stretch/>
        </p:blipFill>
        <p:spPr>
          <a:xfrm>
            <a:off x="2329214" y="3759136"/>
            <a:ext cx="4471795" cy="12081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animEffect filter="fade" transition="in">
                                      <p:cBhvr>
                                        <p:cTn dur="500"/>
                                        <p:tgtEl>
                                          <p:spTgt spid="4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500"/>
                                        <p:tgtEl>
                                          <p:spTgt spid="4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xEl>
                                              <p:pRg end="0" st="0"/>
                                            </p:txEl>
                                          </p:spTgt>
                                        </p:tgtEl>
                                        <p:attrNameLst>
                                          <p:attrName>style.visibility</p:attrName>
                                        </p:attrNameLst>
                                      </p:cBhvr>
                                      <p:to>
                                        <p:strVal val="visible"/>
                                      </p:to>
                                    </p:set>
                                    <p:animEffect filter="fade" transition="in">
                                      <p:cBhvr>
                                        <p:cTn dur="500"/>
                                        <p:tgtEl>
                                          <p:spTgt spid="4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3"/>
          <p:cNvSpPr/>
          <p:nvPr/>
        </p:nvSpPr>
        <p:spPr>
          <a:xfrm>
            <a:off x="288384" y="733811"/>
            <a:ext cx="1524522" cy="353943"/>
          </a:xfrm>
          <a:prstGeom prst="rect">
            <a:avLst/>
          </a:prstGeom>
          <a:blipFill rotWithShape="1">
            <a:blip r:embed="rId3">
              <a:alphaModFix/>
            </a:blip>
            <a:stretch>
              <a:fillRect b="-22412" l="0" r="0" t="-51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13" name="Google Shape;413;p33"/>
          <p:cNvSpPr txBox="1"/>
          <p:nvPr/>
        </p:nvSpPr>
        <p:spPr>
          <a:xfrm>
            <a:off x="4221925" y="254364"/>
            <a:ext cx="69612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1" lang="en-US" sz="1800" u="sng" cap="none" strike="noStrike">
                <a:solidFill>
                  <a:srgbClr val="3D7372"/>
                </a:solidFill>
                <a:latin typeface="Arial"/>
                <a:ea typeface="Arial"/>
                <a:cs typeface="Arial"/>
                <a:sym typeface="Arial"/>
              </a:rPr>
              <a:t>Giải:</a:t>
            </a:r>
            <a:endParaRPr b="1" i="1" sz="1800" u="sng" cap="none" strike="noStrike">
              <a:solidFill>
                <a:srgbClr val="3D7372"/>
              </a:solidFill>
              <a:latin typeface="Arial"/>
              <a:ea typeface="Arial"/>
              <a:cs typeface="Arial"/>
              <a:sym typeface="Arial"/>
            </a:endParaRPr>
          </a:p>
        </p:txBody>
      </p:sp>
      <p:pic>
        <p:nvPicPr>
          <p:cNvPr id="414" name="Google Shape;414;p33"/>
          <p:cNvPicPr preferRelativeResize="0"/>
          <p:nvPr/>
        </p:nvPicPr>
        <p:blipFill rotWithShape="1">
          <a:blip r:embed="rId4">
            <a:alphaModFix/>
          </a:blip>
          <a:srcRect b="0" l="0" r="0" t="0"/>
          <a:stretch/>
        </p:blipFill>
        <p:spPr>
          <a:xfrm>
            <a:off x="5592501" y="1626677"/>
            <a:ext cx="3238666" cy="3225966"/>
          </a:xfrm>
          <a:prstGeom prst="rect">
            <a:avLst/>
          </a:prstGeom>
          <a:noFill/>
          <a:ln>
            <a:noFill/>
          </a:ln>
        </p:spPr>
      </p:pic>
      <p:sp>
        <p:nvSpPr>
          <p:cNvPr id="415" name="Google Shape;415;p33"/>
          <p:cNvSpPr txBox="1"/>
          <p:nvPr/>
        </p:nvSpPr>
        <p:spPr>
          <a:xfrm>
            <a:off x="288384" y="1240403"/>
            <a:ext cx="5015145" cy="3699795"/>
          </a:xfrm>
          <a:prstGeom prst="rect">
            <a:avLst/>
          </a:prstGeom>
          <a:blipFill rotWithShape="1">
            <a:blip r:embed="rId5">
              <a:alphaModFix/>
            </a:blip>
            <a:stretch>
              <a:fillRect b="0" l="-72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0" st="0"/>
                                            </p:txEl>
                                          </p:spTgt>
                                        </p:tgtEl>
                                        <p:attrNameLst>
                                          <p:attrName>style.visibility</p:attrName>
                                        </p:attrNameLst>
                                      </p:cBhvr>
                                      <p:to>
                                        <p:strVal val="visible"/>
                                      </p:to>
                                    </p:set>
                                    <p:animEffect filter="fade" transition="in">
                                      <p:cBhvr>
                                        <p:cTn dur="500"/>
                                        <p:tgtEl>
                                          <p:spTgt spid="4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animEffect filter="fade" transition="in">
                                      <p:cBhvr>
                                        <p:cTn dur="500"/>
                                        <p:tgtEl>
                                          <p:spTgt spid="4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4"/>
          <p:cNvSpPr/>
          <p:nvPr/>
        </p:nvSpPr>
        <p:spPr>
          <a:xfrm>
            <a:off x="590534" y="1067766"/>
            <a:ext cx="1524522" cy="353943"/>
          </a:xfrm>
          <a:prstGeom prst="rect">
            <a:avLst/>
          </a:prstGeom>
          <a:blipFill rotWithShape="1">
            <a:blip r:embed="rId3">
              <a:alphaModFix/>
            </a:blip>
            <a:stretch>
              <a:fillRect b="-22412" l="0" r="0" t="-51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21" name="Google Shape;421;p34"/>
          <p:cNvSpPr txBox="1"/>
          <p:nvPr/>
        </p:nvSpPr>
        <p:spPr>
          <a:xfrm>
            <a:off x="4221925" y="254364"/>
            <a:ext cx="69612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1" lang="en-US" sz="1800" u="sng" cap="none" strike="noStrike">
                <a:solidFill>
                  <a:srgbClr val="3D7372"/>
                </a:solidFill>
                <a:latin typeface="Arial"/>
                <a:ea typeface="Arial"/>
                <a:cs typeface="Arial"/>
                <a:sym typeface="Arial"/>
              </a:rPr>
              <a:t>Giải:</a:t>
            </a:r>
            <a:endParaRPr b="1" i="1" sz="1800" u="sng" cap="none" strike="noStrike">
              <a:solidFill>
                <a:srgbClr val="3D7372"/>
              </a:solidFill>
              <a:latin typeface="Arial"/>
              <a:ea typeface="Arial"/>
              <a:cs typeface="Arial"/>
              <a:sym typeface="Arial"/>
            </a:endParaRPr>
          </a:p>
        </p:txBody>
      </p:sp>
      <p:pic>
        <p:nvPicPr>
          <p:cNvPr id="422" name="Google Shape;422;p34"/>
          <p:cNvPicPr preferRelativeResize="0"/>
          <p:nvPr/>
        </p:nvPicPr>
        <p:blipFill rotWithShape="1">
          <a:blip r:embed="rId4">
            <a:alphaModFix/>
          </a:blip>
          <a:srcRect b="0" l="0" r="0" t="0"/>
          <a:stretch/>
        </p:blipFill>
        <p:spPr>
          <a:xfrm>
            <a:off x="5218791" y="1698239"/>
            <a:ext cx="3238666" cy="3225966"/>
          </a:xfrm>
          <a:prstGeom prst="rect">
            <a:avLst/>
          </a:prstGeom>
          <a:noFill/>
          <a:ln>
            <a:noFill/>
          </a:ln>
        </p:spPr>
      </p:pic>
      <p:sp>
        <p:nvSpPr>
          <p:cNvPr id="423" name="Google Shape;423;p34"/>
          <p:cNvSpPr txBox="1"/>
          <p:nvPr/>
        </p:nvSpPr>
        <p:spPr>
          <a:xfrm>
            <a:off x="590534" y="1542553"/>
            <a:ext cx="4148444" cy="2316019"/>
          </a:xfrm>
          <a:prstGeom prst="rect">
            <a:avLst/>
          </a:prstGeom>
          <a:blipFill rotWithShape="1">
            <a:blip r:embed="rId5">
              <a:alphaModFix/>
            </a:blip>
            <a:stretch>
              <a:fillRect b="0" l="-1027" r="-8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5"/>
          <p:cNvSpPr/>
          <p:nvPr/>
        </p:nvSpPr>
        <p:spPr>
          <a:xfrm>
            <a:off x="510870" y="4937762"/>
            <a:ext cx="8122920" cy="66583"/>
          </a:xfrm>
          <a:prstGeom prst="roundRect">
            <a:avLst>
              <a:gd fmla="val 50000" name="adj"/>
            </a:avLst>
          </a:prstGeom>
          <a:solidFill>
            <a:srgbClr val="CB685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429" name="Google Shape;429;p35"/>
          <p:cNvSpPr/>
          <p:nvPr/>
        </p:nvSpPr>
        <p:spPr>
          <a:xfrm>
            <a:off x="1013443" y="179624"/>
            <a:ext cx="7311573" cy="74546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30" name="Google Shape;430;p35"/>
          <p:cNvSpPr txBox="1"/>
          <p:nvPr/>
        </p:nvSpPr>
        <p:spPr>
          <a:xfrm>
            <a:off x="4321167" y="917699"/>
            <a:ext cx="696123"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431" name="Google Shape;431;p35"/>
          <p:cNvSpPr/>
          <p:nvPr/>
        </p:nvSpPr>
        <p:spPr>
          <a:xfrm>
            <a:off x="1013443" y="1482916"/>
            <a:ext cx="6370747" cy="3205749"/>
          </a:xfrm>
          <a:prstGeom prst="rect">
            <a:avLst/>
          </a:prstGeom>
          <a:blipFill rotWithShape="1">
            <a:blip r:embed="rId4">
              <a:alphaModFix/>
            </a:blip>
            <a:stretch>
              <a:fillRect b="-189" l="-57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432" name="Google Shape;432;p35"/>
          <p:cNvPicPr preferRelativeResize="0"/>
          <p:nvPr/>
        </p:nvPicPr>
        <p:blipFill rotWithShape="1">
          <a:blip r:embed="rId5">
            <a:alphaModFix/>
          </a:blip>
          <a:srcRect b="0" l="0" r="0" t="0"/>
          <a:stretch/>
        </p:blipFill>
        <p:spPr>
          <a:xfrm flipH="1">
            <a:off x="8325015" y="4125970"/>
            <a:ext cx="696493" cy="811791"/>
          </a:xfrm>
          <a:prstGeom prst="rect">
            <a:avLst/>
          </a:prstGeom>
          <a:noFill/>
          <a:ln>
            <a:noFill/>
          </a:ln>
        </p:spPr>
      </p:pic>
    </p:spTree>
  </p:cSld>
  <p:clrMapOvr>
    <a:masterClrMapping/>
  </p:clrMapOvr>
  <p:transition spd="med" p14:dur="7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0" st="0"/>
                                            </p:txEl>
                                          </p:spTgt>
                                        </p:tgtEl>
                                        <p:attrNameLst>
                                          <p:attrName>style.visibility</p:attrName>
                                        </p:attrNameLst>
                                      </p:cBhvr>
                                      <p:to>
                                        <p:strVal val="visible"/>
                                      </p:to>
                                    </p:set>
                                    <p:animEffect filter="fade" transition="in">
                                      <p:cBhvr>
                                        <p:cTn dur="500"/>
                                        <p:tgtEl>
                                          <p:spTgt spid="43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6"/>
          <p:cNvSpPr txBox="1"/>
          <p:nvPr/>
        </p:nvSpPr>
        <p:spPr>
          <a:xfrm>
            <a:off x="633449" y="509791"/>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438" name="Google Shape;438;p36"/>
          <p:cNvSpPr/>
          <p:nvPr/>
        </p:nvSpPr>
        <p:spPr>
          <a:xfrm>
            <a:off x="510870" y="4937762"/>
            <a:ext cx="8122920" cy="66583"/>
          </a:xfrm>
          <a:prstGeom prst="roundRect">
            <a:avLst>
              <a:gd fmla="val 50000" name="adj"/>
            </a:avLst>
          </a:prstGeom>
          <a:solidFill>
            <a:srgbClr val="CB685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39" name="Google Shape;439;p36"/>
          <p:cNvSpPr/>
          <p:nvPr/>
        </p:nvSpPr>
        <p:spPr>
          <a:xfrm>
            <a:off x="876959" y="23052"/>
            <a:ext cx="7390737" cy="2065694"/>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440" name="Google Shape;440;p36"/>
          <p:cNvPicPr preferRelativeResize="0"/>
          <p:nvPr/>
        </p:nvPicPr>
        <p:blipFill rotWithShape="1">
          <a:blip r:embed="rId4">
            <a:alphaModFix/>
          </a:blip>
          <a:srcRect b="0" l="0" r="0" t="0"/>
          <a:stretch/>
        </p:blipFill>
        <p:spPr>
          <a:xfrm flipH="1">
            <a:off x="8381376" y="280330"/>
            <a:ext cx="504828" cy="588397"/>
          </a:xfrm>
          <a:prstGeom prst="rect">
            <a:avLst/>
          </a:prstGeom>
          <a:noFill/>
          <a:ln>
            <a:noFill/>
          </a:ln>
        </p:spPr>
      </p:pic>
      <p:sp>
        <p:nvSpPr>
          <p:cNvPr id="441" name="Google Shape;441;p36"/>
          <p:cNvSpPr/>
          <p:nvPr/>
        </p:nvSpPr>
        <p:spPr>
          <a:xfrm>
            <a:off x="633449" y="1996278"/>
            <a:ext cx="1524522" cy="33855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333333"/>
                </a:solidFill>
                <a:latin typeface="Arial"/>
                <a:ea typeface="Arial"/>
                <a:cs typeface="Arial"/>
                <a:sym typeface="Arial"/>
              </a:rPr>
              <a:t>Tiệm cận:</a:t>
            </a:r>
            <a:endParaRPr b="0" i="0" sz="1600" u="none" cap="none" strike="noStrike">
              <a:solidFill>
                <a:srgbClr val="000000"/>
              </a:solidFill>
              <a:latin typeface="Arial"/>
              <a:ea typeface="Arial"/>
              <a:cs typeface="Arial"/>
              <a:sym typeface="Arial"/>
            </a:endParaRPr>
          </a:p>
        </p:txBody>
      </p:sp>
      <p:sp>
        <p:nvSpPr>
          <p:cNvPr id="442" name="Google Shape;442;p36"/>
          <p:cNvSpPr/>
          <p:nvPr/>
        </p:nvSpPr>
        <p:spPr>
          <a:xfrm>
            <a:off x="876959" y="2287589"/>
            <a:ext cx="7390737" cy="153067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43" name="Google Shape;443;p36"/>
          <p:cNvSpPr/>
          <p:nvPr/>
        </p:nvSpPr>
        <p:spPr>
          <a:xfrm>
            <a:off x="633449" y="3941990"/>
            <a:ext cx="7877756" cy="830997"/>
          </a:xfrm>
          <a:prstGeom prst="rect">
            <a:avLst/>
          </a:prstGeom>
          <a:blipFill rotWithShape="1">
            <a:blip r:embed="rId6">
              <a:alphaModFix/>
            </a:blip>
            <a:stretch>
              <a:fillRect b="-3674" l="-463" r="-38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0" st="0"/>
                                            </p:txEl>
                                          </p:spTgt>
                                        </p:tgtEl>
                                        <p:attrNameLst>
                                          <p:attrName>style.visibility</p:attrName>
                                        </p:attrNameLst>
                                      </p:cBhvr>
                                      <p:to>
                                        <p:strVal val="visible"/>
                                      </p:to>
                                    </p:set>
                                    <p:animEffect filter="fade" transition="in">
                                      <p:cBhvr>
                                        <p:cTn dur="500"/>
                                        <p:tgtEl>
                                          <p:spTgt spid="4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0" st="0"/>
                                            </p:txEl>
                                          </p:spTgt>
                                        </p:tgtEl>
                                        <p:attrNameLst>
                                          <p:attrName>style.visibility</p:attrName>
                                        </p:attrNameLst>
                                      </p:cBhvr>
                                      <p:to>
                                        <p:strVal val="visible"/>
                                      </p:to>
                                    </p:set>
                                    <p:animEffect filter="fade" transition="in">
                                      <p:cBhvr>
                                        <p:cTn dur="500"/>
                                        <p:tgtEl>
                                          <p:spTgt spid="4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0" st="0"/>
                                            </p:txEl>
                                          </p:spTgt>
                                        </p:tgtEl>
                                        <p:attrNameLst>
                                          <p:attrName>style.visibility</p:attrName>
                                        </p:attrNameLst>
                                      </p:cBhvr>
                                      <p:to>
                                        <p:strVal val="visible"/>
                                      </p:to>
                                    </p:set>
                                    <p:animEffect filter="fade" transition="in">
                                      <p:cBhvr>
                                        <p:cTn dur="500"/>
                                        <p:tgtEl>
                                          <p:spTgt spid="44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7"/>
          <p:cNvSpPr/>
          <p:nvPr/>
        </p:nvSpPr>
        <p:spPr>
          <a:xfrm>
            <a:off x="510870" y="4937762"/>
            <a:ext cx="8122920" cy="66583"/>
          </a:xfrm>
          <a:prstGeom prst="roundRect">
            <a:avLst>
              <a:gd fmla="val 50000" name="adj"/>
            </a:avLst>
          </a:prstGeom>
          <a:solidFill>
            <a:srgbClr val="CB685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449" name="Google Shape;449;p37"/>
          <p:cNvSpPr/>
          <p:nvPr/>
        </p:nvSpPr>
        <p:spPr>
          <a:xfrm>
            <a:off x="1449123" y="312811"/>
            <a:ext cx="1954381" cy="46166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Bảng biến thiên:</a:t>
            </a:r>
            <a:endParaRPr b="0" i="0" sz="1600" u="none" cap="none" strike="noStrike">
              <a:solidFill>
                <a:srgbClr val="000000"/>
              </a:solidFill>
              <a:latin typeface="Arial"/>
              <a:ea typeface="Arial"/>
              <a:cs typeface="Arial"/>
              <a:sym typeface="Arial"/>
            </a:endParaRPr>
          </a:p>
        </p:txBody>
      </p:sp>
      <p:sp>
        <p:nvSpPr>
          <p:cNvPr id="450" name="Google Shape;450;p37"/>
          <p:cNvSpPr txBox="1"/>
          <p:nvPr/>
        </p:nvSpPr>
        <p:spPr>
          <a:xfrm>
            <a:off x="633449" y="366673"/>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pic>
        <p:nvPicPr>
          <p:cNvPr id="451" name="Google Shape;451;p37"/>
          <p:cNvPicPr preferRelativeResize="0"/>
          <p:nvPr/>
        </p:nvPicPr>
        <p:blipFill rotWithShape="1">
          <a:blip r:embed="rId3">
            <a:alphaModFix/>
          </a:blip>
          <a:srcRect b="0" l="0" r="0" t="0"/>
          <a:stretch/>
        </p:blipFill>
        <p:spPr>
          <a:xfrm>
            <a:off x="3777215" y="450491"/>
            <a:ext cx="3768954" cy="1122863"/>
          </a:xfrm>
          <a:prstGeom prst="rect">
            <a:avLst/>
          </a:prstGeom>
          <a:noFill/>
          <a:ln>
            <a:noFill/>
          </a:ln>
        </p:spPr>
      </p:pic>
      <p:sp>
        <p:nvSpPr>
          <p:cNvPr id="452" name="Google Shape;452;p37"/>
          <p:cNvSpPr/>
          <p:nvPr/>
        </p:nvSpPr>
        <p:spPr>
          <a:xfrm>
            <a:off x="458520" y="1792439"/>
            <a:ext cx="1524522" cy="338554"/>
          </a:xfrm>
          <a:prstGeom prst="rect">
            <a:avLst/>
          </a:prstGeom>
          <a:blipFill rotWithShape="1">
            <a:blip r:embed="rId4">
              <a:alphaModFix/>
            </a:blip>
            <a:stretch>
              <a:fillRect b="-21426" l="0" r="0" t="-535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53" name="Google Shape;453;p37"/>
          <p:cNvSpPr txBox="1"/>
          <p:nvPr/>
        </p:nvSpPr>
        <p:spPr>
          <a:xfrm>
            <a:off x="458520" y="2350078"/>
            <a:ext cx="5015145" cy="2337115"/>
          </a:xfrm>
          <a:prstGeom prst="rect">
            <a:avLst/>
          </a:prstGeom>
          <a:blipFill rotWithShape="1">
            <a:blip r:embed="rId5">
              <a:alphaModFix/>
            </a:blip>
            <a:stretch>
              <a:fillRect b="0" l="-606" r="-60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454" name="Google Shape;454;p37"/>
          <p:cNvPicPr preferRelativeResize="0"/>
          <p:nvPr/>
        </p:nvPicPr>
        <p:blipFill rotWithShape="1">
          <a:blip r:embed="rId6">
            <a:alphaModFix/>
          </a:blip>
          <a:srcRect b="0" l="0" r="0" t="0"/>
          <a:stretch/>
        </p:blipFill>
        <p:spPr>
          <a:xfrm>
            <a:off x="5792950" y="1948151"/>
            <a:ext cx="2840840" cy="27750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animEffect filter="fade" transition="in">
                                      <p:cBhvr>
                                        <p:cTn dur="500"/>
                                        <p:tgtEl>
                                          <p:spTgt spid="4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animEffect filter="fade" transition="in">
                                      <p:cBhvr>
                                        <p:cTn dur="500"/>
                                        <p:tgtEl>
                                          <p:spTgt spid="4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8"/>
          <p:cNvSpPr/>
          <p:nvPr/>
        </p:nvSpPr>
        <p:spPr>
          <a:xfrm>
            <a:off x="510870" y="4937762"/>
            <a:ext cx="8122920" cy="66583"/>
          </a:xfrm>
          <a:prstGeom prst="roundRect">
            <a:avLst>
              <a:gd fmla="val 50000" name="adj"/>
            </a:avLst>
          </a:prstGeom>
          <a:solidFill>
            <a:srgbClr val="CB685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460" name="Google Shape;460;p38"/>
          <p:cNvSpPr txBox="1"/>
          <p:nvPr/>
        </p:nvSpPr>
        <p:spPr>
          <a:xfrm>
            <a:off x="633449" y="366673"/>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pic>
        <p:nvPicPr>
          <p:cNvPr id="461" name="Google Shape;461;p38"/>
          <p:cNvPicPr preferRelativeResize="0"/>
          <p:nvPr/>
        </p:nvPicPr>
        <p:blipFill rotWithShape="1">
          <a:blip r:embed="rId3">
            <a:alphaModFix/>
          </a:blip>
          <a:srcRect b="0" l="0" r="0" t="0"/>
          <a:stretch/>
        </p:blipFill>
        <p:spPr>
          <a:xfrm>
            <a:off x="5494351" y="1656472"/>
            <a:ext cx="3139439" cy="3066684"/>
          </a:xfrm>
          <a:prstGeom prst="rect">
            <a:avLst/>
          </a:prstGeom>
          <a:noFill/>
          <a:ln>
            <a:noFill/>
          </a:ln>
        </p:spPr>
      </p:pic>
      <p:sp>
        <p:nvSpPr>
          <p:cNvPr id="462" name="Google Shape;462;p38"/>
          <p:cNvSpPr/>
          <p:nvPr/>
        </p:nvSpPr>
        <p:spPr>
          <a:xfrm>
            <a:off x="590534" y="1012108"/>
            <a:ext cx="1524522" cy="353943"/>
          </a:xfrm>
          <a:prstGeom prst="rect">
            <a:avLst/>
          </a:prstGeom>
          <a:blipFill rotWithShape="1">
            <a:blip r:embed="rId4">
              <a:alphaModFix/>
            </a:blip>
            <a:stretch>
              <a:fillRect b="-22412" l="0" r="0" t="-51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63" name="Google Shape;463;p38"/>
          <p:cNvSpPr txBox="1"/>
          <p:nvPr/>
        </p:nvSpPr>
        <p:spPr>
          <a:xfrm>
            <a:off x="590534" y="1502798"/>
            <a:ext cx="4148444" cy="2316019"/>
          </a:xfrm>
          <a:prstGeom prst="rect">
            <a:avLst/>
          </a:prstGeom>
          <a:blipFill rotWithShape="1">
            <a:blip r:embed="rId5">
              <a:alphaModFix/>
            </a:blip>
            <a:stretch>
              <a:fillRect b="-262" l="-1027" r="-8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464" name="Google Shape;464;p38"/>
          <p:cNvPicPr preferRelativeResize="0"/>
          <p:nvPr/>
        </p:nvPicPr>
        <p:blipFill rotWithShape="1">
          <a:blip r:embed="rId6">
            <a:alphaModFix/>
          </a:blip>
          <a:srcRect b="0" l="0" r="0" t="0"/>
          <a:stretch/>
        </p:blipFill>
        <p:spPr>
          <a:xfrm flipH="1">
            <a:off x="8381376" y="280330"/>
            <a:ext cx="504828" cy="5883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grpSp>
        <p:nvGrpSpPr>
          <p:cNvPr id="469" name="Google Shape;469;p39"/>
          <p:cNvGrpSpPr/>
          <p:nvPr/>
        </p:nvGrpSpPr>
        <p:grpSpPr>
          <a:xfrm>
            <a:off x="886569" y="630613"/>
            <a:ext cx="1922939" cy="555599"/>
            <a:chOff x="405517" y="416404"/>
            <a:chExt cx="1922939" cy="555599"/>
          </a:xfrm>
        </p:grpSpPr>
        <p:pic>
          <p:nvPicPr>
            <p:cNvPr id="470" name="Google Shape;470;p39"/>
            <p:cNvPicPr preferRelativeResize="0"/>
            <p:nvPr/>
          </p:nvPicPr>
          <p:blipFill rotWithShape="1">
            <a:blip r:embed="rId3">
              <a:alphaModFix/>
            </a:blip>
            <a:srcRect b="0" l="0" r="0" t="0"/>
            <a:stretch/>
          </p:blipFill>
          <p:spPr>
            <a:xfrm>
              <a:off x="405517" y="416404"/>
              <a:ext cx="638042" cy="555599"/>
            </a:xfrm>
            <a:prstGeom prst="rect">
              <a:avLst/>
            </a:prstGeom>
            <a:noFill/>
            <a:ln>
              <a:noFill/>
            </a:ln>
          </p:spPr>
        </p:pic>
        <p:sp>
          <p:nvSpPr>
            <p:cNvPr id="471" name="Google Shape;471;p39"/>
            <p:cNvSpPr/>
            <p:nvPr/>
          </p:nvSpPr>
          <p:spPr>
            <a:xfrm>
              <a:off x="1228475" y="424355"/>
              <a:ext cx="1099981"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1" i="1" lang="en-US" sz="2200" u="sng" cap="none" strike="noStrike">
                  <a:solidFill>
                    <a:srgbClr val="C00000"/>
                  </a:solidFill>
                  <a:latin typeface="Arial"/>
                  <a:ea typeface="Arial"/>
                  <a:cs typeface="Arial"/>
                  <a:sym typeface="Arial"/>
                </a:rPr>
                <a:t>Chú ý:</a:t>
              </a:r>
              <a:endParaRPr b="0" i="0" sz="2200" u="none" cap="none" strike="noStrike">
                <a:solidFill>
                  <a:srgbClr val="C00000"/>
                </a:solidFill>
                <a:latin typeface="Arial"/>
                <a:ea typeface="Arial"/>
                <a:cs typeface="Arial"/>
                <a:sym typeface="Arial"/>
              </a:endParaRPr>
            </a:p>
          </p:txBody>
        </p:sp>
      </p:grpSp>
      <p:sp>
        <p:nvSpPr>
          <p:cNvPr id="472" name="Google Shape;472;p39"/>
          <p:cNvSpPr/>
          <p:nvPr/>
        </p:nvSpPr>
        <p:spPr>
          <a:xfrm>
            <a:off x="751399" y="1242373"/>
            <a:ext cx="7653132" cy="2848152"/>
          </a:xfrm>
          <a:prstGeom prst="rect">
            <a:avLst/>
          </a:prstGeom>
          <a:blipFill rotWithShape="1">
            <a:blip r:embed="rId4">
              <a:alphaModFix/>
            </a:blip>
            <a:stretch>
              <a:fillRect b="-2569" l="-477" r="-6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ransition spd="med" p14:dur="700">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p:nvPr/>
        </p:nvSpPr>
        <p:spPr>
          <a:xfrm>
            <a:off x="997225" y="421244"/>
            <a:ext cx="5077475"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3E63"/>
              </a:buClr>
              <a:buSzPts val="3000"/>
              <a:buFont typeface="Arial"/>
              <a:buNone/>
            </a:pPr>
            <a:r>
              <a:rPr b="1" i="0" lang="en-US" sz="3400" u="none" cap="none" strike="noStrike">
                <a:solidFill>
                  <a:srgbClr val="D64817"/>
                </a:solidFill>
                <a:latin typeface="Arial"/>
                <a:ea typeface="Arial"/>
                <a:cs typeface="Arial"/>
                <a:sym typeface="Arial"/>
              </a:rPr>
              <a:t>NỘI DUNG BÀI HỌC</a:t>
            </a:r>
            <a:endParaRPr/>
          </a:p>
        </p:txBody>
      </p:sp>
      <p:sp>
        <p:nvSpPr>
          <p:cNvPr id="164" name="Google Shape;164;p4"/>
          <p:cNvSpPr/>
          <p:nvPr/>
        </p:nvSpPr>
        <p:spPr>
          <a:xfrm>
            <a:off x="1005176" y="1410710"/>
            <a:ext cx="3512820" cy="4154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100" u="none" cap="none" strike="noStrike">
                <a:solidFill>
                  <a:srgbClr val="000000"/>
                </a:solidFill>
                <a:latin typeface="Arial"/>
                <a:ea typeface="Arial"/>
                <a:cs typeface="Arial"/>
                <a:sym typeface="Arial"/>
              </a:rPr>
              <a:t>1. Sơ đồ khảo sát hàm số</a:t>
            </a:r>
            <a:endParaRPr b="0" i="0" sz="2100" u="none" cap="none" strike="noStrike">
              <a:solidFill>
                <a:srgbClr val="000000"/>
              </a:solidFill>
              <a:latin typeface="Arial"/>
              <a:ea typeface="Arial"/>
              <a:cs typeface="Arial"/>
              <a:sym typeface="Arial"/>
            </a:endParaRPr>
          </a:p>
        </p:txBody>
      </p:sp>
      <p:sp>
        <p:nvSpPr>
          <p:cNvPr id="165" name="Google Shape;165;p4"/>
          <p:cNvSpPr/>
          <p:nvPr/>
        </p:nvSpPr>
        <p:spPr>
          <a:xfrm>
            <a:off x="1005176" y="2248237"/>
            <a:ext cx="6333877" cy="4154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100" u="none" cap="none" strike="noStrike">
                <a:solidFill>
                  <a:srgbClr val="000000"/>
                </a:solidFill>
                <a:latin typeface="Arial"/>
                <a:ea typeface="Arial"/>
                <a:cs typeface="Arial"/>
                <a:sym typeface="Arial"/>
              </a:rPr>
              <a:t>2. Khảo sát và vẽ đồ thị hàm số đa thức bậc ba</a:t>
            </a:r>
            <a:endParaRPr b="1" i="0" sz="2100" u="none" cap="none" strike="noStrike">
              <a:solidFill>
                <a:srgbClr val="000000"/>
              </a:solidFill>
              <a:latin typeface="Arial"/>
              <a:ea typeface="Arial"/>
              <a:cs typeface="Arial"/>
              <a:sym typeface="Arial"/>
            </a:endParaRPr>
          </a:p>
        </p:txBody>
      </p:sp>
      <p:sp>
        <p:nvSpPr>
          <p:cNvPr id="166" name="Google Shape;166;p4"/>
          <p:cNvSpPr/>
          <p:nvPr/>
        </p:nvSpPr>
        <p:spPr>
          <a:xfrm>
            <a:off x="997225" y="3085764"/>
            <a:ext cx="6537960" cy="4154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100" u="none" cap="none" strike="noStrike">
                <a:solidFill>
                  <a:srgbClr val="000000"/>
                </a:solidFill>
                <a:latin typeface="Arial"/>
                <a:ea typeface="Arial"/>
                <a:cs typeface="Arial"/>
                <a:sym typeface="Arial"/>
              </a:rPr>
              <a:t>3. Khảo sát và vẽ đồ thị hàm số phân thức hữu tỉ</a:t>
            </a:r>
            <a:endParaRPr b="1" i="0" sz="21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0"/>
          <p:cNvSpPr/>
          <p:nvPr/>
        </p:nvSpPr>
        <p:spPr>
          <a:xfrm>
            <a:off x="722956" y="205347"/>
            <a:ext cx="2242881" cy="562987"/>
          </a:xfrm>
          <a:prstGeom prst="roundRect">
            <a:avLst>
              <a:gd fmla="val 16667" name="adj"/>
            </a:avLst>
          </a:prstGeom>
          <a:solidFill>
            <a:srgbClr val="F6E7C9"/>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33333"/>
              </a:buClr>
              <a:buSzPts val="2100"/>
              <a:buFont typeface="Arial"/>
              <a:buNone/>
            </a:pPr>
            <a:r>
              <a:rPr b="1" i="0" lang="en-US" sz="2100" u="none" cap="none" strike="noStrike">
                <a:solidFill>
                  <a:srgbClr val="333333"/>
                </a:solidFill>
                <a:latin typeface="Arial"/>
                <a:ea typeface="Arial"/>
                <a:cs typeface="Arial"/>
                <a:sym typeface="Arial"/>
              </a:rPr>
              <a:t>Luyện tập 3</a:t>
            </a:r>
            <a:endParaRPr b="1" i="0" sz="2100" u="none" cap="none" strike="noStrike">
              <a:solidFill>
                <a:srgbClr val="333333"/>
              </a:solidFill>
              <a:latin typeface="Arial"/>
              <a:ea typeface="Arial"/>
              <a:cs typeface="Arial"/>
              <a:sym typeface="Arial"/>
            </a:endParaRPr>
          </a:p>
        </p:txBody>
      </p:sp>
      <p:sp>
        <p:nvSpPr>
          <p:cNvPr id="478" name="Google Shape;478;p40"/>
          <p:cNvSpPr/>
          <p:nvPr/>
        </p:nvSpPr>
        <p:spPr>
          <a:xfrm>
            <a:off x="643447" y="752432"/>
            <a:ext cx="6456459" cy="72218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479" name="Google Shape;479;p40"/>
          <p:cNvSpPr txBox="1"/>
          <p:nvPr/>
        </p:nvSpPr>
        <p:spPr>
          <a:xfrm>
            <a:off x="4328797" y="1549248"/>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480" name="Google Shape;480;p40"/>
          <p:cNvSpPr/>
          <p:nvPr/>
        </p:nvSpPr>
        <p:spPr>
          <a:xfrm>
            <a:off x="643447" y="1977822"/>
            <a:ext cx="8066825" cy="3064942"/>
          </a:xfrm>
          <a:prstGeom prst="rect">
            <a:avLst/>
          </a:prstGeom>
          <a:blipFill rotWithShape="1">
            <a:blip r:embed="rId4">
              <a:alphaModFix/>
            </a:blip>
            <a:stretch>
              <a:fillRect b="-197" l="-52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481" name="Google Shape;481;p40"/>
          <p:cNvPicPr preferRelativeResize="0"/>
          <p:nvPr/>
        </p:nvPicPr>
        <p:blipFill rotWithShape="1">
          <a:blip r:embed="rId5">
            <a:alphaModFix/>
          </a:blip>
          <a:srcRect b="0" l="0" r="0" t="0"/>
          <a:stretch/>
        </p:blipFill>
        <p:spPr>
          <a:xfrm>
            <a:off x="8380675" y="258064"/>
            <a:ext cx="329597" cy="797414"/>
          </a:xfrm>
          <a:prstGeom prst="rect">
            <a:avLst/>
          </a:prstGeom>
          <a:noFill/>
          <a:ln>
            <a:noFill/>
          </a:ln>
        </p:spPr>
      </p:pic>
    </p:spTree>
  </p:cSld>
  <p:clrMapOvr>
    <a:masterClrMapping/>
  </p:clrMapOvr>
  <mc:AlternateContent>
    <mc:Choice Requires="p14">
      <p:transition spd="slow" p14:dur="7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xEl>
                                              <p:pRg end="0" st="0"/>
                                            </p:txEl>
                                          </p:spTgt>
                                        </p:tgtEl>
                                        <p:attrNameLst>
                                          <p:attrName>style.visibility</p:attrName>
                                        </p:attrNameLst>
                                      </p:cBhvr>
                                      <p:to>
                                        <p:strVal val="visible"/>
                                      </p:to>
                                    </p:set>
                                    <p:animEffect filter="fade" transition="in">
                                      <p:cBhvr>
                                        <p:cTn dur="500"/>
                                        <p:tgtEl>
                                          <p:spTgt spid="48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1"/>
          <p:cNvSpPr txBox="1"/>
          <p:nvPr/>
        </p:nvSpPr>
        <p:spPr>
          <a:xfrm>
            <a:off x="424205" y="336996"/>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487" name="Google Shape;487;p41"/>
          <p:cNvSpPr/>
          <p:nvPr/>
        </p:nvSpPr>
        <p:spPr>
          <a:xfrm>
            <a:off x="1215727" y="271593"/>
            <a:ext cx="1766830" cy="48474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700" u="none" cap="none" strike="noStrike">
                <a:solidFill>
                  <a:srgbClr val="000000"/>
                </a:solidFill>
                <a:latin typeface="Arial"/>
                <a:ea typeface="Arial"/>
                <a:cs typeface="Arial"/>
                <a:sym typeface="Arial"/>
              </a:rPr>
              <a:t>Bảng biến thiên:</a:t>
            </a:r>
            <a:endParaRPr b="0" i="0" sz="1700" u="none" cap="none" strike="noStrike">
              <a:solidFill>
                <a:srgbClr val="000000"/>
              </a:solidFill>
              <a:latin typeface="Arial"/>
              <a:ea typeface="Arial"/>
              <a:cs typeface="Arial"/>
              <a:sym typeface="Arial"/>
            </a:endParaRPr>
          </a:p>
        </p:txBody>
      </p:sp>
      <p:sp>
        <p:nvSpPr>
          <p:cNvPr id="488" name="Google Shape;488;p41"/>
          <p:cNvSpPr/>
          <p:nvPr/>
        </p:nvSpPr>
        <p:spPr>
          <a:xfrm>
            <a:off x="424205" y="2622293"/>
            <a:ext cx="4720286" cy="1816908"/>
          </a:xfrm>
          <a:prstGeom prst="rect">
            <a:avLst/>
          </a:prstGeom>
          <a:blipFill rotWithShape="1">
            <a:blip r:embed="rId3">
              <a:alphaModFix/>
            </a:blip>
            <a:stretch>
              <a:fillRect b="0" l="-64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489" name="Google Shape;489;p41"/>
          <p:cNvPicPr preferRelativeResize="0"/>
          <p:nvPr/>
        </p:nvPicPr>
        <p:blipFill rotWithShape="1">
          <a:blip r:embed="rId4">
            <a:alphaModFix/>
          </a:blip>
          <a:srcRect b="0" l="0" r="0" t="0"/>
          <a:stretch/>
        </p:blipFill>
        <p:spPr>
          <a:xfrm>
            <a:off x="1247533" y="890403"/>
            <a:ext cx="3313229" cy="1433332"/>
          </a:xfrm>
          <a:prstGeom prst="rect">
            <a:avLst/>
          </a:prstGeom>
          <a:noFill/>
          <a:ln>
            <a:noFill/>
          </a:ln>
        </p:spPr>
      </p:pic>
      <p:pic>
        <p:nvPicPr>
          <p:cNvPr id="490" name="Google Shape;490;p41"/>
          <p:cNvPicPr preferRelativeResize="0"/>
          <p:nvPr/>
        </p:nvPicPr>
        <p:blipFill rotWithShape="1">
          <a:blip r:embed="rId5">
            <a:alphaModFix/>
          </a:blip>
          <a:srcRect b="0" l="0" r="0" t="0"/>
          <a:stretch/>
        </p:blipFill>
        <p:spPr>
          <a:xfrm>
            <a:off x="5414553" y="2154803"/>
            <a:ext cx="3284537" cy="2773894"/>
          </a:xfrm>
          <a:prstGeom prst="rect">
            <a:avLst/>
          </a:prstGeom>
          <a:noFill/>
          <a:ln>
            <a:noFill/>
          </a:ln>
        </p:spPr>
      </p:pic>
      <p:sp>
        <p:nvSpPr>
          <p:cNvPr id="491" name="Google Shape;491;p41"/>
          <p:cNvSpPr/>
          <p:nvPr/>
        </p:nvSpPr>
        <p:spPr>
          <a:xfrm>
            <a:off x="424205" y="4574754"/>
            <a:ext cx="3949414" cy="353943"/>
          </a:xfrm>
          <a:prstGeom prst="rect">
            <a:avLst/>
          </a:prstGeom>
          <a:blipFill rotWithShape="1">
            <a:blip r:embed="rId6">
              <a:alphaModFix/>
            </a:blip>
            <a:stretch>
              <a:fillRect b="-20338" l="-1081" r="0" t="-508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492" name="Google Shape;492;p41"/>
          <p:cNvPicPr preferRelativeResize="0"/>
          <p:nvPr/>
        </p:nvPicPr>
        <p:blipFill rotWithShape="1">
          <a:blip r:embed="rId7">
            <a:alphaModFix/>
          </a:blip>
          <a:srcRect b="0" l="0" r="0" t="0"/>
          <a:stretch/>
        </p:blipFill>
        <p:spPr>
          <a:xfrm>
            <a:off x="8380675" y="258064"/>
            <a:ext cx="329597" cy="7974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xEl>
                                              <p:pRg end="0" st="0"/>
                                            </p:txEl>
                                          </p:spTgt>
                                        </p:tgtEl>
                                        <p:attrNameLst>
                                          <p:attrName>style.visibility</p:attrName>
                                        </p:attrNameLst>
                                      </p:cBhvr>
                                      <p:to>
                                        <p:strVal val="visible"/>
                                      </p:to>
                                    </p:set>
                                    <p:animEffect filter="fade" transition="in">
                                      <p:cBhvr>
                                        <p:cTn dur="500"/>
                                        <p:tgtEl>
                                          <p:spTgt spid="4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2"/>
          <p:cNvSpPr/>
          <p:nvPr/>
        </p:nvSpPr>
        <p:spPr>
          <a:xfrm>
            <a:off x="788521" y="989305"/>
            <a:ext cx="7567544" cy="140737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1F497D"/>
              </a:buClr>
              <a:buSzPts val="6500"/>
              <a:buFont typeface="Arial"/>
              <a:buNone/>
            </a:pPr>
            <a:r>
              <a:rPr b="1" i="0" lang="en-US" sz="6500" u="none" cap="none" strike="noStrike">
                <a:solidFill>
                  <a:srgbClr val="1F497D"/>
                </a:solidFill>
                <a:latin typeface="Arial"/>
                <a:ea typeface="Arial"/>
                <a:cs typeface="Arial"/>
                <a:sym typeface="Arial"/>
              </a:rPr>
              <a:t>LUYỆN</a:t>
            </a:r>
            <a:r>
              <a:rPr b="1" i="0" lang="en-US" sz="6500" u="none" cap="none" strike="noStrike">
                <a:solidFill>
                  <a:srgbClr val="1F497D"/>
                </a:solidFill>
                <a:latin typeface="Arial"/>
                <a:ea typeface="Arial"/>
                <a:cs typeface="Arial"/>
                <a:sym typeface="Arial"/>
              </a:rPr>
              <a:t> TẬP</a:t>
            </a:r>
            <a:endParaRPr b="1" i="0" sz="6500" u="none" cap="none" strike="noStrike">
              <a:solidFill>
                <a:srgbClr val="1F497D"/>
              </a:solidFill>
              <a:latin typeface="Arial"/>
              <a:ea typeface="Arial"/>
              <a:cs typeface="Arial"/>
              <a:sym typeface="Arial"/>
            </a:endParaRPr>
          </a:p>
        </p:txBody>
      </p:sp>
      <p:pic>
        <p:nvPicPr>
          <p:cNvPr id="498" name="Google Shape;498;p42"/>
          <p:cNvPicPr preferRelativeResize="0"/>
          <p:nvPr/>
        </p:nvPicPr>
        <p:blipFill rotWithShape="1">
          <a:blip r:embed="rId3">
            <a:alphaModFix/>
          </a:blip>
          <a:srcRect b="0" l="0" r="0" t="0"/>
          <a:stretch/>
        </p:blipFill>
        <p:spPr>
          <a:xfrm>
            <a:off x="383978" y="3877801"/>
            <a:ext cx="8376630" cy="39017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E34A2"/>
            </a:gs>
            <a:gs pos="6195">
              <a:srgbClr val="6E34A2"/>
            </a:gs>
            <a:gs pos="41000">
              <a:srgbClr val="391B55"/>
            </a:gs>
            <a:gs pos="100000">
              <a:srgbClr val="251135"/>
            </a:gs>
          </a:gsLst>
          <a:path path="circle">
            <a:fillToRect b="50%" l="50%" r="50%" t="50%"/>
          </a:path>
          <a:tileRect/>
        </a:gradFill>
      </p:bgPr>
    </p:bg>
    <p:spTree>
      <p:nvGrpSpPr>
        <p:cNvPr id="502" name="Shape 502"/>
        <p:cNvGrpSpPr/>
        <p:nvPr/>
      </p:nvGrpSpPr>
      <p:grpSpPr>
        <a:xfrm>
          <a:off x="0" y="0"/>
          <a:ext cx="0" cy="0"/>
          <a:chOff x="0" y="0"/>
          <a:chExt cx="0" cy="0"/>
        </a:xfrm>
      </p:grpSpPr>
      <p:pic>
        <p:nvPicPr>
          <p:cNvPr id="503" name="Google Shape;503;p43"/>
          <p:cNvPicPr preferRelativeResize="0"/>
          <p:nvPr/>
        </p:nvPicPr>
        <p:blipFill rotWithShape="1">
          <a:blip r:embed="rId3">
            <a:alphaModFix/>
          </a:blip>
          <a:srcRect b="0" l="0" r="0" t="0"/>
          <a:stretch/>
        </p:blipFill>
        <p:spPr>
          <a:xfrm>
            <a:off x="7427" y="0"/>
            <a:ext cx="9144000" cy="5143500"/>
          </a:xfrm>
          <a:prstGeom prst="rect">
            <a:avLst/>
          </a:prstGeom>
          <a:noFill/>
          <a:ln>
            <a:noFill/>
          </a:ln>
        </p:spPr>
      </p:pic>
      <p:pic>
        <p:nvPicPr>
          <p:cNvPr id="504" name="Google Shape;504;p43"/>
          <p:cNvPicPr preferRelativeResize="0"/>
          <p:nvPr/>
        </p:nvPicPr>
        <p:blipFill rotWithShape="1">
          <a:blip r:embed="rId4">
            <a:alphaModFix/>
          </a:blip>
          <a:srcRect b="4367" l="4021" r="4266" t="2522"/>
          <a:stretch/>
        </p:blipFill>
        <p:spPr>
          <a:xfrm>
            <a:off x="2422863" y="415186"/>
            <a:ext cx="4313127" cy="4313127"/>
          </a:xfrm>
          <a:custGeom>
            <a:rect b="b" l="l" r="r" t="t"/>
            <a:pathLst>
              <a:path extrusionOk="0" h="5472000" w="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noFill/>
          <a:ln cap="flat" cmpd="sng" w="47625">
            <a:solidFill>
              <a:srgbClr val="66C4E8"/>
            </a:solidFill>
            <a:prstDash val="solid"/>
            <a:round/>
            <a:headEnd len="sm" w="sm" type="none"/>
            <a:tailEnd len="sm" w="sm" type="none"/>
          </a:ln>
        </p:spPr>
      </p:pic>
      <p:pic>
        <p:nvPicPr>
          <p:cNvPr id="505" name="Google Shape;505;p43"/>
          <p:cNvPicPr preferRelativeResize="0"/>
          <p:nvPr/>
        </p:nvPicPr>
        <p:blipFill rotWithShape="1">
          <a:blip r:embed="rId5">
            <a:alphaModFix/>
          </a:blip>
          <a:srcRect b="0" l="0" r="0" t="0"/>
          <a:stretch/>
        </p:blipFill>
        <p:spPr>
          <a:xfrm>
            <a:off x="9065466" y="5240120"/>
            <a:ext cx="157068" cy="157068"/>
          </a:xfrm>
          <a:prstGeom prst="rect">
            <a:avLst/>
          </a:prstGeom>
          <a:noFill/>
          <a:ln>
            <a:noFill/>
          </a:ln>
        </p:spPr>
      </p:pic>
    </p:spTree>
  </p:cSld>
  <p:clrMapOvr>
    <a:masterClrMapping/>
  </p:clrMapOvr>
  <p:transition spd="med" p14:dur="7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descr="https://onwardigo.files.wordpress.com/2016/05/millionaire02a.jpg" id="511" name="Google Shape;511;p44"/>
          <p:cNvPicPr preferRelativeResize="0"/>
          <p:nvPr/>
        </p:nvPicPr>
        <p:blipFill rotWithShape="1">
          <a:blip r:embed="rId3">
            <a:alphaModFix/>
          </a:blip>
          <a:srcRect b="0" l="0" r="0" t="0"/>
          <a:stretch/>
        </p:blipFill>
        <p:spPr>
          <a:xfrm>
            <a:off x="219172" y="133778"/>
            <a:ext cx="8723541" cy="4906992"/>
          </a:xfrm>
          <a:prstGeom prst="rect">
            <a:avLst/>
          </a:prstGeom>
          <a:noFill/>
          <a:ln>
            <a:noFill/>
          </a:ln>
        </p:spPr>
      </p:pic>
      <p:sp>
        <p:nvSpPr>
          <p:cNvPr id="512" name="Google Shape;512;p44"/>
          <p:cNvSpPr/>
          <p:nvPr/>
        </p:nvSpPr>
        <p:spPr>
          <a:xfrm>
            <a:off x="26372" y="0"/>
            <a:ext cx="9117628" cy="1288254"/>
          </a:xfrm>
          <a:prstGeom prst="rect">
            <a:avLst/>
          </a:prstGeom>
          <a:gradFill>
            <a:gsLst>
              <a:gs pos="0">
                <a:schemeClr val="dk1"/>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13" name="Google Shape;513;p44"/>
          <p:cNvSpPr/>
          <p:nvPr/>
        </p:nvSpPr>
        <p:spPr>
          <a:xfrm>
            <a:off x="0" y="3165494"/>
            <a:ext cx="9144000" cy="1307304"/>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14" name="Google Shape;514;p44"/>
          <p:cNvSpPr/>
          <p:nvPr/>
        </p:nvSpPr>
        <p:spPr>
          <a:xfrm>
            <a:off x="-9144" y="4443994"/>
            <a:ext cx="9144000" cy="69889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15" name="Google Shape;515;p44"/>
          <p:cNvSpPr/>
          <p:nvPr/>
        </p:nvSpPr>
        <p:spPr>
          <a:xfrm>
            <a:off x="-7796" y="8216"/>
            <a:ext cx="2178748" cy="5143500"/>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16" name="Google Shape;516;p44"/>
          <p:cNvSpPr/>
          <p:nvPr/>
        </p:nvSpPr>
        <p:spPr>
          <a:xfrm>
            <a:off x="3957383" y="4453138"/>
            <a:ext cx="1399510" cy="387967"/>
          </a:xfrm>
          <a:prstGeom prst="hexagon">
            <a:avLst>
              <a:gd fmla="val 25000" name="adj"/>
              <a:gd fmla="val 115470" name="vf"/>
            </a:avLst>
          </a:prstGeom>
          <a:gradFill>
            <a:gsLst>
              <a:gs pos="0">
                <a:srgbClr val="000000">
                  <a:alpha val="784"/>
                </a:srgbClr>
              </a:gs>
              <a:gs pos="65000">
                <a:srgbClr val="000000">
                  <a:alpha val="784"/>
                </a:srgbClr>
              </a:gs>
              <a:gs pos="95000">
                <a:srgbClr val="385623"/>
              </a:gs>
              <a:gs pos="100000">
                <a:srgbClr val="385623"/>
              </a:gs>
            </a:gsLst>
            <a:path path="circle">
              <a:fillToRect b="50%" l="50%" r="50%" t="50%"/>
            </a:path>
            <a:tileRect/>
          </a:gradFill>
          <a:ln cap="flat" cmpd="sng" w="25400">
            <a:solidFill>
              <a:srgbClr val="3366FF"/>
            </a:solidFill>
            <a:prstDash val="solid"/>
            <a:miter lim="800000"/>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Bắt đầu</a:t>
            </a:r>
            <a:endParaRPr b="1" i="0" sz="1600" u="none" cap="none" strike="noStrike">
              <a:solidFill>
                <a:srgbClr val="FFFFFF"/>
              </a:solidFill>
              <a:latin typeface="Arial"/>
              <a:ea typeface="Arial"/>
              <a:cs typeface="Arial"/>
              <a:sym typeface="Arial"/>
            </a:endParaRPr>
          </a:p>
        </p:txBody>
      </p:sp>
      <p:pic>
        <p:nvPicPr>
          <p:cNvPr id="517" name="Google Shape;517;p44"/>
          <p:cNvPicPr preferRelativeResize="0"/>
          <p:nvPr/>
        </p:nvPicPr>
        <p:blipFill rotWithShape="1">
          <a:blip r:embed="rId4">
            <a:alphaModFix/>
          </a:blip>
          <a:srcRect b="0" l="21738" r="21800" t="0"/>
          <a:stretch/>
        </p:blipFill>
        <p:spPr>
          <a:xfrm>
            <a:off x="7879732" y="4162491"/>
            <a:ext cx="1039091" cy="970022"/>
          </a:xfrm>
          <a:prstGeom prst="flowChartConnector">
            <a:avLst/>
          </a:prstGeom>
          <a:noFill/>
          <a:ln>
            <a:noFill/>
          </a:ln>
        </p:spPr>
      </p:pic>
      <p:pic>
        <p:nvPicPr>
          <p:cNvPr id="518" name="Google Shape;518;p44"/>
          <p:cNvPicPr preferRelativeResize="0"/>
          <p:nvPr/>
        </p:nvPicPr>
        <p:blipFill rotWithShape="1">
          <a:blip r:embed="rId5">
            <a:alphaModFix/>
          </a:blip>
          <a:srcRect b="0" l="0" r="0" t="0"/>
          <a:stretch/>
        </p:blipFill>
        <p:spPr>
          <a:xfrm>
            <a:off x="8796920" y="5375901"/>
            <a:ext cx="279308" cy="279308"/>
          </a:xfrm>
          <a:prstGeom prst="rect">
            <a:avLst/>
          </a:prstGeom>
          <a:noFill/>
          <a:ln>
            <a:noFill/>
          </a:ln>
          <a:effectLst>
            <a:outerShdw blurRad="50800" rotWithShape="0" algn="ctr" dir="5400000" dist="50800">
              <a:schemeClr val="dk1"/>
            </a:outerShdw>
          </a:effectLst>
        </p:spPr>
      </p:pic>
      <p:sp>
        <p:nvSpPr>
          <p:cNvPr id="519" name="Google Shape;519;p44"/>
          <p:cNvSpPr/>
          <p:nvPr/>
        </p:nvSpPr>
        <p:spPr>
          <a:xfrm>
            <a:off x="1172769" y="3688214"/>
            <a:ext cx="2196539" cy="553875"/>
          </a:xfrm>
          <a:prstGeom prst="hexagon">
            <a:avLst>
              <a:gd fmla="val 34150" name="adj"/>
              <a:gd fmla="val 115470" name="vf"/>
            </a:avLst>
          </a:prstGeom>
          <a:blipFill rotWithShape="1">
            <a:blip r:embed="rId6">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0" name="Google Shape;520;p44"/>
          <p:cNvSpPr/>
          <p:nvPr/>
        </p:nvSpPr>
        <p:spPr>
          <a:xfrm>
            <a:off x="5783983" y="2889998"/>
            <a:ext cx="2197814" cy="553875"/>
          </a:xfrm>
          <a:prstGeom prst="hexagon">
            <a:avLst>
              <a:gd fmla="val 34150" name="adj"/>
              <a:gd fmla="val 115470" name="vf"/>
            </a:avLst>
          </a:prstGeom>
          <a:blipFill rotWithShape="1">
            <a:blip r:embed="rId7">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1" name="Google Shape;521;p44"/>
          <p:cNvSpPr/>
          <p:nvPr/>
        </p:nvSpPr>
        <p:spPr>
          <a:xfrm>
            <a:off x="5783983" y="3698822"/>
            <a:ext cx="2197815" cy="553875"/>
          </a:xfrm>
          <a:prstGeom prst="hexagon">
            <a:avLst>
              <a:gd fmla="val 34150" name="adj"/>
              <a:gd fmla="val 115470" name="vf"/>
            </a:avLst>
          </a:prstGeom>
          <a:blipFill rotWithShape="1">
            <a:blip r:embed="rId8">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2" name="Google Shape;522;p44"/>
          <p:cNvSpPr/>
          <p:nvPr/>
        </p:nvSpPr>
        <p:spPr>
          <a:xfrm>
            <a:off x="1172769" y="2892037"/>
            <a:ext cx="2197814" cy="553875"/>
          </a:xfrm>
          <a:prstGeom prst="hexagon">
            <a:avLst>
              <a:gd fmla="val 34150" name="adj"/>
              <a:gd fmla="val 115470" name="vf"/>
            </a:avLst>
          </a:prstGeom>
          <a:blipFill rotWithShape="1">
            <a:blip r:embed="rId9">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3" name="Google Shape;523;p44"/>
          <p:cNvSpPr/>
          <p:nvPr/>
        </p:nvSpPr>
        <p:spPr>
          <a:xfrm>
            <a:off x="5944658" y="3944266"/>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D</a:t>
            </a:r>
            <a:endParaRPr b="1" i="0" sz="1800" u="none" cap="none" strike="noStrike">
              <a:solidFill>
                <a:schemeClr val="lt1"/>
              </a:solidFill>
              <a:latin typeface="Arial"/>
              <a:ea typeface="Arial"/>
              <a:cs typeface="Arial"/>
              <a:sym typeface="Arial"/>
            </a:endParaRPr>
          </a:p>
        </p:txBody>
      </p:sp>
      <p:sp>
        <p:nvSpPr>
          <p:cNvPr id="524" name="Google Shape;524;p44"/>
          <p:cNvSpPr/>
          <p:nvPr/>
        </p:nvSpPr>
        <p:spPr>
          <a:xfrm>
            <a:off x="5947559" y="3141059"/>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B</a:t>
            </a:r>
            <a:endParaRPr b="1" i="0" sz="1800" u="none" cap="none" strike="noStrike">
              <a:solidFill>
                <a:schemeClr val="lt1"/>
              </a:solidFill>
              <a:latin typeface="Arial"/>
              <a:ea typeface="Arial"/>
              <a:cs typeface="Arial"/>
              <a:sym typeface="Arial"/>
            </a:endParaRPr>
          </a:p>
        </p:txBody>
      </p:sp>
      <p:sp>
        <p:nvSpPr>
          <p:cNvPr id="525" name="Google Shape;525;p44"/>
          <p:cNvSpPr/>
          <p:nvPr/>
        </p:nvSpPr>
        <p:spPr>
          <a:xfrm>
            <a:off x="1327385" y="3130681"/>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A</a:t>
            </a:r>
            <a:endParaRPr b="1" i="0" sz="1800" u="none" cap="none" strike="noStrike">
              <a:solidFill>
                <a:schemeClr val="lt1"/>
              </a:solidFill>
              <a:latin typeface="Arial"/>
              <a:ea typeface="Arial"/>
              <a:cs typeface="Arial"/>
              <a:sym typeface="Arial"/>
            </a:endParaRPr>
          </a:p>
        </p:txBody>
      </p:sp>
      <p:sp>
        <p:nvSpPr>
          <p:cNvPr id="526" name="Google Shape;526;p44"/>
          <p:cNvSpPr/>
          <p:nvPr/>
        </p:nvSpPr>
        <p:spPr>
          <a:xfrm>
            <a:off x="1346922" y="3939208"/>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C</a:t>
            </a:r>
            <a:endParaRPr/>
          </a:p>
        </p:txBody>
      </p:sp>
      <p:sp>
        <p:nvSpPr>
          <p:cNvPr id="527" name="Google Shape;527;p44"/>
          <p:cNvSpPr/>
          <p:nvPr/>
        </p:nvSpPr>
        <p:spPr>
          <a:xfrm>
            <a:off x="755325" y="273323"/>
            <a:ext cx="7584171" cy="2350762"/>
          </a:xfrm>
          <a:prstGeom prst="hexagon">
            <a:avLst>
              <a:gd fmla="val 34128" name="adj"/>
              <a:gd fmla="val 115470" name="vf"/>
            </a:avLst>
          </a:prstGeom>
          <a:gradFill>
            <a:gsLst>
              <a:gs pos="0">
                <a:srgbClr val="0D0D0D"/>
              </a:gs>
              <a:gs pos="35000">
                <a:srgbClr val="0D0D0D"/>
              </a:gs>
              <a:gs pos="100000">
                <a:srgbClr val="161645"/>
              </a:gs>
            </a:gsLst>
            <a:lin ang="5400000" scaled="0"/>
          </a:gradFill>
          <a:ln cap="flat" cmpd="sng" w="76200">
            <a:solidFill>
              <a:srgbClr val="1E4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528" name="Google Shape;528;p44"/>
          <p:cNvSpPr/>
          <p:nvPr/>
        </p:nvSpPr>
        <p:spPr>
          <a:xfrm>
            <a:off x="1610770" y="561155"/>
            <a:ext cx="3326140" cy="1754326"/>
          </a:xfrm>
          <a:prstGeom prst="rect">
            <a:avLst/>
          </a:prstGeom>
          <a:blipFill rotWithShape="1">
            <a:blip r:embed="rId10">
              <a:alphaModFix/>
            </a:blip>
            <a:stretch>
              <a:fillRect b="-1734" l="-1464" r="-164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9" name="Google Shape;529;p44"/>
          <p:cNvSpPr/>
          <p:nvPr/>
        </p:nvSpPr>
        <p:spPr>
          <a:xfrm rot="10800000">
            <a:off x="6945829" y="8216"/>
            <a:ext cx="2178748" cy="5143500"/>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pic>
        <p:nvPicPr>
          <p:cNvPr id="530" name="Google Shape;530;p44"/>
          <p:cNvPicPr preferRelativeResize="0"/>
          <p:nvPr/>
        </p:nvPicPr>
        <p:blipFill rotWithShape="1">
          <a:blip r:embed="rId11">
            <a:alphaModFix/>
          </a:blip>
          <a:srcRect b="0" l="0" r="0" t="0"/>
          <a:stretch/>
        </p:blipFill>
        <p:spPr>
          <a:xfrm>
            <a:off x="5427682" y="404528"/>
            <a:ext cx="1865138" cy="206163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
                                        <p:tgtEl>
                                          <p:spTgt spid="5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descr="https://onwardigo.files.wordpress.com/2016/05/millionaire02a.jpg" id="536" name="Google Shape;536;p45"/>
          <p:cNvPicPr preferRelativeResize="0"/>
          <p:nvPr/>
        </p:nvPicPr>
        <p:blipFill rotWithShape="1">
          <a:blip r:embed="rId3">
            <a:alphaModFix/>
          </a:blip>
          <a:srcRect b="0" l="0" r="0" t="0"/>
          <a:stretch/>
        </p:blipFill>
        <p:spPr>
          <a:xfrm>
            <a:off x="219172" y="133778"/>
            <a:ext cx="8723541" cy="4906992"/>
          </a:xfrm>
          <a:prstGeom prst="rect">
            <a:avLst/>
          </a:prstGeom>
          <a:noFill/>
          <a:ln>
            <a:noFill/>
          </a:ln>
        </p:spPr>
      </p:pic>
      <p:sp>
        <p:nvSpPr>
          <p:cNvPr id="537" name="Google Shape;537;p45"/>
          <p:cNvSpPr/>
          <p:nvPr/>
        </p:nvSpPr>
        <p:spPr>
          <a:xfrm>
            <a:off x="26372" y="0"/>
            <a:ext cx="9117628" cy="1288254"/>
          </a:xfrm>
          <a:prstGeom prst="rect">
            <a:avLst/>
          </a:prstGeom>
          <a:gradFill>
            <a:gsLst>
              <a:gs pos="0">
                <a:schemeClr val="dk1"/>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38" name="Google Shape;538;p45"/>
          <p:cNvSpPr/>
          <p:nvPr/>
        </p:nvSpPr>
        <p:spPr>
          <a:xfrm>
            <a:off x="0" y="3165494"/>
            <a:ext cx="9144000" cy="1307304"/>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39" name="Google Shape;539;p45"/>
          <p:cNvSpPr/>
          <p:nvPr/>
        </p:nvSpPr>
        <p:spPr>
          <a:xfrm>
            <a:off x="-9144" y="4443994"/>
            <a:ext cx="9144000" cy="69889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40" name="Google Shape;540;p45"/>
          <p:cNvSpPr/>
          <p:nvPr/>
        </p:nvSpPr>
        <p:spPr>
          <a:xfrm>
            <a:off x="-7796" y="8216"/>
            <a:ext cx="2178748" cy="5143500"/>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41" name="Google Shape;541;p45"/>
          <p:cNvSpPr/>
          <p:nvPr/>
        </p:nvSpPr>
        <p:spPr>
          <a:xfrm>
            <a:off x="3957383" y="4453138"/>
            <a:ext cx="1399510" cy="387967"/>
          </a:xfrm>
          <a:prstGeom prst="hexagon">
            <a:avLst>
              <a:gd fmla="val 25000" name="adj"/>
              <a:gd fmla="val 115470" name="vf"/>
            </a:avLst>
          </a:prstGeom>
          <a:gradFill>
            <a:gsLst>
              <a:gs pos="0">
                <a:srgbClr val="000000">
                  <a:alpha val="784"/>
                </a:srgbClr>
              </a:gs>
              <a:gs pos="65000">
                <a:srgbClr val="000000">
                  <a:alpha val="784"/>
                </a:srgbClr>
              </a:gs>
              <a:gs pos="95000">
                <a:srgbClr val="385623"/>
              </a:gs>
              <a:gs pos="100000">
                <a:srgbClr val="385623"/>
              </a:gs>
            </a:gsLst>
            <a:path path="circle">
              <a:fillToRect b="50%" l="50%" r="50%" t="50%"/>
            </a:path>
            <a:tileRect/>
          </a:gradFill>
          <a:ln cap="flat" cmpd="sng" w="25400">
            <a:solidFill>
              <a:srgbClr val="3366FF"/>
            </a:solidFill>
            <a:prstDash val="solid"/>
            <a:miter lim="800000"/>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Bắt đầu</a:t>
            </a:r>
            <a:endParaRPr b="1" i="0" sz="1600" u="none" cap="none" strike="noStrike">
              <a:solidFill>
                <a:srgbClr val="FFFFFF"/>
              </a:solidFill>
              <a:latin typeface="Arial"/>
              <a:ea typeface="Arial"/>
              <a:cs typeface="Arial"/>
              <a:sym typeface="Arial"/>
            </a:endParaRPr>
          </a:p>
        </p:txBody>
      </p:sp>
      <p:pic>
        <p:nvPicPr>
          <p:cNvPr id="542" name="Google Shape;542;p45"/>
          <p:cNvPicPr preferRelativeResize="0"/>
          <p:nvPr/>
        </p:nvPicPr>
        <p:blipFill rotWithShape="1">
          <a:blip r:embed="rId4">
            <a:alphaModFix/>
          </a:blip>
          <a:srcRect b="0" l="21738" r="21800" t="0"/>
          <a:stretch/>
        </p:blipFill>
        <p:spPr>
          <a:xfrm>
            <a:off x="7879732" y="4162491"/>
            <a:ext cx="1039091" cy="970022"/>
          </a:xfrm>
          <a:prstGeom prst="flowChartConnector">
            <a:avLst/>
          </a:prstGeom>
          <a:noFill/>
          <a:ln>
            <a:noFill/>
          </a:ln>
        </p:spPr>
      </p:pic>
      <p:pic>
        <p:nvPicPr>
          <p:cNvPr id="543" name="Google Shape;543;p45"/>
          <p:cNvPicPr preferRelativeResize="0"/>
          <p:nvPr/>
        </p:nvPicPr>
        <p:blipFill rotWithShape="1">
          <a:blip r:embed="rId5">
            <a:alphaModFix/>
          </a:blip>
          <a:srcRect b="0" l="0" r="0" t="0"/>
          <a:stretch/>
        </p:blipFill>
        <p:spPr>
          <a:xfrm>
            <a:off x="8796920" y="5375901"/>
            <a:ext cx="279308" cy="279308"/>
          </a:xfrm>
          <a:prstGeom prst="rect">
            <a:avLst/>
          </a:prstGeom>
          <a:noFill/>
          <a:ln>
            <a:noFill/>
          </a:ln>
          <a:effectLst>
            <a:outerShdw blurRad="50800" rotWithShape="0" algn="ctr" dir="5400000" dist="50800">
              <a:schemeClr val="dk1"/>
            </a:outerShdw>
          </a:effectLst>
        </p:spPr>
      </p:pic>
      <p:sp>
        <p:nvSpPr>
          <p:cNvPr id="544" name="Google Shape;544;p45"/>
          <p:cNvSpPr/>
          <p:nvPr/>
        </p:nvSpPr>
        <p:spPr>
          <a:xfrm>
            <a:off x="1172769" y="3587630"/>
            <a:ext cx="2196539" cy="553875"/>
          </a:xfrm>
          <a:prstGeom prst="hexagon">
            <a:avLst>
              <a:gd fmla="val 34150" name="adj"/>
              <a:gd fmla="val 115470" name="vf"/>
            </a:avLst>
          </a:prstGeom>
          <a:blipFill rotWithShape="1">
            <a:blip r:embed="rId6">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5" name="Google Shape;545;p45"/>
          <p:cNvSpPr/>
          <p:nvPr/>
        </p:nvSpPr>
        <p:spPr>
          <a:xfrm>
            <a:off x="5941318" y="3594349"/>
            <a:ext cx="2197814" cy="553875"/>
          </a:xfrm>
          <a:prstGeom prst="hexagon">
            <a:avLst>
              <a:gd fmla="val 34150" name="adj"/>
              <a:gd fmla="val 115470" name="vf"/>
            </a:avLst>
          </a:prstGeom>
          <a:blipFill rotWithShape="1">
            <a:blip r:embed="rId7">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6" name="Google Shape;546;p45"/>
          <p:cNvSpPr/>
          <p:nvPr/>
        </p:nvSpPr>
        <p:spPr>
          <a:xfrm>
            <a:off x="1172769" y="2856485"/>
            <a:ext cx="2197815" cy="553875"/>
          </a:xfrm>
          <a:prstGeom prst="hexagon">
            <a:avLst>
              <a:gd fmla="val 34150" name="adj"/>
              <a:gd fmla="val 115470" name="vf"/>
            </a:avLst>
          </a:prstGeom>
          <a:blipFill rotWithShape="1">
            <a:blip r:embed="rId8">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7" name="Google Shape;547;p45"/>
          <p:cNvSpPr/>
          <p:nvPr/>
        </p:nvSpPr>
        <p:spPr>
          <a:xfrm>
            <a:off x="5933675" y="2856485"/>
            <a:ext cx="2197814" cy="553875"/>
          </a:xfrm>
          <a:prstGeom prst="hexagon">
            <a:avLst>
              <a:gd fmla="val 34150" name="adj"/>
              <a:gd fmla="val 115470" name="vf"/>
            </a:avLst>
          </a:prstGeom>
          <a:blipFill rotWithShape="1">
            <a:blip r:embed="rId9">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48" name="Google Shape;548;p45"/>
          <p:cNvSpPr/>
          <p:nvPr/>
        </p:nvSpPr>
        <p:spPr>
          <a:xfrm>
            <a:off x="1333444" y="3103122"/>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A</a:t>
            </a:r>
            <a:endParaRPr b="1" i="0" sz="2000" u="none" cap="none" strike="noStrike">
              <a:solidFill>
                <a:srgbClr val="FFFFFF"/>
              </a:solidFill>
              <a:latin typeface="Arial"/>
              <a:ea typeface="Arial"/>
              <a:cs typeface="Arial"/>
              <a:sym typeface="Arial"/>
            </a:endParaRPr>
          </a:p>
        </p:txBody>
      </p:sp>
      <p:sp>
        <p:nvSpPr>
          <p:cNvPr id="549" name="Google Shape;549;p45"/>
          <p:cNvSpPr/>
          <p:nvPr/>
        </p:nvSpPr>
        <p:spPr>
          <a:xfrm>
            <a:off x="6104894" y="3845410"/>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D</a:t>
            </a:r>
            <a:endParaRPr/>
          </a:p>
        </p:txBody>
      </p:sp>
      <p:sp>
        <p:nvSpPr>
          <p:cNvPr id="550" name="Google Shape;550;p45"/>
          <p:cNvSpPr/>
          <p:nvPr/>
        </p:nvSpPr>
        <p:spPr>
          <a:xfrm>
            <a:off x="6087809" y="3087404"/>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B</a:t>
            </a:r>
            <a:endParaRPr b="1" i="0" sz="2000" u="none" cap="none" strike="noStrike">
              <a:solidFill>
                <a:srgbClr val="FFFFFF"/>
              </a:solidFill>
              <a:latin typeface="Arial"/>
              <a:ea typeface="Arial"/>
              <a:cs typeface="Arial"/>
              <a:sym typeface="Arial"/>
            </a:endParaRPr>
          </a:p>
        </p:txBody>
      </p:sp>
      <p:sp>
        <p:nvSpPr>
          <p:cNvPr id="551" name="Google Shape;551;p45"/>
          <p:cNvSpPr/>
          <p:nvPr/>
        </p:nvSpPr>
        <p:spPr>
          <a:xfrm>
            <a:off x="1346922" y="3838624"/>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C</a:t>
            </a:r>
            <a:endParaRPr/>
          </a:p>
        </p:txBody>
      </p:sp>
      <p:sp>
        <p:nvSpPr>
          <p:cNvPr id="552" name="Google Shape;552;p45"/>
          <p:cNvSpPr/>
          <p:nvPr/>
        </p:nvSpPr>
        <p:spPr>
          <a:xfrm rot="10800000">
            <a:off x="6910141" y="52335"/>
            <a:ext cx="2178748" cy="5143500"/>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3" name="Google Shape;553;p45"/>
          <p:cNvSpPr/>
          <p:nvPr/>
        </p:nvSpPr>
        <p:spPr>
          <a:xfrm>
            <a:off x="755325" y="273323"/>
            <a:ext cx="7584171" cy="2350762"/>
          </a:xfrm>
          <a:prstGeom prst="hexagon">
            <a:avLst>
              <a:gd fmla="val 34128" name="adj"/>
              <a:gd fmla="val 115470" name="vf"/>
            </a:avLst>
          </a:prstGeom>
          <a:gradFill>
            <a:gsLst>
              <a:gs pos="0">
                <a:srgbClr val="0D0D0D"/>
              </a:gs>
              <a:gs pos="35000">
                <a:srgbClr val="0D0D0D"/>
              </a:gs>
              <a:gs pos="100000">
                <a:srgbClr val="161645"/>
              </a:gs>
            </a:gsLst>
            <a:lin ang="5400000" scaled="0"/>
          </a:gradFill>
          <a:ln cap="flat" cmpd="sng" w="76200">
            <a:solidFill>
              <a:srgbClr val="1E4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554" name="Google Shape;554;p45"/>
          <p:cNvSpPr/>
          <p:nvPr/>
        </p:nvSpPr>
        <p:spPr>
          <a:xfrm>
            <a:off x="1456491" y="450763"/>
            <a:ext cx="3860647" cy="1915333"/>
          </a:xfrm>
          <a:prstGeom prst="rect">
            <a:avLst/>
          </a:prstGeom>
          <a:blipFill rotWithShape="1">
            <a:blip r:embed="rId10">
              <a:alphaModFix/>
            </a:blip>
            <a:stretch>
              <a:fillRect b="-1590" l="-1421" r="-126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555" name="Google Shape;555;p45"/>
          <p:cNvPicPr preferRelativeResize="0"/>
          <p:nvPr/>
        </p:nvPicPr>
        <p:blipFill rotWithShape="1">
          <a:blip r:embed="rId11">
            <a:alphaModFix/>
          </a:blip>
          <a:srcRect b="0" l="0" r="0" t="0"/>
          <a:stretch/>
        </p:blipFill>
        <p:spPr>
          <a:xfrm>
            <a:off x="5533791" y="544335"/>
            <a:ext cx="1988927" cy="182463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descr="https://onwardigo.files.wordpress.com/2016/05/millionaire02a.jpg" id="561" name="Google Shape;561;p46"/>
          <p:cNvPicPr preferRelativeResize="0"/>
          <p:nvPr/>
        </p:nvPicPr>
        <p:blipFill rotWithShape="1">
          <a:blip r:embed="rId3">
            <a:alphaModFix/>
          </a:blip>
          <a:srcRect b="0" l="0" r="0" t="0"/>
          <a:stretch/>
        </p:blipFill>
        <p:spPr>
          <a:xfrm>
            <a:off x="219172" y="133778"/>
            <a:ext cx="8723541" cy="4906992"/>
          </a:xfrm>
          <a:prstGeom prst="rect">
            <a:avLst/>
          </a:prstGeom>
          <a:noFill/>
          <a:ln>
            <a:noFill/>
          </a:ln>
        </p:spPr>
      </p:pic>
      <p:sp>
        <p:nvSpPr>
          <p:cNvPr id="562" name="Google Shape;562;p46"/>
          <p:cNvSpPr/>
          <p:nvPr/>
        </p:nvSpPr>
        <p:spPr>
          <a:xfrm>
            <a:off x="26372" y="0"/>
            <a:ext cx="9117628" cy="1288254"/>
          </a:xfrm>
          <a:prstGeom prst="rect">
            <a:avLst/>
          </a:prstGeom>
          <a:gradFill>
            <a:gsLst>
              <a:gs pos="0">
                <a:schemeClr val="dk1"/>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63" name="Google Shape;563;p46"/>
          <p:cNvSpPr/>
          <p:nvPr/>
        </p:nvSpPr>
        <p:spPr>
          <a:xfrm>
            <a:off x="0" y="3165494"/>
            <a:ext cx="9144000" cy="1307304"/>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64" name="Google Shape;564;p46"/>
          <p:cNvSpPr/>
          <p:nvPr/>
        </p:nvSpPr>
        <p:spPr>
          <a:xfrm>
            <a:off x="-9144" y="4443994"/>
            <a:ext cx="9144000" cy="69889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65" name="Google Shape;565;p46"/>
          <p:cNvSpPr/>
          <p:nvPr/>
        </p:nvSpPr>
        <p:spPr>
          <a:xfrm>
            <a:off x="-7796" y="8216"/>
            <a:ext cx="2178748" cy="5143500"/>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66" name="Google Shape;566;p46"/>
          <p:cNvSpPr/>
          <p:nvPr/>
        </p:nvSpPr>
        <p:spPr>
          <a:xfrm>
            <a:off x="3858635" y="4446042"/>
            <a:ext cx="1399510" cy="387967"/>
          </a:xfrm>
          <a:prstGeom prst="hexagon">
            <a:avLst>
              <a:gd fmla="val 25000" name="adj"/>
              <a:gd fmla="val 115470" name="vf"/>
            </a:avLst>
          </a:prstGeom>
          <a:gradFill>
            <a:gsLst>
              <a:gs pos="0">
                <a:srgbClr val="000000">
                  <a:alpha val="784"/>
                </a:srgbClr>
              </a:gs>
              <a:gs pos="65000">
                <a:srgbClr val="000000">
                  <a:alpha val="784"/>
                </a:srgbClr>
              </a:gs>
              <a:gs pos="95000">
                <a:srgbClr val="385623"/>
              </a:gs>
              <a:gs pos="100000">
                <a:srgbClr val="385623"/>
              </a:gs>
            </a:gsLst>
            <a:path path="circle">
              <a:fillToRect b="50%" l="50%" r="50%" t="50%"/>
            </a:path>
            <a:tileRect/>
          </a:gradFill>
          <a:ln cap="flat" cmpd="sng" w="25400">
            <a:solidFill>
              <a:srgbClr val="3366FF"/>
            </a:solidFill>
            <a:prstDash val="solid"/>
            <a:miter lim="800000"/>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Bắt đầu</a:t>
            </a:r>
            <a:endParaRPr b="1" i="0" sz="1600" u="none" cap="none" strike="noStrike">
              <a:solidFill>
                <a:srgbClr val="FFFFFF"/>
              </a:solidFill>
              <a:latin typeface="Arial"/>
              <a:ea typeface="Arial"/>
              <a:cs typeface="Arial"/>
              <a:sym typeface="Arial"/>
            </a:endParaRPr>
          </a:p>
        </p:txBody>
      </p:sp>
      <p:pic>
        <p:nvPicPr>
          <p:cNvPr id="567" name="Google Shape;567;p46"/>
          <p:cNvPicPr preferRelativeResize="0"/>
          <p:nvPr/>
        </p:nvPicPr>
        <p:blipFill rotWithShape="1">
          <a:blip r:embed="rId4">
            <a:alphaModFix/>
          </a:blip>
          <a:srcRect b="0" l="21738" r="21800" t="0"/>
          <a:stretch/>
        </p:blipFill>
        <p:spPr>
          <a:xfrm>
            <a:off x="7879732" y="4162491"/>
            <a:ext cx="1039091" cy="970022"/>
          </a:xfrm>
          <a:prstGeom prst="flowChartConnector">
            <a:avLst/>
          </a:prstGeom>
          <a:noFill/>
          <a:ln>
            <a:noFill/>
          </a:ln>
        </p:spPr>
      </p:pic>
      <p:pic>
        <p:nvPicPr>
          <p:cNvPr id="568" name="Google Shape;568;p46"/>
          <p:cNvPicPr preferRelativeResize="0"/>
          <p:nvPr/>
        </p:nvPicPr>
        <p:blipFill rotWithShape="1">
          <a:blip r:embed="rId5">
            <a:alphaModFix/>
          </a:blip>
          <a:srcRect b="0" l="0" r="0" t="0"/>
          <a:stretch/>
        </p:blipFill>
        <p:spPr>
          <a:xfrm>
            <a:off x="8796920" y="5375901"/>
            <a:ext cx="279308" cy="279308"/>
          </a:xfrm>
          <a:prstGeom prst="rect">
            <a:avLst/>
          </a:prstGeom>
          <a:noFill/>
          <a:ln>
            <a:noFill/>
          </a:ln>
          <a:effectLst>
            <a:outerShdw blurRad="50800" rotWithShape="0" algn="ctr" dir="5400000" dist="50800">
              <a:schemeClr val="dk1"/>
            </a:outerShdw>
          </a:effectLst>
        </p:spPr>
      </p:pic>
      <p:sp>
        <p:nvSpPr>
          <p:cNvPr id="569" name="Google Shape;569;p46"/>
          <p:cNvSpPr/>
          <p:nvPr/>
        </p:nvSpPr>
        <p:spPr>
          <a:xfrm>
            <a:off x="1075717" y="3409941"/>
            <a:ext cx="2196539" cy="818439"/>
          </a:xfrm>
          <a:prstGeom prst="hexagon">
            <a:avLst>
              <a:gd fmla="val 34150" name="adj"/>
              <a:gd fmla="val 115470" name="vf"/>
            </a:avLst>
          </a:prstGeom>
          <a:blipFill rotWithShape="1">
            <a:blip r:embed="rId6">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0" name="Google Shape;570;p46"/>
          <p:cNvSpPr/>
          <p:nvPr/>
        </p:nvSpPr>
        <p:spPr>
          <a:xfrm>
            <a:off x="5725394" y="3416660"/>
            <a:ext cx="2197814" cy="818439"/>
          </a:xfrm>
          <a:prstGeom prst="hexagon">
            <a:avLst>
              <a:gd fmla="val 34150" name="adj"/>
              <a:gd fmla="val 115470" name="vf"/>
            </a:avLst>
          </a:prstGeom>
          <a:blipFill rotWithShape="1">
            <a:blip r:embed="rId7">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1" name="Google Shape;571;p46"/>
          <p:cNvSpPr/>
          <p:nvPr/>
        </p:nvSpPr>
        <p:spPr>
          <a:xfrm>
            <a:off x="5757198" y="2332310"/>
            <a:ext cx="2197815" cy="818439"/>
          </a:xfrm>
          <a:prstGeom prst="hexagon">
            <a:avLst>
              <a:gd fmla="val 34150" name="adj"/>
              <a:gd fmla="val 115470" name="vf"/>
            </a:avLst>
          </a:prstGeom>
          <a:blipFill rotWithShape="1">
            <a:blip r:embed="rId8">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2" name="Google Shape;572;p46"/>
          <p:cNvSpPr/>
          <p:nvPr/>
        </p:nvSpPr>
        <p:spPr>
          <a:xfrm>
            <a:off x="1107522" y="2332310"/>
            <a:ext cx="2197814" cy="818439"/>
          </a:xfrm>
          <a:prstGeom prst="hexagon">
            <a:avLst>
              <a:gd fmla="val 34150" name="adj"/>
              <a:gd fmla="val 115470" name="vf"/>
            </a:avLst>
          </a:prstGeom>
          <a:blipFill rotWithShape="1">
            <a:blip r:embed="rId9">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3" name="Google Shape;573;p46"/>
          <p:cNvSpPr/>
          <p:nvPr/>
        </p:nvSpPr>
        <p:spPr>
          <a:xfrm>
            <a:off x="5942599" y="2704612"/>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B</a:t>
            </a:r>
            <a:endParaRPr b="1" i="0" sz="2000" u="none" cap="none" strike="noStrike">
              <a:solidFill>
                <a:srgbClr val="FFFFFF"/>
              </a:solidFill>
              <a:latin typeface="Arial"/>
              <a:ea typeface="Arial"/>
              <a:cs typeface="Arial"/>
              <a:sym typeface="Arial"/>
            </a:endParaRPr>
          </a:p>
        </p:txBody>
      </p:sp>
      <p:sp>
        <p:nvSpPr>
          <p:cNvPr id="574" name="Google Shape;574;p46"/>
          <p:cNvSpPr/>
          <p:nvPr/>
        </p:nvSpPr>
        <p:spPr>
          <a:xfrm>
            <a:off x="5913696" y="3794579"/>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D</a:t>
            </a:r>
            <a:endParaRPr/>
          </a:p>
        </p:txBody>
      </p:sp>
      <p:sp>
        <p:nvSpPr>
          <p:cNvPr id="575" name="Google Shape;575;p46"/>
          <p:cNvSpPr/>
          <p:nvPr/>
        </p:nvSpPr>
        <p:spPr>
          <a:xfrm>
            <a:off x="1263011" y="2697812"/>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A</a:t>
            </a:r>
            <a:endParaRPr b="1" i="0" sz="2000" u="none" cap="none" strike="noStrike">
              <a:solidFill>
                <a:srgbClr val="FFFFFF"/>
              </a:solidFill>
              <a:latin typeface="Arial"/>
              <a:ea typeface="Arial"/>
              <a:cs typeface="Arial"/>
              <a:sym typeface="Arial"/>
            </a:endParaRPr>
          </a:p>
        </p:txBody>
      </p:sp>
      <p:sp>
        <p:nvSpPr>
          <p:cNvPr id="576" name="Google Shape;576;p46"/>
          <p:cNvSpPr/>
          <p:nvPr/>
        </p:nvSpPr>
        <p:spPr>
          <a:xfrm>
            <a:off x="1250743" y="3787793"/>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C</a:t>
            </a:r>
            <a:endParaRPr/>
          </a:p>
        </p:txBody>
      </p:sp>
      <p:sp>
        <p:nvSpPr>
          <p:cNvPr id="577" name="Google Shape;577;p46"/>
          <p:cNvSpPr/>
          <p:nvPr/>
        </p:nvSpPr>
        <p:spPr>
          <a:xfrm>
            <a:off x="755325" y="361184"/>
            <a:ext cx="7584171" cy="1657945"/>
          </a:xfrm>
          <a:prstGeom prst="hexagon">
            <a:avLst>
              <a:gd fmla="val 34128" name="adj"/>
              <a:gd fmla="val 115470" name="vf"/>
            </a:avLst>
          </a:prstGeom>
          <a:gradFill>
            <a:gsLst>
              <a:gs pos="0">
                <a:srgbClr val="0D0D0D"/>
              </a:gs>
              <a:gs pos="35000">
                <a:srgbClr val="0D0D0D"/>
              </a:gs>
              <a:gs pos="100000">
                <a:srgbClr val="161645"/>
              </a:gs>
            </a:gsLst>
            <a:lin ang="5400000" scaled="0"/>
          </a:gradFill>
          <a:ln cap="flat" cmpd="sng" w="76200">
            <a:solidFill>
              <a:srgbClr val="1E4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578" name="Google Shape;578;p46"/>
          <p:cNvSpPr/>
          <p:nvPr/>
        </p:nvSpPr>
        <p:spPr>
          <a:xfrm>
            <a:off x="1370614" y="534459"/>
            <a:ext cx="6387242" cy="1288430"/>
          </a:xfrm>
          <a:prstGeom prst="rect">
            <a:avLst/>
          </a:prstGeom>
          <a:blipFill rotWithShape="1">
            <a:blip r:embed="rId10">
              <a:alphaModFix/>
            </a:blip>
            <a:stretch>
              <a:fillRect b="0" l="-85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79" name="Google Shape;579;p46"/>
          <p:cNvSpPr/>
          <p:nvPr/>
        </p:nvSpPr>
        <p:spPr>
          <a:xfrm rot="10800000">
            <a:off x="6945829" y="8216"/>
            <a:ext cx="2178748" cy="5143500"/>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descr="https://onwardigo.files.wordpress.com/2016/05/millionaire02a.jpg" id="585" name="Google Shape;585;p47"/>
          <p:cNvPicPr preferRelativeResize="0"/>
          <p:nvPr/>
        </p:nvPicPr>
        <p:blipFill rotWithShape="1">
          <a:blip r:embed="rId3">
            <a:alphaModFix/>
          </a:blip>
          <a:srcRect b="0" l="0" r="0" t="0"/>
          <a:stretch/>
        </p:blipFill>
        <p:spPr>
          <a:xfrm>
            <a:off x="219172" y="133778"/>
            <a:ext cx="8723541" cy="4906992"/>
          </a:xfrm>
          <a:prstGeom prst="rect">
            <a:avLst/>
          </a:prstGeom>
          <a:noFill/>
          <a:ln>
            <a:noFill/>
          </a:ln>
        </p:spPr>
      </p:pic>
      <p:sp>
        <p:nvSpPr>
          <p:cNvPr id="586" name="Google Shape;586;p47"/>
          <p:cNvSpPr/>
          <p:nvPr/>
        </p:nvSpPr>
        <p:spPr>
          <a:xfrm>
            <a:off x="26372" y="0"/>
            <a:ext cx="9117628" cy="1288254"/>
          </a:xfrm>
          <a:prstGeom prst="rect">
            <a:avLst/>
          </a:prstGeom>
          <a:gradFill>
            <a:gsLst>
              <a:gs pos="0">
                <a:schemeClr val="dk1"/>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87" name="Google Shape;587;p47"/>
          <p:cNvSpPr/>
          <p:nvPr/>
        </p:nvSpPr>
        <p:spPr>
          <a:xfrm>
            <a:off x="0" y="3173445"/>
            <a:ext cx="9144000" cy="1307304"/>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88" name="Google Shape;588;p47"/>
          <p:cNvSpPr/>
          <p:nvPr/>
        </p:nvSpPr>
        <p:spPr>
          <a:xfrm>
            <a:off x="-9144" y="4443994"/>
            <a:ext cx="9144000" cy="69889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89" name="Google Shape;589;p47"/>
          <p:cNvSpPr/>
          <p:nvPr/>
        </p:nvSpPr>
        <p:spPr>
          <a:xfrm>
            <a:off x="-7796" y="8216"/>
            <a:ext cx="2178748" cy="5143500"/>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90" name="Google Shape;590;p47"/>
          <p:cNvSpPr/>
          <p:nvPr/>
        </p:nvSpPr>
        <p:spPr>
          <a:xfrm>
            <a:off x="3879096" y="4453483"/>
            <a:ext cx="1399510" cy="387967"/>
          </a:xfrm>
          <a:prstGeom prst="hexagon">
            <a:avLst>
              <a:gd fmla="val 25000" name="adj"/>
              <a:gd fmla="val 115470" name="vf"/>
            </a:avLst>
          </a:prstGeom>
          <a:gradFill>
            <a:gsLst>
              <a:gs pos="0">
                <a:srgbClr val="000000">
                  <a:alpha val="784"/>
                </a:srgbClr>
              </a:gs>
              <a:gs pos="65000">
                <a:srgbClr val="000000">
                  <a:alpha val="784"/>
                </a:srgbClr>
              </a:gs>
              <a:gs pos="95000">
                <a:srgbClr val="385623"/>
              </a:gs>
              <a:gs pos="100000">
                <a:srgbClr val="385623"/>
              </a:gs>
            </a:gsLst>
            <a:path path="circle">
              <a:fillToRect b="50%" l="50%" r="50%" t="50%"/>
            </a:path>
            <a:tileRect/>
          </a:gradFill>
          <a:ln cap="flat" cmpd="sng" w="25400">
            <a:solidFill>
              <a:srgbClr val="3366FF"/>
            </a:solidFill>
            <a:prstDash val="solid"/>
            <a:miter lim="800000"/>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Bắt đầu</a:t>
            </a:r>
            <a:endParaRPr b="1" i="0" sz="1600" u="none" cap="none" strike="noStrike">
              <a:solidFill>
                <a:srgbClr val="FFFFFF"/>
              </a:solidFill>
              <a:latin typeface="Arial"/>
              <a:ea typeface="Arial"/>
              <a:cs typeface="Arial"/>
              <a:sym typeface="Arial"/>
            </a:endParaRPr>
          </a:p>
        </p:txBody>
      </p:sp>
      <p:pic>
        <p:nvPicPr>
          <p:cNvPr id="591" name="Google Shape;591;p47"/>
          <p:cNvPicPr preferRelativeResize="0"/>
          <p:nvPr/>
        </p:nvPicPr>
        <p:blipFill rotWithShape="1">
          <a:blip r:embed="rId4">
            <a:alphaModFix/>
          </a:blip>
          <a:srcRect b="0" l="21738" r="21800" t="0"/>
          <a:stretch/>
        </p:blipFill>
        <p:spPr>
          <a:xfrm>
            <a:off x="7879732" y="4162491"/>
            <a:ext cx="1039091" cy="970022"/>
          </a:xfrm>
          <a:prstGeom prst="flowChartConnector">
            <a:avLst/>
          </a:prstGeom>
          <a:noFill/>
          <a:ln>
            <a:noFill/>
          </a:ln>
        </p:spPr>
      </p:pic>
      <p:pic>
        <p:nvPicPr>
          <p:cNvPr id="592" name="Google Shape;592;p47"/>
          <p:cNvPicPr preferRelativeResize="0"/>
          <p:nvPr/>
        </p:nvPicPr>
        <p:blipFill rotWithShape="1">
          <a:blip r:embed="rId5">
            <a:alphaModFix/>
          </a:blip>
          <a:srcRect b="0" l="0" r="0" t="0"/>
          <a:stretch/>
        </p:blipFill>
        <p:spPr>
          <a:xfrm>
            <a:off x="8796920" y="5375901"/>
            <a:ext cx="279308" cy="279308"/>
          </a:xfrm>
          <a:prstGeom prst="rect">
            <a:avLst/>
          </a:prstGeom>
          <a:noFill/>
          <a:ln>
            <a:noFill/>
          </a:ln>
          <a:effectLst>
            <a:outerShdw blurRad="50800" rotWithShape="0" algn="ctr" dir="5400000" dist="50800">
              <a:schemeClr val="dk1"/>
            </a:outerShdw>
          </a:effectLst>
        </p:spPr>
      </p:pic>
      <p:sp>
        <p:nvSpPr>
          <p:cNvPr id="593" name="Google Shape;593;p47"/>
          <p:cNvSpPr/>
          <p:nvPr/>
        </p:nvSpPr>
        <p:spPr>
          <a:xfrm>
            <a:off x="5498267" y="3026750"/>
            <a:ext cx="2867215" cy="553875"/>
          </a:xfrm>
          <a:prstGeom prst="hexagon">
            <a:avLst>
              <a:gd fmla="val 34150" name="adj"/>
              <a:gd fmla="val 115470" name="vf"/>
            </a:avLst>
          </a:prstGeom>
          <a:blipFill rotWithShape="1">
            <a:blip r:embed="rId6">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94" name="Google Shape;594;p47"/>
          <p:cNvSpPr/>
          <p:nvPr/>
        </p:nvSpPr>
        <p:spPr>
          <a:xfrm>
            <a:off x="5492576" y="3716749"/>
            <a:ext cx="2868879" cy="553875"/>
          </a:xfrm>
          <a:prstGeom prst="hexagon">
            <a:avLst>
              <a:gd fmla="val 34150" name="adj"/>
              <a:gd fmla="val 115470" name="vf"/>
            </a:avLst>
          </a:prstGeom>
          <a:blipFill rotWithShape="1">
            <a:blip r:embed="rId7">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95" name="Google Shape;595;p47"/>
          <p:cNvSpPr/>
          <p:nvPr/>
        </p:nvSpPr>
        <p:spPr>
          <a:xfrm>
            <a:off x="755325" y="3713950"/>
            <a:ext cx="2868880" cy="553875"/>
          </a:xfrm>
          <a:prstGeom prst="hexagon">
            <a:avLst>
              <a:gd fmla="val 34150" name="adj"/>
              <a:gd fmla="val 115470" name="vf"/>
            </a:avLst>
          </a:prstGeom>
          <a:blipFill rotWithShape="1">
            <a:blip r:embed="rId8">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96" name="Google Shape;596;p47"/>
          <p:cNvSpPr/>
          <p:nvPr/>
        </p:nvSpPr>
        <p:spPr>
          <a:xfrm>
            <a:off x="755324" y="3004393"/>
            <a:ext cx="2868879" cy="553875"/>
          </a:xfrm>
          <a:prstGeom prst="hexagon">
            <a:avLst>
              <a:gd fmla="val 34150" name="adj"/>
              <a:gd fmla="val 115470" name="vf"/>
            </a:avLst>
          </a:prstGeom>
          <a:blipFill rotWithShape="1">
            <a:blip r:embed="rId9">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97" name="Google Shape;597;p47"/>
          <p:cNvSpPr/>
          <p:nvPr/>
        </p:nvSpPr>
        <p:spPr>
          <a:xfrm>
            <a:off x="916000" y="3959394"/>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C</a:t>
            </a:r>
            <a:endParaRPr b="1" i="0" sz="2000" u="none" cap="none" strike="noStrike">
              <a:solidFill>
                <a:srgbClr val="FFFFFF"/>
              </a:solidFill>
              <a:latin typeface="Arial"/>
              <a:ea typeface="Arial"/>
              <a:cs typeface="Arial"/>
              <a:sym typeface="Arial"/>
            </a:endParaRPr>
          </a:p>
        </p:txBody>
      </p:sp>
      <p:sp>
        <p:nvSpPr>
          <p:cNvPr id="598" name="Google Shape;598;p47"/>
          <p:cNvSpPr/>
          <p:nvPr/>
        </p:nvSpPr>
        <p:spPr>
          <a:xfrm>
            <a:off x="5656153" y="3967810"/>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D</a:t>
            </a:r>
            <a:endParaRPr/>
          </a:p>
        </p:txBody>
      </p:sp>
      <p:sp>
        <p:nvSpPr>
          <p:cNvPr id="599" name="Google Shape;599;p47"/>
          <p:cNvSpPr/>
          <p:nvPr/>
        </p:nvSpPr>
        <p:spPr>
          <a:xfrm>
            <a:off x="909941" y="3243037"/>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A</a:t>
            </a:r>
            <a:endParaRPr b="1" i="0" sz="2000" u="none" cap="none" strike="noStrike">
              <a:solidFill>
                <a:srgbClr val="FFFFFF"/>
              </a:solidFill>
              <a:latin typeface="Arial"/>
              <a:ea typeface="Arial"/>
              <a:cs typeface="Arial"/>
              <a:sym typeface="Arial"/>
            </a:endParaRPr>
          </a:p>
        </p:txBody>
      </p:sp>
      <p:sp>
        <p:nvSpPr>
          <p:cNvPr id="600" name="Google Shape;600;p47"/>
          <p:cNvSpPr/>
          <p:nvPr/>
        </p:nvSpPr>
        <p:spPr>
          <a:xfrm>
            <a:off x="5672420" y="3277744"/>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B</a:t>
            </a:r>
            <a:endParaRPr b="1" i="0" sz="2000" u="none" cap="none" strike="noStrike">
              <a:solidFill>
                <a:srgbClr val="FFFFFF"/>
              </a:solidFill>
              <a:latin typeface="Arial"/>
              <a:ea typeface="Arial"/>
              <a:cs typeface="Arial"/>
              <a:sym typeface="Arial"/>
            </a:endParaRPr>
          </a:p>
        </p:txBody>
      </p:sp>
      <p:sp>
        <p:nvSpPr>
          <p:cNvPr id="601" name="Google Shape;601;p47"/>
          <p:cNvSpPr/>
          <p:nvPr/>
        </p:nvSpPr>
        <p:spPr>
          <a:xfrm>
            <a:off x="755324" y="337331"/>
            <a:ext cx="7606131" cy="2511380"/>
          </a:xfrm>
          <a:prstGeom prst="hexagon">
            <a:avLst>
              <a:gd fmla="val 34128" name="adj"/>
              <a:gd fmla="val 115470" name="vf"/>
            </a:avLst>
          </a:prstGeom>
          <a:gradFill>
            <a:gsLst>
              <a:gs pos="0">
                <a:srgbClr val="0D0D0D"/>
              </a:gs>
              <a:gs pos="35000">
                <a:srgbClr val="0D0D0D"/>
              </a:gs>
              <a:gs pos="100000">
                <a:srgbClr val="161645"/>
              </a:gs>
            </a:gsLst>
            <a:lin ang="5400000" scaled="0"/>
          </a:gradFill>
          <a:ln cap="flat" cmpd="sng" w="76200">
            <a:solidFill>
              <a:srgbClr val="1E4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602" name="Google Shape;602;p47"/>
          <p:cNvSpPr/>
          <p:nvPr/>
        </p:nvSpPr>
        <p:spPr>
          <a:xfrm>
            <a:off x="1503623" y="556829"/>
            <a:ext cx="2803821" cy="923330"/>
          </a:xfrm>
          <a:prstGeom prst="rect">
            <a:avLst/>
          </a:prstGeom>
          <a:noFill/>
          <a:ln>
            <a:noFill/>
          </a:ln>
        </p:spPr>
        <p:txBody>
          <a:bodyPr anchorCtr="0" anchor="t" bIns="45700" lIns="91425" spcFirstLastPara="1" rIns="91425" wrap="square" tIns="45700">
            <a:spAutoFit/>
          </a:bodyPr>
          <a:lstStyle/>
          <a:p>
            <a:pPr indent="0" lvl="0" marL="0" marR="30480" rtl="0" algn="just">
              <a:lnSpc>
                <a:spcPct val="150000"/>
              </a:lnSpc>
              <a:spcBef>
                <a:spcPts val="0"/>
              </a:spcBef>
              <a:spcAft>
                <a:spcPts val="0"/>
              </a:spcAft>
              <a:buNone/>
            </a:pPr>
            <a:r>
              <a:rPr b="1" i="0" lang="en-US" sz="1800" u="none" cap="none" strike="noStrike">
                <a:solidFill>
                  <a:srgbClr val="FFFFFF"/>
                </a:solidFill>
                <a:latin typeface="Arial"/>
                <a:ea typeface="Arial"/>
                <a:cs typeface="Arial"/>
                <a:sym typeface="Arial"/>
              </a:rPr>
              <a:t>Câu 4: </a:t>
            </a:r>
            <a:r>
              <a:rPr b="0" i="0" lang="en-US" sz="1800" u="none" cap="none" strike="noStrike">
                <a:solidFill>
                  <a:srgbClr val="FFFFFF"/>
                </a:solidFill>
                <a:latin typeface="Arial"/>
                <a:ea typeface="Arial"/>
                <a:cs typeface="Arial"/>
                <a:sym typeface="Arial"/>
              </a:rPr>
              <a:t>Đồ thị dưới đây là đồ thị của hàm số nào?</a:t>
            </a:r>
            <a:endParaRPr b="0" i="0" sz="1800" u="none" cap="none" strike="noStrike">
              <a:solidFill>
                <a:srgbClr val="FFFFFF"/>
              </a:solidFill>
              <a:latin typeface="Arial"/>
              <a:ea typeface="Arial"/>
              <a:cs typeface="Arial"/>
              <a:sym typeface="Arial"/>
            </a:endParaRPr>
          </a:p>
        </p:txBody>
      </p:sp>
      <p:sp>
        <p:nvSpPr>
          <p:cNvPr id="603" name="Google Shape;603;p47"/>
          <p:cNvSpPr/>
          <p:nvPr/>
        </p:nvSpPr>
        <p:spPr>
          <a:xfrm rot="10800000">
            <a:off x="6945829" y="8216"/>
            <a:ext cx="2178748" cy="5143500"/>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pic>
        <p:nvPicPr>
          <p:cNvPr id="604" name="Google Shape;604;p47"/>
          <p:cNvPicPr preferRelativeResize="0"/>
          <p:nvPr/>
        </p:nvPicPr>
        <p:blipFill rotWithShape="1">
          <a:blip r:embed="rId10">
            <a:alphaModFix/>
          </a:blip>
          <a:srcRect b="0" l="0" r="0" t="0"/>
          <a:stretch/>
        </p:blipFill>
        <p:spPr>
          <a:xfrm>
            <a:off x="4492487" y="500678"/>
            <a:ext cx="2957154" cy="2109713"/>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descr="https://onwardigo.files.wordpress.com/2016/05/millionaire02a.jpg" id="610" name="Google Shape;610;p48"/>
          <p:cNvPicPr preferRelativeResize="0"/>
          <p:nvPr/>
        </p:nvPicPr>
        <p:blipFill rotWithShape="1">
          <a:blip r:embed="rId3">
            <a:alphaModFix/>
          </a:blip>
          <a:srcRect b="0" l="0" r="0" t="0"/>
          <a:stretch/>
        </p:blipFill>
        <p:spPr>
          <a:xfrm>
            <a:off x="219172" y="133778"/>
            <a:ext cx="8723541" cy="4906992"/>
          </a:xfrm>
          <a:prstGeom prst="rect">
            <a:avLst/>
          </a:prstGeom>
          <a:noFill/>
          <a:ln>
            <a:noFill/>
          </a:ln>
        </p:spPr>
      </p:pic>
      <p:sp>
        <p:nvSpPr>
          <p:cNvPr id="611" name="Google Shape;611;p48"/>
          <p:cNvSpPr/>
          <p:nvPr/>
        </p:nvSpPr>
        <p:spPr>
          <a:xfrm>
            <a:off x="26372" y="0"/>
            <a:ext cx="9117628" cy="1288254"/>
          </a:xfrm>
          <a:prstGeom prst="rect">
            <a:avLst/>
          </a:prstGeom>
          <a:gradFill>
            <a:gsLst>
              <a:gs pos="0">
                <a:schemeClr val="dk1"/>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612" name="Google Shape;612;p48"/>
          <p:cNvSpPr/>
          <p:nvPr/>
        </p:nvSpPr>
        <p:spPr>
          <a:xfrm>
            <a:off x="0" y="3165494"/>
            <a:ext cx="9144000" cy="1307304"/>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613" name="Google Shape;613;p48"/>
          <p:cNvSpPr/>
          <p:nvPr/>
        </p:nvSpPr>
        <p:spPr>
          <a:xfrm>
            <a:off x="-9144" y="4443994"/>
            <a:ext cx="9144000" cy="69889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614" name="Google Shape;614;p48"/>
          <p:cNvSpPr/>
          <p:nvPr/>
        </p:nvSpPr>
        <p:spPr>
          <a:xfrm>
            <a:off x="-7796" y="8216"/>
            <a:ext cx="2178748" cy="5143500"/>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615" name="Google Shape;615;p48"/>
          <p:cNvSpPr/>
          <p:nvPr/>
        </p:nvSpPr>
        <p:spPr>
          <a:xfrm>
            <a:off x="3858635" y="4457469"/>
            <a:ext cx="1399510" cy="387967"/>
          </a:xfrm>
          <a:prstGeom prst="hexagon">
            <a:avLst>
              <a:gd fmla="val 25000" name="adj"/>
              <a:gd fmla="val 115470" name="vf"/>
            </a:avLst>
          </a:prstGeom>
          <a:gradFill>
            <a:gsLst>
              <a:gs pos="0">
                <a:srgbClr val="000000">
                  <a:alpha val="784"/>
                </a:srgbClr>
              </a:gs>
              <a:gs pos="65000">
                <a:srgbClr val="000000">
                  <a:alpha val="784"/>
                </a:srgbClr>
              </a:gs>
              <a:gs pos="95000">
                <a:srgbClr val="385623"/>
              </a:gs>
              <a:gs pos="100000">
                <a:srgbClr val="385623"/>
              </a:gs>
            </a:gsLst>
            <a:path path="circle">
              <a:fillToRect b="50%" l="50%" r="50%" t="50%"/>
            </a:path>
            <a:tileRect/>
          </a:gradFill>
          <a:ln cap="flat" cmpd="sng" w="25400">
            <a:solidFill>
              <a:srgbClr val="3366FF"/>
            </a:solidFill>
            <a:prstDash val="solid"/>
            <a:miter lim="800000"/>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Bắt đầu</a:t>
            </a:r>
            <a:endParaRPr b="1" i="0" sz="1600" u="none" cap="none" strike="noStrike">
              <a:solidFill>
                <a:srgbClr val="FFFFFF"/>
              </a:solidFill>
              <a:latin typeface="Arial"/>
              <a:ea typeface="Arial"/>
              <a:cs typeface="Arial"/>
              <a:sym typeface="Arial"/>
            </a:endParaRPr>
          </a:p>
        </p:txBody>
      </p:sp>
      <p:pic>
        <p:nvPicPr>
          <p:cNvPr id="616" name="Google Shape;616;p48"/>
          <p:cNvPicPr preferRelativeResize="0"/>
          <p:nvPr/>
        </p:nvPicPr>
        <p:blipFill rotWithShape="1">
          <a:blip r:embed="rId4">
            <a:alphaModFix/>
          </a:blip>
          <a:srcRect b="0" l="21738" r="21800" t="0"/>
          <a:stretch/>
        </p:blipFill>
        <p:spPr>
          <a:xfrm>
            <a:off x="7879732" y="4162491"/>
            <a:ext cx="1039091" cy="970022"/>
          </a:xfrm>
          <a:prstGeom prst="flowChartConnector">
            <a:avLst/>
          </a:prstGeom>
          <a:noFill/>
          <a:ln>
            <a:noFill/>
          </a:ln>
        </p:spPr>
      </p:pic>
      <p:pic>
        <p:nvPicPr>
          <p:cNvPr id="617" name="Google Shape;617;p48"/>
          <p:cNvPicPr preferRelativeResize="0"/>
          <p:nvPr/>
        </p:nvPicPr>
        <p:blipFill rotWithShape="1">
          <a:blip r:embed="rId5">
            <a:alphaModFix/>
          </a:blip>
          <a:srcRect b="0" l="0" r="0" t="0"/>
          <a:stretch/>
        </p:blipFill>
        <p:spPr>
          <a:xfrm>
            <a:off x="8796920" y="5375901"/>
            <a:ext cx="279308" cy="279308"/>
          </a:xfrm>
          <a:prstGeom prst="rect">
            <a:avLst/>
          </a:prstGeom>
          <a:noFill/>
          <a:ln>
            <a:noFill/>
          </a:ln>
          <a:effectLst>
            <a:outerShdw blurRad="50800" rotWithShape="0" algn="ctr" dir="5400000" dist="50800">
              <a:schemeClr val="dk1"/>
            </a:outerShdw>
          </a:effectLst>
        </p:spPr>
      </p:pic>
      <p:sp>
        <p:nvSpPr>
          <p:cNvPr id="618" name="Google Shape;618;p48"/>
          <p:cNvSpPr/>
          <p:nvPr/>
        </p:nvSpPr>
        <p:spPr>
          <a:xfrm>
            <a:off x="886529" y="3712067"/>
            <a:ext cx="2782999" cy="745402"/>
          </a:xfrm>
          <a:prstGeom prst="hexagon">
            <a:avLst>
              <a:gd fmla="val 34150" name="adj"/>
              <a:gd fmla="val 115470" name="vf"/>
            </a:avLst>
          </a:prstGeom>
          <a:blipFill rotWithShape="1">
            <a:blip r:embed="rId6">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19" name="Google Shape;619;p48"/>
          <p:cNvSpPr/>
          <p:nvPr/>
        </p:nvSpPr>
        <p:spPr>
          <a:xfrm>
            <a:off x="5497743" y="2802537"/>
            <a:ext cx="2784614" cy="745402"/>
          </a:xfrm>
          <a:prstGeom prst="hexagon">
            <a:avLst>
              <a:gd fmla="val 34150" name="adj"/>
              <a:gd fmla="val 115470" name="vf"/>
            </a:avLst>
          </a:prstGeom>
          <a:blipFill rotWithShape="1">
            <a:blip r:embed="rId7">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0" name="Google Shape;620;p48"/>
          <p:cNvSpPr/>
          <p:nvPr/>
        </p:nvSpPr>
        <p:spPr>
          <a:xfrm>
            <a:off x="5497743" y="3722675"/>
            <a:ext cx="2784615" cy="745402"/>
          </a:xfrm>
          <a:prstGeom prst="hexagon">
            <a:avLst>
              <a:gd fmla="val 34150" name="adj"/>
              <a:gd fmla="val 115470" name="vf"/>
            </a:avLst>
          </a:prstGeom>
          <a:blipFill rotWithShape="1">
            <a:blip r:embed="rId8">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1" name="Google Shape;621;p48"/>
          <p:cNvSpPr/>
          <p:nvPr/>
        </p:nvSpPr>
        <p:spPr>
          <a:xfrm>
            <a:off x="886529" y="2804576"/>
            <a:ext cx="2784614" cy="745402"/>
          </a:xfrm>
          <a:prstGeom prst="hexagon">
            <a:avLst>
              <a:gd fmla="val 34150" name="adj"/>
              <a:gd fmla="val 115470" name="vf"/>
            </a:avLst>
          </a:prstGeom>
          <a:blipFill rotWithShape="1">
            <a:blip r:embed="rId9">
              <a:alphaModFix/>
            </a:blip>
            <a:stretch>
              <a:fillRect b="0" l="0" r="0" t="0"/>
            </a:stretch>
          </a:blipFill>
          <a:ln cap="flat" cmpd="sng" w="38100">
            <a:solidFill>
              <a:srgbClr val="1E4E7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22" name="Google Shape;622;p48"/>
          <p:cNvSpPr/>
          <p:nvPr/>
        </p:nvSpPr>
        <p:spPr>
          <a:xfrm>
            <a:off x="5654034" y="4080745"/>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D</a:t>
            </a:r>
            <a:endParaRPr b="1" i="0" sz="1800" u="none" cap="none" strike="noStrike">
              <a:solidFill>
                <a:srgbClr val="FFFFFF"/>
              </a:solidFill>
              <a:latin typeface="Arial"/>
              <a:ea typeface="Arial"/>
              <a:cs typeface="Arial"/>
              <a:sym typeface="Arial"/>
            </a:endParaRPr>
          </a:p>
        </p:txBody>
      </p:sp>
      <p:sp>
        <p:nvSpPr>
          <p:cNvPr id="623" name="Google Shape;623;p48"/>
          <p:cNvSpPr/>
          <p:nvPr/>
        </p:nvSpPr>
        <p:spPr>
          <a:xfrm>
            <a:off x="5656935" y="3166224"/>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B</a:t>
            </a:r>
            <a:endParaRPr b="1" i="0" sz="1800" u="none" cap="none" strike="noStrike">
              <a:solidFill>
                <a:srgbClr val="FFFFFF"/>
              </a:solidFill>
              <a:latin typeface="Arial"/>
              <a:ea typeface="Arial"/>
              <a:cs typeface="Arial"/>
              <a:sym typeface="Arial"/>
            </a:endParaRPr>
          </a:p>
        </p:txBody>
      </p:sp>
      <p:sp>
        <p:nvSpPr>
          <p:cNvPr id="624" name="Google Shape;624;p48"/>
          <p:cNvSpPr/>
          <p:nvPr/>
        </p:nvSpPr>
        <p:spPr>
          <a:xfrm>
            <a:off x="1036761" y="3155846"/>
            <a:ext cx="64175" cy="66551"/>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A</a:t>
            </a:r>
            <a:endParaRPr b="1" i="0" sz="1800" u="none" cap="none" strike="noStrike">
              <a:solidFill>
                <a:srgbClr val="FFFFFF"/>
              </a:solidFill>
              <a:latin typeface="Arial"/>
              <a:ea typeface="Arial"/>
              <a:cs typeface="Arial"/>
              <a:sym typeface="Arial"/>
            </a:endParaRPr>
          </a:p>
        </p:txBody>
      </p:sp>
      <p:sp>
        <p:nvSpPr>
          <p:cNvPr id="625" name="Google Shape;625;p48"/>
          <p:cNvSpPr/>
          <p:nvPr/>
        </p:nvSpPr>
        <p:spPr>
          <a:xfrm>
            <a:off x="1056298" y="4075687"/>
            <a:ext cx="58184" cy="65397"/>
          </a:xfrm>
          <a:prstGeom prst="diamond">
            <a:avLst/>
          </a:prstGeom>
          <a:solidFill>
            <a:schemeClr val="lt1"/>
          </a:solidFill>
          <a:ln>
            <a:noFill/>
          </a:ln>
        </p:spPr>
        <p:txBody>
          <a:bodyPr anchorCtr="0" anchor="ctr" bIns="45700" lIns="2057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C</a:t>
            </a:r>
            <a:endParaRPr/>
          </a:p>
        </p:txBody>
      </p:sp>
      <p:sp>
        <p:nvSpPr>
          <p:cNvPr id="626" name="Google Shape;626;p48"/>
          <p:cNvSpPr/>
          <p:nvPr/>
        </p:nvSpPr>
        <p:spPr>
          <a:xfrm>
            <a:off x="755325" y="273323"/>
            <a:ext cx="7584171" cy="2383252"/>
          </a:xfrm>
          <a:prstGeom prst="hexagon">
            <a:avLst>
              <a:gd fmla="val 34128" name="adj"/>
              <a:gd fmla="val 115470" name="vf"/>
            </a:avLst>
          </a:prstGeom>
          <a:gradFill>
            <a:gsLst>
              <a:gs pos="0">
                <a:srgbClr val="0D0D0D"/>
              </a:gs>
              <a:gs pos="35000">
                <a:srgbClr val="0D0D0D"/>
              </a:gs>
              <a:gs pos="100000">
                <a:srgbClr val="161645"/>
              </a:gs>
            </a:gsLst>
            <a:lin ang="5400000" scaled="0"/>
          </a:gradFill>
          <a:ln cap="flat" cmpd="sng" w="76200">
            <a:solidFill>
              <a:srgbClr val="1E4E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627" name="Google Shape;627;p48"/>
          <p:cNvSpPr/>
          <p:nvPr/>
        </p:nvSpPr>
        <p:spPr>
          <a:xfrm>
            <a:off x="1610770" y="473694"/>
            <a:ext cx="2247865" cy="175432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FFFFFF"/>
                </a:solidFill>
                <a:latin typeface="Arial"/>
                <a:ea typeface="Arial"/>
                <a:cs typeface="Arial"/>
                <a:sym typeface="Arial"/>
              </a:rPr>
              <a:t>Câu 5: </a:t>
            </a:r>
            <a:r>
              <a:rPr b="0" i="0" lang="en-US" sz="1800" u="none" cap="none" strike="noStrike">
                <a:solidFill>
                  <a:srgbClr val="FFFFFF"/>
                </a:solidFill>
                <a:latin typeface="Arial"/>
                <a:ea typeface="Arial"/>
                <a:cs typeface="Arial"/>
                <a:sym typeface="Arial"/>
              </a:rPr>
              <a:t>Đường cong trong hình vẽ dưới đây là đồ thị của hàm số nào?</a:t>
            </a:r>
            <a:endParaRPr b="0" i="0" sz="1800" u="none" cap="none" strike="noStrike">
              <a:solidFill>
                <a:srgbClr val="FFFFFF"/>
              </a:solidFill>
              <a:latin typeface="Arial"/>
              <a:ea typeface="Arial"/>
              <a:cs typeface="Arial"/>
              <a:sym typeface="Arial"/>
            </a:endParaRPr>
          </a:p>
        </p:txBody>
      </p:sp>
      <p:sp>
        <p:nvSpPr>
          <p:cNvPr id="628" name="Google Shape;628;p48"/>
          <p:cNvSpPr/>
          <p:nvPr/>
        </p:nvSpPr>
        <p:spPr>
          <a:xfrm rot="10800000">
            <a:off x="6945829" y="8215"/>
            <a:ext cx="2178748" cy="6922095"/>
          </a:xfrm>
          <a:prstGeom prst="rect">
            <a:avLst/>
          </a:prstGeom>
          <a:gradFill>
            <a:gsLst>
              <a:gs pos="0">
                <a:schemeClr val="dk1"/>
              </a:gs>
              <a:gs pos="3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29" name="Google Shape;629;p48"/>
          <p:cNvPicPr preferRelativeResize="0"/>
          <p:nvPr/>
        </p:nvPicPr>
        <p:blipFill rotWithShape="1">
          <a:blip r:embed="rId10">
            <a:alphaModFix/>
          </a:blip>
          <a:srcRect b="0" l="0" r="0" t="0"/>
          <a:stretch/>
        </p:blipFill>
        <p:spPr>
          <a:xfrm>
            <a:off x="4261900" y="418842"/>
            <a:ext cx="3177232" cy="2052706"/>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9"/>
          <p:cNvSpPr/>
          <p:nvPr/>
        </p:nvSpPr>
        <p:spPr>
          <a:xfrm>
            <a:off x="447263" y="240969"/>
            <a:ext cx="8122920" cy="610455"/>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635" name="Google Shape;635;p49"/>
          <p:cNvSpPr txBox="1"/>
          <p:nvPr/>
        </p:nvSpPr>
        <p:spPr>
          <a:xfrm>
            <a:off x="2510652" y="361110"/>
            <a:ext cx="4092215" cy="378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AD9DC"/>
              </a:buClr>
              <a:buSzPts val="3500"/>
              <a:buFont typeface="Bungee"/>
              <a:buNone/>
            </a:pPr>
            <a:r>
              <a:rPr b="1" i="0" lang="en-US" sz="2300" u="none" cap="none" strike="noStrike">
                <a:solidFill>
                  <a:srgbClr val="FCF5E5"/>
                </a:solidFill>
                <a:latin typeface="Arial"/>
                <a:ea typeface="Arial"/>
                <a:cs typeface="Arial"/>
                <a:sym typeface="Arial"/>
              </a:rPr>
              <a:t>Câu trắc nghiệm đúng sai</a:t>
            </a:r>
            <a:endParaRPr/>
          </a:p>
        </p:txBody>
      </p:sp>
      <p:sp>
        <p:nvSpPr>
          <p:cNvPr id="636" name="Google Shape;636;p49"/>
          <p:cNvSpPr/>
          <p:nvPr/>
        </p:nvSpPr>
        <p:spPr>
          <a:xfrm>
            <a:off x="447263" y="1222260"/>
            <a:ext cx="8295347" cy="5078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000000"/>
                </a:solidFill>
                <a:latin typeface="Arial"/>
                <a:ea typeface="Arial"/>
                <a:cs typeface="Arial"/>
                <a:sym typeface="Arial"/>
              </a:rPr>
              <a:t>Câu 1: </a:t>
            </a:r>
            <a:r>
              <a:rPr b="0" i="0" lang="en-US" sz="1800" u="none" cap="none" strike="noStrike">
                <a:solidFill>
                  <a:srgbClr val="000000"/>
                </a:solidFill>
                <a:latin typeface="Arial"/>
                <a:ea typeface="Arial"/>
                <a:cs typeface="Arial"/>
                <a:sym typeface="Arial"/>
              </a:rPr>
              <a:t>Cho đồ thị hàm số như hình vẽ dưới đây:</a:t>
            </a:r>
            <a:endParaRPr b="0" i="0" sz="1800" u="none" cap="none" strike="noStrike">
              <a:solidFill>
                <a:srgbClr val="000000"/>
              </a:solidFill>
              <a:latin typeface="Arial"/>
              <a:ea typeface="Arial"/>
              <a:cs typeface="Arial"/>
              <a:sym typeface="Arial"/>
            </a:endParaRPr>
          </a:p>
        </p:txBody>
      </p:sp>
      <p:pic>
        <p:nvPicPr>
          <p:cNvPr id="637" name="Google Shape;637;p49"/>
          <p:cNvPicPr preferRelativeResize="0"/>
          <p:nvPr/>
        </p:nvPicPr>
        <p:blipFill rotWithShape="1">
          <a:blip r:embed="rId3">
            <a:alphaModFix/>
          </a:blip>
          <a:srcRect b="0" l="0" r="0" t="0"/>
          <a:stretch/>
        </p:blipFill>
        <p:spPr>
          <a:xfrm>
            <a:off x="448232" y="2158978"/>
            <a:ext cx="406774" cy="386837"/>
          </a:xfrm>
          <a:prstGeom prst="rect">
            <a:avLst/>
          </a:prstGeom>
          <a:noFill/>
          <a:ln>
            <a:noFill/>
          </a:ln>
        </p:spPr>
      </p:pic>
      <p:pic>
        <p:nvPicPr>
          <p:cNvPr id="638" name="Google Shape;638;p49"/>
          <p:cNvPicPr preferRelativeResize="0"/>
          <p:nvPr/>
        </p:nvPicPr>
        <p:blipFill rotWithShape="1">
          <a:blip r:embed="rId3">
            <a:alphaModFix/>
          </a:blip>
          <a:srcRect b="0" l="0" r="0" t="0"/>
          <a:stretch/>
        </p:blipFill>
        <p:spPr>
          <a:xfrm>
            <a:off x="447263" y="3553082"/>
            <a:ext cx="406774" cy="386837"/>
          </a:xfrm>
          <a:prstGeom prst="rect">
            <a:avLst/>
          </a:prstGeom>
          <a:noFill/>
          <a:ln>
            <a:noFill/>
          </a:ln>
        </p:spPr>
      </p:pic>
      <p:pic>
        <p:nvPicPr>
          <p:cNvPr id="639" name="Google Shape;639;p49"/>
          <p:cNvPicPr preferRelativeResize="0"/>
          <p:nvPr/>
        </p:nvPicPr>
        <p:blipFill rotWithShape="1">
          <a:blip r:embed="rId4">
            <a:alphaModFix/>
          </a:blip>
          <a:srcRect b="0" l="0" r="0" t="0"/>
          <a:stretch/>
        </p:blipFill>
        <p:spPr>
          <a:xfrm>
            <a:off x="5836257" y="1858674"/>
            <a:ext cx="2906353" cy="2729832"/>
          </a:xfrm>
          <a:prstGeom prst="rect">
            <a:avLst/>
          </a:prstGeom>
          <a:noFill/>
          <a:ln>
            <a:noFill/>
          </a:ln>
        </p:spPr>
      </p:pic>
      <p:sp>
        <p:nvSpPr>
          <p:cNvPr id="640" name="Google Shape;640;p49"/>
          <p:cNvSpPr/>
          <p:nvPr/>
        </p:nvSpPr>
        <p:spPr>
          <a:xfrm>
            <a:off x="910549" y="1938577"/>
            <a:ext cx="4978020" cy="2696507"/>
          </a:xfrm>
          <a:prstGeom prst="rect">
            <a:avLst/>
          </a:prstGeom>
          <a:blipFill rotWithShape="1">
            <a:blip r:embed="rId5">
              <a:alphaModFix/>
            </a:blip>
            <a:stretch>
              <a:fillRect b="-2938" l="-97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641" name="Google Shape;641;p49"/>
          <p:cNvPicPr preferRelativeResize="0"/>
          <p:nvPr/>
        </p:nvPicPr>
        <p:blipFill rotWithShape="1">
          <a:blip r:embed="rId6">
            <a:alphaModFix/>
          </a:blip>
          <a:srcRect b="0" l="0" r="0" t="0"/>
          <a:stretch/>
        </p:blipFill>
        <p:spPr>
          <a:xfrm>
            <a:off x="412743" y="2861518"/>
            <a:ext cx="410734" cy="375861"/>
          </a:xfrm>
          <a:prstGeom prst="rect">
            <a:avLst/>
          </a:prstGeom>
          <a:noFill/>
          <a:ln>
            <a:noFill/>
          </a:ln>
        </p:spPr>
      </p:pic>
      <p:pic>
        <p:nvPicPr>
          <p:cNvPr id="642" name="Google Shape;642;p49"/>
          <p:cNvPicPr preferRelativeResize="0"/>
          <p:nvPr/>
        </p:nvPicPr>
        <p:blipFill rotWithShape="1">
          <a:blip r:embed="rId6">
            <a:alphaModFix/>
          </a:blip>
          <a:srcRect b="0" l="0" r="0" t="0"/>
          <a:stretch/>
        </p:blipFill>
        <p:spPr>
          <a:xfrm>
            <a:off x="412743" y="4247570"/>
            <a:ext cx="410734" cy="375861"/>
          </a:xfrm>
          <a:prstGeom prst="rect">
            <a:avLst/>
          </a:prstGeom>
          <a:noFill/>
          <a:ln>
            <a:noFill/>
          </a:ln>
        </p:spPr>
      </p:pic>
    </p:spTree>
  </p:cSld>
  <p:clrMapOvr>
    <a:masterClrMapping/>
  </p:clrMapOvr>
  <p:transition spd="med" p14:dur="700">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par>
                                <p:cTn fill="hold" nodeType="with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500"/>
                                        <p:tgtEl>
                                          <p:spTgt spid="637"/>
                                        </p:tgtEl>
                                        <p:attrNameLst>
                                          <p:attrName>ppt_w</p:attrName>
                                        </p:attrNameLst>
                                      </p:cBhvr>
                                      <p:tavLst>
                                        <p:tav fmla="" tm="0">
                                          <p:val>
                                            <p:strVal val="0"/>
                                          </p:val>
                                        </p:tav>
                                        <p:tav fmla="" tm="100000">
                                          <p:val>
                                            <p:strVal val="#ppt_w"/>
                                          </p:val>
                                        </p:tav>
                                      </p:tavLst>
                                    </p:anim>
                                    <p:anim calcmode="lin" valueType="num">
                                      <p:cBhvr additive="base">
                                        <p:cTn dur="500"/>
                                        <p:tgtEl>
                                          <p:spTgt spid="6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500"/>
                                        <p:tgtEl>
                                          <p:spTgt spid="641"/>
                                        </p:tgtEl>
                                        <p:attrNameLst>
                                          <p:attrName>ppt_w</p:attrName>
                                        </p:attrNameLst>
                                      </p:cBhvr>
                                      <p:tavLst>
                                        <p:tav fmla="" tm="0">
                                          <p:val>
                                            <p:strVal val="0"/>
                                          </p:val>
                                        </p:tav>
                                        <p:tav fmla="" tm="100000">
                                          <p:val>
                                            <p:strVal val="#ppt_w"/>
                                          </p:val>
                                        </p:tav>
                                      </p:tavLst>
                                    </p:anim>
                                    <p:anim calcmode="lin" valueType="num">
                                      <p:cBhvr additive="base">
                                        <p:cTn dur="500"/>
                                        <p:tgtEl>
                                          <p:spTgt spid="6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500"/>
                                        <p:tgtEl>
                                          <p:spTgt spid="638"/>
                                        </p:tgtEl>
                                        <p:attrNameLst>
                                          <p:attrName>ppt_w</p:attrName>
                                        </p:attrNameLst>
                                      </p:cBhvr>
                                      <p:tavLst>
                                        <p:tav fmla="" tm="0">
                                          <p:val>
                                            <p:strVal val="0"/>
                                          </p:val>
                                        </p:tav>
                                        <p:tav fmla="" tm="100000">
                                          <p:val>
                                            <p:strVal val="#ppt_w"/>
                                          </p:val>
                                        </p:tav>
                                      </p:tavLst>
                                    </p:anim>
                                    <p:anim calcmode="lin" valueType="num">
                                      <p:cBhvr additive="base">
                                        <p:cTn dur="500"/>
                                        <p:tgtEl>
                                          <p:spTgt spid="6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500"/>
                                        <p:tgtEl>
                                          <p:spTgt spid="642"/>
                                        </p:tgtEl>
                                        <p:attrNameLst>
                                          <p:attrName>ppt_w</p:attrName>
                                        </p:attrNameLst>
                                      </p:cBhvr>
                                      <p:tavLst>
                                        <p:tav fmla="" tm="0">
                                          <p:val>
                                            <p:strVal val="0"/>
                                          </p:val>
                                        </p:tav>
                                        <p:tav fmla="" tm="100000">
                                          <p:val>
                                            <p:strVal val="#ppt_w"/>
                                          </p:val>
                                        </p:tav>
                                      </p:tavLst>
                                    </p:anim>
                                    <p:anim calcmode="lin" valueType="num">
                                      <p:cBhvr additive="base">
                                        <p:cTn dur="500"/>
                                        <p:tgtEl>
                                          <p:spTgt spid="6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p:nvPr/>
        </p:nvSpPr>
        <p:spPr>
          <a:xfrm>
            <a:off x="405129" y="1005209"/>
            <a:ext cx="8355479" cy="96225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1F497D"/>
              </a:buClr>
              <a:buSzPts val="4200"/>
              <a:buFont typeface="Arial"/>
              <a:buNone/>
            </a:pPr>
            <a:r>
              <a:rPr b="1" i="0" lang="en-US" sz="4200" u="none" cap="none" strike="noStrike">
                <a:solidFill>
                  <a:srgbClr val="1F497D"/>
                </a:solidFill>
                <a:latin typeface="Arial"/>
                <a:ea typeface="Arial"/>
                <a:cs typeface="Arial"/>
                <a:sym typeface="Arial"/>
              </a:rPr>
              <a:t>1. SƠ</a:t>
            </a:r>
            <a:r>
              <a:rPr b="1" i="0" lang="en-US" sz="4200" u="none" cap="none" strike="noStrike">
                <a:solidFill>
                  <a:srgbClr val="1F497D"/>
                </a:solidFill>
                <a:latin typeface="Arial"/>
                <a:ea typeface="Arial"/>
                <a:cs typeface="Arial"/>
                <a:sym typeface="Arial"/>
              </a:rPr>
              <a:t> ĐỒ KHẢO SÁT HÀM SỐ</a:t>
            </a:r>
            <a:endParaRPr b="1" i="0" sz="4200" u="none" cap="none" strike="noStrike">
              <a:solidFill>
                <a:srgbClr val="1F497D"/>
              </a:solidFill>
              <a:latin typeface="Arial"/>
              <a:ea typeface="Arial"/>
              <a:cs typeface="Arial"/>
              <a:sym typeface="Arial"/>
            </a:endParaRPr>
          </a:p>
        </p:txBody>
      </p:sp>
      <p:pic>
        <p:nvPicPr>
          <p:cNvPr id="172" name="Google Shape;172;p5"/>
          <p:cNvPicPr preferRelativeResize="0"/>
          <p:nvPr/>
        </p:nvPicPr>
        <p:blipFill rotWithShape="1">
          <a:blip r:embed="rId3">
            <a:alphaModFix/>
          </a:blip>
          <a:srcRect b="0" l="0" r="0" t="0"/>
          <a:stretch/>
        </p:blipFill>
        <p:spPr>
          <a:xfrm>
            <a:off x="383978" y="4132242"/>
            <a:ext cx="8376630" cy="39017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0"/>
          <p:cNvSpPr/>
          <p:nvPr/>
        </p:nvSpPr>
        <p:spPr>
          <a:xfrm>
            <a:off x="447263" y="240969"/>
            <a:ext cx="8122920" cy="610455"/>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648" name="Google Shape;648;p50"/>
          <p:cNvSpPr txBox="1"/>
          <p:nvPr/>
        </p:nvSpPr>
        <p:spPr>
          <a:xfrm>
            <a:off x="2510652" y="361110"/>
            <a:ext cx="4092215" cy="378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AD9DC"/>
              </a:buClr>
              <a:buSzPts val="3500"/>
              <a:buFont typeface="Bungee"/>
              <a:buNone/>
            </a:pPr>
            <a:r>
              <a:rPr b="1" i="0" lang="en-US" sz="2300" u="none" cap="none" strike="noStrike">
                <a:solidFill>
                  <a:srgbClr val="FCF5E5"/>
                </a:solidFill>
                <a:latin typeface="Arial"/>
                <a:ea typeface="Arial"/>
                <a:cs typeface="Arial"/>
                <a:sym typeface="Arial"/>
              </a:rPr>
              <a:t>Câu trắc nghiệm đúng sai</a:t>
            </a:r>
            <a:endParaRPr/>
          </a:p>
        </p:txBody>
      </p:sp>
      <p:pic>
        <p:nvPicPr>
          <p:cNvPr id="649" name="Google Shape;649;p50"/>
          <p:cNvPicPr preferRelativeResize="0"/>
          <p:nvPr/>
        </p:nvPicPr>
        <p:blipFill rotWithShape="1">
          <a:blip r:embed="rId3">
            <a:alphaModFix/>
          </a:blip>
          <a:srcRect b="0" l="0" r="0" t="0"/>
          <a:stretch/>
        </p:blipFill>
        <p:spPr>
          <a:xfrm>
            <a:off x="940873" y="3020453"/>
            <a:ext cx="406774" cy="386837"/>
          </a:xfrm>
          <a:prstGeom prst="rect">
            <a:avLst/>
          </a:prstGeom>
          <a:noFill/>
          <a:ln>
            <a:noFill/>
          </a:ln>
        </p:spPr>
      </p:pic>
      <p:pic>
        <p:nvPicPr>
          <p:cNvPr id="650" name="Google Shape;650;p50"/>
          <p:cNvPicPr preferRelativeResize="0"/>
          <p:nvPr/>
        </p:nvPicPr>
        <p:blipFill rotWithShape="1">
          <a:blip r:embed="rId4">
            <a:alphaModFix/>
          </a:blip>
          <a:srcRect b="0" l="0" r="0" t="0"/>
          <a:stretch/>
        </p:blipFill>
        <p:spPr>
          <a:xfrm>
            <a:off x="936913" y="2329732"/>
            <a:ext cx="410734" cy="375861"/>
          </a:xfrm>
          <a:prstGeom prst="rect">
            <a:avLst/>
          </a:prstGeom>
          <a:noFill/>
          <a:ln>
            <a:noFill/>
          </a:ln>
        </p:spPr>
      </p:pic>
      <p:pic>
        <p:nvPicPr>
          <p:cNvPr id="651" name="Google Shape;651;p50"/>
          <p:cNvPicPr preferRelativeResize="0"/>
          <p:nvPr/>
        </p:nvPicPr>
        <p:blipFill rotWithShape="1">
          <a:blip r:embed="rId3">
            <a:alphaModFix/>
          </a:blip>
          <a:srcRect b="0" l="0" r="0" t="0"/>
          <a:stretch/>
        </p:blipFill>
        <p:spPr>
          <a:xfrm>
            <a:off x="940873" y="4416374"/>
            <a:ext cx="406774" cy="386837"/>
          </a:xfrm>
          <a:prstGeom prst="rect">
            <a:avLst/>
          </a:prstGeom>
          <a:noFill/>
          <a:ln>
            <a:noFill/>
          </a:ln>
        </p:spPr>
      </p:pic>
      <p:sp>
        <p:nvSpPr>
          <p:cNvPr id="652" name="Google Shape;652;p50"/>
          <p:cNvSpPr/>
          <p:nvPr/>
        </p:nvSpPr>
        <p:spPr>
          <a:xfrm>
            <a:off x="1546526" y="843473"/>
            <a:ext cx="6945466" cy="4044697"/>
          </a:xfrm>
          <a:prstGeom prst="rect">
            <a:avLst/>
          </a:prstGeom>
          <a:blipFill rotWithShape="1">
            <a:blip r:embed="rId5">
              <a:alphaModFix/>
            </a:blip>
            <a:stretch>
              <a:fillRect b="0" l="-78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653" name="Google Shape;653;p50"/>
          <p:cNvPicPr preferRelativeResize="0"/>
          <p:nvPr/>
        </p:nvPicPr>
        <p:blipFill rotWithShape="1">
          <a:blip r:embed="rId4">
            <a:alphaModFix/>
          </a:blip>
          <a:srcRect b="0" l="0" r="0" t="0"/>
          <a:stretch/>
        </p:blipFill>
        <p:spPr>
          <a:xfrm>
            <a:off x="936913" y="3722150"/>
            <a:ext cx="410734" cy="37586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50"/>
                                        </p:tgtEl>
                                        <p:attrNameLst>
                                          <p:attrName>style.visibility</p:attrName>
                                        </p:attrNameLst>
                                      </p:cBhvr>
                                      <p:to>
                                        <p:strVal val="visible"/>
                                      </p:to>
                                    </p:set>
                                    <p:anim calcmode="lin" valueType="num">
                                      <p:cBhvr additive="base">
                                        <p:cTn dur="500"/>
                                        <p:tgtEl>
                                          <p:spTgt spid="650"/>
                                        </p:tgtEl>
                                        <p:attrNameLst>
                                          <p:attrName>ppt_w</p:attrName>
                                        </p:attrNameLst>
                                      </p:cBhvr>
                                      <p:tavLst>
                                        <p:tav fmla="" tm="0">
                                          <p:val>
                                            <p:strVal val="0"/>
                                          </p:val>
                                        </p:tav>
                                        <p:tav fmla="" tm="100000">
                                          <p:val>
                                            <p:strVal val="#ppt_w"/>
                                          </p:val>
                                        </p:tav>
                                      </p:tavLst>
                                    </p:anim>
                                    <p:anim calcmode="lin" valueType="num">
                                      <p:cBhvr additive="base">
                                        <p:cTn dur="500"/>
                                        <p:tgtEl>
                                          <p:spTgt spid="6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500"/>
                                        <p:tgtEl>
                                          <p:spTgt spid="649"/>
                                        </p:tgtEl>
                                        <p:attrNameLst>
                                          <p:attrName>ppt_w</p:attrName>
                                        </p:attrNameLst>
                                      </p:cBhvr>
                                      <p:tavLst>
                                        <p:tav fmla="" tm="0">
                                          <p:val>
                                            <p:strVal val="0"/>
                                          </p:val>
                                        </p:tav>
                                        <p:tav fmla="" tm="100000">
                                          <p:val>
                                            <p:strVal val="#ppt_w"/>
                                          </p:val>
                                        </p:tav>
                                      </p:tavLst>
                                    </p:anim>
                                    <p:anim calcmode="lin" valueType="num">
                                      <p:cBhvr additive="base">
                                        <p:cTn dur="500"/>
                                        <p:tgtEl>
                                          <p:spTgt spid="6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53"/>
                                        </p:tgtEl>
                                        <p:attrNameLst>
                                          <p:attrName>style.visibility</p:attrName>
                                        </p:attrNameLst>
                                      </p:cBhvr>
                                      <p:to>
                                        <p:strVal val="visible"/>
                                      </p:to>
                                    </p:set>
                                    <p:anim calcmode="lin" valueType="num">
                                      <p:cBhvr additive="base">
                                        <p:cTn dur="500"/>
                                        <p:tgtEl>
                                          <p:spTgt spid="653"/>
                                        </p:tgtEl>
                                        <p:attrNameLst>
                                          <p:attrName>ppt_w</p:attrName>
                                        </p:attrNameLst>
                                      </p:cBhvr>
                                      <p:tavLst>
                                        <p:tav fmla="" tm="0">
                                          <p:val>
                                            <p:strVal val="0"/>
                                          </p:val>
                                        </p:tav>
                                        <p:tav fmla="" tm="100000">
                                          <p:val>
                                            <p:strVal val="#ppt_w"/>
                                          </p:val>
                                        </p:tav>
                                      </p:tavLst>
                                    </p:anim>
                                    <p:anim calcmode="lin" valueType="num">
                                      <p:cBhvr additive="base">
                                        <p:cTn dur="500"/>
                                        <p:tgtEl>
                                          <p:spTgt spid="6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51"/>
                                        </p:tgtEl>
                                        <p:attrNameLst>
                                          <p:attrName>style.visibility</p:attrName>
                                        </p:attrNameLst>
                                      </p:cBhvr>
                                      <p:to>
                                        <p:strVal val="visible"/>
                                      </p:to>
                                    </p:set>
                                    <p:anim calcmode="lin" valueType="num">
                                      <p:cBhvr additive="base">
                                        <p:cTn dur="500"/>
                                        <p:tgtEl>
                                          <p:spTgt spid="651"/>
                                        </p:tgtEl>
                                        <p:attrNameLst>
                                          <p:attrName>ppt_w</p:attrName>
                                        </p:attrNameLst>
                                      </p:cBhvr>
                                      <p:tavLst>
                                        <p:tav fmla="" tm="0">
                                          <p:val>
                                            <p:strVal val="0"/>
                                          </p:val>
                                        </p:tav>
                                        <p:tav fmla="" tm="100000">
                                          <p:val>
                                            <p:strVal val="#ppt_w"/>
                                          </p:val>
                                        </p:tav>
                                      </p:tavLst>
                                    </p:anim>
                                    <p:anim calcmode="lin" valueType="num">
                                      <p:cBhvr additive="base">
                                        <p:cTn dur="500"/>
                                        <p:tgtEl>
                                          <p:spTgt spid="6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1"/>
          <p:cNvSpPr/>
          <p:nvPr/>
        </p:nvSpPr>
        <p:spPr>
          <a:xfrm>
            <a:off x="532073" y="313662"/>
            <a:ext cx="8122920" cy="610455"/>
          </a:xfrm>
          <a:prstGeom prst="roundRect">
            <a:avLst>
              <a:gd fmla="val 50000" name="adj"/>
            </a:avLst>
          </a:prstGeom>
          <a:solidFill>
            <a:srgbClr val="CB685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659" name="Google Shape;659;p51"/>
          <p:cNvSpPr txBox="1"/>
          <p:nvPr/>
        </p:nvSpPr>
        <p:spPr>
          <a:xfrm>
            <a:off x="2510652" y="416767"/>
            <a:ext cx="4092215" cy="378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BAD9DC"/>
              </a:buClr>
              <a:buSzPts val="3500"/>
              <a:buFont typeface="Bungee"/>
              <a:buNone/>
            </a:pPr>
            <a:r>
              <a:rPr b="1" i="0" lang="en-US" sz="2300" u="none" cap="none" strike="noStrike">
                <a:solidFill>
                  <a:srgbClr val="FCF5E5"/>
                </a:solidFill>
                <a:latin typeface="Arial"/>
                <a:ea typeface="Arial"/>
                <a:cs typeface="Arial"/>
                <a:sym typeface="Arial"/>
              </a:rPr>
              <a:t>Câu trắc nghiệm trả lời ngắn</a:t>
            </a:r>
            <a:endParaRPr/>
          </a:p>
        </p:txBody>
      </p:sp>
      <p:sp>
        <p:nvSpPr>
          <p:cNvPr id="660" name="Google Shape;660;p51"/>
          <p:cNvSpPr/>
          <p:nvPr/>
        </p:nvSpPr>
        <p:spPr>
          <a:xfrm>
            <a:off x="547975" y="1208267"/>
            <a:ext cx="8064613" cy="1755994"/>
          </a:xfrm>
          <a:prstGeom prst="rect">
            <a:avLst/>
          </a:prstGeom>
          <a:blipFill rotWithShape="1">
            <a:blip r:embed="rId3">
              <a:alphaModFix/>
            </a:blip>
            <a:stretch>
              <a:fillRect b="-1040" l="-67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61" name="Google Shape;661;p51"/>
          <p:cNvSpPr/>
          <p:nvPr/>
        </p:nvSpPr>
        <p:spPr>
          <a:xfrm>
            <a:off x="547975" y="3002646"/>
            <a:ext cx="8064613" cy="1826397"/>
          </a:xfrm>
          <a:prstGeom prst="rect">
            <a:avLst/>
          </a:prstGeom>
          <a:blipFill rotWithShape="1">
            <a:blip r:embed="rId4">
              <a:alphaModFix/>
            </a:blip>
            <a:stretch>
              <a:fillRect b="-3677" l="-452"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62" name="Google Shape;662;p51"/>
          <p:cNvSpPr/>
          <p:nvPr/>
        </p:nvSpPr>
        <p:spPr>
          <a:xfrm>
            <a:off x="4085980" y="1942143"/>
            <a:ext cx="1065035" cy="714683"/>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63" name="Google Shape;663;p51"/>
          <p:cNvSpPr/>
          <p:nvPr/>
        </p:nvSpPr>
        <p:spPr>
          <a:xfrm>
            <a:off x="4062458" y="4226784"/>
            <a:ext cx="988604"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500"/>
                                        <p:tgtEl>
                                          <p:spTgt spid="662"/>
                                        </p:tgtEl>
                                        <p:attrNameLst>
                                          <p:attrName>ppt_w</p:attrName>
                                        </p:attrNameLst>
                                      </p:cBhvr>
                                      <p:tavLst>
                                        <p:tav fmla="" tm="0">
                                          <p:val>
                                            <p:strVal val="0"/>
                                          </p:val>
                                        </p:tav>
                                        <p:tav fmla="" tm="100000">
                                          <p:val>
                                            <p:strVal val="#ppt_w"/>
                                          </p:val>
                                        </p:tav>
                                      </p:tavLst>
                                    </p:anim>
                                    <p:anim calcmode="lin" valueType="num">
                                      <p:cBhvr additive="base">
                                        <p:cTn dur="500"/>
                                        <p:tgtEl>
                                          <p:spTgt spid="6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500"/>
                                        <p:tgtEl>
                                          <p:spTgt spid="663"/>
                                        </p:tgtEl>
                                        <p:attrNameLst>
                                          <p:attrName>ppt_w</p:attrName>
                                        </p:attrNameLst>
                                      </p:cBhvr>
                                      <p:tavLst>
                                        <p:tav fmla="" tm="0">
                                          <p:val>
                                            <p:strVal val="0"/>
                                          </p:val>
                                        </p:tav>
                                        <p:tav fmla="" tm="100000">
                                          <p:val>
                                            <p:strVal val="#ppt_w"/>
                                          </p:val>
                                        </p:tav>
                                      </p:tavLst>
                                    </p:anim>
                                    <p:anim calcmode="lin" valueType="num">
                                      <p:cBhvr additive="base">
                                        <p:cTn dur="500"/>
                                        <p:tgtEl>
                                          <p:spTgt spid="6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52"/>
          <p:cNvSpPr txBox="1"/>
          <p:nvPr/>
        </p:nvSpPr>
        <p:spPr>
          <a:xfrm>
            <a:off x="3561606" y="181644"/>
            <a:ext cx="2043544" cy="490367"/>
          </a:xfrm>
          <a:prstGeom prst="rect">
            <a:avLst/>
          </a:prstGeom>
          <a:solidFill>
            <a:srgbClr val="F9EDEB"/>
          </a:solidFill>
          <a:ln cap="flat" cmpd="sng" w="28575">
            <a:solidFill>
              <a:srgbClr val="34679A"/>
            </a:solidFill>
            <a:prstDash val="solid"/>
            <a:round/>
            <a:headEnd len="sm" w="sm" type="none"/>
            <a:tailEnd len="sm" w="sm" type="none"/>
          </a:ln>
          <a:effectLst>
            <a:outerShdw rotWithShape="0" algn="bl" dir="3000000" dist="95250">
              <a:srgbClr val="34679A">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43E63"/>
              </a:buClr>
              <a:buSzPts val="3000"/>
              <a:buFont typeface="Merriweather Sans"/>
              <a:buNone/>
            </a:pPr>
            <a:r>
              <a:rPr b="1" i="0" lang="en-US" sz="2300" u="none" cap="none" strike="noStrike">
                <a:solidFill>
                  <a:srgbClr val="34679A"/>
                </a:solidFill>
                <a:latin typeface="Arial"/>
                <a:ea typeface="Arial"/>
                <a:cs typeface="Arial"/>
                <a:sym typeface="Arial"/>
              </a:rPr>
              <a:t>BÀI</a:t>
            </a:r>
            <a:r>
              <a:rPr b="1" i="0" lang="en-US" sz="2300" u="none" cap="none" strike="noStrike">
                <a:solidFill>
                  <a:srgbClr val="34679A"/>
                </a:solidFill>
                <a:latin typeface="Arial"/>
                <a:ea typeface="Arial"/>
                <a:cs typeface="Arial"/>
                <a:sym typeface="Arial"/>
              </a:rPr>
              <a:t> TẬP</a:t>
            </a:r>
            <a:endParaRPr b="1" i="0" sz="2300" u="none" cap="none" strike="noStrike">
              <a:solidFill>
                <a:srgbClr val="34679A"/>
              </a:solidFill>
              <a:latin typeface="Arial"/>
              <a:ea typeface="Arial"/>
              <a:cs typeface="Arial"/>
              <a:sym typeface="Arial"/>
            </a:endParaRPr>
          </a:p>
        </p:txBody>
      </p:sp>
      <p:sp>
        <p:nvSpPr>
          <p:cNvPr id="669" name="Google Shape;669;p52"/>
          <p:cNvSpPr/>
          <p:nvPr/>
        </p:nvSpPr>
        <p:spPr>
          <a:xfrm>
            <a:off x="555496" y="795367"/>
            <a:ext cx="8055766" cy="877163"/>
          </a:xfrm>
          <a:prstGeom prst="rect">
            <a:avLst/>
          </a:prstGeom>
          <a:blipFill rotWithShape="1">
            <a:blip r:embed="rId3">
              <a:alphaModFix/>
            </a:blip>
            <a:stretch>
              <a:fillRect b="-3471" l="-452"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70" name="Google Shape;670;p52"/>
          <p:cNvSpPr txBox="1"/>
          <p:nvPr/>
        </p:nvSpPr>
        <p:spPr>
          <a:xfrm>
            <a:off x="4235317" y="1777046"/>
            <a:ext cx="696123"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671" name="Google Shape;671;p52"/>
          <p:cNvSpPr/>
          <p:nvPr/>
        </p:nvSpPr>
        <p:spPr>
          <a:xfrm>
            <a:off x="555496" y="2255457"/>
            <a:ext cx="8055766" cy="2703048"/>
          </a:xfrm>
          <a:prstGeom prst="rect">
            <a:avLst/>
          </a:prstGeom>
          <a:blipFill rotWithShape="1">
            <a:blip r:embed="rId4">
              <a:alphaModFix/>
            </a:blip>
            <a:stretch>
              <a:fillRect b="0" l="-377" r="-452"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ransition spd="med" p14:dur="7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0" st="0"/>
                                            </p:txEl>
                                          </p:spTgt>
                                        </p:tgtEl>
                                        <p:attrNameLst>
                                          <p:attrName>style.visibility</p:attrName>
                                        </p:attrNameLst>
                                      </p:cBhvr>
                                      <p:to>
                                        <p:strVal val="visible"/>
                                      </p:to>
                                    </p:set>
                                    <p:animEffect filter="fade" transition="in">
                                      <p:cBhvr>
                                        <p:cTn dur="500"/>
                                        <p:tgtEl>
                                          <p:spTgt spid="67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3"/>
          <p:cNvSpPr txBox="1"/>
          <p:nvPr/>
        </p:nvSpPr>
        <p:spPr>
          <a:xfrm>
            <a:off x="412373" y="474810"/>
            <a:ext cx="696123"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677" name="Google Shape;677;p53"/>
          <p:cNvSpPr/>
          <p:nvPr/>
        </p:nvSpPr>
        <p:spPr>
          <a:xfrm>
            <a:off x="1167747" y="409407"/>
            <a:ext cx="2521662" cy="484748"/>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Bảng biến thiên:</a:t>
            </a:r>
            <a:endParaRPr b="0" i="0" sz="1700" u="none" cap="none" strike="noStrike">
              <a:solidFill>
                <a:srgbClr val="000000"/>
              </a:solidFill>
              <a:latin typeface="Arial"/>
              <a:ea typeface="Arial"/>
              <a:cs typeface="Arial"/>
              <a:sym typeface="Arial"/>
            </a:endParaRPr>
          </a:p>
        </p:txBody>
      </p:sp>
      <p:pic>
        <p:nvPicPr>
          <p:cNvPr id="678" name="Google Shape;678;p53"/>
          <p:cNvPicPr preferRelativeResize="0"/>
          <p:nvPr/>
        </p:nvPicPr>
        <p:blipFill rotWithShape="1">
          <a:blip r:embed="rId3">
            <a:alphaModFix/>
          </a:blip>
          <a:srcRect b="0" l="0" r="0" t="0"/>
          <a:stretch/>
        </p:blipFill>
        <p:spPr>
          <a:xfrm>
            <a:off x="412373" y="1229206"/>
            <a:ext cx="4540483" cy="1432290"/>
          </a:xfrm>
          <a:prstGeom prst="rect">
            <a:avLst/>
          </a:prstGeom>
          <a:noFill/>
          <a:ln>
            <a:noFill/>
          </a:ln>
        </p:spPr>
      </p:pic>
      <p:sp>
        <p:nvSpPr>
          <p:cNvPr id="679" name="Google Shape;679;p53"/>
          <p:cNvSpPr/>
          <p:nvPr/>
        </p:nvSpPr>
        <p:spPr>
          <a:xfrm>
            <a:off x="412373" y="2996547"/>
            <a:ext cx="4540483" cy="1269578"/>
          </a:xfrm>
          <a:prstGeom prst="rect">
            <a:avLst/>
          </a:prstGeom>
          <a:blipFill rotWithShape="1">
            <a:blip r:embed="rId4">
              <a:alphaModFix/>
            </a:blip>
            <a:stretch>
              <a:fillRect b="-1921" l="-671" r="-93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680" name="Google Shape;680;p53"/>
          <p:cNvPicPr preferRelativeResize="0"/>
          <p:nvPr/>
        </p:nvPicPr>
        <p:blipFill rotWithShape="1">
          <a:blip r:embed="rId5">
            <a:alphaModFix/>
          </a:blip>
          <a:srcRect b="0" l="0" r="0" t="0"/>
          <a:stretch/>
        </p:blipFill>
        <p:spPr>
          <a:xfrm>
            <a:off x="5478449" y="1229207"/>
            <a:ext cx="3258959" cy="37248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54"/>
          <p:cNvSpPr/>
          <p:nvPr/>
        </p:nvSpPr>
        <p:spPr>
          <a:xfrm>
            <a:off x="694642" y="177903"/>
            <a:ext cx="8055766" cy="436210"/>
          </a:xfrm>
          <a:prstGeom prst="rect">
            <a:avLst/>
          </a:prstGeom>
          <a:blipFill rotWithShape="1">
            <a:blip r:embed="rId3">
              <a:alphaModFix/>
            </a:blip>
            <a:stretch>
              <a:fillRect b="-18055" l="-52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86" name="Google Shape;686;p54"/>
          <p:cNvSpPr txBox="1"/>
          <p:nvPr/>
        </p:nvSpPr>
        <p:spPr>
          <a:xfrm>
            <a:off x="4374463" y="702598"/>
            <a:ext cx="696123"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687" name="Google Shape;687;p54"/>
          <p:cNvSpPr/>
          <p:nvPr/>
        </p:nvSpPr>
        <p:spPr>
          <a:xfrm>
            <a:off x="694642" y="1145027"/>
            <a:ext cx="7777471" cy="3803605"/>
          </a:xfrm>
          <a:prstGeom prst="rect">
            <a:avLst/>
          </a:prstGeom>
          <a:blipFill rotWithShape="1">
            <a:blip r:embed="rId4">
              <a:alphaModFix/>
            </a:blip>
            <a:stretch>
              <a:fillRect b="0" l="-39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xEl>
                                              <p:pRg end="0" st="0"/>
                                            </p:txEl>
                                          </p:spTgt>
                                        </p:tgtEl>
                                        <p:attrNameLst>
                                          <p:attrName>style.visibility</p:attrName>
                                        </p:attrNameLst>
                                      </p:cBhvr>
                                      <p:to>
                                        <p:strVal val="visible"/>
                                      </p:to>
                                    </p:set>
                                    <p:animEffect filter="fade" transition="in">
                                      <p:cBhvr>
                                        <p:cTn dur="500"/>
                                        <p:tgtEl>
                                          <p:spTgt spid="68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55"/>
          <p:cNvSpPr txBox="1"/>
          <p:nvPr/>
        </p:nvSpPr>
        <p:spPr>
          <a:xfrm>
            <a:off x="332861" y="402071"/>
            <a:ext cx="696123"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693" name="Google Shape;693;p55"/>
          <p:cNvSpPr/>
          <p:nvPr/>
        </p:nvSpPr>
        <p:spPr>
          <a:xfrm>
            <a:off x="340812" y="946427"/>
            <a:ext cx="2521662" cy="484748"/>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Bảng biến thiên:</a:t>
            </a:r>
            <a:endParaRPr b="0" i="0" sz="1700" u="none" cap="none" strike="noStrike">
              <a:solidFill>
                <a:srgbClr val="000000"/>
              </a:solidFill>
              <a:latin typeface="Arial"/>
              <a:ea typeface="Arial"/>
              <a:cs typeface="Arial"/>
              <a:sym typeface="Arial"/>
            </a:endParaRPr>
          </a:p>
        </p:txBody>
      </p:sp>
      <p:sp>
        <p:nvSpPr>
          <p:cNvPr id="694" name="Google Shape;694;p55"/>
          <p:cNvSpPr/>
          <p:nvPr/>
        </p:nvSpPr>
        <p:spPr>
          <a:xfrm>
            <a:off x="332862" y="3198912"/>
            <a:ext cx="4516447" cy="1346522"/>
          </a:xfrm>
          <a:prstGeom prst="rect">
            <a:avLst/>
          </a:prstGeom>
          <a:blipFill rotWithShape="1">
            <a:blip r:embed="rId3">
              <a:alphaModFix/>
            </a:blip>
            <a:stretch>
              <a:fillRect b="-1808" l="-945" r="-94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695" name="Google Shape;695;p55"/>
          <p:cNvPicPr preferRelativeResize="0"/>
          <p:nvPr/>
        </p:nvPicPr>
        <p:blipFill rotWithShape="1">
          <a:blip r:embed="rId4">
            <a:alphaModFix/>
          </a:blip>
          <a:srcRect b="0" l="0" r="0" t="0"/>
          <a:stretch/>
        </p:blipFill>
        <p:spPr>
          <a:xfrm>
            <a:off x="5653378" y="1101984"/>
            <a:ext cx="3252235" cy="3435499"/>
          </a:xfrm>
          <a:prstGeom prst="rect">
            <a:avLst/>
          </a:prstGeom>
          <a:noFill/>
          <a:ln>
            <a:noFill/>
          </a:ln>
        </p:spPr>
      </p:pic>
      <p:pic>
        <p:nvPicPr>
          <p:cNvPr id="696" name="Google Shape;696;p55"/>
          <p:cNvPicPr preferRelativeResize="0"/>
          <p:nvPr/>
        </p:nvPicPr>
        <p:blipFill rotWithShape="1">
          <a:blip r:embed="rId5">
            <a:alphaModFix/>
          </a:blip>
          <a:srcRect b="0" l="0" r="0" t="0"/>
          <a:stretch/>
        </p:blipFill>
        <p:spPr>
          <a:xfrm>
            <a:off x="332861" y="1653392"/>
            <a:ext cx="4652610" cy="13312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par>
                                <p:cTn fill="hold" nodeType="with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56"/>
          <p:cNvSpPr/>
          <p:nvPr/>
        </p:nvSpPr>
        <p:spPr>
          <a:xfrm>
            <a:off x="243603" y="37323"/>
            <a:ext cx="8580553" cy="79246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702" name="Google Shape;702;p56"/>
          <p:cNvSpPr txBox="1"/>
          <p:nvPr/>
        </p:nvSpPr>
        <p:spPr>
          <a:xfrm>
            <a:off x="909878" y="918304"/>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03" name="Google Shape;703;p56"/>
          <p:cNvSpPr/>
          <p:nvPr/>
        </p:nvSpPr>
        <p:spPr>
          <a:xfrm>
            <a:off x="243603" y="1499978"/>
            <a:ext cx="8812935" cy="3472554"/>
          </a:xfrm>
          <a:prstGeom prst="rect">
            <a:avLst/>
          </a:prstGeom>
          <a:blipFill rotWithShape="1">
            <a:blip r:embed="rId4">
              <a:alphaModFix/>
            </a:blip>
            <a:stretch>
              <a:fillRect b="0" l="-41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xEl>
                                              <p:pRg end="0" st="0"/>
                                            </p:txEl>
                                          </p:spTgt>
                                        </p:tgtEl>
                                        <p:attrNameLst>
                                          <p:attrName>style.visibility</p:attrName>
                                        </p:attrNameLst>
                                      </p:cBhvr>
                                      <p:to>
                                        <p:strVal val="visible"/>
                                      </p:to>
                                    </p:set>
                                    <p:animEffect filter="fade" transition="in">
                                      <p:cBhvr>
                                        <p:cTn dur="500"/>
                                        <p:tgtEl>
                                          <p:spTgt spid="70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57"/>
          <p:cNvSpPr/>
          <p:nvPr/>
        </p:nvSpPr>
        <p:spPr>
          <a:xfrm>
            <a:off x="971528" y="309310"/>
            <a:ext cx="2102032"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Bảng biến thiên: </a:t>
            </a:r>
            <a:endParaRPr b="0" i="0" sz="1600" u="none" cap="none" strike="noStrike">
              <a:solidFill>
                <a:srgbClr val="000000"/>
              </a:solidFill>
              <a:latin typeface="Arial"/>
              <a:ea typeface="Arial"/>
              <a:cs typeface="Arial"/>
              <a:sym typeface="Arial"/>
            </a:endParaRPr>
          </a:p>
        </p:txBody>
      </p:sp>
      <p:sp>
        <p:nvSpPr>
          <p:cNvPr id="709" name="Google Shape;709;p57"/>
          <p:cNvSpPr txBox="1"/>
          <p:nvPr/>
        </p:nvSpPr>
        <p:spPr>
          <a:xfrm>
            <a:off x="275405" y="301359"/>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pic>
        <p:nvPicPr>
          <p:cNvPr id="710" name="Google Shape;710;p57"/>
          <p:cNvPicPr preferRelativeResize="0"/>
          <p:nvPr/>
        </p:nvPicPr>
        <p:blipFill rotWithShape="1">
          <a:blip r:embed="rId3">
            <a:alphaModFix/>
          </a:blip>
          <a:srcRect b="0" l="0" r="0" t="0"/>
          <a:stretch/>
        </p:blipFill>
        <p:spPr>
          <a:xfrm>
            <a:off x="275404" y="968049"/>
            <a:ext cx="4267419" cy="1797142"/>
          </a:xfrm>
          <a:prstGeom prst="rect">
            <a:avLst/>
          </a:prstGeom>
          <a:noFill/>
          <a:ln>
            <a:noFill/>
          </a:ln>
        </p:spPr>
      </p:pic>
      <p:sp>
        <p:nvSpPr>
          <p:cNvPr id="711" name="Google Shape;711;p57"/>
          <p:cNvSpPr/>
          <p:nvPr/>
        </p:nvSpPr>
        <p:spPr>
          <a:xfrm>
            <a:off x="275404" y="3133083"/>
            <a:ext cx="4267419" cy="1615186"/>
          </a:xfrm>
          <a:prstGeom prst="rect">
            <a:avLst/>
          </a:prstGeom>
          <a:blipFill rotWithShape="1">
            <a:blip r:embed="rId4">
              <a:alphaModFix/>
            </a:blip>
            <a:stretch>
              <a:fillRect b="-4149" l="-713"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712" name="Google Shape;712;p57"/>
          <p:cNvPicPr preferRelativeResize="0"/>
          <p:nvPr/>
        </p:nvPicPr>
        <p:blipFill rotWithShape="1">
          <a:blip r:embed="rId5">
            <a:alphaModFix/>
          </a:blip>
          <a:srcRect b="0" l="0" r="0" t="0"/>
          <a:stretch/>
        </p:blipFill>
        <p:spPr>
          <a:xfrm>
            <a:off x="5277831" y="1340310"/>
            <a:ext cx="3554276" cy="340795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xEl>
                                              <p:pRg end="0" st="0"/>
                                            </p:txEl>
                                          </p:spTgt>
                                        </p:tgtEl>
                                        <p:attrNameLst>
                                          <p:attrName>style.visibility</p:attrName>
                                        </p:attrNameLst>
                                      </p:cBhvr>
                                      <p:to>
                                        <p:strVal val="visible"/>
                                      </p:to>
                                    </p:set>
                                    <p:animEffect filter="fade" transition="in">
                                      <p:cBhvr>
                                        <p:cTn dur="500"/>
                                        <p:tgtEl>
                                          <p:spTgt spid="71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58"/>
          <p:cNvSpPr/>
          <p:nvPr/>
        </p:nvSpPr>
        <p:spPr>
          <a:xfrm>
            <a:off x="323113" y="37323"/>
            <a:ext cx="8580553" cy="786306"/>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718" name="Google Shape;718;p58"/>
          <p:cNvSpPr txBox="1"/>
          <p:nvPr/>
        </p:nvSpPr>
        <p:spPr>
          <a:xfrm>
            <a:off x="989388" y="942158"/>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19" name="Google Shape;719;p58"/>
          <p:cNvSpPr/>
          <p:nvPr/>
        </p:nvSpPr>
        <p:spPr>
          <a:xfrm>
            <a:off x="323113" y="1515880"/>
            <a:ext cx="8455124" cy="3432927"/>
          </a:xfrm>
          <a:prstGeom prst="rect">
            <a:avLst/>
          </a:prstGeom>
          <a:blipFill rotWithShape="1">
            <a:blip r:embed="rId4">
              <a:alphaModFix/>
            </a:blip>
            <a:stretch>
              <a:fillRect b="0" l="-35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0" st="0"/>
                                            </p:txEl>
                                          </p:spTgt>
                                        </p:tgtEl>
                                        <p:attrNameLst>
                                          <p:attrName>style.visibility</p:attrName>
                                        </p:attrNameLst>
                                      </p:cBhvr>
                                      <p:to>
                                        <p:strVal val="visible"/>
                                      </p:to>
                                    </p:set>
                                    <p:animEffect filter="fade" transition="in">
                                      <p:cBhvr>
                                        <p:cTn dur="500"/>
                                        <p:tgtEl>
                                          <p:spTgt spid="71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59"/>
          <p:cNvSpPr/>
          <p:nvPr/>
        </p:nvSpPr>
        <p:spPr>
          <a:xfrm>
            <a:off x="240552" y="820061"/>
            <a:ext cx="210203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Bảng biến thiên: </a:t>
            </a:r>
            <a:endParaRPr b="0" i="0" sz="1600" u="none" cap="none" strike="noStrike">
              <a:solidFill>
                <a:srgbClr val="000000"/>
              </a:solidFill>
              <a:latin typeface="Arial"/>
              <a:ea typeface="Arial"/>
              <a:cs typeface="Arial"/>
              <a:sym typeface="Arial"/>
            </a:endParaRPr>
          </a:p>
        </p:txBody>
      </p:sp>
      <p:sp>
        <p:nvSpPr>
          <p:cNvPr id="725" name="Google Shape;725;p59"/>
          <p:cNvSpPr txBox="1"/>
          <p:nvPr/>
        </p:nvSpPr>
        <p:spPr>
          <a:xfrm>
            <a:off x="275405" y="301359"/>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26" name="Google Shape;726;p59"/>
          <p:cNvSpPr/>
          <p:nvPr/>
        </p:nvSpPr>
        <p:spPr>
          <a:xfrm>
            <a:off x="240552" y="3442917"/>
            <a:ext cx="4267419" cy="1299330"/>
          </a:xfrm>
          <a:prstGeom prst="rect">
            <a:avLst/>
          </a:prstGeom>
          <a:blipFill rotWithShape="1">
            <a:blip r:embed="rId3">
              <a:alphaModFix/>
            </a:blip>
            <a:stretch>
              <a:fillRect b="-5632" l="-713" r="-85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727" name="Google Shape;727;p59"/>
          <p:cNvPicPr preferRelativeResize="0"/>
          <p:nvPr/>
        </p:nvPicPr>
        <p:blipFill rotWithShape="1">
          <a:blip r:embed="rId4">
            <a:alphaModFix/>
          </a:blip>
          <a:srcRect b="0" l="0" r="0" t="0"/>
          <a:stretch/>
        </p:blipFill>
        <p:spPr>
          <a:xfrm>
            <a:off x="5168348" y="1405369"/>
            <a:ext cx="3654686" cy="3336877"/>
          </a:xfrm>
          <a:prstGeom prst="rect">
            <a:avLst/>
          </a:prstGeom>
          <a:noFill/>
          <a:ln>
            <a:noFill/>
          </a:ln>
        </p:spPr>
      </p:pic>
      <p:pic>
        <p:nvPicPr>
          <p:cNvPr id="728" name="Google Shape;728;p59"/>
          <p:cNvPicPr preferRelativeResize="0"/>
          <p:nvPr/>
        </p:nvPicPr>
        <p:blipFill rotWithShape="1">
          <a:blip r:embed="rId5">
            <a:alphaModFix/>
          </a:blip>
          <a:srcRect b="0" l="0" r="0" t="0"/>
          <a:stretch/>
        </p:blipFill>
        <p:spPr>
          <a:xfrm>
            <a:off x="296209" y="1405370"/>
            <a:ext cx="4273770" cy="179079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par>
                                <p:cTn fill="hold" nodeType="with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xEl>
                                              <p:pRg end="0" st="0"/>
                                            </p:txEl>
                                          </p:spTgt>
                                        </p:tgtEl>
                                        <p:attrNameLst>
                                          <p:attrName>style.visibility</p:attrName>
                                        </p:attrNameLst>
                                      </p:cBhvr>
                                      <p:to>
                                        <p:strVal val="visible"/>
                                      </p:to>
                                    </p:set>
                                    <p:animEffect filter="fade" transition="in">
                                      <p:cBhvr>
                                        <p:cTn dur="500"/>
                                        <p:tgtEl>
                                          <p:spTgt spid="7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6"/>
          <p:cNvGrpSpPr/>
          <p:nvPr/>
        </p:nvGrpSpPr>
        <p:grpSpPr>
          <a:xfrm>
            <a:off x="363979" y="4707171"/>
            <a:ext cx="8368914" cy="204533"/>
            <a:chOff x="387350" y="463300"/>
            <a:chExt cx="8368914" cy="378000"/>
          </a:xfrm>
        </p:grpSpPr>
        <p:sp>
          <p:nvSpPr>
            <p:cNvPr id="178" name="Google Shape;178;p6"/>
            <p:cNvSpPr/>
            <p:nvPr/>
          </p:nvSpPr>
          <p:spPr>
            <a:xfrm>
              <a:off x="3244964" y="463300"/>
              <a:ext cx="5511300" cy="378000"/>
            </a:xfrm>
            <a:prstGeom prst="roundRect">
              <a:avLst>
                <a:gd fmla="val 50000" name="adj"/>
              </a:avLst>
            </a:prstGeom>
            <a:solidFill>
              <a:srgbClr val="EAC67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179" name="Google Shape;179;p6"/>
            <p:cNvSpPr/>
            <p:nvPr/>
          </p:nvSpPr>
          <p:spPr>
            <a:xfrm>
              <a:off x="387350" y="463300"/>
              <a:ext cx="4184700" cy="378000"/>
            </a:xfrm>
            <a:prstGeom prst="roundRect">
              <a:avLst>
                <a:gd fmla="val 50000" name="adj"/>
              </a:avLst>
            </a:prstGeom>
            <a:solidFill>
              <a:srgbClr val="EAC67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180" name="Google Shape;180;p6"/>
            <p:cNvSpPr/>
            <p:nvPr/>
          </p:nvSpPr>
          <p:spPr>
            <a:xfrm>
              <a:off x="1713825" y="463300"/>
              <a:ext cx="1531200" cy="3780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grpSp>
      <p:sp>
        <p:nvSpPr>
          <p:cNvPr id="181" name="Google Shape;181;p6"/>
          <p:cNvSpPr/>
          <p:nvPr/>
        </p:nvSpPr>
        <p:spPr>
          <a:xfrm>
            <a:off x="363979" y="438149"/>
            <a:ext cx="8368914" cy="3247877"/>
          </a:xfrm>
          <a:prstGeom prst="rect">
            <a:avLst/>
          </a:prstGeom>
          <a:blipFill rotWithShape="1">
            <a:blip r:embed="rId3">
              <a:alphaModFix/>
            </a:blip>
            <a:stretch>
              <a:fillRect b="0" l="-726" r="-65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182" name="Google Shape;182;p6"/>
          <p:cNvPicPr preferRelativeResize="0"/>
          <p:nvPr/>
        </p:nvPicPr>
        <p:blipFill rotWithShape="1">
          <a:blip r:embed="rId4">
            <a:alphaModFix/>
          </a:blip>
          <a:srcRect b="0" l="0" r="0" t="0"/>
          <a:stretch/>
        </p:blipFill>
        <p:spPr>
          <a:xfrm>
            <a:off x="7868075" y="3902989"/>
            <a:ext cx="864818" cy="906448"/>
          </a:xfrm>
          <a:prstGeom prst="rect">
            <a:avLst/>
          </a:prstGeom>
          <a:noFill/>
          <a:ln>
            <a:noFill/>
          </a:ln>
        </p:spPr>
      </p:pic>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60"/>
          <p:cNvSpPr/>
          <p:nvPr/>
        </p:nvSpPr>
        <p:spPr>
          <a:xfrm>
            <a:off x="903559" y="252009"/>
            <a:ext cx="7381701" cy="107106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734" name="Google Shape;734;p60"/>
          <p:cNvSpPr txBox="1"/>
          <p:nvPr/>
        </p:nvSpPr>
        <p:spPr>
          <a:xfrm>
            <a:off x="4246347" y="1225791"/>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35" name="Google Shape;735;p60"/>
          <p:cNvSpPr/>
          <p:nvPr/>
        </p:nvSpPr>
        <p:spPr>
          <a:xfrm>
            <a:off x="901220" y="1837424"/>
            <a:ext cx="7169354" cy="3240824"/>
          </a:xfrm>
          <a:prstGeom prst="rect">
            <a:avLst/>
          </a:prstGeom>
          <a:blipFill rotWithShape="1">
            <a:blip r:embed="rId4">
              <a:alphaModFix/>
            </a:blip>
            <a:stretch>
              <a:fillRect b="0" l="-50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ransition spd="med" p14:dur="7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0" st="0"/>
                                            </p:txEl>
                                          </p:spTgt>
                                        </p:tgtEl>
                                        <p:attrNameLst>
                                          <p:attrName>style.visibility</p:attrName>
                                        </p:attrNameLst>
                                      </p:cBhvr>
                                      <p:to>
                                        <p:strVal val="visible"/>
                                      </p:to>
                                    </p:set>
                                    <p:animEffect filter="fade" transition="in">
                                      <p:cBhvr>
                                        <p:cTn dur="500"/>
                                        <p:tgtEl>
                                          <p:spTgt spid="73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61"/>
          <p:cNvSpPr txBox="1"/>
          <p:nvPr/>
        </p:nvSpPr>
        <p:spPr>
          <a:xfrm>
            <a:off x="545749" y="317263"/>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41" name="Google Shape;741;p61"/>
          <p:cNvSpPr/>
          <p:nvPr/>
        </p:nvSpPr>
        <p:spPr>
          <a:xfrm>
            <a:off x="1249823" y="247149"/>
            <a:ext cx="7067241" cy="4160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Tiệm cận: </a:t>
            </a:r>
            <a:endParaRPr/>
          </a:p>
        </p:txBody>
      </p:sp>
      <p:pic>
        <p:nvPicPr>
          <p:cNvPr id="742" name="Google Shape;742;p61"/>
          <p:cNvPicPr preferRelativeResize="0"/>
          <p:nvPr/>
        </p:nvPicPr>
        <p:blipFill rotWithShape="1">
          <a:blip r:embed="rId3">
            <a:alphaModFix/>
          </a:blip>
          <a:srcRect b="0" l="0" r="0" t="0"/>
          <a:stretch/>
        </p:blipFill>
        <p:spPr>
          <a:xfrm>
            <a:off x="1665805" y="3074591"/>
            <a:ext cx="5734345" cy="1892397"/>
          </a:xfrm>
          <a:prstGeom prst="rect">
            <a:avLst/>
          </a:prstGeom>
          <a:noFill/>
          <a:ln>
            <a:noFill/>
          </a:ln>
        </p:spPr>
      </p:pic>
      <p:sp>
        <p:nvSpPr>
          <p:cNvPr id="743" name="Google Shape;743;p61"/>
          <p:cNvSpPr/>
          <p:nvPr/>
        </p:nvSpPr>
        <p:spPr>
          <a:xfrm>
            <a:off x="1241872" y="463105"/>
            <a:ext cx="6582212" cy="2526846"/>
          </a:xfrm>
          <a:prstGeom prst="rect">
            <a:avLst/>
          </a:prstGeom>
          <a:blipFill rotWithShape="1">
            <a:blip r:embed="rId4">
              <a:alphaModFix/>
            </a:blip>
            <a:stretch>
              <a:fillRect b="-2413" l="-555"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xEl>
                                              <p:pRg end="0" st="0"/>
                                            </p:txEl>
                                          </p:spTgt>
                                        </p:tgtEl>
                                        <p:attrNameLst>
                                          <p:attrName>style.visibility</p:attrName>
                                        </p:attrNameLst>
                                      </p:cBhvr>
                                      <p:to>
                                        <p:strVal val="visible"/>
                                      </p:to>
                                    </p:set>
                                    <p:animEffect filter="fade" transition="in">
                                      <p:cBhvr>
                                        <p:cTn dur="500"/>
                                        <p:tgtEl>
                                          <p:spTgt spid="7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3">
                                            <p:txEl>
                                              <p:pRg end="0" st="0"/>
                                            </p:txEl>
                                          </p:spTgt>
                                        </p:tgtEl>
                                        <p:attrNameLst>
                                          <p:attrName>style.visibility</p:attrName>
                                        </p:attrNameLst>
                                      </p:cBhvr>
                                      <p:to>
                                        <p:strVal val="visible"/>
                                      </p:to>
                                    </p:set>
                                    <p:animEffect filter="fade" transition="in">
                                      <p:cBhvr>
                                        <p:cTn dur="500"/>
                                        <p:tgtEl>
                                          <p:spTgt spid="7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62"/>
          <p:cNvSpPr txBox="1"/>
          <p:nvPr/>
        </p:nvSpPr>
        <p:spPr>
          <a:xfrm>
            <a:off x="545749" y="317263"/>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49" name="Google Shape;749;p62"/>
          <p:cNvSpPr/>
          <p:nvPr/>
        </p:nvSpPr>
        <p:spPr>
          <a:xfrm>
            <a:off x="545749" y="867492"/>
            <a:ext cx="3366293" cy="1785617"/>
          </a:xfrm>
          <a:prstGeom prst="rect">
            <a:avLst/>
          </a:prstGeom>
          <a:blipFill rotWithShape="1">
            <a:blip r:embed="rId3">
              <a:alphaModFix/>
            </a:blip>
            <a:stretch>
              <a:fillRect b="-3753" l="-1086" r="-90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750" name="Google Shape;750;p62"/>
          <p:cNvPicPr preferRelativeResize="0"/>
          <p:nvPr/>
        </p:nvPicPr>
        <p:blipFill rotWithShape="1">
          <a:blip r:embed="rId4">
            <a:alphaModFix/>
          </a:blip>
          <a:srcRect b="0" l="0" r="0" t="0"/>
          <a:stretch/>
        </p:blipFill>
        <p:spPr>
          <a:xfrm>
            <a:off x="4961612" y="1089329"/>
            <a:ext cx="3180520" cy="36416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63"/>
          <p:cNvSpPr/>
          <p:nvPr/>
        </p:nvSpPr>
        <p:spPr>
          <a:xfrm>
            <a:off x="903559" y="252009"/>
            <a:ext cx="7381701" cy="107106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756" name="Google Shape;756;p63"/>
          <p:cNvSpPr txBox="1"/>
          <p:nvPr/>
        </p:nvSpPr>
        <p:spPr>
          <a:xfrm>
            <a:off x="4245178" y="1225791"/>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57" name="Google Shape;757;p63"/>
          <p:cNvSpPr/>
          <p:nvPr/>
        </p:nvSpPr>
        <p:spPr>
          <a:xfrm>
            <a:off x="901220" y="1821522"/>
            <a:ext cx="7384040" cy="3154325"/>
          </a:xfrm>
          <a:prstGeom prst="rect">
            <a:avLst/>
          </a:prstGeom>
          <a:blipFill rotWithShape="1">
            <a:blip r:embed="rId4">
              <a:alphaModFix/>
            </a:blip>
            <a:stretch>
              <a:fillRect b="-191" l="-494" r="-412"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xEl>
                                              <p:pRg end="0" st="0"/>
                                            </p:txEl>
                                          </p:spTgt>
                                        </p:tgtEl>
                                        <p:attrNameLst>
                                          <p:attrName>style.visibility</p:attrName>
                                        </p:attrNameLst>
                                      </p:cBhvr>
                                      <p:to>
                                        <p:strVal val="visible"/>
                                      </p:to>
                                    </p:set>
                                    <p:animEffect filter="fade" transition="in">
                                      <p:cBhvr>
                                        <p:cTn dur="500"/>
                                        <p:tgtEl>
                                          <p:spTgt spid="75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64"/>
          <p:cNvSpPr txBox="1"/>
          <p:nvPr/>
        </p:nvSpPr>
        <p:spPr>
          <a:xfrm>
            <a:off x="545749" y="317263"/>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63" name="Google Shape;763;p64"/>
          <p:cNvSpPr/>
          <p:nvPr/>
        </p:nvSpPr>
        <p:spPr>
          <a:xfrm>
            <a:off x="1249823" y="247149"/>
            <a:ext cx="7067241" cy="4160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Tiệm cận: </a:t>
            </a:r>
            <a:endParaRPr b="0" i="0" sz="1600" u="none" cap="none" strike="noStrike">
              <a:solidFill>
                <a:srgbClr val="000000"/>
              </a:solidFill>
              <a:latin typeface="Arial"/>
              <a:ea typeface="Arial"/>
              <a:cs typeface="Arial"/>
              <a:sym typeface="Arial"/>
            </a:endParaRPr>
          </a:p>
        </p:txBody>
      </p:sp>
      <p:pic>
        <p:nvPicPr>
          <p:cNvPr id="764" name="Google Shape;764;p64"/>
          <p:cNvPicPr preferRelativeResize="0"/>
          <p:nvPr/>
        </p:nvPicPr>
        <p:blipFill rotWithShape="1">
          <a:blip r:embed="rId3">
            <a:alphaModFix/>
          </a:blip>
          <a:srcRect b="0" l="0" r="0" t="0"/>
          <a:stretch/>
        </p:blipFill>
        <p:spPr>
          <a:xfrm>
            <a:off x="1706456" y="3163223"/>
            <a:ext cx="5778797" cy="1759040"/>
          </a:xfrm>
          <a:prstGeom prst="rect">
            <a:avLst/>
          </a:prstGeom>
          <a:noFill/>
          <a:ln>
            <a:noFill/>
          </a:ln>
        </p:spPr>
      </p:pic>
      <p:sp>
        <p:nvSpPr>
          <p:cNvPr id="765" name="Google Shape;765;p64"/>
          <p:cNvSpPr/>
          <p:nvPr/>
        </p:nvSpPr>
        <p:spPr>
          <a:xfrm>
            <a:off x="1241872" y="486540"/>
            <a:ext cx="6669676" cy="2571410"/>
          </a:xfrm>
          <a:prstGeom prst="rect">
            <a:avLst/>
          </a:prstGeom>
          <a:blipFill rotWithShape="1">
            <a:blip r:embed="rId4">
              <a:alphaModFix/>
            </a:blip>
            <a:stretch>
              <a:fillRect b="-2131" l="-54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xEl>
                                              <p:pRg end="0" st="0"/>
                                            </p:txEl>
                                          </p:spTgt>
                                        </p:tgtEl>
                                        <p:attrNameLst>
                                          <p:attrName>style.visibility</p:attrName>
                                        </p:attrNameLst>
                                      </p:cBhvr>
                                      <p:to>
                                        <p:strVal val="visible"/>
                                      </p:to>
                                    </p:set>
                                    <p:animEffect filter="fade" transition="in">
                                      <p:cBhvr>
                                        <p:cTn dur="500"/>
                                        <p:tgtEl>
                                          <p:spTgt spid="7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65"/>
          <p:cNvSpPr txBox="1"/>
          <p:nvPr/>
        </p:nvSpPr>
        <p:spPr>
          <a:xfrm>
            <a:off x="696818" y="317263"/>
            <a:ext cx="6961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71" name="Google Shape;771;p65"/>
          <p:cNvSpPr/>
          <p:nvPr/>
        </p:nvSpPr>
        <p:spPr>
          <a:xfrm>
            <a:off x="696818" y="867492"/>
            <a:ext cx="3573032" cy="443711"/>
          </a:xfrm>
          <a:prstGeom prst="rect">
            <a:avLst/>
          </a:prstGeom>
          <a:noFill/>
          <a:ln>
            <a:noFill/>
          </a:ln>
        </p:spPr>
        <p:txBody>
          <a:bodyPr anchorCtr="0" anchor="t" bIns="45700" lIns="91425" spcFirstLastPara="1" rIns="91425" wrap="square" tIns="45700">
            <a:spAutoFit/>
          </a:bodyPr>
          <a:lstStyle/>
          <a:p>
            <a:pPr indent="0" lvl="0" marL="0" marR="0" rtl="0" algn="just">
              <a:lnSpc>
                <a:spcPct val="16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Đồ thị: </a:t>
            </a:r>
            <a:endParaRPr b="0" i="0" sz="1600" u="none" cap="none" strike="noStrike">
              <a:solidFill>
                <a:srgbClr val="000000"/>
              </a:solidFill>
              <a:latin typeface="Arial"/>
              <a:ea typeface="Arial"/>
              <a:cs typeface="Arial"/>
              <a:sym typeface="Arial"/>
            </a:endParaRPr>
          </a:p>
        </p:txBody>
      </p:sp>
      <p:pic>
        <p:nvPicPr>
          <p:cNvPr id="772" name="Google Shape;772;p65"/>
          <p:cNvPicPr preferRelativeResize="0"/>
          <p:nvPr/>
        </p:nvPicPr>
        <p:blipFill rotWithShape="1">
          <a:blip r:embed="rId3">
            <a:alphaModFix/>
          </a:blip>
          <a:srcRect b="0" l="0" r="0" t="0"/>
          <a:stretch/>
        </p:blipFill>
        <p:spPr>
          <a:xfrm>
            <a:off x="5116826" y="984843"/>
            <a:ext cx="3295650" cy="3857625"/>
          </a:xfrm>
          <a:prstGeom prst="rect">
            <a:avLst/>
          </a:prstGeom>
          <a:noFill/>
          <a:ln>
            <a:noFill/>
          </a:ln>
        </p:spPr>
      </p:pic>
      <p:sp>
        <p:nvSpPr>
          <p:cNvPr id="773" name="Google Shape;773;p65"/>
          <p:cNvSpPr/>
          <p:nvPr/>
        </p:nvSpPr>
        <p:spPr>
          <a:xfrm>
            <a:off x="696818" y="1311203"/>
            <a:ext cx="3573032" cy="1894621"/>
          </a:xfrm>
          <a:prstGeom prst="rect">
            <a:avLst/>
          </a:prstGeom>
          <a:blipFill rotWithShape="1">
            <a:blip r:embed="rId4">
              <a:alphaModFix/>
            </a:blip>
            <a:stretch>
              <a:fillRect b="-321" l="-852" r="-102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66"/>
          <p:cNvSpPr/>
          <p:nvPr/>
        </p:nvSpPr>
        <p:spPr>
          <a:xfrm>
            <a:off x="788521" y="989305"/>
            <a:ext cx="7567544" cy="140737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1F497D"/>
              </a:buClr>
              <a:buSzPts val="6500"/>
              <a:buFont typeface="Arial"/>
              <a:buNone/>
            </a:pPr>
            <a:r>
              <a:rPr b="1" i="0" lang="en-US" sz="6500" u="none" cap="none" strike="noStrike">
                <a:solidFill>
                  <a:srgbClr val="1F497D"/>
                </a:solidFill>
                <a:latin typeface="Arial"/>
                <a:ea typeface="Arial"/>
                <a:cs typeface="Arial"/>
                <a:sym typeface="Arial"/>
              </a:rPr>
              <a:t>VẬN</a:t>
            </a:r>
            <a:r>
              <a:rPr b="1" i="0" lang="en-US" sz="6500" u="none" cap="none" strike="noStrike">
                <a:solidFill>
                  <a:srgbClr val="1F497D"/>
                </a:solidFill>
                <a:latin typeface="Arial"/>
                <a:ea typeface="Arial"/>
                <a:cs typeface="Arial"/>
                <a:sym typeface="Arial"/>
              </a:rPr>
              <a:t> DỤNG</a:t>
            </a:r>
            <a:endParaRPr b="1" i="0" sz="6500" u="none" cap="none" strike="noStrike">
              <a:solidFill>
                <a:srgbClr val="1F497D"/>
              </a:solidFill>
              <a:latin typeface="Arial"/>
              <a:ea typeface="Arial"/>
              <a:cs typeface="Arial"/>
              <a:sym typeface="Arial"/>
            </a:endParaRPr>
          </a:p>
        </p:txBody>
      </p:sp>
      <p:pic>
        <p:nvPicPr>
          <p:cNvPr id="779" name="Google Shape;779;p66"/>
          <p:cNvPicPr preferRelativeResize="0"/>
          <p:nvPr/>
        </p:nvPicPr>
        <p:blipFill rotWithShape="1">
          <a:blip r:embed="rId3">
            <a:alphaModFix/>
          </a:blip>
          <a:srcRect b="0" l="0" r="0" t="0"/>
          <a:stretch/>
        </p:blipFill>
        <p:spPr>
          <a:xfrm>
            <a:off x="383978" y="3877801"/>
            <a:ext cx="8376630" cy="39017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67"/>
          <p:cNvSpPr/>
          <p:nvPr/>
        </p:nvSpPr>
        <p:spPr>
          <a:xfrm>
            <a:off x="288499" y="148393"/>
            <a:ext cx="8588336" cy="2299604"/>
          </a:xfrm>
          <a:prstGeom prst="rect">
            <a:avLst/>
          </a:prstGeom>
          <a:blipFill rotWithShape="1">
            <a:blip r:embed="rId3">
              <a:alphaModFix/>
            </a:blip>
            <a:stretch>
              <a:fillRect b="-2379" l="-354" r="-42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785" name="Google Shape;785;p67"/>
          <p:cNvSpPr txBox="1"/>
          <p:nvPr/>
        </p:nvSpPr>
        <p:spPr>
          <a:xfrm>
            <a:off x="4234604" y="2620309"/>
            <a:ext cx="696123"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1" lang="en-US" sz="1600" u="sng" cap="none" strike="noStrike">
                <a:solidFill>
                  <a:srgbClr val="C00000"/>
                </a:solidFill>
                <a:latin typeface="Arial"/>
                <a:ea typeface="Arial"/>
                <a:cs typeface="Arial"/>
                <a:sym typeface="Arial"/>
              </a:rPr>
              <a:t>Giải:</a:t>
            </a:r>
            <a:endParaRPr b="1" i="1" sz="1600" u="sng" cap="none" strike="noStrike">
              <a:solidFill>
                <a:srgbClr val="C00000"/>
              </a:solidFill>
              <a:latin typeface="Arial"/>
              <a:ea typeface="Arial"/>
              <a:cs typeface="Arial"/>
              <a:sym typeface="Arial"/>
            </a:endParaRPr>
          </a:p>
        </p:txBody>
      </p:sp>
      <p:sp>
        <p:nvSpPr>
          <p:cNvPr id="786" name="Google Shape;786;p67"/>
          <p:cNvSpPr/>
          <p:nvPr/>
        </p:nvSpPr>
        <p:spPr>
          <a:xfrm>
            <a:off x="288498" y="3131175"/>
            <a:ext cx="8588336" cy="1828834"/>
          </a:xfrm>
          <a:prstGeom prst="rect">
            <a:avLst/>
          </a:prstGeom>
          <a:blipFill rotWithShape="1">
            <a:blip r:embed="rId4">
              <a:alphaModFix/>
            </a:blip>
            <a:stretch>
              <a:fillRect b="0" l="-354"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787" name="Google Shape;787;p67"/>
          <p:cNvPicPr preferRelativeResize="0"/>
          <p:nvPr/>
        </p:nvPicPr>
        <p:blipFill rotWithShape="1">
          <a:blip r:embed="rId5">
            <a:alphaModFix/>
          </a:blip>
          <a:srcRect b="0" l="0" r="0" t="0"/>
          <a:stretch/>
        </p:blipFill>
        <p:spPr>
          <a:xfrm>
            <a:off x="8293536" y="4126727"/>
            <a:ext cx="583297" cy="833282"/>
          </a:xfrm>
          <a:prstGeom prst="rect">
            <a:avLst/>
          </a:prstGeom>
          <a:noFill/>
          <a:ln>
            <a:noFill/>
          </a:ln>
        </p:spPr>
      </p:pic>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xEl>
                                              <p:pRg end="0" st="0"/>
                                            </p:txEl>
                                          </p:spTgt>
                                        </p:tgtEl>
                                        <p:attrNameLst>
                                          <p:attrName>style.visibility</p:attrName>
                                        </p:attrNameLst>
                                      </p:cBhvr>
                                      <p:to>
                                        <p:strVal val="visible"/>
                                      </p:to>
                                    </p:set>
                                    <p:animEffect filter="fade" transition="in">
                                      <p:cBhvr>
                                        <p:cTn dur="500"/>
                                        <p:tgtEl>
                                          <p:spTgt spid="78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68"/>
          <p:cNvSpPr txBox="1"/>
          <p:nvPr/>
        </p:nvSpPr>
        <p:spPr>
          <a:xfrm>
            <a:off x="504443" y="254444"/>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793" name="Google Shape;793;p68"/>
          <p:cNvSpPr/>
          <p:nvPr/>
        </p:nvSpPr>
        <p:spPr>
          <a:xfrm>
            <a:off x="504443" y="566660"/>
            <a:ext cx="8007892" cy="2739404"/>
          </a:xfrm>
          <a:prstGeom prst="rect">
            <a:avLst/>
          </a:prstGeom>
          <a:blipFill rotWithShape="1">
            <a:blip r:embed="rId3">
              <a:alphaModFix/>
            </a:blip>
            <a:stretch>
              <a:fillRect b="-444" l="-456"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794" name="Google Shape;794;p68"/>
          <p:cNvPicPr preferRelativeResize="0"/>
          <p:nvPr/>
        </p:nvPicPr>
        <p:blipFill rotWithShape="1">
          <a:blip r:embed="rId4">
            <a:alphaModFix/>
          </a:blip>
          <a:srcRect b="0" l="0" r="0" t="0"/>
          <a:stretch/>
        </p:blipFill>
        <p:spPr>
          <a:xfrm>
            <a:off x="2571539" y="3217482"/>
            <a:ext cx="3873699" cy="1759040"/>
          </a:xfrm>
          <a:prstGeom prst="rect">
            <a:avLst/>
          </a:prstGeom>
          <a:noFill/>
          <a:ln>
            <a:noFill/>
          </a:ln>
        </p:spPr>
      </p:pic>
      <p:pic>
        <p:nvPicPr>
          <p:cNvPr id="795" name="Google Shape;795;p68"/>
          <p:cNvPicPr preferRelativeResize="0"/>
          <p:nvPr/>
        </p:nvPicPr>
        <p:blipFill rotWithShape="1">
          <a:blip r:embed="rId5">
            <a:alphaModFix/>
          </a:blip>
          <a:srcRect b="0" l="0" r="0" t="0"/>
          <a:stretch/>
        </p:blipFill>
        <p:spPr>
          <a:xfrm>
            <a:off x="8293536" y="4126727"/>
            <a:ext cx="583297" cy="83328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0" st="0"/>
                                            </p:txEl>
                                          </p:spTgt>
                                        </p:tgtEl>
                                        <p:attrNameLst>
                                          <p:attrName>style.visibility</p:attrName>
                                        </p:attrNameLst>
                                      </p:cBhvr>
                                      <p:to>
                                        <p:strVal val="visible"/>
                                      </p:to>
                                    </p:set>
                                    <p:animEffect filter="fade" transition="in">
                                      <p:cBhvr>
                                        <p:cTn dur="500"/>
                                        <p:tgtEl>
                                          <p:spTgt spid="7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69"/>
          <p:cNvSpPr txBox="1"/>
          <p:nvPr/>
        </p:nvSpPr>
        <p:spPr>
          <a:xfrm>
            <a:off x="504443" y="254444"/>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801" name="Google Shape;801;p69"/>
          <p:cNvSpPr/>
          <p:nvPr/>
        </p:nvSpPr>
        <p:spPr>
          <a:xfrm>
            <a:off x="504443" y="733636"/>
            <a:ext cx="8007892" cy="52027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802" name="Google Shape;802;p69"/>
          <p:cNvPicPr preferRelativeResize="0"/>
          <p:nvPr/>
        </p:nvPicPr>
        <p:blipFill rotWithShape="1">
          <a:blip r:embed="rId4">
            <a:alphaModFix/>
          </a:blip>
          <a:srcRect b="0" l="0" r="0" t="0"/>
          <a:stretch/>
        </p:blipFill>
        <p:spPr>
          <a:xfrm>
            <a:off x="2401307" y="1453889"/>
            <a:ext cx="4214164" cy="2730087"/>
          </a:xfrm>
          <a:prstGeom prst="rect">
            <a:avLst/>
          </a:prstGeom>
          <a:noFill/>
          <a:ln>
            <a:noFill/>
          </a:ln>
        </p:spPr>
      </p:pic>
      <p:sp>
        <p:nvSpPr>
          <p:cNvPr id="803" name="Google Shape;803;p69"/>
          <p:cNvSpPr/>
          <p:nvPr/>
        </p:nvSpPr>
        <p:spPr>
          <a:xfrm>
            <a:off x="504443" y="4399860"/>
            <a:ext cx="7335543" cy="461665"/>
          </a:xfrm>
          <a:prstGeom prst="rect">
            <a:avLst/>
          </a:prstGeom>
          <a:blipFill rotWithShape="1">
            <a:blip r:embed="rId5">
              <a:alphaModFix/>
            </a:blip>
            <a:stretch>
              <a:fillRect b="-7999" l="-49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804" name="Google Shape;804;p69"/>
          <p:cNvPicPr preferRelativeResize="0"/>
          <p:nvPr/>
        </p:nvPicPr>
        <p:blipFill rotWithShape="1">
          <a:blip r:embed="rId6">
            <a:alphaModFix/>
          </a:blip>
          <a:srcRect b="0" l="0" r="0" t="0"/>
          <a:stretch/>
        </p:blipFill>
        <p:spPr>
          <a:xfrm>
            <a:off x="8333292" y="254371"/>
            <a:ext cx="583297" cy="83328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500"/>
                                        <p:tgtEl>
                                          <p:spTgt spid="8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7"/>
          <p:cNvGrpSpPr/>
          <p:nvPr/>
        </p:nvGrpSpPr>
        <p:grpSpPr>
          <a:xfrm>
            <a:off x="363979" y="4707171"/>
            <a:ext cx="8368914" cy="204533"/>
            <a:chOff x="387350" y="463300"/>
            <a:chExt cx="8368914" cy="378000"/>
          </a:xfrm>
        </p:grpSpPr>
        <p:sp>
          <p:nvSpPr>
            <p:cNvPr id="188" name="Google Shape;188;p7"/>
            <p:cNvSpPr/>
            <p:nvPr/>
          </p:nvSpPr>
          <p:spPr>
            <a:xfrm>
              <a:off x="3244964" y="463300"/>
              <a:ext cx="5511300" cy="378000"/>
            </a:xfrm>
            <a:prstGeom prst="roundRect">
              <a:avLst>
                <a:gd fmla="val 50000" name="adj"/>
              </a:avLst>
            </a:prstGeom>
            <a:solidFill>
              <a:srgbClr val="EAC67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189" name="Google Shape;189;p7"/>
            <p:cNvSpPr/>
            <p:nvPr/>
          </p:nvSpPr>
          <p:spPr>
            <a:xfrm>
              <a:off x="387350" y="463300"/>
              <a:ext cx="4184700" cy="378000"/>
            </a:xfrm>
            <a:prstGeom prst="roundRect">
              <a:avLst>
                <a:gd fmla="val 50000" name="adj"/>
              </a:avLst>
            </a:prstGeom>
            <a:solidFill>
              <a:srgbClr val="EAC67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190" name="Google Shape;190;p7"/>
            <p:cNvSpPr/>
            <p:nvPr/>
          </p:nvSpPr>
          <p:spPr>
            <a:xfrm>
              <a:off x="1713825" y="463300"/>
              <a:ext cx="1531200" cy="3780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grpSp>
      <p:sp>
        <p:nvSpPr>
          <p:cNvPr id="191" name="Google Shape;191;p7"/>
          <p:cNvSpPr/>
          <p:nvPr/>
        </p:nvSpPr>
        <p:spPr>
          <a:xfrm>
            <a:off x="4185548" y="223043"/>
            <a:ext cx="829936" cy="3847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1" lang="en-US" sz="1900" u="sng" cap="none" strike="noStrike">
                <a:solidFill>
                  <a:srgbClr val="0B5193"/>
                </a:solidFill>
                <a:latin typeface="Arial"/>
                <a:ea typeface="Arial"/>
                <a:cs typeface="Arial"/>
                <a:sym typeface="Arial"/>
              </a:rPr>
              <a:t>Giải:</a:t>
            </a:r>
            <a:endParaRPr/>
          </a:p>
        </p:txBody>
      </p:sp>
      <p:sp>
        <p:nvSpPr>
          <p:cNvPr id="192" name="Google Shape;192;p7"/>
          <p:cNvSpPr/>
          <p:nvPr/>
        </p:nvSpPr>
        <p:spPr>
          <a:xfrm>
            <a:off x="653379" y="835611"/>
            <a:ext cx="7894273" cy="3484544"/>
          </a:xfrm>
          <a:prstGeom prst="rect">
            <a:avLst/>
          </a:prstGeom>
          <a:blipFill rotWithShape="1">
            <a:blip r:embed="rId3">
              <a:alphaModFix/>
            </a:blip>
            <a:stretch>
              <a:fillRect b="-348" l="-61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193" name="Google Shape;193;p7"/>
          <p:cNvPicPr preferRelativeResize="0"/>
          <p:nvPr/>
        </p:nvPicPr>
        <p:blipFill rotWithShape="1">
          <a:blip r:embed="rId4">
            <a:alphaModFix/>
          </a:blip>
          <a:srcRect b="0" l="0" r="0" t="0"/>
          <a:stretch/>
        </p:blipFill>
        <p:spPr>
          <a:xfrm>
            <a:off x="7868075" y="3902989"/>
            <a:ext cx="864818" cy="90644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70"/>
          <p:cNvSpPr/>
          <p:nvPr/>
        </p:nvSpPr>
        <p:spPr>
          <a:xfrm>
            <a:off x="288499" y="296358"/>
            <a:ext cx="8588336" cy="849976"/>
          </a:xfrm>
          <a:prstGeom prst="rect">
            <a:avLst/>
          </a:prstGeom>
          <a:blipFill rotWithShape="1">
            <a:blip r:embed="rId3">
              <a:alphaModFix/>
            </a:blip>
            <a:stretch>
              <a:fillRect b="-9351" l="-354" r="-42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810" name="Google Shape;810;p70"/>
          <p:cNvPicPr preferRelativeResize="0"/>
          <p:nvPr/>
        </p:nvPicPr>
        <p:blipFill rotWithShape="1">
          <a:blip r:embed="rId4">
            <a:alphaModFix/>
          </a:blip>
          <a:srcRect b="0" l="0" r="0" t="0"/>
          <a:stretch/>
        </p:blipFill>
        <p:spPr>
          <a:xfrm>
            <a:off x="5962033" y="1758917"/>
            <a:ext cx="2914800" cy="1714588"/>
          </a:xfrm>
          <a:prstGeom prst="rect">
            <a:avLst/>
          </a:prstGeom>
          <a:noFill/>
          <a:ln>
            <a:noFill/>
          </a:ln>
        </p:spPr>
      </p:pic>
      <p:sp>
        <p:nvSpPr>
          <p:cNvPr id="811" name="Google Shape;811;p70"/>
          <p:cNvSpPr/>
          <p:nvPr/>
        </p:nvSpPr>
        <p:spPr>
          <a:xfrm>
            <a:off x="288499" y="1065841"/>
            <a:ext cx="5309219" cy="2544543"/>
          </a:xfrm>
          <a:prstGeom prst="rect">
            <a:avLst/>
          </a:prstGeom>
          <a:blipFill rotWithShape="1">
            <a:blip r:embed="rId5">
              <a:alphaModFix/>
            </a:blip>
            <a:stretch>
              <a:fillRect b="-239" l="-573" r="-68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812" name="Google Shape;812;p70"/>
          <p:cNvSpPr/>
          <p:nvPr/>
        </p:nvSpPr>
        <p:spPr>
          <a:xfrm>
            <a:off x="288499" y="3567403"/>
            <a:ext cx="8068322" cy="1311128"/>
          </a:xfrm>
          <a:prstGeom prst="rect">
            <a:avLst/>
          </a:prstGeom>
          <a:blipFill rotWithShape="1">
            <a:blip r:embed="rId6">
              <a:alphaModFix/>
            </a:blip>
            <a:stretch>
              <a:fillRect b="-1394" l="-37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grpSp>
        <p:nvGrpSpPr>
          <p:cNvPr id="813" name="Google Shape;813;p70"/>
          <p:cNvGrpSpPr/>
          <p:nvPr/>
        </p:nvGrpSpPr>
        <p:grpSpPr>
          <a:xfrm flipH="1">
            <a:off x="8329329" y="4180539"/>
            <a:ext cx="615888" cy="841844"/>
            <a:chOff x="1545677" y="396450"/>
            <a:chExt cx="2396162" cy="3422000"/>
          </a:xfrm>
        </p:grpSpPr>
        <p:sp>
          <p:nvSpPr>
            <p:cNvPr id="814" name="Google Shape;814;p70"/>
            <p:cNvSpPr/>
            <p:nvPr/>
          </p:nvSpPr>
          <p:spPr>
            <a:xfrm rot="1799942">
              <a:off x="2447140" y="1511956"/>
              <a:ext cx="1264656" cy="1259052"/>
            </a:xfrm>
            <a:custGeom>
              <a:rect b="b" l="l" r="r" t="t"/>
              <a:pathLst>
                <a:path extrusionOk="0" h="29430" w="29561">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nvGrpSpPr>
            <p:cNvPr id="815" name="Google Shape;815;p70"/>
            <p:cNvGrpSpPr/>
            <p:nvPr/>
          </p:nvGrpSpPr>
          <p:grpSpPr>
            <a:xfrm>
              <a:off x="1545677" y="396450"/>
              <a:ext cx="1248850" cy="3422000"/>
              <a:chOff x="1065850" y="2949250"/>
              <a:chExt cx="624425" cy="1711000"/>
            </a:xfrm>
          </p:grpSpPr>
          <p:sp>
            <p:nvSpPr>
              <p:cNvPr id="816" name="Google Shape;816;p70"/>
              <p:cNvSpPr/>
              <p:nvPr/>
            </p:nvSpPr>
            <p:spPr>
              <a:xfrm>
                <a:off x="1225125" y="2953500"/>
                <a:ext cx="449625" cy="1577450"/>
              </a:xfrm>
              <a:custGeom>
                <a:rect b="b" l="l" r="r" t="t"/>
                <a:pathLst>
                  <a:path extrusionOk="0" h="63098" w="17985">
                    <a:moveTo>
                      <a:pt x="6296" y="1"/>
                    </a:moveTo>
                    <a:cubicBezTo>
                      <a:pt x="2825" y="1"/>
                      <a:pt x="1" y="2817"/>
                      <a:pt x="1" y="6296"/>
                    </a:cubicBezTo>
                    <a:lnTo>
                      <a:pt x="1" y="50175"/>
                    </a:lnTo>
                    <a:cubicBezTo>
                      <a:pt x="1" y="51928"/>
                      <a:pt x="511" y="53646"/>
                      <a:pt x="1481" y="55118"/>
                    </a:cubicBezTo>
                    <a:lnTo>
                      <a:pt x="6739" y="63097"/>
                    </a:lnTo>
                    <a:lnTo>
                      <a:pt x="11247" y="63097"/>
                    </a:lnTo>
                    <a:lnTo>
                      <a:pt x="16505" y="55118"/>
                    </a:lnTo>
                    <a:cubicBezTo>
                      <a:pt x="17474" y="53646"/>
                      <a:pt x="17985" y="51928"/>
                      <a:pt x="17985" y="50175"/>
                    </a:cubicBezTo>
                    <a:lnTo>
                      <a:pt x="17985" y="6296"/>
                    </a:lnTo>
                    <a:cubicBezTo>
                      <a:pt x="17985" y="2817"/>
                      <a:pt x="15169" y="1"/>
                      <a:pt x="11690" y="1"/>
                    </a:cubicBezTo>
                    <a:close/>
                  </a:path>
                </a:pathLst>
              </a:custGeom>
              <a:solidFill>
                <a:srgbClr val="BAB9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17" name="Google Shape;817;p70"/>
              <p:cNvSpPr/>
              <p:nvPr/>
            </p:nvSpPr>
            <p:spPr>
              <a:xfrm>
                <a:off x="1225125" y="2953500"/>
                <a:ext cx="449625" cy="411125"/>
              </a:xfrm>
              <a:custGeom>
                <a:rect b="b" l="l" r="r" t="t"/>
                <a:pathLst>
                  <a:path extrusionOk="0" h="16445" w="17985">
                    <a:moveTo>
                      <a:pt x="6296" y="1"/>
                    </a:moveTo>
                    <a:cubicBezTo>
                      <a:pt x="2825" y="1"/>
                      <a:pt x="1" y="2817"/>
                      <a:pt x="1" y="6296"/>
                    </a:cubicBezTo>
                    <a:lnTo>
                      <a:pt x="1" y="16445"/>
                    </a:lnTo>
                    <a:lnTo>
                      <a:pt x="17985" y="16445"/>
                    </a:lnTo>
                    <a:lnTo>
                      <a:pt x="17985" y="6296"/>
                    </a:lnTo>
                    <a:cubicBezTo>
                      <a:pt x="17985" y="2817"/>
                      <a:pt x="15169" y="1"/>
                      <a:pt x="11690" y="1"/>
                    </a:cubicBezTo>
                    <a:close/>
                  </a:path>
                </a:pathLst>
              </a:custGeom>
              <a:solidFill>
                <a:srgbClr val="8ED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18" name="Google Shape;818;p70"/>
              <p:cNvSpPr/>
              <p:nvPr/>
            </p:nvSpPr>
            <p:spPr>
              <a:xfrm>
                <a:off x="1220250" y="2949250"/>
                <a:ext cx="458750" cy="1586150"/>
              </a:xfrm>
              <a:custGeom>
                <a:rect b="b" l="l" r="r" t="t"/>
                <a:pathLst>
                  <a:path extrusionOk="0" h="63446" w="18350">
                    <a:moveTo>
                      <a:pt x="6491" y="1"/>
                    </a:moveTo>
                    <a:cubicBezTo>
                      <a:pt x="2927" y="1"/>
                      <a:pt x="26" y="2893"/>
                      <a:pt x="26" y="6466"/>
                    </a:cubicBezTo>
                    <a:lnTo>
                      <a:pt x="26" y="24484"/>
                    </a:lnTo>
                    <a:cubicBezTo>
                      <a:pt x="0" y="24582"/>
                      <a:pt x="96" y="24631"/>
                      <a:pt x="192" y="24631"/>
                    </a:cubicBezTo>
                    <a:cubicBezTo>
                      <a:pt x="287" y="24631"/>
                      <a:pt x="383" y="24582"/>
                      <a:pt x="358" y="24484"/>
                    </a:cubicBezTo>
                    <a:lnTo>
                      <a:pt x="358" y="6466"/>
                    </a:lnTo>
                    <a:cubicBezTo>
                      <a:pt x="366" y="3080"/>
                      <a:pt x="3105" y="341"/>
                      <a:pt x="6491" y="341"/>
                    </a:cubicBezTo>
                    <a:lnTo>
                      <a:pt x="11885" y="341"/>
                    </a:lnTo>
                    <a:cubicBezTo>
                      <a:pt x="15270" y="341"/>
                      <a:pt x="18010" y="3080"/>
                      <a:pt x="18010" y="6466"/>
                    </a:cubicBezTo>
                    <a:lnTo>
                      <a:pt x="18010" y="50345"/>
                    </a:lnTo>
                    <a:cubicBezTo>
                      <a:pt x="18010" y="52064"/>
                      <a:pt x="17508" y="53748"/>
                      <a:pt x="16563" y="55194"/>
                    </a:cubicBezTo>
                    <a:lnTo>
                      <a:pt x="11357" y="63106"/>
                    </a:lnTo>
                    <a:lnTo>
                      <a:pt x="7027" y="63106"/>
                    </a:lnTo>
                    <a:lnTo>
                      <a:pt x="1812" y="55194"/>
                    </a:lnTo>
                    <a:cubicBezTo>
                      <a:pt x="868" y="53748"/>
                      <a:pt x="358" y="52064"/>
                      <a:pt x="358" y="50345"/>
                    </a:cubicBezTo>
                    <a:lnTo>
                      <a:pt x="358" y="26449"/>
                    </a:lnTo>
                    <a:cubicBezTo>
                      <a:pt x="358" y="26355"/>
                      <a:pt x="290" y="26279"/>
                      <a:pt x="196" y="26279"/>
                    </a:cubicBezTo>
                    <a:cubicBezTo>
                      <a:pt x="102" y="26279"/>
                      <a:pt x="26" y="26355"/>
                      <a:pt x="26" y="26449"/>
                    </a:cubicBezTo>
                    <a:lnTo>
                      <a:pt x="26" y="50345"/>
                    </a:lnTo>
                    <a:cubicBezTo>
                      <a:pt x="26" y="52132"/>
                      <a:pt x="553" y="53876"/>
                      <a:pt x="1540" y="55373"/>
                    </a:cubicBezTo>
                    <a:lnTo>
                      <a:pt x="6789" y="63369"/>
                    </a:lnTo>
                    <a:cubicBezTo>
                      <a:pt x="6823" y="63412"/>
                      <a:pt x="6874" y="63437"/>
                      <a:pt x="6934" y="63446"/>
                    </a:cubicBezTo>
                    <a:lnTo>
                      <a:pt x="11442" y="63446"/>
                    </a:lnTo>
                    <a:cubicBezTo>
                      <a:pt x="11493" y="63446"/>
                      <a:pt x="11553" y="63412"/>
                      <a:pt x="11587" y="63369"/>
                    </a:cubicBezTo>
                    <a:lnTo>
                      <a:pt x="16836" y="55373"/>
                    </a:lnTo>
                    <a:cubicBezTo>
                      <a:pt x="17822" y="53876"/>
                      <a:pt x="18350" y="52132"/>
                      <a:pt x="18350" y="50345"/>
                    </a:cubicBezTo>
                    <a:lnTo>
                      <a:pt x="18350" y="6466"/>
                    </a:lnTo>
                    <a:cubicBezTo>
                      <a:pt x="18341" y="2902"/>
                      <a:pt x="15449" y="9"/>
                      <a:pt x="1188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19" name="Google Shape;819;p70"/>
              <p:cNvSpPr/>
              <p:nvPr/>
            </p:nvSpPr>
            <p:spPr>
              <a:xfrm>
                <a:off x="1265975" y="3075050"/>
                <a:ext cx="13700" cy="40125"/>
              </a:xfrm>
              <a:custGeom>
                <a:rect b="b" l="l" r="r" t="t"/>
                <a:pathLst>
                  <a:path extrusionOk="0" h="1605" w="548">
                    <a:moveTo>
                      <a:pt x="334" y="1"/>
                    </a:moveTo>
                    <a:cubicBezTo>
                      <a:pt x="267" y="1"/>
                      <a:pt x="202" y="38"/>
                      <a:pt x="179" y="124"/>
                    </a:cubicBezTo>
                    <a:cubicBezTo>
                      <a:pt x="60" y="549"/>
                      <a:pt x="0" y="992"/>
                      <a:pt x="0" y="1434"/>
                    </a:cubicBezTo>
                    <a:cubicBezTo>
                      <a:pt x="0" y="1528"/>
                      <a:pt x="68" y="1604"/>
                      <a:pt x="170" y="1604"/>
                    </a:cubicBezTo>
                    <a:cubicBezTo>
                      <a:pt x="264" y="1604"/>
                      <a:pt x="332" y="1528"/>
                      <a:pt x="332" y="1434"/>
                    </a:cubicBezTo>
                    <a:cubicBezTo>
                      <a:pt x="332" y="1026"/>
                      <a:pt x="392" y="617"/>
                      <a:pt x="511" y="226"/>
                    </a:cubicBezTo>
                    <a:cubicBezTo>
                      <a:pt x="547" y="91"/>
                      <a:pt x="438" y="1"/>
                      <a:pt x="33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0" name="Google Shape;820;p70"/>
              <p:cNvSpPr/>
              <p:nvPr/>
            </p:nvSpPr>
            <p:spPr>
              <a:xfrm>
                <a:off x="1280225" y="2994125"/>
                <a:ext cx="108050" cy="64675"/>
              </a:xfrm>
              <a:custGeom>
                <a:rect b="b" l="l" r="r" t="t"/>
                <a:pathLst>
                  <a:path extrusionOk="0" h="2587" w="4322">
                    <a:moveTo>
                      <a:pt x="4092" y="1"/>
                    </a:moveTo>
                    <a:cubicBezTo>
                      <a:pt x="2425" y="1"/>
                      <a:pt x="894" y="894"/>
                      <a:pt x="51" y="2332"/>
                    </a:cubicBezTo>
                    <a:cubicBezTo>
                      <a:pt x="0" y="2417"/>
                      <a:pt x="26" y="2527"/>
                      <a:pt x="119" y="2570"/>
                    </a:cubicBezTo>
                    <a:lnTo>
                      <a:pt x="204" y="2587"/>
                    </a:lnTo>
                    <a:cubicBezTo>
                      <a:pt x="264" y="2587"/>
                      <a:pt x="315" y="2553"/>
                      <a:pt x="341" y="2502"/>
                    </a:cubicBezTo>
                    <a:cubicBezTo>
                      <a:pt x="1123" y="1166"/>
                      <a:pt x="2552" y="350"/>
                      <a:pt x="4092" y="341"/>
                    </a:cubicBezTo>
                    <a:cubicBezTo>
                      <a:pt x="4322" y="341"/>
                      <a:pt x="4322" y="1"/>
                      <a:pt x="409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1" name="Google Shape;821;p70"/>
              <p:cNvSpPr/>
              <p:nvPr/>
            </p:nvSpPr>
            <p:spPr>
              <a:xfrm>
                <a:off x="1213875" y="3205100"/>
                <a:ext cx="472375" cy="563825"/>
              </a:xfrm>
              <a:custGeom>
                <a:rect b="b" l="l" r="r" t="t"/>
                <a:pathLst>
                  <a:path extrusionOk="0" h="22553" w="18895">
                    <a:moveTo>
                      <a:pt x="5394" y="1"/>
                    </a:moveTo>
                    <a:cubicBezTo>
                      <a:pt x="3922" y="1"/>
                      <a:pt x="2748" y="1251"/>
                      <a:pt x="2850" y="2723"/>
                    </a:cubicBezTo>
                    <a:lnTo>
                      <a:pt x="2850" y="3318"/>
                    </a:lnTo>
                    <a:lnTo>
                      <a:pt x="0" y="3318"/>
                    </a:lnTo>
                    <a:lnTo>
                      <a:pt x="0" y="9920"/>
                    </a:lnTo>
                    <a:lnTo>
                      <a:pt x="2850" y="9920"/>
                    </a:lnTo>
                    <a:lnTo>
                      <a:pt x="2850" y="19839"/>
                    </a:lnTo>
                    <a:cubicBezTo>
                      <a:pt x="2748" y="21311"/>
                      <a:pt x="3922" y="22553"/>
                      <a:pt x="5394" y="22553"/>
                    </a:cubicBezTo>
                    <a:cubicBezTo>
                      <a:pt x="6865" y="22553"/>
                      <a:pt x="8031" y="21311"/>
                      <a:pt x="7937" y="19839"/>
                    </a:cubicBezTo>
                    <a:lnTo>
                      <a:pt x="7937" y="9920"/>
                    </a:lnTo>
                    <a:lnTo>
                      <a:pt x="18894" y="9920"/>
                    </a:lnTo>
                    <a:lnTo>
                      <a:pt x="18894" y="3318"/>
                    </a:lnTo>
                    <a:lnTo>
                      <a:pt x="7937" y="3318"/>
                    </a:lnTo>
                    <a:lnTo>
                      <a:pt x="7937" y="2723"/>
                    </a:lnTo>
                    <a:cubicBezTo>
                      <a:pt x="8031" y="1251"/>
                      <a:pt x="6865" y="1"/>
                      <a:pt x="5394" y="1"/>
                    </a:cubicBezTo>
                    <a:close/>
                  </a:path>
                </a:pathLst>
              </a:custGeom>
              <a:solidFill>
                <a:srgbClr val="FBE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2" name="Google Shape;822;p70"/>
              <p:cNvSpPr/>
              <p:nvPr/>
            </p:nvSpPr>
            <p:spPr>
              <a:xfrm>
                <a:off x="1412500" y="3287825"/>
                <a:ext cx="29600" cy="165275"/>
              </a:xfrm>
              <a:custGeom>
                <a:rect b="b" l="l" r="r" t="t"/>
                <a:pathLst>
                  <a:path extrusionOk="0" h="6611" w="1184">
                    <a:moveTo>
                      <a:pt x="1" y="1"/>
                    </a:moveTo>
                    <a:lnTo>
                      <a:pt x="1" y="6611"/>
                    </a:lnTo>
                    <a:lnTo>
                      <a:pt x="1183" y="6611"/>
                    </a:lnTo>
                    <a:lnTo>
                      <a:pt x="1183"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3" name="Google Shape;823;p70"/>
              <p:cNvSpPr/>
              <p:nvPr/>
            </p:nvSpPr>
            <p:spPr>
              <a:xfrm>
                <a:off x="1209600" y="3200850"/>
                <a:ext cx="480675" cy="568300"/>
              </a:xfrm>
              <a:custGeom>
                <a:rect b="b" l="l" r="r" t="t"/>
                <a:pathLst>
                  <a:path extrusionOk="0" h="22732" w="19227">
                    <a:moveTo>
                      <a:pt x="5565" y="511"/>
                    </a:moveTo>
                    <a:cubicBezTo>
                      <a:pt x="6883" y="511"/>
                      <a:pt x="7955" y="1574"/>
                      <a:pt x="7955" y="2893"/>
                    </a:cubicBezTo>
                    <a:lnTo>
                      <a:pt x="7955" y="3488"/>
                    </a:lnTo>
                    <a:cubicBezTo>
                      <a:pt x="7955" y="3573"/>
                      <a:pt x="8023" y="3642"/>
                      <a:pt x="8108" y="3642"/>
                    </a:cubicBezTo>
                    <a:lnTo>
                      <a:pt x="18895" y="3642"/>
                    </a:lnTo>
                    <a:lnTo>
                      <a:pt x="18895" y="9920"/>
                    </a:lnTo>
                    <a:lnTo>
                      <a:pt x="8108" y="9920"/>
                    </a:lnTo>
                    <a:cubicBezTo>
                      <a:pt x="8023" y="9920"/>
                      <a:pt x="7946" y="9996"/>
                      <a:pt x="7955" y="10090"/>
                    </a:cubicBezTo>
                    <a:lnTo>
                      <a:pt x="7955" y="20009"/>
                    </a:lnTo>
                    <a:cubicBezTo>
                      <a:pt x="7955" y="21328"/>
                      <a:pt x="6883" y="22391"/>
                      <a:pt x="5573" y="22391"/>
                    </a:cubicBezTo>
                    <a:cubicBezTo>
                      <a:pt x="4254" y="22391"/>
                      <a:pt x="3191" y="21328"/>
                      <a:pt x="3191" y="20009"/>
                    </a:cubicBezTo>
                    <a:lnTo>
                      <a:pt x="3191" y="10090"/>
                    </a:lnTo>
                    <a:cubicBezTo>
                      <a:pt x="3191" y="9996"/>
                      <a:pt x="3115" y="9920"/>
                      <a:pt x="3021" y="9920"/>
                    </a:cubicBezTo>
                    <a:lnTo>
                      <a:pt x="341" y="9920"/>
                    </a:lnTo>
                    <a:lnTo>
                      <a:pt x="341" y="3642"/>
                    </a:lnTo>
                    <a:lnTo>
                      <a:pt x="3012" y="3642"/>
                    </a:lnTo>
                    <a:cubicBezTo>
                      <a:pt x="3106" y="3642"/>
                      <a:pt x="3183" y="3573"/>
                      <a:pt x="3191" y="3488"/>
                    </a:cubicBezTo>
                    <a:lnTo>
                      <a:pt x="3191" y="2893"/>
                    </a:lnTo>
                    <a:cubicBezTo>
                      <a:pt x="3191" y="1574"/>
                      <a:pt x="4254" y="511"/>
                      <a:pt x="5565" y="511"/>
                    </a:cubicBezTo>
                    <a:close/>
                    <a:moveTo>
                      <a:pt x="5565" y="1"/>
                    </a:moveTo>
                    <a:cubicBezTo>
                      <a:pt x="3991" y="1"/>
                      <a:pt x="2749" y="1319"/>
                      <a:pt x="2851" y="2893"/>
                    </a:cubicBezTo>
                    <a:lnTo>
                      <a:pt x="2851" y="3318"/>
                    </a:lnTo>
                    <a:lnTo>
                      <a:pt x="171" y="3318"/>
                    </a:lnTo>
                    <a:cubicBezTo>
                      <a:pt x="69" y="3318"/>
                      <a:pt x="1" y="3386"/>
                      <a:pt x="1" y="3488"/>
                    </a:cubicBezTo>
                    <a:lnTo>
                      <a:pt x="1" y="10090"/>
                    </a:lnTo>
                    <a:cubicBezTo>
                      <a:pt x="1" y="10183"/>
                      <a:pt x="69" y="10260"/>
                      <a:pt x="171" y="10260"/>
                    </a:cubicBezTo>
                    <a:lnTo>
                      <a:pt x="2851" y="10260"/>
                    </a:lnTo>
                    <a:lnTo>
                      <a:pt x="2851" y="20009"/>
                    </a:lnTo>
                    <a:cubicBezTo>
                      <a:pt x="2851" y="21515"/>
                      <a:pt x="4067" y="22731"/>
                      <a:pt x="5573" y="22731"/>
                    </a:cubicBezTo>
                    <a:cubicBezTo>
                      <a:pt x="7070" y="22723"/>
                      <a:pt x="8278" y="21506"/>
                      <a:pt x="8278" y="20009"/>
                    </a:cubicBezTo>
                    <a:lnTo>
                      <a:pt x="8278" y="10260"/>
                    </a:lnTo>
                    <a:lnTo>
                      <a:pt x="19065" y="10260"/>
                    </a:lnTo>
                    <a:cubicBezTo>
                      <a:pt x="19150" y="10251"/>
                      <a:pt x="19227" y="10175"/>
                      <a:pt x="19227" y="10090"/>
                    </a:cubicBezTo>
                    <a:lnTo>
                      <a:pt x="19227" y="3488"/>
                    </a:lnTo>
                    <a:cubicBezTo>
                      <a:pt x="19227" y="3395"/>
                      <a:pt x="19150" y="3318"/>
                      <a:pt x="19065" y="3318"/>
                    </a:cubicBezTo>
                    <a:lnTo>
                      <a:pt x="8278" y="3318"/>
                    </a:lnTo>
                    <a:lnTo>
                      <a:pt x="8278" y="2893"/>
                    </a:lnTo>
                    <a:cubicBezTo>
                      <a:pt x="8380" y="1319"/>
                      <a:pt x="7130" y="1"/>
                      <a:pt x="556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4" name="Google Shape;824;p70"/>
              <p:cNvSpPr/>
              <p:nvPr/>
            </p:nvSpPr>
            <p:spPr>
              <a:xfrm>
                <a:off x="1224925" y="3794000"/>
                <a:ext cx="449825" cy="256075"/>
              </a:xfrm>
              <a:custGeom>
                <a:rect b="b" l="l" r="r" t="t"/>
                <a:pathLst>
                  <a:path extrusionOk="0" h="10243" w="17993">
                    <a:moveTo>
                      <a:pt x="0" y="1"/>
                    </a:moveTo>
                    <a:lnTo>
                      <a:pt x="0" y="10243"/>
                    </a:lnTo>
                    <a:lnTo>
                      <a:pt x="17993" y="10243"/>
                    </a:lnTo>
                    <a:lnTo>
                      <a:pt x="17993" y="1"/>
                    </a:lnTo>
                    <a:close/>
                  </a:path>
                </a:pathLst>
              </a:custGeom>
              <a:solidFill>
                <a:srgbClr val="689C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5" name="Google Shape;825;p70"/>
              <p:cNvSpPr/>
              <p:nvPr/>
            </p:nvSpPr>
            <p:spPr>
              <a:xfrm>
                <a:off x="1220875" y="3789950"/>
                <a:ext cx="458125" cy="264400"/>
              </a:xfrm>
              <a:custGeom>
                <a:rect b="b" l="l" r="r" t="t"/>
                <a:pathLst>
                  <a:path extrusionOk="0" h="10576" w="18325">
                    <a:moveTo>
                      <a:pt x="17985" y="324"/>
                    </a:moveTo>
                    <a:lnTo>
                      <a:pt x="17985" y="10235"/>
                    </a:lnTo>
                    <a:lnTo>
                      <a:pt x="333" y="10235"/>
                    </a:lnTo>
                    <a:lnTo>
                      <a:pt x="333" y="324"/>
                    </a:lnTo>
                    <a:close/>
                    <a:moveTo>
                      <a:pt x="171" y="1"/>
                    </a:moveTo>
                    <a:cubicBezTo>
                      <a:pt x="77" y="1"/>
                      <a:pt x="1" y="69"/>
                      <a:pt x="1" y="171"/>
                    </a:cubicBezTo>
                    <a:lnTo>
                      <a:pt x="1" y="10405"/>
                    </a:lnTo>
                    <a:cubicBezTo>
                      <a:pt x="1" y="10499"/>
                      <a:pt x="77" y="10575"/>
                      <a:pt x="171" y="10575"/>
                    </a:cubicBezTo>
                    <a:lnTo>
                      <a:pt x="18155" y="10575"/>
                    </a:lnTo>
                    <a:cubicBezTo>
                      <a:pt x="18248" y="10575"/>
                      <a:pt x="18325" y="10499"/>
                      <a:pt x="18325" y="10405"/>
                    </a:cubicBezTo>
                    <a:lnTo>
                      <a:pt x="18325" y="171"/>
                    </a:lnTo>
                    <a:cubicBezTo>
                      <a:pt x="18325" y="69"/>
                      <a:pt x="18248" y="1"/>
                      <a:pt x="1815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6" name="Google Shape;826;p70"/>
              <p:cNvSpPr/>
              <p:nvPr/>
            </p:nvSpPr>
            <p:spPr>
              <a:xfrm>
                <a:off x="1280750" y="3283750"/>
                <a:ext cx="8650" cy="173600"/>
              </a:xfrm>
              <a:custGeom>
                <a:rect b="b" l="l" r="r" t="t"/>
                <a:pathLst>
                  <a:path extrusionOk="0" h="6944" w="346">
                    <a:moveTo>
                      <a:pt x="169" y="0"/>
                    </a:moveTo>
                    <a:cubicBezTo>
                      <a:pt x="83" y="0"/>
                      <a:pt x="1" y="58"/>
                      <a:pt x="5" y="172"/>
                    </a:cubicBezTo>
                    <a:lnTo>
                      <a:pt x="5" y="6774"/>
                    </a:lnTo>
                    <a:cubicBezTo>
                      <a:pt x="5" y="6867"/>
                      <a:pt x="73" y="6944"/>
                      <a:pt x="175" y="6944"/>
                    </a:cubicBezTo>
                    <a:cubicBezTo>
                      <a:pt x="269" y="6944"/>
                      <a:pt x="345" y="6867"/>
                      <a:pt x="345" y="6774"/>
                    </a:cubicBezTo>
                    <a:lnTo>
                      <a:pt x="345" y="172"/>
                    </a:lnTo>
                    <a:cubicBezTo>
                      <a:pt x="341" y="58"/>
                      <a:pt x="254" y="0"/>
                      <a:pt x="16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7" name="Google Shape;827;p70"/>
              <p:cNvSpPr/>
              <p:nvPr/>
            </p:nvSpPr>
            <p:spPr>
              <a:xfrm>
                <a:off x="1408250" y="3283800"/>
                <a:ext cx="8325" cy="173550"/>
              </a:xfrm>
              <a:custGeom>
                <a:rect b="b" l="l" r="r" t="t"/>
                <a:pathLst>
                  <a:path extrusionOk="0" h="6942" w="333">
                    <a:moveTo>
                      <a:pt x="162" y="0"/>
                    </a:moveTo>
                    <a:cubicBezTo>
                      <a:pt x="77" y="0"/>
                      <a:pt x="0" y="77"/>
                      <a:pt x="9" y="170"/>
                    </a:cubicBezTo>
                    <a:lnTo>
                      <a:pt x="9" y="6772"/>
                    </a:lnTo>
                    <a:cubicBezTo>
                      <a:pt x="0" y="6857"/>
                      <a:pt x="77" y="6933"/>
                      <a:pt x="162" y="6942"/>
                    </a:cubicBezTo>
                    <a:cubicBezTo>
                      <a:pt x="256" y="6942"/>
                      <a:pt x="332" y="6865"/>
                      <a:pt x="332" y="6772"/>
                    </a:cubicBezTo>
                    <a:lnTo>
                      <a:pt x="332" y="170"/>
                    </a:lnTo>
                    <a:cubicBezTo>
                      <a:pt x="332" y="68"/>
                      <a:pt x="256" y="0"/>
                      <a:pt x="162"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8" name="Google Shape;828;p70"/>
              <p:cNvSpPr/>
              <p:nvPr/>
            </p:nvSpPr>
            <p:spPr>
              <a:xfrm>
                <a:off x="1412300" y="4531125"/>
                <a:ext cx="70625" cy="124875"/>
              </a:xfrm>
              <a:custGeom>
                <a:rect b="b" l="l" r="r" t="t"/>
                <a:pathLst>
                  <a:path extrusionOk="0" h="4995" w="2825">
                    <a:moveTo>
                      <a:pt x="0" y="1"/>
                    </a:moveTo>
                    <a:lnTo>
                      <a:pt x="0" y="3591"/>
                    </a:lnTo>
                    <a:cubicBezTo>
                      <a:pt x="9" y="4365"/>
                      <a:pt x="638" y="4994"/>
                      <a:pt x="1421" y="4994"/>
                    </a:cubicBezTo>
                    <a:cubicBezTo>
                      <a:pt x="2195" y="4994"/>
                      <a:pt x="2824" y="4365"/>
                      <a:pt x="2824" y="3591"/>
                    </a:cubicBezTo>
                    <a:lnTo>
                      <a:pt x="282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29" name="Google Shape;829;p70"/>
              <p:cNvSpPr/>
              <p:nvPr/>
            </p:nvSpPr>
            <p:spPr>
              <a:xfrm>
                <a:off x="1408250" y="4526875"/>
                <a:ext cx="78925" cy="133375"/>
              </a:xfrm>
              <a:custGeom>
                <a:rect b="b" l="l" r="r" t="t"/>
                <a:pathLst>
                  <a:path extrusionOk="0" h="5335" w="3157">
                    <a:moveTo>
                      <a:pt x="2816" y="341"/>
                    </a:moveTo>
                    <a:lnTo>
                      <a:pt x="2816" y="3761"/>
                    </a:lnTo>
                    <a:cubicBezTo>
                      <a:pt x="2757" y="4399"/>
                      <a:pt x="2212" y="4892"/>
                      <a:pt x="1574" y="4892"/>
                    </a:cubicBezTo>
                    <a:cubicBezTo>
                      <a:pt x="928" y="4892"/>
                      <a:pt x="392" y="4399"/>
                      <a:pt x="332" y="3761"/>
                    </a:cubicBezTo>
                    <a:lnTo>
                      <a:pt x="332" y="341"/>
                    </a:lnTo>
                    <a:close/>
                    <a:moveTo>
                      <a:pt x="162" y="1"/>
                    </a:moveTo>
                    <a:cubicBezTo>
                      <a:pt x="77" y="1"/>
                      <a:pt x="0" y="77"/>
                      <a:pt x="9" y="171"/>
                    </a:cubicBezTo>
                    <a:lnTo>
                      <a:pt x="9" y="3761"/>
                    </a:lnTo>
                    <a:cubicBezTo>
                      <a:pt x="9" y="4628"/>
                      <a:pt x="707" y="5334"/>
                      <a:pt x="1583" y="5334"/>
                    </a:cubicBezTo>
                    <a:cubicBezTo>
                      <a:pt x="2442" y="5326"/>
                      <a:pt x="3148" y="4628"/>
                      <a:pt x="3157" y="3761"/>
                    </a:cubicBezTo>
                    <a:lnTo>
                      <a:pt x="3157" y="171"/>
                    </a:lnTo>
                    <a:cubicBezTo>
                      <a:pt x="3157" y="69"/>
                      <a:pt x="3080" y="1"/>
                      <a:pt x="2986"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0" name="Google Shape;830;p70"/>
              <p:cNvSpPr/>
              <p:nvPr/>
            </p:nvSpPr>
            <p:spPr>
              <a:xfrm>
                <a:off x="1227275" y="4262100"/>
                <a:ext cx="198025" cy="8525"/>
              </a:xfrm>
              <a:custGeom>
                <a:rect b="b" l="l" r="r" t="t"/>
                <a:pathLst>
                  <a:path extrusionOk="0" h="341" w="7921">
                    <a:moveTo>
                      <a:pt x="7699" y="0"/>
                    </a:moveTo>
                    <a:cubicBezTo>
                      <a:pt x="7696" y="0"/>
                      <a:pt x="7693" y="0"/>
                      <a:pt x="7690" y="0"/>
                    </a:cubicBezTo>
                    <a:lnTo>
                      <a:pt x="230" y="0"/>
                    </a:lnTo>
                    <a:cubicBezTo>
                      <a:pt x="0" y="0"/>
                      <a:pt x="0" y="341"/>
                      <a:pt x="230" y="341"/>
                    </a:cubicBezTo>
                    <a:lnTo>
                      <a:pt x="7690" y="341"/>
                    </a:lnTo>
                    <a:cubicBezTo>
                      <a:pt x="7917" y="332"/>
                      <a:pt x="7920" y="0"/>
                      <a:pt x="769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1" name="Google Shape;831;p70"/>
              <p:cNvSpPr/>
              <p:nvPr/>
            </p:nvSpPr>
            <p:spPr>
              <a:xfrm>
                <a:off x="1453125" y="4262100"/>
                <a:ext cx="81050" cy="8525"/>
              </a:xfrm>
              <a:custGeom>
                <a:rect b="b" l="l" r="r" t="t"/>
                <a:pathLst>
                  <a:path extrusionOk="0" h="341" w="3242">
                    <a:moveTo>
                      <a:pt x="3029" y="0"/>
                    </a:moveTo>
                    <a:cubicBezTo>
                      <a:pt x="3026" y="0"/>
                      <a:pt x="3023" y="0"/>
                      <a:pt x="3020" y="0"/>
                    </a:cubicBezTo>
                    <a:lnTo>
                      <a:pt x="230" y="0"/>
                    </a:lnTo>
                    <a:cubicBezTo>
                      <a:pt x="0" y="0"/>
                      <a:pt x="0" y="341"/>
                      <a:pt x="230" y="341"/>
                    </a:cubicBezTo>
                    <a:lnTo>
                      <a:pt x="3020" y="341"/>
                    </a:lnTo>
                    <a:cubicBezTo>
                      <a:pt x="3239" y="332"/>
                      <a:pt x="3242" y="0"/>
                      <a:pt x="302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2" name="Google Shape;832;p70"/>
              <p:cNvSpPr/>
              <p:nvPr/>
            </p:nvSpPr>
            <p:spPr>
              <a:xfrm>
                <a:off x="1220875" y="3834825"/>
                <a:ext cx="79350" cy="8550"/>
              </a:xfrm>
              <a:custGeom>
                <a:rect b="b" l="l" r="r" t="t"/>
                <a:pathLst>
                  <a:path extrusionOk="0" h="342" w="3174">
                    <a:moveTo>
                      <a:pt x="171" y="1"/>
                    </a:moveTo>
                    <a:cubicBezTo>
                      <a:pt x="77" y="1"/>
                      <a:pt x="1" y="77"/>
                      <a:pt x="1" y="171"/>
                    </a:cubicBezTo>
                    <a:cubicBezTo>
                      <a:pt x="1" y="265"/>
                      <a:pt x="77" y="341"/>
                      <a:pt x="171" y="341"/>
                    </a:cubicBezTo>
                    <a:lnTo>
                      <a:pt x="3004" y="341"/>
                    </a:lnTo>
                    <a:cubicBezTo>
                      <a:pt x="3097" y="333"/>
                      <a:pt x="3165" y="265"/>
                      <a:pt x="3174" y="171"/>
                    </a:cubicBezTo>
                    <a:cubicBezTo>
                      <a:pt x="3174" y="77"/>
                      <a:pt x="3097" y="1"/>
                      <a:pt x="3004"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3" name="Google Shape;833;p70"/>
              <p:cNvSpPr/>
              <p:nvPr/>
            </p:nvSpPr>
            <p:spPr>
              <a:xfrm>
                <a:off x="1219600" y="3887150"/>
                <a:ext cx="138050" cy="8525"/>
              </a:xfrm>
              <a:custGeom>
                <a:rect b="b" l="l" r="r" t="t"/>
                <a:pathLst>
                  <a:path extrusionOk="0" h="341" w="5522">
                    <a:moveTo>
                      <a:pt x="222" y="1"/>
                    </a:moveTo>
                    <a:cubicBezTo>
                      <a:pt x="1" y="1"/>
                      <a:pt x="1" y="341"/>
                      <a:pt x="222" y="341"/>
                    </a:cubicBezTo>
                    <a:lnTo>
                      <a:pt x="5301" y="341"/>
                    </a:lnTo>
                    <a:cubicBezTo>
                      <a:pt x="5522" y="341"/>
                      <a:pt x="5522" y="1"/>
                      <a:pt x="530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4" name="Google Shape;834;p70"/>
              <p:cNvSpPr/>
              <p:nvPr/>
            </p:nvSpPr>
            <p:spPr>
              <a:xfrm>
                <a:off x="1491625" y="3250825"/>
                <a:ext cx="35525" cy="8100"/>
              </a:xfrm>
              <a:custGeom>
                <a:rect b="b" l="l" r="r" t="t"/>
                <a:pathLst>
                  <a:path extrusionOk="0" h="324" w="1421">
                    <a:moveTo>
                      <a:pt x="156" y="0"/>
                    </a:moveTo>
                    <a:cubicBezTo>
                      <a:pt x="69" y="0"/>
                      <a:pt x="0" y="73"/>
                      <a:pt x="0" y="154"/>
                    </a:cubicBezTo>
                    <a:cubicBezTo>
                      <a:pt x="0" y="247"/>
                      <a:pt x="77" y="324"/>
                      <a:pt x="170" y="324"/>
                    </a:cubicBezTo>
                    <a:lnTo>
                      <a:pt x="1251" y="324"/>
                    </a:lnTo>
                    <a:cubicBezTo>
                      <a:pt x="1344" y="324"/>
                      <a:pt x="1421" y="247"/>
                      <a:pt x="1421" y="154"/>
                    </a:cubicBezTo>
                    <a:cubicBezTo>
                      <a:pt x="1421" y="73"/>
                      <a:pt x="1352" y="0"/>
                      <a:pt x="1265" y="0"/>
                    </a:cubicBezTo>
                    <a:cubicBezTo>
                      <a:pt x="1260" y="0"/>
                      <a:pt x="1256" y="0"/>
                      <a:pt x="1251" y="1"/>
                    </a:cubicBezTo>
                    <a:lnTo>
                      <a:pt x="170" y="1"/>
                    </a:lnTo>
                    <a:cubicBezTo>
                      <a:pt x="166" y="0"/>
                      <a:pt x="161" y="0"/>
                      <a:pt x="156"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5" name="Google Shape;835;p70"/>
              <p:cNvSpPr/>
              <p:nvPr/>
            </p:nvSpPr>
            <p:spPr>
              <a:xfrm>
                <a:off x="1457600" y="3178725"/>
                <a:ext cx="121025" cy="52150"/>
              </a:xfrm>
              <a:custGeom>
                <a:rect b="b" l="l" r="r" t="t"/>
                <a:pathLst>
                  <a:path extrusionOk="0" h="2086" w="4841">
                    <a:moveTo>
                      <a:pt x="4841" y="1"/>
                    </a:moveTo>
                    <a:lnTo>
                      <a:pt x="0" y="35"/>
                    </a:lnTo>
                    <a:cubicBezTo>
                      <a:pt x="0" y="1161"/>
                      <a:pt x="1071" y="2085"/>
                      <a:pt x="2406" y="2085"/>
                    </a:cubicBezTo>
                    <a:cubicBezTo>
                      <a:pt x="2412" y="2085"/>
                      <a:pt x="2418" y="2085"/>
                      <a:pt x="2425" y="2085"/>
                    </a:cubicBezTo>
                    <a:cubicBezTo>
                      <a:pt x="3760" y="2077"/>
                      <a:pt x="4841" y="1149"/>
                      <a:pt x="484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6" name="Google Shape;836;p70"/>
              <p:cNvSpPr/>
              <p:nvPr/>
            </p:nvSpPr>
            <p:spPr>
              <a:xfrm>
                <a:off x="1466300" y="3198125"/>
                <a:ext cx="56600" cy="32750"/>
              </a:xfrm>
              <a:custGeom>
                <a:rect b="b" l="l" r="r" t="t"/>
                <a:pathLst>
                  <a:path extrusionOk="0" h="1310" w="2264">
                    <a:moveTo>
                      <a:pt x="874" y="0"/>
                    </a:moveTo>
                    <a:cubicBezTo>
                      <a:pt x="827" y="0"/>
                      <a:pt x="780" y="3"/>
                      <a:pt x="733" y="7"/>
                    </a:cubicBezTo>
                    <a:cubicBezTo>
                      <a:pt x="469" y="41"/>
                      <a:pt x="214" y="144"/>
                      <a:pt x="1" y="322"/>
                    </a:cubicBezTo>
                    <a:cubicBezTo>
                      <a:pt x="422" y="911"/>
                      <a:pt x="1176" y="1309"/>
                      <a:pt x="2049" y="1309"/>
                    </a:cubicBezTo>
                    <a:cubicBezTo>
                      <a:pt x="2058" y="1309"/>
                      <a:pt x="2067" y="1309"/>
                      <a:pt x="2077" y="1309"/>
                    </a:cubicBezTo>
                    <a:lnTo>
                      <a:pt x="2264" y="1283"/>
                    </a:lnTo>
                    <a:lnTo>
                      <a:pt x="2264" y="1249"/>
                    </a:lnTo>
                    <a:cubicBezTo>
                      <a:pt x="2192" y="531"/>
                      <a:pt x="1581" y="0"/>
                      <a:pt x="874" y="0"/>
                    </a:cubicBezTo>
                    <a:close/>
                  </a:path>
                </a:pathLst>
              </a:custGeom>
              <a:solidFill>
                <a:srgbClr val="F05C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7" name="Google Shape;837;p70"/>
              <p:cNvSpPr/>
              <p:nvPr/>
            </p:nvSpPr>
            <p:spPr>
              <a:xfrm>
                <a:off x="1453125" y="3174475"/>
                <a:ext cx="129550" cy="60650"/>
              </a:xfrm>
              <a:custGeom>
                <a:rect b="b" l="l" r="r" t="t"/>
                <a:pathLst>
                  <a:path extrusionOk="0" h="2426" w="5182">
                    <a:moveTo>
                      <a:pt x="4832" y="341"/>
                    </a:moveTo>
                    <a:lnTo>
                      <a:pt x="4832" y="341"/>
                    </a:lnTo>
                    <a:cubicBezTo>
                      <a:pt x="4739" y="1311"/>
                      <a:pt x="3786" y="2076"/>
                      <a:pt x="2604" y="2085"/>
                    </a:cubicBezTo>
                    <a:cubicBezTo>
                      <a:pt x="2591" y="2085"/>
                      <a:pt x="2579" y="2085"/>
                      <a:pt x="2567" y="2085"/>
                    </a:cubicBezTo>
                    <a:cubicBezTo>
                      <a:pt x="1993" y="2085"/>
                      <a:pt x="1437" y="1890"/>
                      <a:pt x="996" y="1532"/>
                    </a:cubicBezTo>
                    <a:cubicBezTo>
                      <a:pt x="638" y="1243"/>
                      <a:pt x="409" y="826"/>
                      <a:pt x="349" y="375"/>
                    </a:cubicBezTo>
                    <a:lnTo>
                      <a:pt x="4832" y="341"/>
                    </a:lnTo>
                    <a:close/>
                    <a:moveTo>
                      <a:pt x="5003" y="1"/>
                    </a:moveTo>
                    <a:lnTo>
                      <a:pt x="179" y="35"/>
                    </a:lnTo>
                    <a:cubicBezTo>
                      <a:pt x="128" y="35"/>
                      <a:pt x="86" y="52"/>
                      <a:pt x="52" y="86"/>
                    </a:cubicBezTo>
                    <a:cubicBezTo>
                      <a:pt x="17" y="111"/>
                      <a:pt x="0" y="154"/>
                      <a:pt x="9" y="205"/>
                    </a:cubicBezTo>
                    <a:cubicBezTo>
                      <a:pt x="9" y="817"/>
                      <a:pt x="298" y="1404"/>
                      <a:pt x="783" y="1787"/>
                    </a:cubicBezTo>
                    <a:cubicBezTo>
                      <a:pt x="1284" y="2197"/>
                      <a:pt x="1909" y="2425"/>
                      <a:pt x="2560" y="2425"/>
                    </a:cubicBezTo>
                    <a:cubicBezTo>
                      <a:pt x="2571" y="2425"/>
                      <a:pt x="2583" y="2425"/>
                      <a:pt x="2595" y="2425"/>
                    </a:cubicBezTo>
                    <a:lnTo>
                      <a:pt x="2604" y="2425"/>
                    </a:lnTo>
                    <a:cubicBezTo>
                      <a:pt x="4033" y="2417"/>
                      <a:pt x="5181" y="1404"/>
                      <a:pt x="5173" y="171"/>
                    </a:cubicBezTo>
                    <a:cubicBezTo>
                      <a:pt x="5173" y="77"/>
                      <a:pt x="5105" y="1"/>
                      <a:pt x="501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8" name="Google Shape;838;p70"/>
              <p:cNvSpPr/>
              <p:nvPr/>
            </p:nvSpPr>
            <p:spPr>
              <a:xfrm>
                <a:off x="1455475" y="3118975"/>
                <a:ext cx="33200" cy="32975"/>
              </a:xfrm>
              <a:custGeom>
                <a:rect b="b" l="l" r="r" t="t"/>
                <a:pathLst>
                  <a:path extrusionOk="0" h="1319" w="1328">
                    <a:moveTo>
                      <a:pt x="657" y="0"/>
                    </a:moveTo>
                    <a:cubicBezTo>
                      <a:pt x="306" y="0"/>
                      <a:pt x="9" y="295"/>
                      <a:pt x="9" y="647"/>
                    </a:cubicBezTo>
                    <a:cubicBezTo>
                      <a:pt x="0" y="1013"/>
                      <a:pt x="298" y="1310"/>
                      <a:pt x="655" y="1319"/>
                    </a:cubicBezTo>
                    <a:cubicBezTo>
                      <a:pt x="1021" y="1319"/>
                      <a:pt x="1319" y="1030"/>
                      <a:pt x="1327" y="664"/>
                    </a:cubicBezTo>
                    <a:cubicBezTo>
                      <a:pt x="1327" y="298"/>
                      <a:pt x="1038" y="0"/>
                      <a:pt x="672" y="0"/>
                    </a:cubicBezTo>
                    <a:cubicBezTo>
                      <a:pt x="667" y="0"/>
                      <a:pt x="662" y="0"/>
                      <a:pt x="65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39" name="Google Shape;839;p70"/>
              <p:cNvSpPr/>
              <p:nvPr/>
            </p:nvSpPr>
            <p:spPr>
              <a:xfrm>
                <a:off x="1431225" y="3068375"/>
                <a:ext cx="61700" cy="23600"/>
              </a:xfrm>
              <a:custGeom>
                <a:rect b="b" l="l" r="r" t="t"/>
                <a:pathLst>
                  <a:path extrusionOk="0" h="944" w="2468">
                    <a:moveTo>
                      <a:pt x="1617" y="0"/>
                    </a:moveTo>
                    <a:cubicBezTo>
                      <a:pt x="1042" y="0"/>
                      <a:pt x="483" y="225"/>
                      <a:pt x="68" y="646"/>
                    </a:cubicBezTo>
                    <a:cubicBezTo>
                      <a:pt x="0" y="714"/>
                      <a:pt x="0" y="825"/>
                      <a:pt x="68" y="893"/>
                    </a:cubicBezTo>
                    <a:cubicBezTo>
                      <a:pt x="94" y="927"/>
                      <a:pt x="136" y="944"/>
                      <a:pt x="179" y="944"/>
                    </a:cubicBezTo>
                    <a:cubicBezTo>
                      <a:pt x="221" y="944"/>
                      <a:pt x="264" y="927"/>
                      <a:pt x="298" y="893"/>
                    </a:cubicBezTo>
                    <a:cubicBezTo>
                      <a:pt x="657" y="534"/>
                      <a:pt x="1143" y="340"/>
                      <a:pt x="1636" y="340"/>
                    </a:cubicBezTo>
                    <a:cubicBezTo>
                      <a:pt x="1832" y="340"/>
                      <a:pt x="2029" y="371"/>
                      <a:pt x="2221" y="434"/>
                    </a:cubicBezTo>
                    <a:cubicBezTo>
                      <a:pt x="2242" y="441"/>
                      <a:pt x="2264" y="445"/>
                      <a:pt x="2286" y="445"/>
                    </a:cubicBezTo>
                    <a:cubicBezTo>
                      <a:pt x="2358" y="445"/>
                      <a:pt x="2424" y="403"/>
                      <a:pt x="2450" y="331"/>
                    </a:cubicBezTo>
                    <a:cubicBezTo>
                      <a:pt x="2467" y="238"/>
                      <a:pt x="2416" y="144"/>
                      <a:pt x="2331" y="119"/>
                    </a:cubicBezTo>
                    <a:cubicBezTo>
                      <a:pt x="2097" y="39"/>
                      <a:pt x="1855" y="0"/>
                      <a:pt x="161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40" name="Google Shape;840;p70"/>
              <p:cNvSpPr/>
              <p:nvPr/>
            </p:nvSpPr>
            <p:spPr>
              <a:xfrm>
                <a:off x="1544150" y="3115575"/>
                <a:ext cx="33200" cy="32975"/>
              </a:xfrm>
              <a:custGeom>
                <a:rect b="b" l="l" r="r" t="t"/>
                <a:pathLst>
                  <a:path extrusionOk="0" h="1319" w="1328">
                    <a:moveTo>
                      <a:pt x="657" y="0"/>
                    </a:moveTo>
                    <a:cubicBezTo>
                      <a:pt x="298" y="0"/>
                      <a:pt x="9" y="286"/>
                      <a:pt x="0" y="647"/>
                    </a:cubicBezTo>
                    <a:cubicBezTo>
                      <a:pt x="0" y="1013"/>
                      <a:pt x="290" y="1310"/>
                      <a:pt x="656" y="1319"/>
                    </a:cubicBezTo>
                    <a:cubicBezTo>
                      <a:pt x="1021" y="1319"/>
                      <a:pt x="1319" y="1030"/>
                      <a:pt x="1319" y="664"/>
                    </a:cubicBezTo>
                    <a:cubicBezTo>
                      <a:pt x="1328" y="298"/>
                      <a:pt x="1038" y="0"/>
                      <a:pt x="673" y="0"/>
                    </a:cubicBezTo>
                    <a:cubicBezTo>
                      <a:pt x="667" y="0"/>
                      <a:pt x="662" y="0"/>
                      <a:pt x="65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41" name="Google Shape;841;p70"/>
              <p:cNvSpPr/>
              <p:nvPr/>
            </p:nvSpPr>
            <p:spPr>
              <a:xfrm>
                <a:off x="1531825" y="3069125"/>
                <a:ext cx="62750" cy="20525"/>
              </a:xfrm>
              <a:custGeom>
                <a:rect b="b" l="l" r="r" t="t"/>
                <a:pathLst>
                  <a:path extrusionOk="0" h="821" w="2510">
                    <a:moveTo>
                      <a:pt x="1005" y="1"/>
                    </a:moveTo>
                    <a:cubicBezTo>
                      <a:pt x="707" y="1"/>
                      <a:pt x="409" y="60"/>
                      <a:pt x="128" y="182"/>
                    </a:cubicBezTo>
                    <a:cubicBezTo>
                      <a:pt x="43" y="225"/>
                      <a:pt x="0" y="318"/>
                      <a:pt x="43" y="404"/>
                    </a:cubicBezTo>
                    <a:cubicBezTo>
                      <a:pt x="61" y="470"/>
                      <a:pt x="118" y="507"/>
                      <a:pt x="180" y="507"/>
                    </a:cubicBezTo>
                    <a:cubicBezTo>
                      <a:pt x="205" y="507"/>
                      <a:pt x="231" y="501"/>
                      <a:pt x="255" y="489"/>
                    </a:cubicBezTo>
                    <a:cubicBezTo>
                      <a:pt x="492" y="386"/>
                      <a:pt x="743" y="336"/>
                      <a:pt x="994" y="336"/>
                    </a:cubicBezTo>
                    <a:cubicBezTo>
                      <a:pt x="1429" y="336"/>
                      <a:pt x="1861" y="487"/>
                      <a:pt x="2212" y="778"/>
                    </a:cubicBezTo>
                    <a:cubicBezTo>
                      <a:pt x="2237" y="803"/>
                      <a:pt x="2280" y="820"/>
                      <a:pt x="2322" y="820"/>
                    </a:cubicBezTo>
                    <a:cubicBezTo>
                      <a:pt x="2374" y="820"/>
                      <a:pt x="2425" y="795"/>
                      <a:pt x="2450" y="761"/>
                    </a:cubicBezTo>
                    <a:cubicBezTo>
                      <a:pt x="2510" y="684"/>
                      <a:pt x="2501" y="582"/>
                      <a:pt x="2433" y="523"/>
                    </a:cubicBezTo>
                    <a:cubicBezTo>
                      <a:pt x="2024" y="178"/>
                      <a:pt x="1516" y="1"/>
                      <a:pt x="100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42" name="Google Shape;842;p70"/>
              <p:cNvSpPr/>
              <p:nvPr/>
            </p:nvSpPr>
            <p:spPr>
              <a:xfrm>
                <a:off x="1065850" y="4651725"/>
                <a:ext cx="387500" cy="8525"/>
              </a:xfrm>
              <a:custGeom>
                <a:rect b="b" l="l" r="r" t="t"/>
                <a:pathLst>
                  <a:path extrusionOk="0" h="341" w="15500">
                    <a:moveTo>
                      <a:pt x="230" y="0"/>
                    </a:moveTo>
                    <a:cubicBezTo>
                      <a:pt x="0" y="0"/>
                      <a:pt x="0" y="340"/>
                      <a:pt x="230" y="340"/>
                    </a:cubicBezTo>
                    <a:lnTo>
                      <a:pt x="15279" y="340"/>
                    </a:lnTo>
                    <a:cubicBezTo>
                      <a:pt x="15500" y="340"/>
                      <a:pt x="15500" y="0"/>
                      <a:pt x="1527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43" name="Google Shape;843;p70"/>
              <p:cNvSpPr/>
              <p:nvPr/>
            </p:nvSpPr>
            <p:spPr>
              <a:xfrm>
                <a:off x="1412300" y="3134075"/>
                <a:ext cx="19800" cy="13850"/>
              </a:xfrm>
              <a:custGeom>
                <a:rect b="b" l="l" r="r" t="t"/>
                <a:pathLst>
                  <a:path extrusionOk="0" h="554" w="792">
                    <a:moveTo>
                      <a:pt x="400" y="0"/>
                    </a:moveTo>
                    <a:cubicBezTo>
                      <a:pt x="187" y="0"/>
                      <a:pt x="0" y="119"/>
                      <a:pt x="0" y="273"/>
                    </a:cubicBezTo>
                    <a:cubicBezTo>
                      <a:pt x="0" y="434"/>
                      <a:pt x="187" y="553"/>
                      <a:pt x="400" y="553"/>
                    </a:cubicBezTo>
                    <a:cubicBezTo>
                      <a:pt x="613" y="553"/>
                      <a:pt x="791" y="434"/>
                      <a:pt x="791" y="273"/>
                    </a:cubicBezTo>
                    <a:cubicBezTo>
                      <a:pt x="791" y="119"/>
                      <a:pt x="613" y="0"/>
                      <a:pt x="4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44" name="Google Shape;844;p70"/>
              <p:cNvSpPr/>
              <p:nvPr/>
            </p:nvSpPr>
            <p:spPr>
              <a:xfrm>
                <a:off x="1591150" y="3134075"/>
                <a:ext cx="19800" cy="13850"/>
              </a:xfrm>
              <a:custGeom>
                <a:rect b="b" l="l" r="r" t="t"/>
                <a:pathLst>
                  <a:path extrusionOk="0" h="554" w="792">
                    <a:moveTo>
                      <a:pt x="400" y="0"/>
                    </a:moveTo>
                    <a:cubicBezTo>
                      <a:pt x="188" y="0"/>
                      <a:pt x="1" y="119"/>
                      <a:pt x="1" y="273"/>
                    </a:cubicBezTo>
                    <a:cubicBezTo>
                      <a:pt x="1" y="434"/>
                      <a:pt x="188" y="553"/>
                      <a:pt x="400" y="553"/>
                    </a:cubicBezTo>
                    <a:cubicBezTo>
                      <a:pt x="613" y="553"/>
                      <a:pt x="792" y="434"/>
                      <a:pt x="792" y="273"/>
                    </a:cubicBezTo>
                    <a:cubicBezTo>
                      <a:pt x="792" y="119"/>
                      <a:pt x="613" y="0"/>
                      <a:pt x="4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grpSp>
          <p:nvGrpSpPr>
            <p:cNvPr id="845" name="Google Shape;845;p70"/>
            <p:cNvGrpSpPr/>
            <p:nvPr/>
          </p:nvGrpSpPr>
          <p:grpSpPr>
            <a:xfrm>
              <a:off x="3173066" y="3002842"/>
              <a:ext cx="630880" cy="608428"/>
              <a:chOff x="2082875" y="4326875"/>
              <a:chExt cx="377050" cy="363675"/>
            </a:xfrm>
          </p:grpSpPr>
          <p:sp>
            <p:nvSpPr>
              <p:cNvPr id="846" name="Google Shape;846;p70"/>
              <p:cNvSpPr/>
              <p:nvPr/>
            </p:nvSpPr>
            <p:spPr>
              <a:xfrm>
                <a:off x="2128375" y="4358775"/>
                <a:ext cx="331550" cy="331775"/>
              </a:xfrm>
              <a:custGeom>
                <a:rect b="b" l="l" r="r" t="t"/>
                <a:pathLst>
                  <a:path extrusionOk="0" h="13271" w="13262">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47" name="Google Shape;847;p70"/>
              <p:cNvSpPr/>
              <p:nvPr/>
            </p:nvSpPr>
            <p:spPr>
              <a:xfrm>
                <a:off x="2088125" y="4331725"/>
                <a:ext cx="331550" cy="331775"/>
              </a:xfrm>
              <a:custGeom>
                <a:rect b="b" l="l" r="r" t="t"/>
                <a:pathLst>
                  <a:path extrusionOk="0" h="13271" w="13262">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48" name="Google Shape;848;p70"/>
              <p:cNvSpPr/>
              <p:nvPr/>
            </p:nvSpPr>
            <p:spPr>
              <a:xfrm>
                <a:off x="2082875" y="4326875"/>
                <a:ext cx="342025" cy="341625"/>
              </a:xfrm>
              <a:custGeom>
                <a:rect b="b" l="l" r="r" t="t"/>
                <a:pathLst>
                  <a:path extrusionOk="0" h="13665" w="13681">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grpSp>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71"/>
          <p:cNvSpPr txBox="1"/>
          <p:nvPr/>
        </p:nvSpPr>
        <p:spPr>
          <a:xfrm>
            <a:off x="552149" y="238542"/>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854" name="Google Shape;854;p71"/>
          <p:cNvSpPr/>
          <p:nvPr/>
        </p:nvSpPr>
        <p:spPr>
          <a:xfrm>
            <a:off x="1649425" y="-47706"/>
            <a:ext cx="6524510" cy="2277290"/>
          </a:xfrm>
          <a:prstGeom prst="rect">
            <a:avLst/>
          </a:prstGeom>
          <a:blipFill rotWithShape="1">
            <a:blip r:embed="rId3">
              <a:alphaModFix/>
            </a:blip>
            <a:stretch>
              <a:fillRect b="-533" l="-56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grpSp>
        <p:nvGrpSpPr>
          <p:cNvPr id="855" name="Google Shape;855;p71"/>
          <p:cNvGrpSpPr/>
          <p:nvPr/>
        </p:nvGrpSpPr>
        <p:grpSpPr>
          <a:xfrm flipH="1">
            <a:off x="8329329" y="4180539"/>
            <a:ext cx="615888" cy="841844"/>
            <a:chOff x="1545677" y="396450"/>
            <a:chExt cx="2396162" cy="3422000"/>
          </a:xfrm>
        </p:grpSpPr>
        <p:sp>
          <p:nvSpPr>
            <p:cNvPr id="856" name="Google Shape;856;p71"/>
            <p:cNvSpPr/>
            <p:nvPr/>
          </p:nvSpPr>
          <p:spPr>
            <a:xfrm rot="1799942">
              <a:off x="2447140" y="1511956"/>
              <a:ext cx="1264656" cy="1259052"/>
            </a:xfrm>
            <a:custGeom>
              <a:rect b="b" l="l" r="r" t="t"/>
              <a:pathLst>
                <a:path extrusionOk="0" h="29430" w="29561">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nvGrpSpPr>
            <p:cNvPr id="857" name="Google Shape;857;p71"/>
            <p:cNvGrpSpPr/>
            <p:nvPr/>
          </p:nvGrpSpPr>
          <p:grpSpPr>
            <a:xfrm>
              <a:off x="1545677" y="396450"/>
              <a:ext cx="1248850" cy="3422000"/>
              <a:chOff x="1065850" y="2949250"/>
              <a:chExt cx="624425" cy="1711000"/>
            </a:xfrm>
          </p:grpSpPr>
          <p:sp>
            <p:nvSpPr>
              <p:cNvPr id="858" name="Google Shape;858;p71"/>
              <p:cNvSpPr/>
              <p:nvPr/>
            </p:nvSpPr>
            <p:spPr>
              <a:xfrm>
                <a:off x="1225125" y="2953500"/>
                <a:ext cx="449625" cy="1577450"/>
              </a:xfrm>
              <a:custGeom>
                <a:rect b="b" l="l" r="r" t="t"/>
                <a:pathLst>
                  <a:path extrusionOk="0" h="63098" w="17985">
                    <a:moveTo>
                      <a:pt x="6296" y="1"/>
                    </a:moveTo>
                    <a:cubicBezTo>
                      <a:pt x="2825" y="1"/>
                      <a:pt x="1" y="2817"/>
                      <a:pt x="1" y="6296"/>
                    </a:cubicBezTo>
                    <a:lnTo>
                      <a:pt x="1" y="50175"/>
                    </a:lnTo>
                    <a:cubicBezTo>
                      <a:pt x="1" y="51928"/>
                      <a:pt x="511" y="53646"/>
                      <a:pt x="1481" y="55118"/>
                    </a:cubicBezTo>
                    <a:lnTo>
                      <a:pt x="6739" y="63097"/>
                    </a:lnTo>
                    <a:lnTo>
                      <a:pt x="11247" y="63097"/>
                    </a:lnTo>
                    <a:lnTo>
                      <a:pt x="16505" y="55118"/>
                    </a:lnTo>
                    <a:cubicBezTo>
                      <a:pt x="17474" y="53646"/>
                      <a:pt x="17985" y="51928"/>
                      <a:pt x="17985" y="50175"/>
                    </a:cubicBezTo>
                    <a:lnTo>
                      <a:pt x="17985" y="6296"/>
                    </a:lnTo>
                    <a:cubicBezTo>
                      <a:pt x="17985" y="2817"/>
                      <a:pt x="15169" y="1"/>
                      <a:pt x="11690" y="1"/>
                    </a:cubicBezTo>
                    <a:close/>
                  </a:path>
                </a:pathLst>
              </a:custGeom>
              <a:solidFill>
                <a:srgbClr val="BAB9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59" name="Google Shape;859;p71"/>
              <p:cNvSpPr/>
              <p:nvPr/>
            </p:nvSpPr>
            <p:spPr>
              <a:xfrm>
                <a:off x="1225125" y="2953500"/>
                <a:ext cx="449625" cy="411125"/>
              </a:xfrm>
              <a:custGeom>
                <a:rect b="b" l="l" r="r" t="t"/>
                <a:pathLst>
                  <a:path extrusionOk="0" h="16445" w="17985">
                    <a:moveTo>
                      <a:pt x="6296" y="1"/>
                    </a:moveTo>
                    <a:cubicBezTo>
                      <a:pt x="2825" y="1"/>
                      <a:pt x="1" y="2817"/>
                      <a:pt x="1" y="6296"/>
                    </a:cubicBezTo>
                    <a:lnTo>
                      <a:pt x="1" y="16445"/>
                    </a:lnTo>
                    <a:lnTo>
                      <a:pt x="17985" y="16445"/>
                    </a:lnTo>
                    <a:lnTo>
                      <a:pt x="17985" y="6296"/>
                    </a:lnTo>
                    <a:cubicBezTo>
                      <a:pt x="17985" y="2817"/>
                      <a:pt x="15169" y="1"/>
                      <a:pt x="11690" y="1"/>
                    </a:cubicBezTo>
                    <a:close/>
                  </a:path>
                </a:pathLst>
              </a:custGeom>
              <a:solidFill>
                <a:srgbClr val="8ED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0" name="Google Shape;860;p71"/>
              <p:cNvSpPr/>
              <p:nvPr/>
            </p:nvSpPr>
            <p:spPr>
              <a:xfrm>
                <a:off x="1220250" y="2949250"/>
                <a:ext cx="458750" cy="1586150"/>
              </a:xfrm>
              <a:custGeom>
                <a:rect b="b" l="l" r="r" t="t"/>
                <a:pathLst>
                  <a:path extrusionOk="0" h="63446" w="18350">
                    <a:moveTo>
                      <a:pt x="6491" y="1"/>
                    </a:moveTo>
                    <a:cubicBezTo>
                      <a:pt x="2927" y="1"/>
                      <a:pt x="26" y="2893"/>
                      <a:pt x="26" y="6466"/>
                    </a:cubicBezTo>
                    <a:lnTo>
                      <a:pt x="26" y="24484"/>
                    </a:lnTo>
                    <a:cubicBezTo>
                      <a:pt x="0" y="24582"/>
                      <a:pt x="96" y="24631"/>
                      <a:pt x="192" y="24631"/>
                    </a:cubicBezTo>
                    <a:cubicBezTo>
                      <a:pt x="287" y="24631"/>
                      <a:pt x="383" y="24582"/>
                      <a:pt x="358" y="24484"/>
                    </a:cubicBezTo>
                    <a:lnTo>
                      <a:pt x="358" y="6466"/>
                    </a:lnTo>
                    <a:cubicBezTo>
                      <a:pt x="366" y="3080"/>
                      <a:pt x="3105" y="341"/>
                      <a:pt x="6491" y="341"/>
                    </a:cubicBezTo>
                    <a:lnTo>
                      <a:pt x="11885" y="341"/>
                    </a:lnTo>
                    <a:cubicBezTo>
                      <a:pt x="15270" y="341"/>
                      <a:pt x="18010" y="3080"/>
                      <a:pt x="18010" y="6466"/>
                    </a:cubicBezTo>
                    <a:lnTo>
                      <a:pt x="18010" y="50345"/>
                    </a:lnTo>
                    <a:cubicBezTo>
                      <a:pt x="18010" y="52064"/>
                      <a:pt x="17508" y="53748"/>
                      <a:pt x="16563" y="55194"/>
                    </a:cubicBezTo>
                    <a:lnTo>
                      <a:pt x="11357" y="63106"/>
                    </a:lnTo>
                    <a:lnTo>
                      <a:pt x="7027" y="63106"/>
                    </a:lnTo>
                    <a:lnTo>
                      <a:pt x="1812" y="55194"/>
                    </a:lnTo>
                    <a:cubicBezTo>
                      <a:pt x="868" y="53748"/>
                      <a:pt x="358" y="52064"/>
                      <a:pt x="358" y="50345"/>
                    </a:cubicBezTo>
                    <a:lnTo>
                      <a:pt x="358" y="26449"/>
                    </a:lnTo>
                    <a:cubicBezTo>
                      <a:pt x="358" y="26355"/>
                      <a:pt x="290" y="26279"/>
                      <a:pt x="196" y="26279"/>
                    </a:cubicBezTo>
                    <a:cubicBezTo>
                      <a:pt x="102" y="26279"/>
                      <a:pt x="26" y="26355"/>
                      <a:pt x="26" y="26449"/>
                    </a:cubicBezTo>
                    <a:lnTo>
                      <a:pt x="26" y="50345"/>
                    </a:lnTo>
                    <a:cubicBezTo>
                      <a:pt x="26" y="52132"/>
                      <a:pt x="553" y="53876"/>
                      <a:pt x="1540" y="55373"/>
                    </a:cubicBezTo>
                    <a:lnTo>
                      <a:pt x="6789" y="63369"/>
                    </a:lnTo>
                    <a:cubicBezTo>
                      <a:pt x="6823" y="63412"/>
                      <a:pt x="6874" y="63437"/>
                      <a:pt x="6934" y="63446"/>
                    </a:cubicBezTo>
                    <a:lnTo>
                      <a:pt x="11442" y="63446"/>
                    </a:lnTo>
                    <a:cubicBezTo>
                      <a:pt x="11493" y="63446"/>
                      <a:pt x="11553" y="63412"/>
                      <a:pt x="11587" y="63369"/>
                    </a:cubicBezTo>
                    <a:lnTo>
                      <a:pt x="16836" y="55373"/>
                    </a:lnTo>
                    <a:cubicBezTo>
                      <a:pt x="17822" y="53876"/>
                      <a:pt x="18350" y="52132"/>
                      <a:pt x="18350" y="50345"/>
                    </a:cubicBezTo>
                    <a:lnTo>
                      <a:pt x="18350" y="6466"/>
                    </a:lnTo>
                    <a:cubicBezTo>
                      <a:pt x="18341" y="2902"/>
                      <a:pt x="15449" y="9"/>
                      <a:pt x="1188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1" name="Google Shape;861;p71"/>
              <p:cNvSpPr/>
              <p:nvPr/>
            </p:nvSpPr>
            <p:spPr>
              <a:xfrm>
                <a:off x="1265975" y="3075050"/>
                <a:ext cx="13700" cy="40125"/>
              </a:xfrm>
              <a:custGeom>
                <a:rect b="b" l="l" r="r" t="t"/>
                <a:pathLst>
                  <a:path extrusionOk="0" h="1605" w="548">
                    <a:moveTo>
                      <a:pt x="334" y="1"/>
                    </a:moveTo>
                    <a:cubicBezTo>
                      <a:pt x="267" y="1"/>
                      <a:pt x="202" y="38"/>
                      <a:pt x="179" y="124"/>
                    </a:cubicBezTo>
                    <a:cubicBezTo>
                      <a:pt x="60" y="549"/>
                      <a:pt x="0" y="992"/>
                      <a:pt x="0" y="1434"/>
                    </a:cubicBezTo>
                    <a:cubicBezTo>
                      <a:pt x="0" y="1528"/>
                      <a:pt x="68" y="1604"/>
                      <a:pt x="170" y="1604"/>
                    </a:cubicBezTo>
                    <a:cubicBezTo>
                      <a:pt x="264" y="1604"/>
                      <a:pt x="332" y="1528"/>
                      <a:pt x="332" y="1434"/>
                    </a:cubicBezTo>
                    <a:cubicBezTo>
                      <a:pt x="332" y="1026"/>
                      <a:pt x="392" y="617"/>
                      <a:pt x="511" y="226"/>
                    </a:cubicBezTo>
                    <a:cubicBezTo>
                      <a:pt x="547" y="91"/>
                      <a:pt x="438" y="1"/>
                      <a:pt x="33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2" name="Google Shape;862;p71"/>
              <p:cNvSpPr/>
              <p:nvPr/>
            </p:nvSpPr>
            <p:spPr>
              <a:xfrm>
                <a:off x="1280225" y="2994125"/>
                <a:ext cx="108050" cy="64675"/>
              </a:xfrm>
              <a:custGeom>
                <a:rect b="b" l="l" r="r" t="t"/>
                <a:pathLst>
                  <a:path extrusionOk="0" h="2587" w="4322">
                    <a:moveTo>
                      <a:pt x="4092" y="1"/>
                    </a:moveTo>
                    <a:cubicBezTo>
                      <a:pt x="2425" y="1"/>
                      <a:pt x="894" y="894"/>
                      <a:pt x="51" y="2332"/>
                    </a:cubicBezTo>
                    <a:cubicBezTo>
                      <a:pt x="0" y="2417"/>
                      <a:pt x="26" y="2527"/>
                      <a:pt x="119" y="2570"/>
                    </a:cubicBezTo>
                    <a:lnTo>
                      <a:pt x="204" y="2587"/>
                    </a:lnTo>
                    <a:cubicBezTo>
                      <a:pt x="264" y="2587"/>
                      <a:pt x="315" y="2553"/>
                      <a:pt x="341" y="2502"/>
                    </a:cubicBezTo>
                    <a:cubicBezTo>
                      <a:pt x="1123" y="1166"/>
                      <a:pt x="2552" y="350"/>
                      <a:pt x="4092" y="341"/>
                    </a:cubicBezTo>
                    <a:cubicBezTo>
                      <a:pt x="4322" y="341"/>
                      <a:pt x="4322" y="1"/>
                      <a:pt x="409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3" name="Google Shape;863;p71"/>
              <p:cNvSpPr/>
              <p:nvPr/>
            </p:nvSpPr>
            <p:spPr>
              <a:xfrm>
                <a:off x="1213875" y="3205100"/>
                <a:ext cx="472375" cy="563825"/>
              </a:xfrm>
              <a:custGeom>
                <a:rect b="b" l="l" r="r" t="t"/>
                <a:pathLst>
                  <a:path extrusionOk="0" h="22553" w="18895">
                    <a:moveTo>
                      <a:pt x="5394" y="1"/>
                    </a:moveTo>
                    <a:cubicBezTo>
                      <a:pt x="3922" y="1"/>
                      <a:pt x="2748" y="1251"/>
                      <a:pt x="2850" y="2723"/>
                    </a:cubicBezTo>
                    <a:lnTo>
                      <a:pt x="2850" y="3318"/>
                    </a:lnTo>
                    <a:lnTo>
                      <a:pt x="0" y="3318"/>
                    </a:lnTo>
                    <a:lnTo>
                      <a:pt x="0" y="9920"/>
                    </a:lnTo>
                    <a:lnTo>
                      <a:pt x="2850" y="9920"/>
                    </a:lnTo>
                    <a:lnTo>
                      <a:pt x="2850" y="19839"/>
                    </a:lnTo>
                    <a:cubicBezTo>
                      <a:pt x="2748" y="21311"/>
                      <a:pt x="3922" y="22553"/>
                      <a:pt x="5394" y="22553"/>
                    </a:cubicBezTo>
                    <a:cubicBezTo>
                      <a:pt x="6865" y="22553"/>
                      <a:pt x="8031" y="21311"/>
                      <a:pt x="7937" y="19839"/>
                    </a:cubicBezTo>
                    <a:lnTo>
                      <a:pt x="7937" y="9920"/>
                    </a:lnTo>
                    <a:lnTo>
                      <a:pt x="18894" y="9920"/>
                    </a:lnTo>
                    <a:lnTo>
                      <a:pt x="18894" y="3318"/>
                    </a:lnTo>
                    <a:lnTo>
                      <a:pt x="7937" y="3318"/>
                    </a:lnTo>
                    <a:lnTo>
                      <a:pt x="7937" y="2723"/>
                    </a:lnTo>
                    <a:cubicBezTo>
                      <a:pt x="8031" y="1251"/>
                      <a:pt x="6865" y="1"/>
                      <a:pt x="5394" y="1"/>
                    </a:cubicBezTo>
                    <a:close/>
                  </a:path>
                </a:pathLst>
              </a:custGeom>
              <a:solidFill>
                <a:srgbClr val="FBE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4" name="Google Shape;864;p71"/>
              <p:cNvSpPr/>
              <p:nvPr/>
            </p:nvSpPr>
            <p:spPr>
              <a:xfrm>
                <a:off x="1412500" y="3287825"/>
                <a:ext cx="29600" cy="165275"/>
              </a:xfrm>
              <a:custGeom>
                <a:rect b="b" l="l" r="r" t="t"/>
                <a:pathLst>
                  <a:path extrusionOk="0" h="6611" w="1184">
                    <a:moveTo>
                      <a:pt x="1" y="1"/>
                    </a:moveTo>
                    <a:lnTo>
                      <a:pt x="1" y="6611"/>
                    </a:lnTo>
                    <a:lnTo>
                      <a:pt x="1183" y="6611"/>
                    </a:lnTo>
                    <a:lnTo>
                      <a:pt x="1183"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5" name="Google Shape;865;p71"/>
              <p:cNvSpPr/>
              <p:nvPr/>
            </p:nvSpPr>
            <p:spPr>
              <a:xfrm>
                <a:off x="1209600" y="3200850"/>
                <a:ext cx="480675" cy="568300"/>
              </a:xfrm>
              <a:custGeom>
                <a:rect b="b" l="l" r="r" t="t"/>
                <a:pathLst>
                  <a:path extrusionOk="0" h="22732" w="19227">
                    <a:moveTo>
                      <a:pt x="5565" y="511"/>
                    </a:moveTo>
                    <a:cubicBezTo>
                      <a:pt x="6883" y="511"/>
                      <a:pt x="7955" y="1574"/>
                      <a:pt x="7955" y="2893"/>
                    </a:cubicBezTo>
                    <a:lnTo>
                      <a:pt x="7955" y="3488"/>
                    </a:lnTo>
                    <a:cubicBezTo>
                      <a:pt x="7955" y="3573"/>
                      <a:pt x="8023" y="3642"/>
                      <a:pt x="8108" y="3642"/>
                    </a:cubicBezTo>
                    <a:lnTo>
                      <a:pt x="18895" y="3642"/>
                    </a:lnTo>
                    <a:lnTo>
                      <a:pt x="18895" y="9920"/>
                    </a:lnTo>
                    <a:lnTo>
                      <a:pt x="8108" y="9920"/>
                    </a:lnTo>
                    <a:cubicBezTo>
                      <a:pt x="8023" y="9920"/>
                      <a:pt x="7946" y="9996"/>
                      <a:pt x="7955" y="10090"/>
                    </a:cubicBezTo>
                    <a:lnTo>
                      <a:pt x="7955" y="20009"/>
                    </a:lnTo>
                    <a:cubicBezTo>
                      <a:pt x="7955" y="21328"/>
                      <a:pt x="6883" y="22391"/>
                      <a:pt x="5573" y="22391"/>
                    </a:cubicBezTo>
                    <a:cubicBezTo>
                      <a:pt x="4254" y="22391"/>
                      <a:pt x="3191" y="21328"/>
                      <a:pt x="3191" y="20009"/>
                    </a:cubicBezTo>
                    <a:lnTo>
                      <a:pt x="3191" y="10090"/>
                    </a:lnTo>
                    <a:cubicBezTo>
                      <a:pt x="3191" y="9996"/>
                      <a:pt x="3115" y="9920"/>
                      <a:pt x="3021" y="9920"/>
                    </a:cubicBezTo>
                    <a:lnTo>
                      <a:pt x="341" y="9920"/>
                    </a:lnTo>
                    <a:lnTo>
                      <a:pt x="341" y="3642"/>
                    </a:lnTo>
                    <a:lnTo>
                      <a:pt x="3012" y="3642"/>
                    </a:lnTo>
                    <a:cubicBezTo>
                      <a:pt x="3106" y="3642"/>
                      <a:pt x="3183" y="3573"/>
                      <a:pt x="3191" y="3488"/>
                    </a:cubicBezTo>
                    <a:lnTo>
                      <a:pt x="3191" y="2893"/>
                    </a:lnTo>
                    <a:cubicBezTo>
                      <a:pt x="3191" y="1574"/>
                      <a:pt x="4254" y="511"/>
                      <a:pt x="5565" y="511"/>
                    </a:cubicBezTo>
                    <a:close/>
                    <a:moveTo>
                      <a:pt x="5565" y="1"/>
                    </a:moveTo>
                    <a:cubicBezTo>
                      <a:pt x="3991" y="1"/>
                      <a:pt x="2749" y="1319"/>
                      <a:pt x="2851" y="2893"/>
                    </a:cubicBezTo>
                    <a:lnTo>
                      <a:pt x="2851" y="3318"/>
                    </a:lnTo>
                    <a:lnTo>
                      <a:pt x="171" y="3318"/>
                    </a:lnTo>
                    <a:cubicBezTo>
                      <a:pt x="69" y="3318"/>
                      <a:pt x="1" y="3386"/>
                      <a:pt x="1" y="3488"/>
                    </a:cubicBezTo>
                    <a:lnTo>
                      <a:pt x="1" y="10090"/>
                    </a:lnTo>
                    <a:cubicBezTo>
                      <a:pt x="1" y="10183"/>
                      <a:pt x="69" y="10260"/>
                      <a:pt x="171" y="10260"/>
                    </a:cubicBezTo>
                    <a:lnTo>
                      <a:pt x="2851" y="10260"/>
                    </a:lnTo>
                    <a:lnTo>
                      <a:pt x="2851" y="20009"/>
                    </a:lnTo>
                    <a:cubicBezTo>
                      <a:pt x="2851" y="21515"/>
                      <a:pt x="4067" y="22731"/>
                      <a:pt x="5573" y="22731"/>
                    </a:cubicBezTo>
                    <a:cubicBezTo>
                      <a:pt x="7070" y="22723"/>
                      <a:pt x="8278" y="21506"/>
                      <a:pt x="8278" y="20009"/>
                    </a:cubicBezTo>
                    <a:lnTo>
                      <a:pt x="8278" y="10260"/>
                    </a:lnTo>
                    <a:lnTo>
                      <a:pt x="19065" y="10260"/>
                    </a:lnTo>
                    <a:cubicBezTo>
                      <a:pt x="19150" y="10251"/>
                      <a:pt x="19227" y="10175"/>
                      <a:pt x="19227" y="10090"/>
                    </a:cubicBezTo>
                    <a:lnTo>
                      <a:pt x="19227" y="3488"/>
                    </a:lnTo>
                    <a:cubicBezTo>
                      <a:pt x="19227" y="3395"/>
                      <a:pt x="19150" y="3318"/>
                      <a:pt x="19065" y="3318"/>
                    </a:cubicBezTo>
                    <a:lnTo>
                      <a:pt x="8278" y="3318"/>
                    </a:lnTo>
                    <a:lnTo>
                      <a:pt x="8278" y="2893"/>
                    </a:lnTo>
                    <a:cubicBezTo>
                      <a:pt x="8380" y="1319"/>
                      <a:pt x="7130" y="1"/>
                      <a:pt x="556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6" name="Google Shape;866;p71"/>
              <p:cNvSpPr/>
              <p:nvPr/>
            </p:nvSpPr>
            <p:spPr>
              <a:xfrm>
                <a:off x="1224925" y="3794000"/>
                <a:ext cx="449825" cy="256075"/>
              </a:xfrm>
              <a:custGeom>
                <a:rect b="b" l="l" r="r" t="t"/>
                <a:pathLst>
                  <a:path extrusionOk="0" h="10243" w="17993">
                    <a:moveTo>
                      <a:pt x="0" y="1"/>
                    </a:moveTo>
                    <a:lnTo>
                      <a:pt x="0" y="10243"/>
                    </a:lnTo>
                    <a:lnTo>
                      <a:pt x="17993" y="10243"/>
                    </a:lnTo>
                    <a:lnTo>
                      <a:pt x="17993" y="1"/>
                    </a:lnTo>
                    <a:close/>
                  </a:path>
                </a:pathLst>
              </a:custGeom>
              <a:solidFill>
                <a:srgbClr val="689C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7" name="Google Shape;867;p71"/>
              <p:cNvSpPr/>
              <p:nvPr/>
            </p:nvSpPr>
            <p:spPr>
              <a:xfrm>
                <a:off x="1220875" y="3789950"/>
                <a:ext cx="458125" cy="264400"/>
              </a:xfrm>
              <a:custGeom>
                <a:rect b="b" l="l" r="r" t="t"/>
                <a:pathLst>
                  <a:path extrusionOk="0" h="10576" w="18325">
                    <a:moveTo>
                      <a:pt x="17985" y="324"/>
                    </a:moveTo>
                    <a:lnTo>
                      <a:pt x="17985" y="10235"/>
                    </a:lnTo>
                    <a:lnTo>
                      <a:pt x="333" y="10235"/>
                    </a:lnTo>
                    <a:lnTo>
                      <a:pt x="333" y="324"/>
                    </a:lnTo>
                    <a:close/>
                    <a:moveTo>
                      <a:pt x="171" y="1"/>
                    </a:moveTo>
                    <a:cubicBezTo>
                      <a:pt x="77" y="1"/>
                      <a:pt x="1" y="69"/>
                      <a:pt x="1" y="171"/>
                    </a:cubicBezTo>
                    <a:lnTo>
                      <a:pt x="1" y="10405"/>
                    </a:lnTo>
                    <a:cubicBezTo>
                      <a:pt x="1" y="10499"/>
                      <a:pt x="77" y="10575"/>
                      <a:pt x="171" y="10575"/>
                    </a:cubicBezTo>
                    <a:lnTo>
                      <a:pt x="18155" y="10575"/>
                    </a:lnTo>
                    <a:cubicBezTo>
                      <a:pt x="18248" y="10575"/>
                      <a:pt x="18325" y="10499"/>
                      <a:pt x="18325" y="10405"/>
                    </a:cubicBezTo>
                    <a:lnTo>
                      <a:pt x="18325" y="171"/>
                    </a:lnTo>
                    <a:cubicBezTo>
                      <a:pt x="18325" y="69"/>
                      <a:pt x="18248" y="1"/>
                      <a:pt x="1815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8" name="Google Shape;868;p71"/>
              <p:cNvSpPr/>
              <p:nvPr/>
            </p:nvSpPr>
            <p:spPr>
              <a:xfrm>
                <a:off x="1280750" y="3283750"/>
                <a:ext cx="8650" cy="173600"/>
              </a:xfrm>
              <a:custGeom>
                <a:rect b="b" l="l" r="r" t="t"/>
                <a:pathLst>
                  <a:path extrusionOk="0" h="6944" w="346">
                    <a:moveTo>
                      <a:pt x="169" y="0"/>
                    </a:moveTo>
                    <a:cubicBezTo>
                      <a:pt x="83" y="0"/>
                      <a:pt x="1" y="58"/>
                      <a:pt x="5" y="172"/>
                    </a:cubicBezTo>
                    <a:lnTo>
                      <a:pt x="5" y="6774"/>
                    </a:lnTo>
                    <a:cubicBezTo>
                      <a:pt x="5" y="6867"/>
                      <a:pt x="73" y="6944"/>
                      <a:pt x="175" y="6944"/>
                    </a:cubicBezTo>
                    <a:cubicBezTo>
                      <a:pt x="269" y="6944"/>
                      <a:pt x="345" y="6867"/>
                      <a:pt x="345" y="6774"/>
                    </a:cubicBezTo>
                    <a:lnTo>
                      <a:pt x="345" y="172"/>
                    </a:lnTo>
                    <a:cubicBezTo>
                      <a:pt x="341" y="58"/>
                      <a:pt x="254" y="0"/>
                      <a:pt x="16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69" name="Google Shape;869;p71"/>
              <p:cNvSpPr/>
              <p:nvPr/>
            </p:nvSpPr>
            <p:spPr>
              <a:xfrm>
                <a:off x="1408250" y="3283800"/>
                <a:ext cx="8325" cy="173550"/>
              </a:xfrm>
              <a:custGeom>
                <a:rect b="b" l="l" r="r" t="t"/>
                <a:pathLst>
                  <a:path extrusionOk="0" h="6942" w="333">
                    <a:moveTo>
                      <a:pt x="162" y="0"/>
                    </a:moveTo>
                    <a:cubicBezTo>
                      <a:pt x="77" y="0"/>
                      <a:pt x="0" y="77"/>
                      <a:pt x="9" y="170"/>
                    </a:cubicBezTo>
                    <a:lnTo>
                      <a:pt x="9" y="6772"/>
                    </a:lnTo>
                    <a:cubicBezTo>
                      <a:pt x="0" y="6857"/>
                      <a:pt x="77" y="6933"/>
                      <a:pt x="162" y="6942"/>
                    </a:cubicBezTo>
                    <a:cubicBezTo>
                      <a:pt x="256" y="6942"/>
                      <a:pt x="332" y="6865"/>
                      <a:pt x="332" y="6772"/>
                    </a:cubicBezTo>
                    <a:lnTo>
                      <a:pt x="332" y="170"/>
                    </a:lnTo>
                    <a:cubicBezTo>
                      <a:pt x="332" y="68"/>
                      <a:pt x="256" y="0"/>
                      <a:pt x="162"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0" name="Google Shape;870;p71"/>
              <p:cNvSpPr/>
              <p:nvPr/>
            </p:nvSpPr>
            <p:spPr>
              <a:xfrm>
                <a:off x="1412300" y="4531125"/>
                <a:ext cx="70625" cy="124875"/>
              </a:xfrm>
              <a:custGeom>
                <a:rect b="b" l="l" r="r" t="t"/>
                <a:pathLst>
                  <a:path extrusionOk="0" h="4995" w="2825">
                    <a:moveTo>
                      <a:pt x="0" y="1"/>
                    </a:moveTo>
                    <a:lnTo>
                      <a:pt x="0" y="3591"/>
                    </a:lnTo>
                    <a:cubicBezTo>
                      <a:pt x="9" y="4365"/>
                      <a:pt x="638" y="4994"/>
                      <a:pt x="1421" y="4994"/>
                    </a:cubicBezTo>
                    <a:cubicBezTo>
                      <a:pt x="2195" y="4994"/>
                      <a:pt x="2824" y="4365"/>
                      <a:pt x="2824" y="3591"/>
                    </a:cubicBezTo>
                    <a:lnTo>
                      <a:pt x="282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1" name="Google Shape;871;p71"/>
              <p:cNvSpPr/>
              <p:nvPr/>
            </p:nvSpPr>
            <p:spPr>
              <a:xfrm>
                <a:off x="1408250" y="4526875"/>
                <a:ext cx="78925" cy="133375"/>
              </a:xfrm>
              <a:custGeom>
                <a:rect b="b" l="l" r="r" t="t"/>
                <a:pathLst>
                  <a:path extrusionOk="0" h="5335" w="3157">
                    <a:moveTo>
                      <a:pt x="2816" y="341"/>
                    </a:moveTo>
                    <a:lnTo>
                      <a:pt x="2816" y="3761"/>
                    </a:lnTo>
                    <a:cubicBezTo>
                      <a:pt x="2757" y="4399"/>
                      <a:pt x="2212" y="4892"/>
                      <a:pt x="1574" y="4892"/>
                    </a:cubicBezTo>
                    <a:cubicBezTo>
                      <a:pt x="928" y="4892"/>
                      <a:pt x="392" y="4399"/>
                      <a:pt x="332" y="3761"/>
                    </a:cubicBezTo>
                    <a:lnTo>
                      <a:pt x="332" y="341"/>
                    </a:lnTo>
                    <a:close/>
                    <a:moveTo>
                      <a:pt x="162" y="1"/>
                    </a:moveTo>
                    <a:cubicBezTo>
                      <a:pt x="77" y="1"/>
                      <a:pt x="0" y="77"/>
                      <a:pt x="9" y="171"/>
                    </a:cubicBezTo>
                    <a:lnTo>
                      <a:pt x="9" y="3761"/>
                    </a:lnTo>
                    <a:cubicBezTo>
                      <a:pt x="9" y="4628"/>
                      <a:pt x="707" y="5334"/>
                      <a:pt x="1583" y="5334"/>
                    </a:cubicBezTo>
                    <a:cubicBezTo>
                      <a:pt x="2442" y="5326"/>
                      <a:pt x="3148" y="4628"/>
                      <a:pt x="3157" y="3761"/>
                    </a:cubicBezTo>
                    <a:lnTo>
                      <a:pt x="3157" y="171"/>
                    </a:lnTo>
                    <a:cubicBezTo>
                      <a:pt x="3157" y="69"/>
                      <a:pt x="3080" y="1"/>
                      <a:pt x="2986"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2" name="Google Shape;872;p71"/>
              <p:cNvSpPr/>
              <p:nvPr/>
            </p:nvSpPr>
            <p:spPr>
              <a:xfrm>
                <a:off x="1227275" y="4262100"/>
                <a:ext cx="198025" cy="8525"/>
              </a:xfrm>
              <a:custGeom>
                <a:rect b="b" l="l" r="r" t="t"/>
                <a:pathLst>
                  <a:path extrusionOk="0" h="341" w="7921">
                    <a:moveTo>
                      <a:pt x="7699" y="0"/>
                    </a:moveTo>
                    <a:cubicBezTo>
                      <a:pt x="7696" y="0"/>
                      <a:pt x="7693" y="0"/>
                      <a:pt x="7690" y="0"/>
                    </a:cubicBezTo>
                    <a:lnTo>
                      <a:pt x="230" y="0"/>
                    </a:lnTo>
                    <a:cubicBezTo>
                      <a:pt x="0" y="0"/>
                      <a:pt x="0" y="341"/>
                      <a:pt x="230" y="341"/>
                    </a:cubicBezTo>
                    <a:lnTo>
                      <a:pt x="7690" y="341"/>
                    </a:lnTo>
                    <a:cubicBezTo>
                      <a:pt x="7917" y="332"/>
                      <a:pt x="7920" y="0"/>
                      <a:pt x="769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3" name="Google Shape;873;p71"/>
              <p:cNvSpPr/>
              <p:nvPr/>
            </p:nvSpPr>
            <p:spPr>
              <a:xfrm>
                <a:off x="1453125" y="4262100"/>
                <a:ext cx="81050" cy="8525"/>
              </a:xfrm>
              <a:custGeom>
                <a:rect b="b" l="l" r="r" t="t"/>
                <a:pathLst>
                  <a:path extrusionOk="0" h="341" w="3242">
                    <a:moveTo>
                      <a:pt x="3029" y="0"/>
                    </a:moveTo>
                    <a:cubicBezTo>
                      <a:pt x="3026" y="0"/>
                      <a:pt x="3023" y="0"/>
                      <a:pt x="3020" y="0"/>
                    </a:cubicBezTo>
                    <a:lnTo>
                      <a:pt x="230" y="0"/>
                    </a:lnTo>
                    <a:cubicBezTo>
                      <a:pt x="0" y="0"/>
                      <a:pt x="0" y="341"/>
                      <a:pt x="230" y="341"/>
                    </a:cubicBezTo>
                    <a:lnTo>
                      <a:pt x="3020" y="341"/>
                    </a:lnTo>
                    <a:cubicBezTo>
                      <a:pt x="3239" y="332"/>
                      <a:pt x="3242" y="0"/>
                      <a:pt x="302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4" name="Google Shape;874;p71"/>
              <p:cNvSpPr/>
              <p:nvPr/>
            </p:nvSpPr>
            <p:spPr>
              <a:xfrm>
                <a:off x="1220875" y="3834825"/>
                <a:ext cx="79350" cy="8550"/>
              </a:xfrm>
              <a:custGeom>
                <a:rect b="b" l="l" r="r" t="t"/>
                <a:pathLst>
                  <a:path extrusionOk="0" h="342" w="3174">
                    <a:moveTo>
                      <a:pt x="171" y="1"/>
                    </a:moveTo>
                    <a:cubicBezTo>
                      <a:pt x="77" y="1"/>
                      <a:pt x="1" y="77"/>
                      <a:pt x="1" y="171"/>
                    </a:cubicBezTo>
                    <a:cubicBezTo>
                      <a:pt x="1" y="265"/>
                      <a:pt x="77" y="341"/>
                      <a:pt x="171" y="341"/>
                    </a:cubicBezTo>
                    <a:lnTo>
                      <a:pt x="3004" y="341"/>
                    </a:lnTo>
                    <a:cubicBezTo>
                      <a:pt x="3097" y="333"/>
                      <a:pt x="3165" y="265"/>
                      <a:pt x="3174" y="171"/>
                    </a:cubicBezTo>
                    <a:cubicBezTo>
                      <a:pt x="3174" y="77"/>
                      <a:pt x="3097" y="1"/>
                      <a:pt x="3004"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5" name="Google Shape;875;p71"/>
              <p:cNvSpPr/>
              <p:nvPr/>
            </p:nvSpPr>
            <p:spPr>
              <a:xfrm>
                <a:off x="1219600" y="3887150"/>
                <a:ext cx="138050" cy="8525"/>
              </a:xfrm>
              <a:custGeom>
                <a:rect b="b" l="l" r="r" t="t"/>
                <a:pathLst>
                  <a:path extrusionOk="0" h="341" w="5522">
                    <a:moveTo>
                      <a:pt x="222" y="1"/>
                    </a:moveTo>
                    <a:cubicBezTo>
                      <a:pt x="1" y="1"/>
                      <a:pt x="1" y="341"/>
                      <a:pt x="222" y="341"/>
                    </a:cubicBezTo>
                    <a:lnTo>
                      <a:pt x="5301" y="341"/>
                    </a:lnTo>
                    <a:cubicBezTo>
                      <a:pt x="5522" y="341"/>
                      <a:pt x="5522" y="1"/>
                      <a:pt x="530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6" name="Google Shape;876;p71"/>
              <p:cNvSpPr/>
              <p:nvPr/>
            </p:nvSpPr>
            <p:spPr>
              <a:xfrm>
                <a:off x="1491625" y="3250825"/>
                <a:ext cx="35525" cy="8100"/>
              </a:xfrm>
              <a:custGeom>
                <a:rect b="b" l="l" r="r" t="t"/>
                <a:pathLst>
                  <a:path extrusionOk="0" h="324" w="1421">
                    <a:moveTo>
                      <a:pt x="156" y="0"/>
                    </a:moveTo>
                    <a:cubicBezTo>
                      <a:pt x="69" y="0"/>
                      <a:pt x="0" y="73"/>
                      <a:pt x="0" y="154"/>
                    </a:cubicBezTo>
                    <a:cubicBezTo>
                      <a:pt x="0" y="247"/>
                      <a:pt x="77" y="324"/>
                      <a:pt x="170" y="324"/>
                    </a:cubicBezTo>
                    <a:lnTo>
                      <a:pt x="1251" y="324"/>
                    </a:lnTo>
                    <a:cubicBezTo>
                      <a:pt x="1344" y="324"/>
                      <a:pt x="1421" y="247"/>
                      <a:pt x="1421" y="154"/>
                    </a:cubicBezTo>
                    <a:cubicBezTo>
                      <a:pt x="1421" y="73"/>
                      <a:pt x="1352" y="0"/>
                      <a:pt x="1265" y="0"/>
                    </a:cubicBezTo>
                    <a:cubicBezTo>
                      <a:pt x="1260" y="0"/>
                      <a:pt x="1256" y="0"/>
                      <a:pt x="1251" y="1"/>
                    </a:cubicBezTo>
                    <a:lnTo>
                      <a:pt x="170" y="1"/>
                    </a:lnTo>
                    <a:cubicBezTo>
                      <a:pt x="166" y="0"/>
                      <a:pt x="161" y="0"/>
                      <a:pt x="156"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7" name="Google Shape;877;p71"/>
              <p:cNvSpPr/>
              <p:nvPr/>
            </p:nvSpPr>
            <p:spPr>
              <a:xfrm>
                <a:off x="1457600" y="3178725"/>
                <a:ext cx="121025" cy="52150"/>
              </a:xfrm>
              <a:custGeom>
                <a:rect b="b" l="l" r="r" t="t"/>
                <a:pathLst>
                  <a:path extrusionOk="0" h="2086" w="4841">
                    <a:moveTo>
                      <a:pt x="4841" y="1"/>
                    </a:moveTo>
                    <a:lnTo>
                      <a:pt x="0" y="35"/>
                    </a:lnTo>
                    <a:cubicBezTo>
                      <a:pt x="0" y="1161"/>
                      <a:pt x="1071" y="2085"/>
                      <a:pt x="2406" y="2085"/>
                    </a:cubicBezTo>
                    <a:cubicBezTo>
                      <a:pt x="2412" y="2085"/>
                      <a:pt x="2418" y="2085"/>
                      <a:pt x="2425" y="2085"/>
                    </a:cubicBezTo>
                    <a:cubicBezTo>
                      <a:pt x="3760" y="2077"/>
                      <a:pt x="4841" y="1149"/>
                      <a:pt x="484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8" name="Google Shape;878;p71"/>
              <p:cNvSpPr/>
              <p:nvPr/>
            </p:nvSpPr>
            <p:spPr>
              <a:xfrm>
                <a:off x="1466300" y="3198125"/>
                <a:ext cx="56600" cy="32750"/>
              </a:xfrm>
              <a:custGeom>
                <a:rect b="b" l="l" r="r" t="t"/>
                <a:pathLst>
                  <a:path extrusionOk="0" h="1310" w="2264">
                    <a:moveTo>
                      <a:pt x="874" y="0"/>
                    </a:moveTo>
                    <a:cubicBezTo>
                      <a:pt x="827" y="0"/>
                      <a:pt x="780" y="3"/>
                      <a:pt x="733" y="7"/>
                    </a:cubicBezTo>
                    <a:cubicBezTo>
                      <a:pt x="469" y="41"/>
                      <a:pt x="214" y="144"/>
                      <a:pt x="1" y="322"/>
                    </a:cubicBezTo>
                    <a:cubicBezTo>
                      <a:pt x="422" y="911"/>
                      <a:pt x="1176" y="1309"/>
                      <a:pt x="2049" y="1309"/>
                    </a:cubicBezTo>
                    <a:cubicBezTo>
                      <a:pt x="2058" y="1309"/>
                      <a:pt x="2067" y="1309"/>
                      <a:pt x="2077" y="1309"/>
                    </a:cubicBezTo>
                    <a:lnTo>
                      <a:pt x="2264" y="1283"/>
                    </a:lnTo>
                    <a:lnTo>
                      <a:pt x="2264" y="1249"/>
                    </a:lnTo>
                    <a:cubicBezTo>
                      <a:pt x="2192" y="531"/>
                      <a:pt x="1581" y="0"/>
                      <a:pt x="874" y="0"/>
                    </a:cubicBezTo>
                    <a:close/>
                  </a:path>
                </a:pathLst>
              </a:custGeom>
              <a:solidFill>
                <a:srgbClr val="F05C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79" name="Google Shape;879;p71"/>
              <p:cNvSpPr/>
              <p:nvPr/>
            </p:nvSpPr>
            <p:spPr>
              <a:xfrm>
                <a:off x="1453125" y="3174475"/>
                <a:ext cx="129550" cy="60650"/>
              </a:xfrm>
              <a:custGeom>
                <a:rect b="b" l="l" r="r" t="t"/>
                <a:pathLst>
                  <a:path extrusionOk="0" h="2426" w="5182">
                    <a:moveTo>
                      <a:pt x="4832" y="341"/>
                    </a:moveTo>
                    <a:lnTo>
                      <a:pt x="4832" y="341"/>
                    </a:lnTo>
                    <a:cubicBezTo>
                      <a:pt x="4739" y="1311"/>
                      <a:pt x="3786" y="2076"/>
                      <a:pt x="2604" y="2085"/>
                    </a:cubicBezTo>
                    <a:cubicBezTo>
                      <a:pt x="2591" y="2085"/>
                      <a:pt x="2579" y="2085"/>
                      <a:pt x="2567" y="2085"/>
                    </a:cubicBezTo>
                    <a:cubicBezTo>
                      <a:pt x="1993" y="2085"/>
                      <a:pt x="1437" y="1890"/>
                      <a:pt x="996" y="1532"/>
                    </a:cubicBezTo>
                    <a:cubicBezTo>
                      <a:pt x="638" y="1243"/>
                      <a:pt x="409" y="826"/>
                      <a:pt x="349" y="375"/>
                    </a:cubicBezTo>
                    <a:lnTo>
                      <a:pt x="4832" y="341"/>
                    </a:lnTo>
                    <a:close/>
                    <a:moveTo>
                      <a:pt x="5003" y="1"/>
                    </a:moveTo>
                    <a:lnTo>
                      <a:pt x="179" y="35"/>
                    </a:lnTo>
                    <a:cubicBezTo>
                      <a:pt x="128" y="35"/>
                      <a:pt x="86" y="52"/>
                      <a:pt x="52" y="86"/>
                    </a:cubicBezTo>
                    <a:cubicBezTo>
                      <a:pt x="17" y="111"/>
                      <a:pt x="0" y="154"/>
                      <a:pt x="9" y="205"/>
                    </a:cubicBezTo>
                    <a:cubicBezTo>
                      <a:pt x="9" y="817"/>
                      <a:pt x="298" y="1404"/>
                      <a:pt x="783" y="1787"/>
                    </a:cubicBezTo>
                    <a:cubicBezTo>
                      <a:pt x="1284" y="2197"/>
                      <a:pt x="1909" y="2425"/>
                      <a:pt x="2560" y="2425"/>
                    </a:cubicBezTo>
                    <a:cubicBezTo>
                      <a:pt x="2571" y="2425"/>
                      <a:pt x="2583" y="2425"/>
                      <a:pt x="2595" y="2425"/>
                    </a:cubicBezTo>
                    <a:lnTo>
                      <a:pt x="2604" y="2425"/>
                    </a:lnTo>
                    <a:cubicBezTo>
                      <a:pt x="4033" y="2417"/>
                      <a:pt x="5181" y="1404"/>
                      <a:pt x="5173" y="171"/>
                    </a:cubicBezTo>
                    <a:cubicBezTo>
                      <a:pt x="5173" y="77"/>
                      <a:pt x="5105" y="1"/>
                      <a:pt x="501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80" name="Google Shape;880;p71"/>
              <p:cNvSpPr/>
              <p:nvPr/>
            </p:nvSpPr>
            <p:spPr>
              <a:xfrm>
                <a:off x="1455475" y="3118975"/>
                <a:ext cx="33200" cy="32975"/>
              </a:xfrm>
              <a:custGeom>
                <a:rect b="b" l="l" r="r" t="t"/>
                <a:pathLst>
                  <a:path extrusionOk="0" h="1319" w="1328">
                    <a:moveTo>
                      <a:pt x="657" y="0"/>
                    </a:moveTo>
                    <a:cubicBezTo>
                      <a:pt x="306" y="0"/>
                      <a:pt x="9" y="295"/>
                      <a:pt x="9" y="647"/>
                    </a:cubicBezTo>
                    <a:cubicBezTo>
                      <a:pt x="0" y="1013"/>
                      <a:pt x="298" y="1310"/>
                      <a:pt x="655" y="1319"/>
                    </a:cubicBezTo>
                    <a:cubicBezTo>
                      <a:pt x="1021" y="1319"/>
                      <a:pt x="1319" y="1030"/>
                      <a:pt x="1327" y="664"/>
                    </a:cubicBezTo>
                    <a:cubicBezTo>
                      <a:pt x="1327" y="298"/>
                      <a:pt x="1038" y="0"/>
                      <a:pt x="672" y="0"/>
                    </a:cubicBezTo>
                    <a:cubicBezTo>
                      <a:pt x="667" y="0"/>
                      <a:pt x="662" y="0"/>
                      <a:pt x="65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81" name="Google Shape;881;p71"/>
              <p:cNvSpPr/>
              <p:nvPr/>
            </p:nvSpPr>
            <p:spPr>
              <a:xfrm>
                <a:off x="1431225" y="3068375"/>
                <a:ext cx="61700" cy="23600"/>
              </a:xfrm>
              <a:custGeom>
                <a:rect b="b" l="l" r="r" t="t"/>
                <a:pathLst>
                  <a:path extrusionOk="0" h="944" w="2468">
                    <a:moveTo>
                      <a:pt x="1617" y="0"/>
                    </a:moveTo>
                    <a:cubicBezTo>
                      <a:pt x="1042" y="0"/>
                      <a:pt x="483" y="225"/>
                      <a:pt x="68" y="646"/>
                    </a:cubicBezTo>
                    <a:cubicBezTo>
                      <a:pt x="0" y="714"/>
                      <a:pt x="0" y="825"/>
                      <a:pt x="68" y="893"/>
                    </a:cubicBezTo>
                    <a:cubicBezTo>
                      <a:pt x="94" y="927"/>
                      <a:pt x="136" y="944"/>
                      <a:pt x="179" y="944"/>
                    </a:cubicBezTo>
                    <a:cubicBezTo>
                      <a:pt x="221" y="944"/>
                      <a:pt x="264" y="927"/>
                      <a:pt x="298" y="893"/>
                    </a:cubicBezTo>
                    <a:cubicBezTo>
                      <a:pt x="657" y="534"/>
                      <a:pt x="1143" y="340"/>
                      <a:pt x="1636" y="340"/>
                    </a:cubicBezTo>
                    <a:cubicBezTo>
                      <a:pt x="1832" y="340"/>
                      <a:pt x="2029" y="371"/>
                      <a:pt x="2221" y="434"/>
                    </a:cubicBezTo>
                    <a:cubicBezTo>
                      <a:pt x="2242" y="441"/>
                      <a:pt x="2264" y="445"/>
                      <a:pt x="2286" y="445"/>
                    </a:cubicBezTo>
                    <a:cubicBezTo>
                      <a:pt x="2358" y="445"/>
                      <a:pt x="2424" y="403"/>
                      <a:pt x="2450" y="331"/>
                    </a:cubicBezTo>
                    <a:cubicBezTo>
                      <a:pt x="2467" y="238"/>
                      <a:pt x="2416" y="144"/>
                      <a:pt x="2331" y="119"/>
                    </a:cubicBezTo>
                    <a:cubicBezTo>
                      <a:pt x="2097" y="39"/>
                      <a:pt x="1855" y="0"/>
                      <a:pt x="161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82" name="Google Shape;882;p71"/>
              <p:cNvSpPr/>
              <p:nvPr/>
            </p:nvSpPr>
            <p:spPr>
              <a:xfrm>
                <a:off x="1544150" y="3115575"/>
                <a:ext cx="33200" cy="32975"/>
              </a:xfrm>
              <a:custGeom>
                <a:rect b="b" l="l" r="r" t="t"/>
                <a:pathLst>
                  <a:path extrusionOk="0" h="1319" w="1328">
                    <a:moveTo>
                      <a:pt x="657" y="0"/>
                    </a:moveTo>
                    <a:cubicBezTo>
                      <a:pt x="298" y="0"/>
                      <a:pt x="9" y="286"/>
                      <a:pt x="0" y="647"/>
                    </a:cubicBezTo>
                    <a:cubicBezTo>
                      <a:pt x="0" y="1013"/>
                      <a:pt x="290" y="1310"/>
                      <a:pt x="656" y="1319"/>
                    </a:cubicBezTo>
                    <a:cubicBezTo>
                      <a:pt x="1021" y="1319"/>
                      <a:pt x="1319" y="1030"/>
                      <a:pt x="1319" y="664"/>
                    </a:cubicBezTo>
                    <a:cubicBezTo>
                      <a:pt x="1328" y="298"/>
                      <a:pt x="1038" y="0"/>
                      <a:pt x="673" y="0"/>
                    </a:cubicBezTo>
                    <a:cubicBezTo>
                      <a:pt x="667" y="0"/>
                      <a:pt x="662" y="0"/>
                      <a:pt x="65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83" name="Google Shape;883;p71"/>
              <p:cNvSpPr/>
              <p:nvPr/>
            </p:nvSpPr>
            <p:spPr>
              <a:xfrm>
                <a:off x="1531825" y="3069125"/>
                <a:ext cx="62750" cy="20525"/>
              </a:xfrm>
              <a:custGeom>
                <a:rect b="b" l="l" r="r" t="t"/>
                <a:pathLst>
                  <a:path extrusionOk="0" h="821" w="2510">
                    <a:moveTo>
                      <a:pt x="1005" y="1"/>
                    </a:moveTo>
                    <a:cubicBezTo>
                      <a:pt x="707" y="1"/>
                      <a:pt x="409" y="60"/>
                      <a:pt x="128" y="182"/>
                    </a:cubicBezTo>
                    <a:cubicBezTo>
                      <a:pt x="43" y="225"/>
                      <a:pt x="0" y="318"/>
                      <a:pt x="43" y="404"/>
                    </a:cubicBezTo>
                    <a:cubicBezTo>
                      <a:pt x="61" y="470"/>
                      <a:pt x="118" y="507"/>
                      <a:pt x="180" y="507"/>
                    </a:cubicBezTo>
                    <a:cubicBezTo>
                      <a:pt x="205" y="507"/>
                      <a:pt x="231" y="501"/>
                      <a:pt x="255" y="489"/>
                    </a:cubicBezTo>
                    <a:cubicBezTo>
                      <a:pt x="492" y="386"/>
                      <a:pt x="743" y="336"/>
                      <a:pt x="994" y="336"/>
                    </a:cubicBezTo>
                    <a:cubicBezTo>
                      <a:pt x="1429" y="336"/>
                      <a:pt x="1861" y="487"/>
                      <a:pt x="2212" y="778"/>
                    </a:cubicBezTo>
                    <a:cubicBezTo>
                      <a:pt x="2237" y="803"/>
                      <a:pt x="2280" y="820"/>
                      <a:pt x="2322" y="820"/>
                    </a:cubicBezTo>
                    <a:cubicBezTo>
                      <a:pt x="2374" y="820"/>
                      <a:pt x="2425" y="795"/>
                      <a:pt x="2450" y="761"/>
                    </a:cubicBezTo>
                    <a:cubicBezTo>
                      <a:pt x="2510" y="684"/>
                      <a:pt x="2501" y="582"/>
                      <a:pt x="2433" y="523"/>
                    </a:cubicBezTo>
                    <a:cubicBezTo>
                      <a:pt x="2024" y="178"/>
                      <a:pt x="1516" y="1"/>
                      <a:pt x="100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84" name="Google Shape;884;p71"/>
              <p:cNvSpPr/>
              <p:nvPr/>
            </p:nvSpPr>
            <p:spPr>
              <a:xfrm>
                <a:off x="1065850" y="4651725"/>
                <a:ext cx="387500" cy="8525"/>
              </a:xfrm>
              <a:custGeom>
                <a:rect b="b" l="l" r="r" t="t"/>
                <a:pathLst>
                  <a:path extrusionOk="0" h="341" w="15500">
                    <a:moveTo>
                      <a:pt x="230" y="0"/>
                    </a:moveTo>
                    <a:cubicBezTo>
                      <a:pt x="0" y="0"/>
                      <a:pt x="0" y="340"/>
                      <a:pt x="230" y="340"/>
                    </a:cubicBezTo>
                    <a:lnTo>
                      <a:pt x="15279" y="340"/>
                    </a:lnTo>
                    <a:cubicBezTo>
                      <a:pt x="15500" y="340"/>
                      <a:pt x="15500" y="0"/>
                      <a:pt x="1527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85" name="Google Shape;885;p71"/>
              <p:cNvSpPr/>
              <p:nvPr/>
            </p:nvSpPr>
            <p:spPr>
              <a:xfrm>
                <a:off x="1412300" y="3134075"/>
                <a:ext cx="19800" cy="13850"/>
              </a:xfrm>
              <a:custGeom>
                <a:rect b="b" l="l" r="r" t="t"/>
                <a:pathLst>
                  <a:path extrusionOk="0" h="554" w="792">
                    <a:moveTo>
                      <a:pt x="400" y="0"/>
                    </a:moveTo>
                    <a:cubicBezTo>
                      <a:pt x="187" y="0"/>
                      <a:pt x="0" y="119"/>
                      <a:pt x="0" y="273"/>
                    </a:cubicBezTo>
                    <a:cubicBezTo>
                      <a:pt x="0" y="434"/>
                      <a:pt x="187" y="553"/>
                      <a:pt x="400" y="553"/>
                    </a:cubicBezTo>
                    <a:cubicBezTo>
                      <a:pt x="613" y="553"/>
                      <a:pt x="791" y="434"/>
                      <a:pt x="791" y="273"/>
                    </a:cubicBezTo>
                    <a:cubicBezTo>
                      <a:pt x="791" y="119"/>
                      <a:pt x="613" y="0"/>
                      <a:pt x="4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86" name="Google Shape;886;p71"/>
              <p:cNvSpPr/>
              <p:nvPr/>
            </p:nvSpPr>
            <p:spPr>
              <a:xfrm>
                <a:off x="1591150" y="3134075"/>
                <a:ext cx="19800" cy="13850"/>
              </a:xfrm>
              <a:custGeom>
                <a:rect b="b" l="l" r="r" t="t"/>
                <a:pathLst>
                  <a:path extrusionOk="0" h="554" w="792">
                    <a:moveTo>
                      <a:pt x="400" y="0"/>
                    </a:moveTo>
                    <a:cubicBezTo>
                      <a:pt x="188" y="0"/>
                      <a:pt x="1" y="119"/>
                      <a:pt x="1" y="273"/>
                    </a:cubicBezTo>
                    <a:cubicBezTo>
                      <a:pt x="1" y="434"/>
                      <a:pt x="188" y="553"/>
                      <a:pt x="400" y="553"/>
                    </a:cubicBezTo>
                    <a:cubicBezTo>
                      <a:pt x="613" y="553"/>
                      <a:pt x="792" y="434"/>
                      <a:pt x="792" y="273"/>
                    </a:cubicBezTo>
                    <a:cubicBezTo>
                      <a:pt x="792" y="119"/>
                      <a:pt x="613" y="0"/>
                      <a:pt x="4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grpSp>
          <p:nvGrpSpPr>
            <p:cNvPr id="887" name="Google Shape;887;p71"/>
            <p:cNvGrpSpPr/>
            <p:nvPr/>
          </p:nvGrpSpPr>
          <p:grpSpPr>
            <a:xfrm>
              <a:off x="3173066" y="3002842"/>
              <a:ext cx="630880" cy="608428"/>
              <a:chOff x="2082875" y="4326875"/>
              <a:chExt cx="377050" cy="363675"/>
            </a:xfrm>
          </p:grpSpPr>
          <p:sp>
            <p:nvSpPr>
              <p:cNvPr id="888" name="Google Shape;888;p71"/>
              <p:cNvSpPr/>
              <p:nvPr/>
            </p:nvSpPr>
            <p:spPr>
              <a:xfrm>
                <a:off x="2128375" y="4358775"/>
                <a:ext cx="331550" cy="331775"/>
              </a:xfrm>
              <a:custGeom>
                <a:rect b="b" l="l" r="r" t="t"/>
                <a:pathLst>
                  <a:path extrusionOk="0" h="13271" w="13262">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89" name="Google Shape;889;p71"/>
              <p:cNvSpPr/>
              <p:nvPr/>
            </p:nvSpPr>
            <p:spPr>
              <a:xfrm>
                <a:off x="2088125" y="4331725"/>
                <a:ext cx="331550" cy="331775"/>
              </a:xfrm>
              <a:custGeom>
                <a:rect b="b" l="l" r="r" t="t"/>
                <a:pathLst>
                  <a:path extrusionOk="0" h="13271" w="13262">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890" name="Google Shape;890;p71"/>
              <p:cNvSpPr/>
              <p:nvPr/>
            </p:nvSpPr>
            <p:spPr>
              <a:xfrm>
                <a:off x="2082875" y="4326875"/>
                <a:ext cx="342025" cy="341625"/>
              </a:xfrm>
              <a:custGeom>
                <a:rect b="b" l="l" r="r" t="t"/>
                <a:pathLst>
                  <a:path extrusionOk="0" h="13665" w="13681">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grpSp>
      <p:sp>
        <p:nvSpPr>
          <p:cNvPr id="891" name="Google Shape;891;p71"/>
          <p:cNvSpPr/>
          <p:nvPr/>
        </p:nvSpPr>
        <p:spPr>
          <a:xfrm>
            <a:off x="1649425" y="1897759"/>
            <a:ext cx="4572000" cy="1822807"/>
          </a:xfrm>
          <a:prstGeom prst="rect">
            <a:avLst/>
          </a:prstGeom>
          <a:blipFill rotWithShape="1">
            <a:blip r:embed="rId4">
              <a:alphaModFix/>
            </a:blip>
            <a:stretch>
              <a:fillRect b="-1001" l="-79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892" name="Google Shape;892;p71"/>
          <p:cNvPicPr preferRelativeResize="0"/>
          <p:nvPr/>
        </p:nvPicPr>
        <p:blipFill rotWithShape="1">
          <a:blip r:embed="rId5">
            <a:alphaModFix/>
          </a:blip>
          <a:srcRect b="0" l="0" r="0" t="0"/>
          <a:stretch/>
        </p:blipFill>
        <p:spPr>
          <a:xfrm>
            <a:off x="2998566" y="3720566"/>
            <a:ext cx="3816546" cy="130181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0" st="0"/>
                                            </p:txEl>
                                          </p:spTgt>
                                        </p:tgtEl>
                                        <p:attrNameLst>
                                          <p:attrName>style.visibility</p:attrName>
                                        </p:attrNameLst>
                                      </p:cBhvr>
                                      <p:to>
                                        <p:strVal val="visible"/>
                                      </p:to>
                                    </p:set>
                                    <p:animEffect filter="fade" transition="in">
                                      <p:cBhvr>
                                        <p:cTn dur="500"/>
                                        <p:tgtEl>
                                          <p:spTgt spid="8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1">
                                            <p:txEl>
                                              <p:pRg end="0" st="0"/>
                                            </p:txEl>
                                          </p:spTgt>
                                        </p:tgtEl>
                                        <p:attrNameLst>
                                          <p:attrName>style.visibility</p:attrName>
                                        </p:attrNameLst>
                                      </p:cBhvr>
                                      <p:to>
                                        <p:strVal val="visible"/>
                                      </p:to>
                                    </p:set>
                                    <p:animEffect filter="fade" transition="in">
                                      <p:cBhvr>
                                        <p:cTn dur="500"/>
                                        <p:tgtEl>
                                          <p:spTgt spid="8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500"/>
                                        <p:tgtEl>
                                          <p:spTgt spid="8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72"/>
          <p:cNvSpPr txBox="1"/>
          <p:nvPr/>
        </p:nvSpPr>
        <p:spPr>
          <a:xfrm>
            <a:off x="552149" y="238542"/>
            <a:ext cx="69612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1" lang="en-US" sz="1700" u="sng" cap="none" strike="noStrike">
                <a:solidFill>
                  <a:srgbClr val="C00000"/>
                </a:solidFill>
                <a:latin typeface="Arial"/>
                <a:ea typeface="Arial"/>
                <a:cs typeface="Arial"/>
                <a:sym typeface="Arial"/>
              </a:rPr>
              <a:t>Giải:</a:t>
            </a:r>
            <a:endParaRPr b="1" i="1" sz="1700" u="sng" cap="none" strike="noStrike">
              <a:solidFill>
                <a:srgbClr val="C00000"/>
              </a:solidFill>
              <a:latin typeface="Arial"/>
              <a:ea typeface="Arial"/>
              <a:cs typeface="Arial"/>
              <a:sym typeface="Arial"/>
            </a:endParaRPr>
          </a:p>
        </p:txBody>
      </p:sp>
      <p:sp>
        <p:nvSpPr>
          <p:cNvPr id="898" name="Google Shape;898;p72"/>
          <p:cNvSpPr/>
          <p:nvPr/>
        </p:nvSpPr>
        <p:spPr>
          <a:xfrm>
            <a:off x="1268269" y="188640"/>
            <a:ext cx="3176510" cy="480453"/>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grpSp>
        <p:nvGrpSpPr>
          <p:cNvPr id="899" name="Google Shape;899;p72"/>
          <p:cNvGrpSpPr/>
          <p:nvPr/>
        </p:nvGrpSpPr>
        <p:grpSpPr>
          <a:xfrm flipH="1">
            <a:off x="8287448" y="318052"/>
            <a:ext cx="615888" cy="841844"/>
            <a:chOff x="1545677" y="396450"/>
            <a:chExt cx="2396162" cy="3422000"/>
          </a:xfrm>
        </p:grpSpPr>
        <p:sp>
          <p:nvSpPr>
            <p:cNvPr id="900" name="Google Shape;900;p72"/>
            <p:cNvSpPr/>
            <p:nvPr/>
          </p:nvSpPr>
          <p:spPr>
            <a:xfrm rot="1799942">
              <a:off x="2447140" y="1511956"/>
              <a:ext cx="1264656" cy="1259052"/>
            </a:xfrm>
            <a:custGeom>
              <a:rect b="b" l="l" r="r" t="t"/>
              <a:pathLst>
                <a:path extrusionOk="0" h="29430" w="29561">
                  <a:moveTo>
                    <a:pt x="9815" y="1880"/>
                  </a:moveTo>
                  <a:lnTo>
                    <a:pt x="27587" y="9793"/>
                  </a:lnTo>
                  <a:lnTo>
                    <a:pt x="19665" y="27565"/>
                  </a:lnTo>
                  <a:lnTo>
                    <a:pt x="1902" y="19643"/>
                  </a:lnTo>
                  <a:lnTo>
                    <a:pt x="9815" y="1880"/>
                  </a:lnTo>
                  <a:close/>
                  <a:moveTo>
                    <a:pt x="9422" y="1"/>
                  </a:moveTo>
                  <a:cubicBezTo>
                    <a:pt x="9113" y="1"/>
                    <a:pt x="8813" y="182"/>
                    <a:pt x="8678" y="479"/>
                  </a:cubicBezTo>
                  <a:lnTo>
                    <a:pt x="92" y="19725"/>
                  </a:lnTo>
                  <a:cubicBezTo>
                    <a:pt x="10" y="19916"/>
                    <a:pt x="1" y="20134"/>
                    <a:pt x="83" y="20334"/>
                  </a:cubicBezTo>
                  <a:cubicBezTo>
                    <a:pt x="156" y="20534"/>
                    <a:pt x="310" y="20698"/>
                    <a:pt x="501" y="20789"/>
                  </a:cubicBezTo>
                  <a:lnTo>
                    <a:pt x="19738" y="29366"/>
                  </a:lnTo>
                  <a:cubicBezTo>
                    <a:pt x="19847" y="29402"/>
                    <a:pt x="19956" y="29430"/>
                    <a:pt x="20065" y="29430"/>
                  </a:cubicBezTo>
                  <a:cubicBezTo>
                    <a:pt x="20393" y="29430"/>
                    <a:pt x="20675" y="29248"/>
                    <a:pt x="20811" y="28957"/>
                  </a:cubicBezTo>
                  <a:lnTo>
                    <a:pt x="29379" y="9711"/>
                  </a:lnTo>
                  <a:cubicBezTo>
                    <a:pt x="29561" y="9311"/>
                    <a:pt x="29379" y="8838"/>
                    <a:pt x="28970" y="8656"/>
                  </a:cubicBezTo>
                  <a:lnTo>
                    <a:pt x="9742" y="70"/>
                  </a:lnTo>
                  <a:cubicBezTo>
                    <a:pt x="9639" y="23"/>
                    <a:pt x="9530" y="1"/>
                    <a:pt x="9422" y="1"/>
                  </a:cubicBezTo>
                  <a:close/>
                </a:path>
              </a:pathLst>
            </a:cu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nvGrpSpPr>
            <p:cNvPr id="901" name="Google Shape;901;p72"/>
            <p:cNvGrpSpPr/>
            <p:nvPr/>
          </p:nvGrpSpPr>
          <p:grpSpPr>
            <a:xfrm>
              <a:off x="1545677" y="396450"/>
              <a:ext cx="1248850" cy="3422000"/>
              <a:chOff x="1065850" y="2949250"/>
              <a:chExt cx="624425" cy="1711000"/>
            </a:xfrm>
          </p:grpSpPr>
          <p:sp>
            <p:nvSpPr>
              <p:cNvPr id="902" name="Google Shape;902;p72"/>
              <p:cNvSpPr/>
              <p:nvPr/>
            </p:nvSpPr>
            <p:spPr>
              <a:xfrm>
                <a:off x="1225125" y="2953500"/>
                <a:ext cx="449625" cy="1577450"/>
              </a:xfrm>
              <a:custGeom>
                <a:rect b="b" l="l" r="r" t="t"/>
                <a:pathLst>
                  <a:path extrusionOk="0" h="63098" w="17985">
                    <a:moveTo>
                      <a:pt x="6296" y="1"/>
                    </a:moveTo>
                    <a:cubicBezTo>
                      <a:pt x="2825" y="1"/>
                      <a:pt x="1" y="2817"/>
                      <a:pt x="1" y="6296"/>
                    </a:cubicBezTo>
                    <a:lnTo>
                      <a:pt x="1" y="50175"/>
                    </a:lnTo>
                    <a:cubicBezTo>
                      <a:pt x="1" y="51928"/>
                      <a:pt x="511" y="53646"/>
                      <a:pt x="1481" y="55118"/>
                    </a:cubicBezTo>
                    <a:lnTo>
                      <a:pt x="6739" y="63097"/>
                    </a:lnTo>
                    <a:lnTo>
                      <a:pt x="11247" y="63097"/>
                    </a:lnTo>
                    <a:lnTo>
                      <a:pt x="16505" y="55118"/>
                    </a:lnTo>
                    <a:cubicBezTo>
                      <a:pt x="17474" y="53646"/>
                      <a:pt x="17985" y="51928"/>
                      <a:pt x="17985" y="50175"/>
                    </a:cubicBezTo>
                    <a:lnTo>
                      <a:pt x="17985" y="6296"/>
                    </a:lnTo>
                    <a:cubicBezTo>
                      <a:pt x="17985" y="2817"/>
                      <a:pt x="15169" y="1"/>
                      <a:pt x="11690" y="1"/>
                    </a:cubicBezTo>
                    <a:close/>
                  </a:path>
                </a:pathLst>
              </a:custGeom>
              <a:solidFill>
                <a:srgbClr val="BAB9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03" name="Google Shape;903;p72"/>
              <p:cNvSpPr/>
              <p:nvPr/>
            </p:nvSpPr>
            <p:spPr>
              <a:xfrm>
                <a:off x="1225125" y="2953500"/>
                <a:ext cx="449625" cy="411125"/>
              </a:xfrm>
              <a:custGeom>
                <a:rect b="b" l="l" r="r" t="t"/>
                <a:pathLst>
                  <a:path extrusionOk="0" h="16445" w="17985">
                    <a:moveTo>
                      <a:pt x="6296" y="1"/>
                    </a:moveTo>
                    <a:cubicBezTo>
                      <a:pt x="2825" y="1"/>
                      <a:pt x="1" y="2817"/>
                      <a:pt x="1" y="6296"/>
                    </a:cubicBezTo>
                    <a:lnTo>
                      <a:pt x="1" y="16445"/>
                    </a:lnTo>
                    <a:lnTo>
                      <a:pt x="17985" y="16445"/>
                    </a:lnTo>
                    <a:lnTo>
                      <a:pt x="17985" y="6296"/>
                    </a:lnTo>
                    <a:cubicBezTo>
                      <a:pt x="17985" y="2817"/>
                      <a:pt x="15169" y="1"/>
                      <a:pt x="11690" y="1"/>
                    </a:cubicBezTo>
                    <a:close/>
                  </a:path>
                </a:pathLst>
              </a:custGeom>
              <a:solidFill>
                <a:srgbClr val="8ED1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04" name="Google Shape;904;p72"/>
              <p:cNvSpPr/>
              <p:nvPr/>
            </p:nvSpPr>
            <p:spPr>
              <a:xfrm>
                <a:off x="1220250" y="2949250"/>
                <a:ext cx="458750" cy="1586150"/>
              </a:xfrm>
              <a:custGeom>
                <a:rect b="b" l="l" r="r" t="t"/>
                <a:pathLst>
                  <a:path extrusionOk="0" h="63446" w="18350">
                    <a:moveTo>
                      <a:pt x="6491" y="1"/>
                    </a:moveTo>
                    <a:cubicBezTo>
                      <a:pt x="2927" y="1"/>
                      <a:pt x="26" y="2893"/>
                      <a:pt x="26" y="6466"/>
                    </a:cubicBezTo>
                    <a:lnTo>
                      <a:pt x="26" y="24484"/>
                    </a:lnTo>
                    <a:cubicBezTo>
                      <a:pt x="0" y="24582"/>
                      <a:pt x="96" y="24631"/>
                      <a:pt x="192" y="24631"/>
                    </a:cubicBezTo>
                    <a:cubicBezTo>
                      <a:pt x="287" y="24631"/>
                      <a:pt x="383" y="24582"/>
                      <a:pt x="358" y="24484"/>
                    </a:cubicBezTo>
                    <a:lnTo>
                      <a:pt x="358" y="6466"/>
                    </a:lnTo>
                    <a:cubicBezTo>
                      <a:pt x="366" y="3080"/>
                      <a:pt x="3105" y="341"/>
                      <a:pt x="6491" y="341"/>
                    </a:cubicBezTo>
                    <a:lnTo>
                      <a:pt x="11885" y="341"/>
                    </a:lnTo>
                    <a:cubicBezTo>
                      <a:pt x="15270" y="341"/>
                      <a:pt x="18010" y="3080"/>
                      <a:pt x="18010" y="6466"/>
                    </a:cubicBezTo>
                    <a:lnTo>
                      <a:pt x="18010" y="50345"/>
                    </a:lnTo>
                    <a:cubicBezTo>
                      <a:pt x="18010" y="52064"/>
                      <a:pt x="17508" y="53748"/>
                      <a:pt x="16563" y="55194"/>
                    </a:cubicBezTo>
                    <a:lnTo>
                      <a:pt x="11357" y="63106"/>
                    </a:lnTo>
                    <a:lnTo>
                      <a:pt x="7027" y="63106"/>
                    </a:lnTo>
                    <a:lnTo>
                      <a:pt x="1812" y="55194"/>
                    </a:lnTo>
                    <a:cubicBezTo>
                      <a:pt x="868" y="53748"/>
                      <a:pt x="358" y="52064"/>
                      <a:pt x="358" y="50345"/>
                    </a:cubicBezTo>
                    <a:lnTo>
                      <a:pt x="358" y="26449"/>
                    </a:lnTo>
                    <a:cubicBezTo>
                      <a:pt x="358" y="26355"/>
                      <a:pt x="290" y="26279"/>
                      <a:pt x="196" y="26279"/>
                    </a:cubicBezTo>
                    <a:cubicBezTo>
                      <a:pt x="102" y="26279"/>
                      <a:pt x="26" y="26355"/>
                      <a:pt x="26" y="26449"/>
                    </a:cubicBezTo>
                    <a:lnTo>
                      <a:pt x="26" y="50345"/>
                    </a:lnTo>
                    <a:cubicBezTo>
                      <a:pt x="26" y="52132"/>
                      <a:pt x="553" y="53876"/>
                      <a:pt x="1540" y="55373"/>
                    </a:cubicBezTo>
                    <a:lnTo>
                      <a:pt x="6789" y="63369"/>
                    </a:lnTo>
                    <a:cubicBezTo>
                      <a:pt x="6823" y="63412"/>
                      <a:pt x="6874" y="63437"/>
                      <a:pt x="6934" y="63446"/>
                    </a:cubicBezTo>
                    <a:lnTo>
                      <a:pt x="11442" y="63446"/>
                    </a:lnTo>
                    <a:cubicBezTo>
                      <a:pt x="11493" y="63446"/>
                      <a:pt x="11553" y="63412"/>
                      <a:pt x="11587" y="63369"/>
                    </a:cubicBezTo>
                    <a:lnTo>
                      <a:pt x="16836" y="55373"/>
                    </a:lnTo>
                    <a:cubicBezTo>
                      <a:pt x="17822" y="53876"/>
                      <a:pt x="18350" y="52132"/>
                      <a:pt x="18350" y="50345"/>
                    </a:cubicBezTo>
                    <a:lnTo>
                      <a:pt x="18350" y="6466"/>
                    </a:lnTo>
                    <a:cubicBezTo>
                      <a:pt x="18341" y="2902"/>
                      <a:pt x="15449" y="9"/>
                      <a:pt x="1188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05" name="Google Shape;905;p72"/>
              <p:cNvSpPr/>
              <p:nvPr/>
            </p:nvSpPr>
            <p:spPr>
              <a:xfrm>
                <a:off x="1265975" y="3075050"/>
                <a:ext cx="13700" cy="40125"/>
              </a:xfrm>
              <a:custGeom>
                <a:rect b="b" l="l" r="r" t="t"/>
                <a:pathLst>
                  <a:path extrusionOk="0" h="1605" w="548">
                    <a:moveTo>
                      <a:pt x="334" y="1"/>
                    </a:moveTo>
                    <a:cubicBezTo>
                      <a:pt x="267" y="1"/>
                      <a:pt x="202" y="38"/>
                      <a:pt x="179" y="124"/>
                    </a:cubicBezTo>
                    <a:cubicBezTo>
                      <a:pt x="60" y="549"/>
                      <a:pt x="0" y="992"/>
                      <a:pt x="0" y="1434"/>
                    </a:cubicBezTo>
                    <a:cubicBezTo>
                      <a:pt x="0" y="1528"/>
                      <a:pt x="68" y="1604"/>
                      <a:pt x="170" y="1604"/>
                    </a:cubicBezTo>
                    <a:cubicBezTo>
                      <a:pt x="264" y="1604"/>
                      <a:pt x="332" y="1528"/>
                      <a:pt x="332" y="1434"/>
                    </a:cubicBezTo>
                    <a:cubicBezTo>
                      <a:pt x="332" y="1026"/>
                      <a:pt x="392" y="617"/>
                      <a:pt x="511" y="226"/>
                    </a:cubicBezTo>
                    <a:cubicBezTo>
                      <a:pt x="547" y="91"/>
                      <a:pt x="438" y="1"/>
                      <a:pt x="33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06" name="Google Shape;906;p72"/>
              <p:cNvSpPr/>
              <p:nvPr/>
            </p:nvSpPr>
            <p:spPr>
              <a:xfrm>
                <a:off x="1280225" y="2994125"/>
                <a:ext cx="108050" cy="64675"/>
              </a:xfrm>
              <a:custGeom>
                <a:rect b="b" l="l" r="r" t="t"/>
                <a:pathLst>
                  <a:path extrusionOk="0" h="2587" w="4322">
                    <a:moveTo>
                      <a:pt x="4092" y="1"/>
                    </a:moveTo>
                    <a:cubicBezTo>
                      <a:pt x="2425" y="1"/>
                      <a:pt x="894" y="894"/>
                      <a:pt x="51" y="2332"/>
                    </a:cubicBezTo>
                    <a:cubicBezTo>
                      <a:pt x="0" y="2417"/>
                      <a:pt x="26" y="2527"/>
                      <a:pt x="119" y="2570"/>
                    </a:cubicBezTo>
                    <a:lnTo>
                      <a:pt x="204" y="2587"/>
                    </a:lnTo>
                    <a:cubicBezTo>
                      <a:pt x="264" y="2587"/>
                      <a:pt x="315" y="2553"/>
                      <a:pt x="341" y="2502"/>
                    </a:cubicBezTo>
                    <a:cubicBezTo>
                      <a:pt x="1123" y="1166"/>
                      <a:pt x="2552" y="350"/>
                      <a:pt x="4092" y="341"/>
                    </a:cubicBezTo>
                    <a:cubicBezTo>
                      <a:pt x="4322" y="341"/>
                      <a:pt x="4322" y="1"/>
                      <a:pt x="409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07" name="Google Shape;907;p72"/>
              <p:cNvSpPr/>
              <p:nvPr/>
            </p:nvSpPr>
            <p:spPr>
              <a:xfrm>
                <a:off x="1213875" y="3205100"/>
                <a:ext cx="472375" cy="563825"/>
              </a:xfrm>
              <a:custGeom>
                <a:rect b="b" l="l" r="r" t="t"/>
                <a:pathLst>
                  <a:path extrusionOk="0" h="22553" w="18895">
                    <a:moveTo>
                      <a:pt x="5394" y="1"/>
                    </a:moveTo>
                    <a:cubicBezTo>
                      <a:pt x="3922" y="1"/>
                      <a:pt x="2748" y="1251"/>
                      <a:pt x="2850" y="2723"/>
                    </a:cubicBezTo>
                    <a:lnTo>
                      <a:pt x="2850" y="3318"/>
                    </a:lnTo>
                    <a:lnTo>
                      <a:pt x="0" y="3318"/>
                    </a:lnTo>
                    <a:lnTo>
                      <a:pt x="0" y="9920"/>
                    </a:lnTo>
                    <a:lnTo>
                      <a:pt x="2850" y="9920"/>
                    </a:lnTo>
                    <a:lnTo>
                      <a:pt x="2850" y="19839"/>
                    </a:lnTo>
                    <a:cubicBezTo>
                      <a:pt x="2748" y="21311"/>
                      <a:pt x="3922" y="22553"/>
                      <a:pt x="5394" y="22553"/>
                    </a:cubicBezTo>
                    <a:cubicBezTo>
                      <a:pt x="6865" y="22553"/>
                      <a:pt x="8031" y="21311"/>
                      <a:pt x="7937" y="19839"/>
                    </a:cubicBezTo>
                    <a:lnTo>
                      <a:pt x="7937" y="9920"/>
                    </a:lnTo>
                    <a:lnTo>
                      <a:pt x="18894" y="9920"/>
                    </a:lnTo>
                    <a:lnTo>
                      <a:pt x="18894" y="3318"/>
                    </a:lnTo>
                    <a:lnTo>
                      <a:pt x="7937" y="3318"/>
                    </a:lnTo>
                    <a:lnTo>
                      <a:pt x="7937" y="2723"/>
                    </a:lnTo>
                    <a:cubicBezTo>
                      <a:pt x="8031" y="1251"/>
                      <a:pt x="6865" y="1"/>
                      <a:pt x="5394" y="1"/>
                    </a:cubicBezTo>
                    <a:close/>
                  </a:path>
                </a:pathLst>
              </a:custGeom>
              <a:solidFill>
                <a:srgbClr val="FBE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08" name="Google Shape;908;p72"/>
              <p:cNvSpPr/>
              <p:nvPr/>
            </p:nvSpPr>
            <p:spPr>
              <a:xfrm>
                <a:off x="1412500" y="3287825"/>
                <a:ext cx="29600" cy="165275"/>
              </a:xfrm>
              <a:custGeom>
                <a:rect b="b" l="l" r="r" t="t"/>
                <a:pathLst>
                  <a:path extrusionOk="0" h="6611" w="1184">
                    <a:moveTo>
                      <a:pt x="1" y="1"/>
                    </a:moveTo>
                    <a:lnTo>
                      <a:pt x="1" y="6611"/>
                    </a:lnTo>
                    <a:lnTo>
                      <a:pt x="1183" y="6611"/>
                    </a:lnTo>
                    <a:lnTo>
                      <a:pt x="1183"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09" name="Google Shape;909;p72"/>
              <p:cNvSpPr/>
              <p:nvPr/>
            </p:nvSpPr>
            <p:spPr>
              <a:xfrm>
                <a:off x="1209600" y="3200850"/>
                <a:ext cx="480675" cy="568300"/>
              </a:xfrm>
              <a:custGeom>
                <a:rect b="b" l="l" r="r" t="t"/>
                <a:pathLst>
                  <a:path extrusionOk="0" h="22732" w="19227">
                    <a:moveTo>
                      <a:pt x="5565" y="511"/>
                    </a:moveTo>
                    <a:cubicBezTo>
                      <a:pt x="6883" y="511"/>
                      <a:pt x="7955" y="1574"/>
                      <a:pt x="7955" y="2893"/>
                    </a:cubicBezTo>
                    <a:lnTo>
                      <a:pt x="7955" y="3488"/>
                    </a:lnTo>
                    <a:cubicBezTo>
                      <a:pt x="7955" y="3573"/>
                      <a:pt x="8023" y="3642"/>
                      <a:pt x="8108" y="3642"/>
                    </a:cubicBezTo>
                    <a:lnTo>
                      <a:pt x="18895" y="3642"/>
                    </a:lnTo>
                    <a:lnTo>
                      <a:pt x="18895" y="9920"/>
                    </a:lnTo>
                    <a:lnTo>
                      <a:pt x="8108" y="9920"/>
                    </a:lnTo>
                    <a:cubicBezTo>
                      <a:pt x="8023" y="9920"/>
                      <a:pt x="7946" y="9996"/>
                      <a:pt x="7955" y="10090"/>
                    </a:cubicBezTo>
                    <a:lnTo>
                      <a:pt x="7955" y="20009"/>
                    </a:lnTo>
                    <a:cubicBezTo>
                      <a:pt x="7955" y="21328"/>
                      <a:pt x="6883" y="22391"/>
                      <a:pt x="5573" y="22391"/>
                    </a:cubicBezTo>
                    <a:cubicBezTo>
                      <a:pt x="4254" y="22391"/>
                      <a:pt x="3191" y="21328"/>
                      <a:pt x="3191" y="20009"/>
                    </a:cubicBezTo>
                    <a:lnTo>
                      <a:pt x="3191" y="10090"/>
                    </a:lnTo>
                    <a:cubicBezTo>
                      <a:pt x="3191" y="9996"/>
                      <a:pt x="3115" y="9920"/>
                      <a:pt x="3021" y="9920"/>
                    </a:cubicBezTo>
                    <a:lnTo>
                      <a:pt x="341" y="9920"/>
                    </a:lnTo>
                    <a:lnTo>
                      <a:pt x="341" y="3642"/>
                    </a:lnTo>
                    <a:lnTo>
                      <a:pt x="3012" y="3642"/>
                    </a:lnTo>
                    <a:cubicBezTo>
                      <a:pt x="3106" y="3642"/>
                      <a:pt x="3183" y="3573"/>
                      <a:pt x="3191" y="3488"/>
                    </a:cubicBezTo>
                    <a:lnTo>
                      <a:pt x="3191" y="2893"/>
                    </a:lnTo>
                    <a:cubicBezTo>
                      <a:pt x="3191" y="1574"/>
                      <a:pt x="4254" y="511"/>
                      <a:pt x="5565" y="511"/>
                    </a:cubicBezTo>
                    <a:close/>
                    <a:moveTo>
                      <a:pt x="5565" y="1"/>
                    </a:moveTo>
                    <a:cubicBezTo>
                      <a:pt x="3991" y="1"/>
                      <a:pt x="2749" y="1319"/>
                      <a:pt x="2851" y="2893"/>
                    </a:cubicBezTo>
                    <a:lnTo>
                      <a:pt x="2851" y="3318"/>
                    </a:lnTo>
                    <a:lnTo>
                      <a:pt x="171" y="3318"/>
                    </a:lnTo>
                    <a:cubicBezTo>
                      <a:pt x="69" y="3318"/>
                      <a:pt x="1" y="3386"/>
                      <a:pt x="1" y="3488"/>
                    </a:cubicBezTo>
                    <a:lnTo>
                      <a:pt x="1" y="10090"/>
                    </a:lnTo>
                    <a:cubicBezTo>
                      <a:pt x="1" y="10183"/>
                      <a:pt x="69" y="10260"/>
                      <a:pt x="171" y="10260"/>
                    </a:cubicBezTo>
                    <a:lnTo>
                      <a:pt x="2851" y="10260"/>
                    </a:lnTo>
                    <a:lnTo>
                      <a:pt x="2851" y="20009"/>
                    </a:lnTo>
                    <a:cubicBezTo>
                      <a:pt x="2851" y="21515"/>
                      <a:pt x="4067" y="22731"/>
                      <a:pt x="5573" y="22731"/>
                    </a:cubicBezTo>
                    <a:cubicBezTo>
                      <a:pt x="7070" y="22723"/>
                      <a:pt x="8278" y="21506"/>
                      <a:pt x="8278" y="20009"/>
                    </a:cubicBezTo>
                    <a:lnTo>
                      <a:pt x="8278" y="10260"/>
                    </a:lnTo>
                    <a:lnTo>
                      <a:pt x="19065" y="10260"/>
                    </a:lnTo>
                    <a:cubicBezTo>
                      <a:pt x="19150" y="10251"/>
                      <a:pt x="19227" y="10175"/>
                      <a:pt x="19227" y="10090"/>
                    </a:cubicBezTo>
                    <a:lnTo>
                      <a:pt x="19227" y="3488"/>
                    </a:lnTo>
                    <a:cubicBezTo>
                      <a:pt x="19227" y="3395"/>
                      <a:pt x="19150" y="3318"/>
                      <a:pt x="19065" y="3318"/>
                    </a:cubicBezTo>
                    <a:lnTo>
                      <a:pt x="8278" y="3318"/>
                    </a:lnTo>
                    <a:lnTo>
                      <a:pt x="8278" y="2893"/>
                    </a:lnTo>
                    <a:cubicBezTo>
                      <a:pt x="8380" y="1319"/>
                      <a:pt x="7130" y="1"/>
                      <a:pt x="556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0" name="Google Shape;910;p72"/>
              <p:cNvSpPr/>
              <p:nvPr/>
            </p:nvSpPr>
            <p:spPr>
              <a:xfrm>
                <a:off x="1224925" y="3794000"/>
                <a:ext cx="449825" cy="256075"/>
              </a:xfrm>
              <a:custGeom>
                <a:rect b="b" l="l" r="r" t="t"/>
                <a:pathLst>
                  <a:path extrusionOk="0" h="10243" w="17993">
                    <a:moveTo>
                      <a:pt x="0" y="1"/>
                    </a:moveTo>
                    <a:lnTo>
                      <a:pt x="0" y="10243"/>
                    </a:lnTo>
                    <a:lnTo>
                      <a:pt x="17993" y="10243"/>
                    </a:lnTo>
                    <a:lnTo>
                      <a:pt x="17993" y="1"/>
                    </a:lnTo>
                    <a:close/>
                  </a:path>
                </a:pathLst>
              </a:custGeom>
              <a:solidFill>
                <a:srgbClr val="689C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1" name="Google Shape;911;p72"/>
              <p:cNvSpPr/>
              <p:nvPr/>
            </p:nvSpPr>
            <p:spPr>
              <a:xfrm>
                <a:off x="1220875" y="3789950"/>
                <a:ext cx="458125" cy="264400"/>
              </a:xfrm>
              <a:custGeom>
                <a:rect b="b" l="l" r="r" t="t"/>
                <a:pathLst>
                  <a:path extrusionOk="0" h="10576" w="18325">
                    <a:moveTo>
                      <a:pt x="17985" y="324"/>
                    </a:moveTo>
                    <a:lnTo>
                      <a:pt x="17985" y="10235"/>
                    </a:lnTo>
                    <a:lnTo>
                      <a:pt x="333" y="10235"/>
                    </a:lnTo>
                    <a:lnTo>
                      <a:pt x="333" y="324"/>
                    </a:lnTo>
                    <a:close/>
                    <a:moveTo>
                      <a:pt x="171" y="1"/>
                    </a:moveTo>
                    <a:cubicBezTo>
                      <a:pt x="77" y="1"/>
                      <a:pt x="1" y="69"/>
                      <a:pt x="1" y="171"/>
                    </a:cubicBezTo>
                    <a:lnTo>
                      <a:pt x="1" y="10405"/>
                    </a:lnTo>
                    <a:cubicBezTo>
                      <a:pt x="1" y="10499"/>
                      <a:pt x="77" y="10575"/>
                      <a:pt x="171" y="10575"/>
                    </a:cubicBezTo>
                    <a:lnTo>
                      <a:pt x="18155" y="10575"/>
                    </a:lnTo>
                    <a:cubicBezTo>
                      <a:pt x="18248" y="10575"/>
                      <a:pt x="18325" y="10499"/>
                      <a:pt x="18325" y="10405"/>
                    </a:cubicBezTo>
                    <a:lnTo>
                      <a:pt x="18325" y="171"/>
                    </a:lnTo>
                    <a:cubicBezTo>
                      <a:pt x="18325" y="69"/>
                      <a:pt x="18248" y="1"/>
                      <a:pt x="1815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2" name="Google Shape;912;p72"/>
              <p:cNvSpPr/>
              <p:nvPr/>
            </p:nvSpPr>
            <p:spPr>
              <a:xfrm>
                <a:off x="1280750" y="3283750"/>
                <a:ext cx="8650" cy="173600"/>
              </a:xfrm>
              <a:custGeom>
                <a:rect b="b" l="l" r="r" t="t"/>
                <a:pathLst>
                  <a:path extrusionOk="0" h="6944" w="346">
                    <a:moveTo>
                      <a:pt x="169" y="0"/>
                    </a:moveTo>
                    <a:cubicBezTo>
                      <a:pt x="83" y="0"/>
                      <a:pt x="1" y="58"/>
                      <a:pt x="5" y="172"/>
                    </a:cubicBezTo>
                    <a:lnTo>
                      <a:pt x="5" y="6774"/>
                    </a:lnTo>
                    <a:cubicBezTo>
                      <a:pt x="5" y="6867"/>
                      <a:pt x="73" y="6944"/>
                      <a:pt x="175" y="6944"/>
                    </a:cubicBezTo>
                    <a:cubicBezTo>
                      <a:pt x="269" y="6944"/>
                      <a:pt x="345" y="6867"/>
                      <a:pt x="345" y="6774"/>
                    </a:cubicBezTo>
                    <a:lnTo>
                      <a:pt x="345" y="172"/>
                    </a:lnTo>
                    <a:cubicBezTo>
                      <a:pt x="341" y="58"/>
                      <a:pt x="254" y="0"/>
                      <a:pt x="16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3" name="Google Shape;913;p72"/>
              <p:cNvSpPr/>
              <p:nvPr/>
            </p:nvSpPr>
            <p:spPr>
              <a:xfrm>
                <a:off x="1408250" y="3283800"/>
                <a:ext cx="8325" cy="173550"/>
              </a:xfrm>
              <a:custGeom>
                <a:rect b="b" l="l" r="r" t="t"/>
                <a:pathLst>
                  <a:path extrusionOk="0" h="6942" w="333">
                    <a:moveTo>
                      <a:pt x="162" y="0"/>
                    </a:moveTo>
                    <a:cubicBezTo>
                      <a:pt x="77" y="0"/>
                      <a:pt x="0" y="77"/>
                      <a:pt x="9" y="170"/>
                    </a:cubicBezTo>
                    <a:lnTo>
                      <a:pt x="9" y="6772"/>
                    </a:lnTo>
                    <a:cubicBezTo>
                      <a:pt x="0" y="6857"/>
                      <a:pt x="77" y="6933"/>
                      <a:pt x="162" y="6942"/>
                    </a:cubicBezTo>
                    <a:cubicBezTo>
                      <a:pt x="256" y="6942"/>
                      <a:pt x="332" y="6865"/>
                      <a:pt x="332" y="6772"/>
                    </a:cubicBezTo>
                    <a:lnTo>
                      <a:pt x="332" y="170"/>
                    </a:lnTo>
                    <a:cubicBezTo>
                      <a:pt x="332" y="68"/>
                      <a:pt x="256" y="0"/>
                      <a:pt x="162"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4" name="Google Shape;914;p72"/>
              <p:cNvSpPr/>
              <p:nvPr/>
            </p:nvSpPr>
            <p:spPr>
              <a:xfrm>
                <a:off x="1412300" y="4531125"/>
                <a:ext cx="70625" cy="124875"/>
              </a:xfrm>
              <a:custGeom>
                <a:rect b="b" l="l" r="r" t="t"/>
                <a:pathLst>
                  <a:path extrusionOk="0" h="4995" w="2825">
                    <a:moveTo>
                      <a:pt x="0" y="1"/>
                    </a:moveTo>
                    <a:lnTo>
                      <a:pt x="0" y="3591"/>
                    </a:lnTo>
                    <a:cubicBezTo>
                      <a:pt x="9" y="4365"/>
                      <a:pt x="638" y="4994"/>
                      <a:pt x="1421" y="4994"/>
                    </a:cubicBezTo>
                    <a:cubicBezTo>
                      <a:pt x="2195" y="4994"/>
                      <a:pt x="2824" y="4365"/>
                      <a:pt x="2824" y="3591"/>
                    </a:cubicBezTo>
                    <a:lnTo>
                      <a:pt x="282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5" name="Google Shape;915;p72"/>
              <p:cNvSpPr/>
              <p:nvPr/>
            </p:nvSpPr>
            <p:spPr>
              <a:xfrm>
                <a:off x="1408250" y="4526875"/>
                <a:ext cx="78925" cy="133375"/>
              </a:xfrm>
              <a:custGeom>
                <a:rect b="b" l="l" r="r" t="t"/>
                <a:pathLst>
                  <a:path extrusionOk="0" h="5335" w="3157">
                    <a:moveTo>
                      <a:pt x="2816" y="341"/>
                    </a:moveTo>
                    <a:lnTo>
                      <a:pt x="2816" y="3761"/>
                    </a:lnTo>
                    <a:cubicBezTo>
                      <a:pt x="2757" y="4399"/>
                      <a:pt x="2212" y="4892"/>
                      <a:pt x="1574" y="4892"/>
                    </a:cubicBezTo>
                    <a:cubicBezTo>
                      <a:pt x="928" y="4892"/>
                      <a:pt x="392" y="4399"/>
                      <a:pt x="332" y="3761"/>
                    </a:cubicBezTo>
                    <a:lnTo>
                      <a:pt x="332" y="341"/>
                    </a:lnTo>
                    <a:close/>
                    <a:moveTo>
                      <a:pt x="162" y="1"/>
                    </a:moveTo>
                    <a:cubicBezTo>
                      <a:pt x="77" y="1"/>
                      <a:pt x="0" y="77"/>
                      <a:pt x="9" y="171"/>
                    </a:cubicBezTo>
                    <a:lnTo>
                      <a:pt x="9" y="3761"/>
                    </a:lnTo>
                    <a:cubicBezTo>
                      <a:pt x="9" y="4628"/>
                      <a:pt x="707" y="5334"/>
                      <a:pt x="1583" y="5334"/>
                    </a:cubicBezTo>
                    <a:cubicBezTo>
                      <a:pt x="2442" y="5326"/>
                      <a:pt x="3148" y="4628"/>
                      <a:pt x="3157" y="3761"/>
                    </a:cubicBezTo>
                    <a:lnTo>
                      <a:pt x="3157" y="171"/>
                    </a:lnTo>
                    <a:cubicBezTo>
                      <a:pt x="3157" y="69"/>
                      <a:pt x="3080" y="1"/>
                      <a:pt x="2986"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6" name="Google Shape;916;p72"/>
              <p:cNvSpPr/>
              <p:nvPr/>
            </p:nvSpPr>
            <p:spPr>
              <a:xfrm>
                <a:off x="1227275" y="4262100"/>
                <a:ext cx="198025" cy="8525"/>
              </a:xfrm>
              <a:custGeom>
                <a:rect b="b" l="l" r="r" t="t"/>
                <a:pathLst>
                  <a:path extrusionOk="0" h="341" w="7921">
                    <a:moveTo>
                      <a:pt x="7699" y="0"/>
                    </a:moveTo>
                    <a:cubicBezTo>
                      <a:pt x="7696" y="0"/>
                      <a:pt x="7693" y="0"/>
                      <a:pt x="7690" y="0"/>
                    </a:cubicBezTo>
                    <a:lnTo>
                      <a:pt x="230" y="0"/>
                    </a:lnTo>
                    <a:cubicBezTo>
                      <a:pt x="0" y="0"/>
                      <a:pt x="0" y="341"/>
                      <a:pt x="230" y="341"/>
                    </a:cubicBezTo>
                    <a:lnTo>
                      <a:pt x="7690" y="341"/>
                    </a:lnTo>
                    <a:cubicBezTo>
                      <a:pt x="7917" y="332"/>
                      <a:pt x="7920" y="0"/>
                      <a:pt x="769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7" name="Google Shape;917;p72"/>
              <p:cNvSpPr/>
              <p:nvPr/>
            </p:nvSpPr>
            <p:spPr>
              <a:xfrm>
                <a:off x="1453125" y="4262100"/>
                <a:ext cx="81050" cy="8525"/>
              </a:xfrm>
              <a:custGeom>
                <a:rect b="b" l="l" r="r" t="t"/>
                <a:pathLst>
                  <a:path extrusionOk="0" h="341" w="3242">
                    <a:moveTo>
                      <a:pt x="3029" y="0"/>
                    </a:moveTo>
                    <a:cubicBezTo>
                      <a:pt x="3026" y="0"/>
                      <a:pt x="3023" y="0"/>
                      <a:pt x="3020" y="0"/>
                    </a:cubicBezTo>
                    <a:lnTo>
                      <a:pt x="230" y="0"/>
                    </a:lnTo>
                    <a:cubicBezTo>
                      <a:pt x="0" y="0"/>
                      <a:pt x="0" y="341"/>
                      <a:pt x="230" y="341"/>
                    </a:cubicBezTo>
                    <a:lnTo>
                      <a:pt x="3020" y="341"/>
                    </a:lnTo>
                    <a:cubicBezTo>
                      <a:pt x="3239" y="332"/>
                      <a:pt x="3242" y="0"/>
                      <a:pt x="302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8" name="Google Shape;918;p72"/>
              <p:cNvSpPr/>
              <p:nvPr/>
            </p:nvSpPr>
            <p:spPr>
              <a:xfrm>
                <a:off x="1220875" y="3834825"/>
                <a:ext cx="79350" cy="8550"/>
              </a:xfrm>
              <a:custGeom>
                <a:rect b="b" l="l" r="r" t="t"/>
                <a:pathLst>
                  <a:path extrusionOk="0" h="342" w="3174">
                    <a:moveTo>
                      <a:pt x="171" y="1"/>
                    </a:moveTo>
                    <a:cubicBezTo>
                      <a:pt x="77" y="1"/>
                      <a:pt x="1" y="77"/>
                      <a:pt x="1" y="171"/>
                    </a:cubicBezTo>
                    <a:cubicBezTo>
                      <a:pt x="1" y="265"/>
                      <a:pt x="77" y="341"/>
                      <a:pt x="171" y="341"/>
                    </a:cubicBezTo>
                    <a:lnTo>
                      <a:pt x="3004" y="341"/>
                    </a:lnTo>
                    <a:cubicBezTo>
                      <a:pt x="3097" y="333"/>
                      <a:pt x="3165" y="265"/>
                      <a:pt x="3174" y="171"/>
                    </a:cubicBezTo>
                    <a:cubicBezTo>
                      <a:pt x="3174" y="77"/>
                      <a:pt x="3097" y="1"/>
                      <a:pt x="3004"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19" name="Google Shape;919;p72"/>
              <p:cNvSpPr/>
              <p:nvPr/>
            </p:nvSpPr>
            <p:spPr>
              <a:xfrm>
                <a:off x="1219600" y="3887150"/>
                <a:ext cx="138050" cy="8525"/>
              </a:xfrm>
              <a:custGeom>
                <a:rect b="b" l="l" r="r" t="t"/>
                <a:pathLst>
                  <a:path extrusionOk="0" h="341" w="5522">
                    <a:moveTo>
                      <a:pt x="222" y="1"/>
                    </a:moveTo>
                    <a:cubicBezTo>
                      <a:pt x="1" y="1"/>
                      <a:pt x="1" y="341"/>
                      <a:pt x="222" y="341"/>
                    </a:cubicBezTo>
                    <a:lnTo>
                      <a:pt x="5301" y="341"/>
                    </a:lnTo>
                    <a:cubicBezTo>
                      <a:pt x="5522" y="341"/>
                      <a:pt x="5522" y="1"/>
                      <a:pt x="530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0" name="Google Shape;920;p72"/>
              <p:cNvSpPr/>
              <p:nvPr/>
            </p:nvSpPr>
            <p:spPr>
              <a:xfrm>
                <a:off x="1491625" y="3250825"/>
                <a:ext cx="35525" cy="8100"/>
              </a:xfrm>
              <a:custGeom>
                <a:rect b="b" l="l" r="r" t="t"/>
                <a:pathLst>
                  <a:path extrusionOk="0" h="324" w="1421">
                    <a:moveTo>
                      <a:pt x="156" y="0"/>
                    </a:moveTo>
                    <a:cubicBezTo>
                      <a:pt x="69" y="0"/>
                      <a:pt x="0" y="73"/>
                      <a:pt x="0" y="154"/>
                    </a:cubicBezTo>
                    <a:cubicBezTo>
                      <a:pt x="0" y="247"/>
                      <a:pt x="77" y="324"/>
                      <a:pt x="170" y="324"/>
                    </a:cubicBezTo>
                    <a:lnTo>
                      <a:pt x="1251" y="324"/>
                    </a:lnTo>
                    <a:cubicBezTo>
                      <a:pt x="1344" y="324"/>
                      <a:pt x="1421" y="247"/>
                      <a:pt x="1421" y="154"/>
                    </a:cubicBezTo>
                    <a:cubicBezTo>
                      <a:pt x="1421" y="73"/>
                      <a:pt x="1352" y="0"/>
                      <a:pt x="1265" y="0"/>
                    </a:cubicBezTo>
                    <a:cubicBezTo>
                      <a:pt x="1260" y="0"/>
                      <a:pt x="1256" y="0"/>
                      <a:pt x="1251" y="1"/>
                    </a:cubicBezTo>
                    <a:lnTo>
                      <a:pt x="170" y="1"/>
                    </a:lnTo>
                    <a:cubicBezTo>
                      <a:pt x="166" y="0"/>
                      <a:pt x="161" y="0"/>
                      <a:pt x="156"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1" name="Google Shape;921;p72"/>
              <p:cNvSpPr/>
              <p:nvPr/>
            </p:nvSpPr>
            <p:spPr>
              <a:xfrm>
                <a:off x="1457600" y="3178725"/>
                <a:ext cx="121025" cy="52150"/>
              </a:xfrm>
              <a:custGeom>
                <a:rect b="b" l="l" r="r" t="t"/>
                <a:pathLst>
                  <a:path extrusionOk="0" h="2086" w="4841">
                    <a:moveTo>
                      <a:pt x="4841" y="1"/>
                    </a:moveTo>
                    <a:lnTo>
                      <a:pt x="0" y="35"/>
                    </a:lnTo>
                    <a:cubicBezTo>
                      <a:pt x="0" y="1161"/>
                      <a:pt x="1071" y="2085"/>
                      <a:pt x="2406" y="2085"/>
                    </a:cubicBezTo>
                    <a:cubicBezTo>
                      <a:pt x="2412" y="2085"/>
                      <a:pt x="2418" y="2085"/>
                      <a:pt x="2425" y="2085"/>
                    </a:cubicBezTo>
                    <a:cubicBezTo>
                      <a:pt x="3760" y="2077"/>
                      <a:pt x="4841" y="1149"/>
                      <a:pt x="484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2" name="Google Shape;922;p72"/>
              <p:cNvSpPr/>
              <p:nvPr/>
            </p:nvSpPr>
            <p:spPr>
              <a:xfrm>
                <a:off x="1466300" y="3198125"/>
                <a:ext cx="56600" cy="32750"/>
              </a:xfrm>
              <a:custGeom>
                <a:rect b="b" l="l" r="r" t="t"/>
                <a:pathLst>
                  <a:path extrusionOk="0" h="1310" w="2264">
                    <a:moveTo>
                      <a:pt x="874" y="0"/>
                    </a:moveTo>
                    <a:cubicBezTo>
                      <a:pt x="827" y="0"/>
                      <a:pt x="780" y="3"/>
                      <a:pt x="733" y="7"/>
                    </a:cubicBezTo>
                    <a:cubicBezTo>
                      <a:pt x="469" y="41"/>
                      <a:pt x="214" y="144"/>
                      <a:pt x="1" y="322"/>
                    </a:cubicBezTo>
                    <a:cubicBezTo>
                      <a:pt x="422" y="911"/>
                      <a:pt x="1176" y="1309"/>
                      <a:pt x="2049" y="1309"/>
                    </a:cubicBezTo>
                    <a:cubicBezTo>
                      <a:pt x="2058" y="1309"/>
                      <a:pt x="2067" y="1309"/>
                      <a:pt x="2077" y="1309"/>
                    </a:cubicBezTo>
                    <a:lnTo>
                      <a:pt x="2264" y="1283"/>
                    </a:lnTo>
                    <a:lnTo>
                      <a:pt x="2264" y="1249"/>
                    </a:lnTo>
                    <a:cubicBezTo>
                      <a:pt x="2192" y="531"/>
                      <a:pt x="1581" y="0"/>
                      <a:pt x="874" y="0"/>
                    </a:cubicBezTo>
                    <a:close/>
                  </a:path>
                </a:pathLst>
              </a:custGeom>
              <a:solidFill>
                <a:srgbClr val="F05C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3" name="Google Shape;923;p72"/>
              <p:cNvSpPr/>
              <p:nvPr/>
            </p:nvSpPr>
            <p:spPr>
              <a:xfrm>
                <a:off x="1453125" y="3174475"/>
                <a:ext cx="129550" cy="60650"/>
              </a:xfrm>
              <a:custGeom>
                <a:rect b="b" l="l" r="r" t="t"/>
                <a:pathLst>
                  <a:path extrusionOk="0" h="2426" w="5182">
                    <a:moveTo>
                      <a:pt x="4832" y="341"/>
                    </a:moveTo>
                    <a:lnTo>
                      <a:pt x="4832" y="341"/>
                    </a:lnTo>
                    <a:cubicBezTo>
                      <a:pt x="4739" y="1311"/>
                      <a:pt x="3786" y="2076"/>
                      <a:pt x="2604" y="2085"/>
                    </a:cubicBezTo>
                    <a:cubicBezTo>
                      <a:pt x="2591" y="2085"/>
                      <a:pt x="2579" y="2085"/>
                      <a:pt x="2567" y="2085"/>
                    </a:cubicBezTo>
                    <a:cubicBezTo>
                      <a:pt x="1993" y="2085"/>
                      <a:pt x="1437" y="1890"/>
                      <a:pt x="996" y="1532"/>
                    </a:cubicBezTo>
                    <a:cubicBezTo>
                      <a:pt x="638" y="1243"/>
                      <a:pt x="409" y="826"/>
                      <a:pt x="349" y="375"/>
                    </a:cubicBezTo>
                    <a:lnTo>
                      <a:pt x="4832" y="341"/>
                    </a:lnTo>
                    <a:close/>
                    <a:moveTo>
                      <a:pt x="5003" y="1"/>
                    </a:moveTo>
                    <a:lnTo>
                      <a:pt x="179" y="35"/>
                    </a:lnTo>
                    <a:cubicBezTo>
                      <a:pt x="128" y="35"/>
                      <a:pt x="86" y="52"/>
                      <a:pt x="52" y="86"/>
                    </a:cubicBezTo>
                    <a:cubicBezTo>
                      <a:pt x="17" y="111"/>
                      <a:pt x="0" y="154"/>
                      <a:pt x="9" y="205"/>
                    </a:cubicBezTo>
                    <a:cubicBezTo>
                      <a:pt x="9" y="817"/>
                      <a:pt x="298" y="1404"/>
                      <a:pt x="783" y="1787"/>
                    </a:cubicBezTo>
                    <a:cubicBezTo>
                      <a:pt x="1284" y="2197"/>
                      <a:pt x="1909" y="2425"/>
                      <a:pt x="2560" y="2425"/>
                    </a:cubicBezTo>
                    <a:cubicBezTo>
                      <a:pt x="2571" y="2425"/>
                      <a:pt x="2583" y="2425"/>
                      <a:pt x="2595" y="2425"/>
                    </a:cubicBezTo>
                    <a:lnTo>
                      <a:pt x="2604" y="2425"/>
                    </a:lnTo>
                    <a:cubicBezTo>
                      <a:pt x="4033" y="2417"/>
                      <a:pt x="5181" y="1404"/>
                      <a:pt x="5173" y="171"/>
                    </a:cubicBezTo>
                    <a:cubicBezTo>
                      <a:pt x="5173" y="77"/>
                      <a:pt x="5105" y="1"/>
                      <a:pt x="501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4" name="Google Shape;924;p72"/>
              <p:cNvSpPr/>
              <p:nvPr/>
            </p:nvSpPr>
            <p:spPr>
              <a:xfrm>
                <a:off x="1455475" y="3118975"/>
                <a:ext cx="33200" cy="32975"/>
              </a:xfrm>
              <a:custGeom>
                <a:rect b="b" l="l" r="r" t="t"/>
                <a:pathLst>
                  <a:path extrusionOk="0" h="1319" w="1328">
                    <a:moveTo>
                      <a:pt x="657" y="0"/>
                    </a:moveTo>
                    <a:cubicBezTo>
                      <a:pt x="306" y="0"/>
                      <a:pt x="9" y="295"/>
                      <a:pt x="9" y="647"/>
                    </a:cubicBezTo>
                    <a:cubicBezTo>
                      <a:pt x="0" y="1013"/>
                      <a:pt x="298" y="1310"/>
                      <a:pt x="655" y="1319"/>
                    </a:cubicBezTo>
                    <a:cubicBezTo>
                      <a:pt x="1021" y="1319"/>
                      <a:pt x="1319" y="1030"/>
                      <a:pt x="1327" y="664"/>
                    </a:cubicBezTo>
                    <a:cubicBezTo>
                      <a:pt x="1327" y="298"/>
                      <a:pt x="1038" y="0"/>
                      <a:pt x="672" y="0"/>
                    </a:cubicBezTo>
                    <a:cubicBezTo>
                      <a:pt x="667" y="0"/>
                      <a:pt x="662" y="0"/>
                      <a:pt x="65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5" name="Google Shape;925;p72"/>
              <p:cNvSpPr/>
              <p:nvPr/>
            </p:nvSpPr>
            <p:spPr>
              <a:xfrm>
                <a:off x="1431225" y="3068375"/>
                <a:ext cx="61700" cy="23600"/>
              </a:xfrm>
              <a:custGeom>
                <a:rect b="b" l="l" r="r" t="t"/>
                <a:pathLst>
                  <a:path extrusionOk="0" h="944" w="2468">
                    <a:moveTo>
                      <a:pt x="1617" y="0"/>
                    </a:moveTo>
                    <a:cubicBezTo>
                      <a:pt x="1042" y="0"/>
                      <a:pt x="483" y="225"/>
                      <a:pt x="68" y="646"/>
                    </a:cubicBezTo>
                    <a:cubicBezTo>
                      <a:pt x="0" y="714"/>
                      <a:pt x="0" y="825"/>
                      <a:pt x="68" y="893"/>
                    </a:cubicBezTo>
                    <a:cubicBezTo>
                      <a:pt x="94" y="927"/>
                      <a:pt x="136" y="944"/>
                      <a:pt x="179" y="944"/>
                    </a:cubicBezTo>
                    <a:cubicBezTo>
                      <a:pt x="221" y="944"/>
                      <a:pt x="264" y="927"/>
                      <a:pt x="298" y="893"/>
                    </a:cubicBezTo>
                    <a:cubicBezTo>
                      <a:pt x="657" y="534"/>
                      <a:pt x="1143" y="340"/>
                      <a:pt x="1636" y="340"/>
                    </a:cubicBezTo>
                    <a:cubicBezTo>
                      <a:pt x="1832" y="340"/>
                      <a:pt x="2029" y="371"/>
                      <a:pt x="2221" y="434"/>
                    </a:cubicBezTo>
                    <a:cubicBezTo>
                      <a:pt x="2242" y="441"/>
                      <a:pt x="2264" y="445"/>
                      <a:pt x="2286" y="445"/>
                    </a:cubicBezTo>
                    <a:cubicBezTo>
                      <a:pt x="2358" y="445"/>
                      <a:pt x="2424" y="403"/>
                      <a:pt x="2450" y="331"/>
                    </a:cubicBezTo>
                    <a:cubicBezTo>
                      <a:pt x="2467" y="238"/>
                      <a:pt x="2416" y="144"/>
                      <a:pt x="2331" y="119"/>
                    </a:cubicBezTo>
                    <a:cubicBezTo>
                      <a:pt x="2097" y="39"/>
                      <a:pt x="1855" y="0"/>
                      <a:pt x="161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6" name="Google Shape;926;p72"/>
              <p:cNvSpPr/>
              <p:nvPr/>
            </p:nvSpPr>
            <p:spPr>
              <a:xfrm>
                <a:off x="1544150" y="3115575"/>
                <a:ext cx="33200" cy="32975"/>
              </a:xfrm>
              <a:custGeom>
                <a:rect b="b" l="l" r="r" t="t"/>
                <a:pathLst>
                  <a:path extrusionOk="0" h="1319" w="1328">
                    <a:moveTo>
                      <a:pt x="657" y="0"/>
                    </a:moveTo>
                    <a:cubicBezTo>
                      <a:pt x="298" y="0"/>
                      <a:pt x="9" y="286"/>
                      <a:pt x="0" y="647"/>
                    </a:cubicBezTo>
                    <a:cubicBezTo>
                      <a:pt x="0" y="1013"/>
                      <a:pt x="290" y="1310"/>
                      <a:pt x="656" y="1319"/>
                    </a:cubicBezTo>
                    <a:cubicBezTo>
                      <a:pt x="1021" y="1319"/>
                      <a:pt x="1319" y="1030"/>
                      <a:pt x="1319" y="664"/>
                    </a:cubicBezTo>
                    <a:cubicBezTo>
                      <a:pt x="1328" y="298"/>
                      <a:pt x="1038" y="0"/>
                      <a:pt x="673" y="0"/>
                    </a:cubicBezTo>
                    <a:cubicBezTo>
                      <a:pt x="667" y="0"/>
                      <a:pt x="662" y="0"/>
                      <a:pt x="65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7" name="Google Shape;927;p72"/>
              <p:cNvSpPr/>
              <p:nvPr/>
            </p:nvSpPr>
            <p:spPr>
              <a:xfrm>
                <a:off x="1531825" y="3069125"/>
                <a:ext cx="62750" cy="20525"/>
              </a:xfrm>
              <a:custGeom>
                <a:rect b="b" l="l" r="r" t="t"/>
                <a:pathLst>
                  <a:path extrusionOk="0" h="821" w="2510">
                    <a:moveTo>
                      <a:pt x="1005" y="1"/>
                    </a:moveTo>
                    <a:cubicBezTo>
                      <a:pt x="707" y="1"/>
                      <a:pt x="409" y="60"/>
                      <a:pt x="128" y="182"/>
                    </a:cubicBezTo>
                    <a:cubicBezTo>
                      <a:pt x="43" y="225"/>
                      <a:pt x="0" y="318"/>
                      <a:pt x="43" y="404"/>
                    </a:cubicBezTo>
                    <a:cubicBezTo>
                      <a:pt x="61" y="470"/>
                      <a:pt x="118" y="507"/>
                      <a:pt x="180" y="507"/>
                    </a:cubicBezTo>
                    <a:cubicBezTo>
                      <a:pt x="205" y="507"/>
                      <a:pt x="231" y="501"/>
                      <a:pt x="255" y="489"/>
                    </a:cubicBezTo>
                    <a:cubicBezTo>
                      <a:pt x="492" y="386"/>
                      <a:pt x="743" y="336"/>
                      <a:pt x="994" y="336"/>
                    </a:cubicBezTo>
                    <a:cubicBezTo>
                      <a:pt x="1429" y="336"/>
                      <a:pt x="1861" y="487"/>
                      <a:pt x="2212" y="778"/>
                    </a:cubicBezTo>
                    <a:cubicBezTo>
                      <a:pt x="2237" y="803"/>
                      <a:pt x="2280" y="820"/>
                      <a:pt x="2322" y="820"/>
                    </a:cubicBezTo>
                    <a:cubicBezTo>
                      <a:pt x="2374" y="820"/>
                      <a:pt x="2425" y="795"/>
                      <a:pt x="2450" y="761"/>
                    </a:cubicBezTo>
                    <a:cubicBezTo>
                      <a:pt x="2510" y="684"/>
                      <a:pt x="2501" y="582"/>
                      <a:pt x="2433" y="523"/>
                    </a:cubicBezTo>
                    <a:cubicBezTo>
                      <a:pt x="2024" y="178"/>
                      <a:pt x="1516" y="1"/>
                      <a:pt x="100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8" name="Google Shape;928;p72"/>
              <p:cNvSpPr/>
              <p:nvPr/>
            </p:nvSpPr>
            <p:spPr>
              <a:xfrm>
                <a:off x="1065850" y="4651725"/>
                <a:ext cx="387500" cy="8525"/>
              </a:xfrm>
              <a:custGeom>
                <a:rect b="b" l="l" r="r" t="t"/>
                <a:pathLst>
                  <a:path extrusionOk="0" h="341" w="15500">
                    <a:moveTo>
                      <a:pt x="230" y="0"/>
                    </a:moveTo>
                    <a:cubicBezTo>
                      <a:pt x="0" y="0"/>
                      <a:pt x="0" y="340"/>
                      <a:pt x="230" y="340"/>
                    </a:cubicBezTo>
                    <a:lnTo>
                      <a:pt x="15279" y="340"/>
                    </a:lnTo>
                    <a:cubicBezTo>
                      <a:pt x="15500" y="340"/>
                      <a:pt x="15500" y="0"/>
                      <a:pt x="1527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29" name="Google Shape;929;p72"/>
              <p:cNvSpPr/>
              <p:nvPr/>
            </p:nvSpPr>
            <p:spPr>
              <a:xfrm>
                <a:off x="1412300" y="3134075"/>
                <a:ext cx="19800" cy="13850"/>
              </a:xfrm>
              <a:custGeom>
                <a:rect b="b" l="l" r="r" t="t"/>
                <a:pathLst>
                  <a:path extrusionOk="0" h="554" w="792">
                    <a:moveTo>
                      <a:pt x="400" y="0"/>
                    </a:moveTo>
                    <a:cubicBezTo>
                      <a:pt x="187" y="0"/>
                      <a:pt x="0" y="119"/>
                      <a:pt x="0" y="273"/>
                    </a:cubicBezTo>
                    <a:cubicBezTo>
                      <a:pt x="0" y="434"/>
                      <a:pt x="187" y="553"/>
                      <a:pt x="400" y="553"/>
                    </a:cubicBezTo>
                    <a:cubicBezTo>
                      <a:pt x="613" y="553"/>
                      <a:pt x="791" y="434"/>
                      <a:pt x="791" y="273"/>
                    </a:cubicBezTo>
                    <a:cubicBezTo>
                      <a:pt x="791" y="119"/>
                      <a:pt x="613" y="0"/>
                      <a:pt x="4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30" name="Google Shape;930;p72"/>
              <p:cNvSpPr/>
              <p:nvPr/>
            </p:nvSpPr>
            <p:spPr>
              <a:xfrm>
                <a:off x="1591150" y="3134075"/>
                <a:ext cx="19800" cy="13850"/>
              </a:xfrm>
              <a:custGeom>
                <a:rect b="b" l="l" r="r" t="t"/>
                <a:pathLst>
                  <a:path extrusionOk="0" h="554" w="792">
                    <a:moveTo>
                      <a:pt x="400" y="0"/>
                    </a:moveTo>
                    <a:cubicBezTo>
                      <a:pt x="188" y="0"/>
                      <a:pt x="1" y="119"/>
                      <a:pt x="1" y="273"/>
                    </a:cubicBezTo>
                    <a:cubicBezTo>
                      <a:pt x="1" y="434"/>
                      <a:pt x="188" y="553"/>
                      <a:pt x="400" y="553"/>
                    </a:cubicBezTo>
                    <a:cubicBezTo>
                      <a:pt x="613" y="553"/>
                      <a:pt x="792" y="434"/>
                      <a:pt x="792" y="273"/>
                    </a:cubicBezTo>
                    <a:cubicBezTo>
                      <a:pt x="792" y="119"/>
                      <a:pt x="613" y="0"/>
                      <a:pt x="4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grpSp>
          <p:nvGrpSpPr>
            <p:cNvPr id="931" name="Google Shape;931;p72"/>
            <p:cNvGrpSpPr/>
            <p:nvPr/>
          </p:nvGrpSpPr>
          <p:grpSpPr>
            <a:xfrm>
              <a:off x="3173066" y="3002842"/>
              <a:ext cx="630880" cy="608428"/>
              <a:chOff x="2082875" y="4326875"/>
              <a:chExt cx="377050" cy="363675"/>
            </a:xfrm>
          </p:grpSpPr>
          <p:sp>
            <p:nvSpPr>
              <p:cNvPr id="932" name="Google Shape;932;p72"/>
              <p:cNvSpPr/>
              <p:nvPr/>
            </p:nvSpPr>
            <p:spPr>
              <a:xfrm>
                <a:off x="2128375" y="4358775"/>
                <a:ext cx="331550" cy="331775"/>
              </a:xfrm>
              <a:custGeom>
                <a:rect b="b" l="l" r="r" t="t"/>
                <a:pathLst>
                  <a:path extrusionOk="0" h="13271" w="13262">
                    <a:moveTo>
                      <a:pt x="6640" y="1"/>
                    </a:moveTo>
                    <a:lnTo>
                      <a:pt x="5603" y="2611"/>
                    </a:lnTo>
                    <a:cubicBezTo>
                      <a:pt x="5066" y="3984"/>
                      <a:pt x="3975" y="5067"/>
                      <a:pt x="2610" y="5603"/>
                    </a:cubicBezTo>
                    <a:lnTo>
                      <a:pt x="0" y="6631"/>
                    </a:lnTo>
                    <a:lnTo>
                      <a:pt x="2610" y="7659"/>
                    </a:lnTo>
                    <a:cubicBezTo>
                      <a:pt x="3984" y="8195"/>
                      <a:pt x="5066" y="9278"/>
                      <a:pt x="5603" y="10651"/>
                    </a:cubicBezTo>
                    <a:lnTo>
                      <a:pt x="6640" y="13271"/>
                    </a:lnTo>
                    <a:lnTo>
                      <a:pt x="7667" y="10651"/>
                    </a:lnTo>
                    <a:cubicBezTo>
                      <a:pt x="8204" y="9287"/>
                      <a:pt x="9286" y="8195"/>
                      <a:pt x="10651" y="7659"/>
                    </a:cubicBezTo>
                    <a:lnTo>
                      <a:pt x="13261" y="6631"/>
                    </a:lnTo>
                    <a:lnTo>
                      <a:pt x="10651" y="5603"/>
                    </a:lnTo>
                    <a:cubicBezTo>
                      <a:pt x="9286" y="5058"/>
                      <a:pt x="8204" y="3975"/>
                      <a:pt x="7667" y="2611"/>
                    </a:cubicBezTo>
                    <a:lnTo>
                      <a:pt x="664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33" name="Google Shape;933;p72"/>
              <p:cNvSpPr/>
              <p:nvPr/>
            </p:nvSpPr>
            <p:spPr>
              <a:xfrm>
                <a:off x="2088125" y="4331725"/>
                <a:ext cx="331550" cy="331775"/>
              </a:xfrm>
              <a:custGeom>
                <a:rect b="b" l="l" r="r" t="t"/>
                <a:pathLst>
                  <a:path extrusionOk="0" h="13271" w="13262">
                    <a:moveTo>
                      <a:pt x="6631" y="0"/>
                    </a:moveTo>
                    <a:lnTo>
                      <a:pt x="5594" y="2620"/>
                    </a:lnTo>
                    <a:cubicBezTo>
                      <a:pt x="5057" y="3984"/>
                      <a:pt x="3975" y="5066"/>
                      <a:pt x="2611" y="5603"/>
                    </a:cubicBezTo>
                    <a:lnTo>
                      <a:pt x="0" y="6640"/>
                    </a:lnTo>
                    <a:lnTo>
                      <a:pt x="2611" y="7668"/>
                    </a:lnTo>
                    <a:cubicBezTo>
                      <a:pt x="3975" y="8204"/>
                      <a:pt x="5057" y="9287"/>
                      <a:pt x="5594" y="10651"/>
                    </a:cubicBezTo>
                    <a:lnTo>
                      <a:pt x="6631" y="13270"/>
                    </a:lnTo>
                    <a:lnTo>
                      <a:pt x="7668" y="10651"/>
                    </a:lnTo>
                    <a:cubicBezTo>
                      <a:pt x="8204" y="9287"/>
                      <a:pt x="9287" y="8204"/>
                      <a:pt x="10660" y="7668"/>
                    </a:cubicBezTo>
                    <a:lnTo>
                      <a:pt x="13261" y="6640"/>
                    </a:lnTo>
                    <a:lnTo>
                      <a:pt x="10660" y="5603"/>
                    </a:lnTo>
                    <a:cubicBezTo>
                      <a:pt x="9287" y="5066"/>
                      <a:pt x="8204" y="3984"/>
                      <a:pt x="7668" y="2620"/>
                    </a:cubicBezTo>
                    <a:lnTo>
                      <a:pt x="66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934" name="Google Shape;934;p72"/>
              <p:cNvSpPr/>
              <p:nvPr/>
            </p:nvSpPr>
            <p:spPr>
              <a:xfrm>
                <a:off x="2082875" y="4326875"/>
                <a:ext cx="342025" cy="341625"/>
              </a:xfrm>
              <a:custGeom>
                <a:rect b="b" l="l" r="r" t="t"/>
                <a:pathLst>
                  <a:path extrusionOk="0" h="13665" w="13681">
                    <a:moveTo>
                      <a:pt x="6841" y="749"/>
                    </a:moveTo>
                    <a:lnTo>
                      <a:pt x="7677" y="2886"/>
                    </a:lnTo>
                    <a:cubicBezTo>
                      <a:pt x="8250" y="4305"/>
                      <a:pt x="9369" y="5424"/>
                      <a:pt x="10788" y="5997"/>
                    </a:cubicBezTo>
                    <a:lnTo>
                      <a:pt x="12925" y="6834"/>
                    </a:lnTo>
                    <a:lnTo>
                      <a:pt x="10788" y="7680"/>
                    </a:lnTo>
                    <a:cubicBezTo>
                      <a:pt x="9369" y="8234"/>
                      <a:pt x="8241" y="9362"/>
                      <a:pt x="7677" y="10781"/>
                    </a:cubicBezTo>
                    <a:lnTo>
                      <a:pt x="6841" y="12919"/>
                    </a:lnTo>
                    <a:lnTo>
                      <a:pt x="6004" y="10781"/>
                    </a:lnTo>
                    <a:cubicBezTo>
                      <a:pt x="5440" y="9362"/>
                      <a:pt x="4312" y="8234"/>
                      <a:pt x="2893" y="7680"/>
                    </a:cubicBezTo>
                    <a:lnTo>
                      <a:pt x="756" y="6834"/>
                    </a:lnTo>
                    <a:lnTo>
                      <a:pt x="2893" y="5997"/>
                    </a:lnTo>
                    <a:cubicBezTo>
                      <a:pt x="4312" y="5424"/>
                      <a:pt x="5431" y="4305"/>
                      <a:pt x="6004" y="2886"/>
                    </a:cubicBezTo>
                    <a:lnTo>
                      <a:pt x="6841" y="749"/>
                    </a:lnTo>
                    <a:close/>
                    <a:moveTo>
                      <a:pt x="6836" y="1"/>
                    </a:moveTo>
                    <a:cubicBezTo>
                      <a:pt x="6761" y="1"/>
                      <a:pt x="6686" y="44"/>
                      <a:pt x="6650" y="130"/>
                    </a:cubicBezTo>
                    <a:lnTo>
                      <a:pt x="5622" y="2741"/>
                    </a:lnTo>
                    <a:cubicBezTo>
                      <a:pt x="5094" y="4051"/>
                      <a:pt x="4057" y="5087"/>
                      <a:pt x="2748" y="5615"/>
                    </a:cubicBezTo>
                    <a:lnTo>
                      <a:pt x="137" y="6643"/>
                    </a:lnTo>
                    <a:cubicBezTo>
                      <a:pt x="56" y="6670"/>
                      <a:pt x="10" y="6752"/>
                      <a:pt x="10" y="6834"/>
                    </a:cubicBezTo>
                    <a:cubicBezTo>
                      <a:pt x="1" y="6916"/>
                      <a:pt x="56" y="6988"/>
                      <a:pt x="137" y="7016"/>
                    </a:cubicBezTo>
                    <a:lnTo>
                      <a:pt x="2748" y="8053"/>
                    </a:lnTo>
                    <a:cubicBezTo>
                      <a:pt x="4057" y="8571"/>
                      <a:pt x="5103" y="9617"/>
                      <a:pt x="5622" y="10927"/>
                    </a:cubicBezTo>
                    <a:lnTo>
                      <a:pt x="6650" y="13546"/>
                    </a:lnTo>
                    <a:cubicBezTo>
                      <a:pt x="6686" y="13619"/>
                      <a:pt x="6759" y="13664"/>
                      <a:pt x="6841" y="13664"/>
                    </a:cubicBezTo>
                    <a:cubicBezTo>
                      <a:pt x="6923" y="13664"/>
                      <a:pt x="6995" y="13619"/>
                      <a:pt x="7023" y="13546"/>
                    </a:cubicBezTo>
                    <a:lnTo>
                      <a:pt x="8059" y="10927"/>
                    </a:lnTo>
                    <a:cubicBezTo>
                      <a:pt x="8578" y="9617"/>
                      <a:pt x="9624" y="8571"/>
                      <a:pt x="10934" y="8053"/>
                    </a:cubicBezTo>
                    <a:lnTo>
                      <a:pt x="13553" y="7016"/>
                    </a:lnTo>
                    <a:cubicBezTo>
                      <a:pt x="13626" y="6988"/>
                      <a:pt x="13680" y="6916"/>
                      <a:pt x="13671" y="6834"/>
                    </a:cubicBezTo>
                    <a:cubicBezTo>
                      <a:pt x="13671" y="6752"/>
                      <a:pt x="13626" y="6670"/>
                      <a:pt x="13553" y="6643"/>
                    </a:cubicBezTo>
                    <a:lnTo>
                      <a:pt x="10934" y="5615"/>
                    </a:lnTo>
                    <a:cubicBezTo>
                      <a:pt x="9624" y="5087"/>
                      <a:pt x="8587" y="4051"/>
                      <a:pt x="8059" y="2741"/>
                    </a:cubicBezTo>
                    <a:lnTo>
                      <a:pt x="7023" y="130"/>
                    </a:lnTo>
                    <a:cubicBezTo>
                      <a:pt x="6986" y="44"/>
                      <a:pt x="6911" y="1"/>
                      <a:pt x="6836"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grpSp>
      <p:pic>
        <p:nvPicPr>
          <p:cNvPr id="935" name="Google Shape;935;p72"/>
          <p:cNvPicPr preferRelativeResize="0"/>
          <p:nvPr/>
        </p:nvPicPr>
        <p:blipFill rotWithShape="1">
          <a:blip r:embed="rId4">
            <a:alphaModFix/>
          </a:blip>
          <a:srcRect b="0" l="0" r="0" t="0"/>
          <a:stretch/>
        </p:blipFill>
        <p:spPr>
          <a:xfrm>
            <a:off x="3030143" y="793526"/>
            <a:ext cx="3361558" cy="2852483"/>
          </a:xfrm>
          <a:prstGeom prst="rect">
            <a:avLst/>
          </a:prstGeom>
          <a:noFill/>
          <a:ln>
            <a:noFill/>
          </a:ln>
        </p:spPr>
      </p:pic>
      <p:sp>
        <p:nvSpPr>
          <p:cNvPr id="936" name="Google Shape;936;p72"/>
          <p:cNvSpPr/>
          <p:nvPr/>
        </p:nvSpPr>
        <p:spPr>
          <a:xfrm>
            <a:off x="552149" y="3743510"/>
            <a:ext cx="7904041" cy="1306255"/>
          </a:xfrm>
          <a:prstGeom prst="rect">
            <a:avLst/>
          </a:prstGeom>
          <a:blipFill rotWithShape="1">
            <a:blip r:embed="rId5">
              <a:alphaModFix/>
            </a:blip>
            <a:stretch>
              <a:fillRect b="-1867" l="-462" r="-38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500"/>
                                        <p:tgtEl>
                                          <p:spTgt spid="898"/>
                                        </p:tgtEl>
                                      </p:cBhvr>
                                    </p:animEffect>
                                  </p:childTnLst>
                                </p:cTn>
                              </p:par>
                              <p:par>
                                <p:cTn fill="hold" nodeType="with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6">
                                            <p:txEl>
                                              <p:pRg end="0" st="0"/>
                                            </p:txEl>
                                          </p:spTgt>
                                        </p:tgtEl>
                                        <p:attrNameLst>
                                          <p:attrName>style.visibility</p:attrName>
                                        </p:attrNameLst>
                                      </p:cBhvr>
                                      <p:to>
                                        <p:strVal val="visible"/>
                                      </p:to>
                                    </p:set>
                                    <p:animEffect filter="fade" transition="in">
                                      <p:cBhvr>
                                        <p:cTn dur="500"/>
                                        <p:tgtEl>
                                          <p:spTgt spid="93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73"/>
          <p:cNvSpPr/>
          <p:nvPr/>
        </p:nvSpPr>
        <p:spPr>
          <a:xfrm>
            <a:off x="1273897" y="1405109"/>
            <a:ext cx="6144670" cy="2408032"/>
          </a:xfrm>
          <a:prstGeom prst="rect">
            <a:avLst/>
          </a:prstGeom>
          <a:noFill/>
          <a:ln>
            <a:noFill/>
          </a:ln>
        </p:spPr>
        <p:txBody>
          <a:bodyPr anchorCtr="0" anchor="t" bIns="45700" lIns="91425" spcFirstLastPara="1" rIns="91425" wrap="square" tIns="45700">
            <a:spAutoFit/>
          </a:bodyPr>
          <a:lstStyle/>
          <a:p>
            <a:pPr indent="-257175" lvl="0" marL="257175" marR="0" rtl="0" algn="just">
              <a:lnSpc>
                <a:spcPct val="15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Ghi nhớ kiến thức trong bài. </a:t>
            </a:r>
            <a:endParaRPr/>
          </a:p>
          <a:p>
            <a:pPr indent="-257175" lvl="0" marL="257175" marR="0" rtl="0" algn="just">
              <a:lnSpc>
                <a:spcPct val="150000"/>
              </a:lnSpc>
              <a:spcBef>
                <a:spcPts val="24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Hoàn thành các bài tập trong SBT</a:t>
            </a:r>
            <a:endParaRPr/>
          </a:p>
          <a:p>
            <a:pPr indent="-257175" lvl="0" marL="257175" marR="0" rtl="0" algn="just">
              <a:lnSpc>
                <a:spcPct val="150000"/>
              </a:lnSpc>
              <a:spcBef>
                <a:spcPts val="24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Chuẩn bị bài mới: </a:t>
            </a:r>
            <a:r>
              <a:rPr b="1" i="1" lang="en-US" sz="1800" u="none" cap="none" strike="noStrike">
                <a:solidFill>
                  <a:srgbClr val="000000"/>
                </a:solidFill>
                <a:latin typeface="Arial"/>
                <a:ea typeface="Arial"/>
                <a:cs typeface="Arial"/>
                <a:sym typeface="Arial"/>
              </a:rPr>
              <a:t>“Ứng dụng đạo hàm để giải quyết một số vấn đề liên quan đến thực tiễn”.</a:t>
            </a:r>
            <a:endParaRPr/>
          </a:p>
        </p:txBody>
      </p:sp>
      <p:sp>
        <p:nvSpPr>
          <p:cNvPr id="942" name="Google Shape;942;p73"/>
          <p:cNvSpPr/>
          <p:nvPr/>
        </p:nvSpPr>
        <p:spPr>
          <a:xfrm>
            <a:off x="1273897" y="399462"/>
            <a:ext cx="4854214"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34679A"/>
                </a:solidFill>
                <a:latin typeface="Arial"/>
                <a:ea typeface="Arial"/>
                <a:cs typeface="Arial"/>
                <a:sym typeface="Arial"/>
              </a:rPr>
              <a:t>HƯỚNG DẪN VỀ NHÀ</a:t>
            </a:r>
            <a:endParaRPr b="1" i="0" sz="3500" u="none" cap="none" strike="noStrike">
              <a:solidFill>
                <a:srgbClr val="34679A"/>
              </a:solidFill>
              <a:latin typeface="Arial"/>
              <a:ea typeface="Arial"/>
              <a:cs typeface="Arial"/>
              <a:sym typeface="Arial"/>
            </a:endParaRPr>
          </a:p>
        </p:txBody>
      </p:sp>
    </p:spTree>
  </p:cSld>
  <p:clrMapOvr>
    <a:masterClrMapping/>
  </p:clrMapOvr>
  <p:transition spd="med" p14:dur="700">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500"/>
                                        <p:tgtEl>
                                          <p:spTgt spid="9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74"/>
          <p:cNvSpPr/>
          <p:nvPr/>
        </p:nvSpPr>
        <p:spPr>
          <a:xfrm>
            <a:off x="849080" y="403098"/>
            <a:ext cx="7467600" cy="321305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3849"/>
              </a:buClr>
              <a:buSzPts val="2800"/>
              <a:buFont typeface="Arial"/>
              <a:buNone/>
            </a:pPr>
            <a:r>
              <a:rPr b="1" i="0" lang="en-US" sz="4700" u="none" cap="none" strike="noStrike">
                <a:solidFill>
                  <a:srgbClr val="C6E1E1"/>
                </a:solidFill>
                <a:latin typeface="Arial"/>
                <a:ea typeface="Arial"/>
                <a:cs typeface="Arial"/>
                <a:sym typeface="Arial"/>
              </a:rPr>
              <a:t>CẢM ƠN CẢ LỚP</a:t>
            </a:r>
            <a:br>
              <a:rPr b="1" i="0" lang="en-US" sz="4700" u="none" cap="none" strike="noStrike">
                <a:solidFill>
                  <a:srgbClr val="C6E1E1"/>
                </a:solidFill>
                <a:latin typeface="Arial"/>
                <a:ea typeface="Arial"/>
                <a:cs typeface="Arial"/>
                <a:sym typeface="Arial"/>
              </a:rPr>
            </a:br>
            <a:r>
              <a:rPr b="1" i="0" lang="en-US" sz="4700" u="none" cap="none" strike="noStrike">
                <a:solidFill>
                  <a:srgbClr val="C6E1E1"/>
                </a:solidFill>
                <a:latin typeface="Arial"/>
                <a:ea typeface="Arial"/>
                <a:cs typeface="Arial"/>
                <a:sym typeface="Arial"/>
              </a:rPr>
              <a:t>ĐÃ THAM GIA TIẾT HỌC HÔM NAY!</a:t>
            </a:r>
            <a:endParaRPr b="1" i="0" sz="4700" u="none" cap="none" strike="noStrike">
              <a:solidFill>
                <a:srgbClr val="C6E1E1"/>
              </a:solidFill>
              <a:latin typeface="Arial"/>
              <a:ea typeface="Arial"/>
              <a:cs typeface="Arial"/>
              <a:sym typeface="Arial"/>
            </a:endParaRPr>
          </a:p>
        </p:txBody>
      </p:sp>
    </p:spTree>
  </p:cSld>
  <p:clrMapOvr>
    <a:masterClrMapping/>
  </p:clrMapOvr>
  <p:transition spd="med" p14:dur="700">
    <p:circl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8"/>
          <p:cNvGrpSpPr/>
          <p:nvPr/>
        </p:nvGrpSpPr>
        <p:grpSpPr>
          <a:xfrm>
            <a:off x="363979" y="4707171"/>
            <a:ext cx="8368914" cy="204533"/>
            <a:chOff x="387350" y="463300"/>
            <a:chExt cx="8368914" cy="378000"/>
          </a:xfrm>
        </p:grpSpPr>
        <p:sp>
          <p:nvSpPr>
            <p:cNvPr id="199" name="Google Shape;199;p8"/>
            <p:cNvSpPr/>
            <p:nvPr/>
          </p:nvSpPr>
          <p:spPr>
            <a:xfrm>
              <a:off x="3244964" y="463300"/>
              <a:ext cx="5511300" cy="378000"/>
            </a:xfrm>
            <a:prstGeom prst="roundRect">
              <a:avLst>
                <a:gd fmla="val 50000" name="adj"/>
              </a:avLst>
            </a:prstGeom>
            <a:solidFill>
              <a:srgbClr val="EAC67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200" name="Google Shape;200;p8"/>
            <p:cNvSpPr/>
            <p:nvPr/>
          </p:nvSpPr>
          <p:spPr>
            <a:xfrm>
              <a:off x="387350" y="463300"/>
              <a:ext cx="4184700" cy="378000"/>
            </a:xfrm>
            <a:prstGeom prst="roundRect">
              <a:avLst>
                <a:gd fmla="val 50000" name="adj"/>
              </a:avLst>
            </a:prstGeom>
            <a:solidFill>
              <a:srgbClr val="EAC67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201" name="Google Shape;201;p8"/>
            <p:cNvSpPr/>
            <p:nvPr/>
          </p:nvSpPr>
          <p:spPr>
            <a:xfrm>
              <a:off x="1713825" y="463300"/>
              <a:ext cx="1531200" cy="3780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grpSp>
      <p:sp>
        <p:nvSpPr>
          <p:cNvPr id="202" name="Google Shape;202;p8"/>
          <p:cNvSpPr/>
          <p:nvPr/>
        </p:nvSpPr>
        <p:spPr>
          <a:xfrm>
            <a:off x="4185548" y="223043"/>
            <a:ext cx="829936" cy="3847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1" lang="en-US" sz="1900" u="sng" cap="none" strike="noStrike">
                <a:solidFill>
                  <a:srgbClr val="0B5193"/>
                </a:solidFill>
                <a:latin typeface="Arial"/>
                <a:ea typeface="Arial"/>
                <a:cs typeface="Arial"/>
                <a:sym typeface="Arial"/>
              </a:rPr>
              <a:t>Giải:</a:t>
            </a:r>
            <a:endParaRPr/>
          </a:p>
        </p:txBody>
      </p:sp>
      <p:sp>
        <p:nvSpPr>
          <p:cNvPr id="203" name="Google Shape;203;p8"/>
          <p:cNvSpPr/>
          <p:nvPr/>
        </p:nvSpPr>
        <p:spPr>
          <a:xfrm>
            <a:off x="653380" y="708312"/>
            <a:ext cx="7894273" cy="1622945"/>
          </a:xfrm>
          <a:prstGeom prst="rect">
            <a:avLst/>
          </a:prstGeom>
          <a:blipFill rotWithShape="1">
            <a:blip r:embed="rId3">
              <a:alphaModFix/>
            </a:blip>
            <a:stretch>
              <a:fillRect b="-2254" l="-61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204" name="Google Shape;204;p8"/>
          <p:cNvPicPr preferRelativeResize="0"/>
          <p:nvPr/>
        </p:nvPicPr>
        <p:blipFill rotWithShape="1">
          <a:blip r:embed="rId4">
            <a:alphaModFix/>
          </a:blip>
          <a:srcRect b="0" l="0" r="0" t="0"/>
          <a:stretch/>
        </p:blipFill>
        <p:spPr>
          <a:xfrm>
            <a:off x="2968482" y="2563490"/>
            <a:ext cx="3264068" cy="1911448"/>
          </a:xfrm>
          <a:prstGeom prst="rect">
            <a:avLst/>
          </a:prstGeom>
          <a:noFill/>
          <a:ln>
            <a:noFill/>
          </a:ln>
        </p:spPr>
      </p:pic>
      <p:pic>
        <p:nvPicPr>
          <p:cNvPr id="205" name="Google Shape;205;p8"/>
          <p:cNvPicPr preferRelativeResize="0"/>
          <p:nvPr/>
        </p:nvPicPr>
        <p:blipFill rotWithShape="1">
          <a:blip r:embed="rId5">
            <a:alphaModFix/>
          </a:blip>
          <a:srcRect b="0" l="0" r="0" t="0"/>
          <a:stretch/>
        </p:blipFill>
        <p:spPr>
          <a:xfrm>
            <a:off x="7868075" y="3902989"/>
            <a:ext cx="864818" cy="90644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pSp>
        <p:nvGrpSpPr>
          <p:cNvPr id="210" name="Google Shape;210;p9"/>
          <p:cNvGrpSpPr/>
          <p:nvPr/>
        </p:nvGrpSpPr>
        <p:grpSpPr>
          <a:xfrm>
            <a:off x="363979" y="4707171"/>
            <a:ext cx="8368914" cy="204533"/>
            <a:chOff x="387350" y="463300"/>
            <a:chExt cx="8368914" cy="378000"/>
          </a:xfrm>
        </p:grpSpPr>
        <p:sp>
          <p:nvSpPr>
            <p:cNvPr id="211" name="Google Shape;211;p9"/>
            <p:cNvSpPr/>
            <p:nvPr/>
          </p:nvSpPr>
          <p:spPr>
            <a:xfrm>
              <a:off x="3244964" y="463300"/>
              <a:ext cx="5511300" cy="378000"/>
            </a:xfrm>
            <a:prstGeom prst="roundRect">
              <a:avLst>
                <a:gd fmla="val 50000" name="adj"/>
              </a:avLst>
            </a:prstGeom>
            <a:solidFill>
              <a:srgbClr val="EAC67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212" name="Google Shape;212;p9"/>
            <p:cNvSpPr/>
            <p:nvPr/>
          </p:nvSpPr>
          <p:spPr>
            <a:xfrm>
              <a:off x="387350" y="463300"/>
              <a:ext cx="4184700" cy="378000"/>
            </a:xfrm>
            <a:prstGeom prst="roundRect">
              <a:avLst>
                <a:gd fmla="val 50000" name="adj"/>
              </a:avLst>
            </a:prstGeom>
            <a:solidFill>
              <a:srgbClr val="EAC67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213" name="Google Shape;213;p9"/>
            <p:cNvSpPr/>
            <p:nvPr/>
          </p:nvSpPr>
          <p:spPr>
            <a:xfrm>
              <a:off x="1713825" y="463300"/>
              <a:ext cx="1531200" cy="378000"/>
            </a:xfrm>
            <a:prstGeom prst="rect">
              <a:avLst/>
            </a:prstGeom>
            <a:solidFill>
              <a:schemeClr val="accen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grpSp>
      <p:sp>
        <p:nvSpPr>
          <p:cNvPr id="214" name="Google Shape;214;p9"/>
          <p:cNvSpPr/>
          <p:nvPr/>
        </p:nvSpPr>
        <p:spPr>
          <a:xfrm>
            <a:off x="4185548" y="223043"/>
            <a:ext cx="829936" cy="3847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1" lang="en-US" sz="1900" u="sng" cap="none" strike="noStrike">
                <a:solidFill>
                  <a:srgbClr val="0B5193"/>
                </a:solidFill>
                <a:latin typeface="Arial"/>
                <a:ea typeface="Arial"/>
                <a:cs typeface="Arial"/>
                <a:sym typeface="Arial"/>
              </a:rPr>
              <a:t>Giải:</a:t>
            </a:r>
            <a:endParaRPr/>
          </a:p>
        </p:txBody>
      </p:sp>
      <p:sp>
        <p:nvSpPr>
          <p:cNvPr id="215" name="Google Shape;215;p9"/>
          <p:cNvSpPr/>
          <p:nvPr/>
        </p:nvSpPr>
        <p:spPr>
          <a:xfrm>
            <a:off x="596135" y="803191"/>
            <a:ext cx="3952544" cy="1975926"/>
          </a:xfrm>
          <a:prstGeom prst="rect">
            <a:avLst/>
          </a:prstGeom>
          <a:blipFill rotWithShape="1">
            <a:blip r:embed="rId3">
              <a:alphaModFix/>
            </a:blip>
            <a:stretch>
              <a:fillRect b="-924" l="-1388" r="-123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216" name="Google Shape;216;p9"/>
          <p:cNvPicPr preferRelativeResize="0"/>
          <p:nvPr/>
        </p:nvPicPr>
        <p:blipFill rotWithShape="1">
          <a:blip r:embed="rId4">
            <a:alphaModFix/>
          </a:blip>
          <a:srcRect b="0" l="0" r="0" t="0"/>
          <a:stretch/>
        </p:blipFill>
        <p:spPr>
          <a:xfrm>
            <a:off x="492476" y="4005256"/>
            <a:ext cx="864818" cy="906448"/>
          </a:xfrm>
          <a:prstGeom prst="rect">
            <a:avLst/>
          </a:prstGeom>
          <a:noFill/>
          <a:ln>
            <a:noFill/>
          </a:ln>
        </p:spPr>
      </p:pic>
      <p:pic>
        <p:nvPicPr>
          <p:cNvPr id="217" name="Google Shape;217;p9"/>
          <p:cNvPicPr preferRelativeResize="0"/>
          <p:nvPr/>
        </p:nvPicPr>
        <p:blipFill rotWithShape="1">
          <a:blip r:embed="rId5">
            <a:alphaModFix/>
          </a:blip>
          <a:srcRect b="0" l="0" r="0" t="0"/>
          <a:stretch/>
        </p:blipFill>
        <p:spPr>
          <a:xfrm>
            <a:off x="5015484" y="1014343"/>
            <a:ext cx="3432460" cy="28318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D Animated Newsletter by Slidesgo">
  <a:themeElements>
    <a:clrScheme name="Simple Light">
      <a:dk1>
        <a:srgbClr val="FCF5E5"/>
      </a:dk1>
      <a:lt1>
        <a:srgbClr val="666666"/>
      </a:lt1>
      <a:dk2>
        <a:srgbClr val="F7DDA8"/>
      </a:dk2>
      <a:lt2>
        <a:srgbClr val="E3ADA5"/>
      </a:lt2>
      <a:accent1>
        <a:srgbClr val="F5CEC8"/>
      </a:accent1>
      <a:accent2>
        <a:srgbClr val="76B5B4"/>
      </a:accent2>
      <a:accent3>
        <a:srgbClr val="BAD9DC"/>
      </a:accent3>
      <a:accent4>
        <a:srgbClr val="BAD9DC"/>
      </a:accent4>
      <a:accent5>
        <a:srgbClr val="EAC67C"/>
      </a:accent5>
      <a:accent6>
        <a:srgbClr val="FFFFFF"/>
      </a:accent6>
      <a:hlink>
        <a:srgbClr val="FBEFD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Hà Ngân</dc:creator>
</cp:coreProperties>
</file>